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6"/>
  </p:notesMasterIdLst>
  <p:handoutMasterIdLst>
    <p:handoutMasterId r:id="rId27"/>
  </p:handoutMasterIdLst>
  <p:sldIdLst>
    <p:sldId id="259" r:id="rId3"/>
    <p:sldId id="261" r:id="rId4"/>
    <p:sldId id="262" r:id="rId5"/>
    <p:sldId id="263" r:id="rId6"/>
    <p:sldId id="273" r:id="rId7"/>
    <p:sldId id="274" r:id="rId8"/>
    <p:sldId id="265" r:id="rId9"/>
    <p:sldId id="280" r:id="rId10"/>
    <p:sldId id="278" r:id="rId11"/>
    <p:sldId id="264" r:id="rId12"/>
    <p:sldId id="275" r:id="rId13"/>
    <p:sldId id="276" r:id="rId14"/>
    <p:sldId id="277" r:id="rId15"/>
    <p:sldId id="279" r:id="rId16"/>
    <p:sldId id="266" r:id="rId17"/>
    <p:sldId id="268" r:id="rId18"/>
    <p:sldId id="269" r:id="rId19"/>
    <p:sldId id="270" r:id="rId20"/>
    <p:sldId id="271" r:id="rId21"/>
    <p:sldId id="272" r:id="rId22"/>
    <p:sldId id="267" r:id="rId23"/>
    <p:sldId id="281" r:id="rId24"/>
    <p:sldId id="282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841"/>
    <a:srgbClr val="E12004"/>
    <a:srgbClr val="345692"/>
    <a:srgbClr val="17C0D4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8" autoAdjust="0"/>
    <p:restoredTop sz="94660"/>
  </p:normalViewPr>
  <p:slideViewPr>
    <p:cSldViewPr snapToGrid="0">
      <p:cViewPr>
        <p:scale>
          <a:sx n="75" d="100"/>
          <a:sy n="75" d="100"/>
        </p:scale>
        <p:origin x="-190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8C90-7D2A-4077-ABDD-E0B4173A1F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E7449-DEE3-4D29-A99B-BB99D6B777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E7449-DEE3-4D29-A99B-BB99D6B777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6704" y="65219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2934" y="2209887"/>
            <a:ext cx="9842338" cy="2628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28" y="1831789"/>
            <a:ext cx="9554337" cy="35335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8033" y="2906086"/>
            <a:ext cx="4493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颁奖典礼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-550780" y="671404"/>
            <a:ext cx="5868775" cy="4980783"/>
          </a:xfrm>
          <a:prstGeom prst="rect">
            <a:avLst/>
          </a:prstGeom>
          <a:noFill/>
          <a:effectLst/>
        </p:spPr>
      </p:pic>
      <p:sp>
        <p:nvSpPr>
          <p:cNvPr id="4" name="获奖者名单"/>
          <p:cNvSpPr txBox="1"/>
          <p:nvPr/>
        </p:nvSpPr>
        <p:spPr>
          <a:xfrm>
            <a:off x="4856239" y="1941020"/>
            <a:ext cx="4705733" cy="492420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>
              <a:defRPr sz="48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n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ea typeface="+mn-ea"/>
                <a:cs typeface="+mn-ea"/>
                <a:sym typeface="+mn-lt"/>
              </a:rPr>
              <a:t>获奖者：某某集团企业最佳团队奖！</a:t>
            </a:r>
          </a:p>
        </p:txBody>
      </p:sp>
      <p:grpSp>
        <p:nvGrpSpPr>
          <p:cNvPr id="5" name="组合 57"/>
          <p:cNvGrpSpPr/>
          <p:nvPr/>
        </p:nvGrpSpPr>
        <p:grpSpPr>
          <a:xfrm>
            <a:off x="4830625" y="1060793"/>
            <a:ext cx="3797438" cy="861752"/>
            <a:chOff x="4030025" y="1150222"/>
            <a:chExt cx="3797438" cy="861752"/>
          </a:xfrm>
        </p:grpSpPr>
        <p:sp>
          <p:nvSpPr>
            <p:cNvPr id="6" name="TextBox 368"/>
            <p:cNvSpPr txBox="1"/>
            <p:nvPr/>
          </p:nvSpPr>
          <p:spPr>
            <a:xfrm>
              <a:off x="4258194" y="1150222"/>
              <a:ext cx="3323944" cy="861752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>
                <a:defRPr sz="4800" b="1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n>
                    <a:noFill/>
                  </a:ln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latin typeface="+mn-lt"/>
                  <a:ea typeface="+mn-ea"/>
                  <a:cs typeface="+mn-ea"/>
                  <a:sym typeface="+mn-lt"/>
                </a:rPr>
                <a:t>最佳团队奖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030025" y="1179072"/>
              <a:ext cx="364792" cy="7691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68204" y="1179072"/>
              <a:ext cx="459259" cy="76913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58315" y="2451915"/>
            <a:ext cx="5566452" cy="371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-1016001" y="671404"/>
            <a:ext cx="5868775" cy="4980783"/>
          </a:xfrm>
          <a:prstGeom prst="rect">
            <a:avLst/>
          </a:prstGeom>
          <a:noFill/>
          <a:effectLst/>
        </p:spPr>
      </p:pic>
      <p:sp>
        <p:nvSpPr>
          <p:cNvPr id="4" name="获奖者名单"/>
          <p:cNvSpPr txBox="1"/>
          <p:nvPr/>
        </p:nvSpPr>
        <p:spPr>
          <a:xfrm>
            <a:off x="4391018" y="1941020"/>
            <a:ext cx="4705733" cy="492420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>
              <a:defRPr sz="48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n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ea typeface="+mn-ea"/>
                <a:cs typeface="+mn-ea"/>
                <a:sym typeface="+mn-lt"/>
              </a:rPr>
              <a:t>获奖者：某某集团企业最佳技术奖！</a:t>
            </a:r>
          </a:p>
        </p:txBody>
      </p:sp>
      <p:grpSp>
        <p:nvGrpSpPr>
          <p:cNvPr id="5" name="组合 57"/>
          <p:cNvGrpSpPr/>
          <p:nvPr/>
        </p:nvGrpSpPr>
        <p:grpSpPr>
          <a:xfrm>
            <a:off x="4365404" y="1060793"/>
            <a:ext cx="3797438" cy="861752"/>
            <a:chOff x="4030025" y="1150222"/>
            <a:chExt cx="3797438" cy="861752"/>
          </a:xfrm>
        </p:grpSpPr>
        <p:sp>
          <p:nvSpPr>
            <p:cNvPr id="6" name="TextBox 368"/>
            <p:cNvSpPr txBox="1"/>
            <p:nvPr/>
          </p:nvSpPr>
          <p:spPr>
            <a:xfrm>
              <a:off x="4258194" y="1150222"/>
              <a:ext cx="3323944" cy="861752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>
                <a:defRPr sz="4800" b="1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n>
                    <a:noFill/>
                  </a:ln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latin typeface="+mn-lt"/>
                  <a:ea typeface="+mn-ea"/>
                  <a:cs typeface="+mn-ea"/>
                  <a:sym typeface="+mn-lt"/>
                </a:rPr>
                <a:t>最佳技术奖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030025" y="1179072"/>
              <a:ext cx="364792" cy="7691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68204" y="1179072"/>
              <a:ext cx="459259" cy="76913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33135" y="2515686"/>
            <a:ext cx="4486370" cy="2994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-1016001" y="671404"/>
            <a:ext cx="5868775" cy="4980783"/>
          </a:xfrm>
          <a:prstGeom prst="rect">
            <a:avLst/>
          </a:prstGeom>
          <a:noFill/>
          <a:effectLst/>
        </p:spPr>
      </p:pic>
      <p:sp>
        <p:nvSpPr>
          <p:cNvPr id="4" name="获奖者名单"/>
          <p:cNvSpPr txBox="1"/>
          <p:nvPr/>
        </p:nvSpPr>
        <p:spPr>
          <a:xfrm>
            <a:off x="4391018" y="1941020"/>
            <a:ext cx="4705733" cy="492420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>
              <a:defRPr sz="4800" b="1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ln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ea typeface="+mn-ea"/>
                <a:cs typeface="+mn-ea"/>
                <a:sym typeface="+mn-lt"/>
              </a:rPr>
              <a:t>获奖者：某某集团企业最佳员工奖！</a:t>
            </a:r>
          </a:p>
        </p:txBody>
      </p:sp>
      <p:grpSp>
        <p:nvGrpSpPr>
          <p:cNvPr id="5" name="组合 57"/>
          <p:cNvGrpSpPr/>
          <p:nvPr/>
        </p:nvGrpSpPr>
        <p:grpSpPr>
          <a:xfrm>
            <a:off x="4365404" y="1060793"/>
            <a:ext cx="3797438" cy="861752"/>
            <a:chOff x="4030025" y="1150222"/>
            <a:chExt cx="3797438" cy="861752"/>
          </a:xfrm>
        </p:grpSpPr>
        <p:sp>
          <p:nvSpPr>
            <p:cNvPr id="6" name="TextBox 368"/>
            <p:cNvSpPr txBox="1"/>
            <p:nvPr/>
          </p:nvSpPr>
          <p:spPr>
            <a:xfrm>
              <a:off x="4258194" y="1150222"/>
              <a:ext cx="3323944" cy="861752"/>
            </a:xfrm>
            <a:prstGeom prst="rect">
              <a:avLst/>
            </a:prstGeom>
            <a:noFill/>
          </p:spPr>
          <p:txBody>
            <a:bodyPr wrap="none" lIns="121899" tIns="60949" rIns="121899" bIns="60949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>
                <a:defRPr sz="4800" b="1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gradFill>
                    <a:gsLst>
                      <a:gs pos="62500">
                        <a:srgbClr val="FFFFAB"/>
                      </a:gs>
                      <a:gs pos="31000">
                        <a:srgbClr val="A09036"/>
                      </a:gs>
                      <a:gs pos="17000">
                        <a:srgbClr val="FFFFA6"/>
                      </a:gs>
                      <a:gs pos="21000">
                        <a:srgbClr val="A09036"/>
                      </a:gs>
                    </a:gsLst>
                    <a:lin ang="16200000" scaled="0"/>
                  </a:gradFill>
                  <a:effectLst>
                    <a:outerShdw blurRad="292100" algn="tl" rotWithShape="0">
                      <a:srgbClr val="7A0000">
                        <a:alpha val="85882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n>
                    <a:noFill/>
                  </a:ln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latin typeface="+mn-lt"/>
                  <a:ea typeface="+mn-ea"/>
                  <a:cs typeface="+mn-ea"/>
                  <a:sym typeface="+mn-lt"/>
                </a:rPr>
                <a:t>最佳员工奖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030025" y="1179072"/>
              <a:ext cx="364792" cy="7691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368204" y="1179072"/>
              <a:ext cx="459259" cy="76913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2774" y="2557968"/>
            <a:ext cx="4592623" cy="3061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28" y="1831789"/>
            <a:ext cx="9554337" cy="35335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8036" y="2906086"/>
            <a:ext cx="4493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获奖感言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28" y="1831789"/>
            <a:ext cx="9554337" cy="35335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8034" y="2906086"/>
            <a:ext cx="4493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文艺汇演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39" y="691445"/>
            <a:ext cx="6876288" cy="5815584"/>
          </a:xfrm>
          <a:prstGeom prst="rect">
            <a:avLst/>
          </a:prstGeom>
        </p:spPr>
      </p:pic>
      <p:grpSp>
        <p:nvGrpSpPr>
          <p:cNvPr id="64" name="组 63"/>
          <p:cNvGrpSpPr/>
          <p:nvPr/>
        </p:nvGrpSpPr>
        <p:grpSpPr>
          <a:xfrm>
            <a:off x="5550214" y="1242751"/>
            <a:ext cx="3425938" cy="742225"/>
            <a:chOff x="4046343" y="921638"/>
            <a:chExt cx="3425938" cy="742225"/>
          </a:xfrm>
        </p:grpSpPr>
        <p:sp>
          <p:nvSpPr>
            <p:cNvPr id="65" name="文本框 64"/>
            <p:cNvSpPr txBox="1"/>
            <p:nvPr/>
          </p:nvSpPr>
          <p:spPr>
            <a:xfrm>
              <a:off x="4046343" y="921638"/>
              <a:ext cx="3425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节目一  这里填写节目的标题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120883" y="1356086"/>
              <a:ext cx="255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表演者：这里填写</a:t>
              </a:r>
              <a:r>
                <a:rPr kumimoji="1" lang="zh-CN" altLang="en-US" sz="140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表演者的名字</a:t>
              </a:r>
              <a:endParaRPr kumimoji="1" lang="zh-CN" altLang="en-US" sz="140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67" name="组 66"/>
          <p:cNvGrpSpPr/>
          <p:nvPr/>
        </p:nvGrpSpPr>
        <p:grpSpPr>
          <a:xfrm>
            <a:off x="5550214" y="2231561"/>
            <a:ext cx="3425938" cy="742225"/>
            <a:chOff x="4047144" y="921638"/>
            <a:chExt cx="3425938" cy="742225"/>
          </a:xfrm>
        </p:grpSpPr>
        <p:sp>
          <p:nvSpPr>
            <p:cNvPr id="68" name="文本框 67"/>
            <p:cNvSpPr txBox="1"/>
            <p:nvPr/>
          </p:nvSpPr>
          <p:spPr>
            <a:xfrm>
              <a:off x="4047144" y="921638"/>
              <a:ext cx="3425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节目二  这里填写节目的标题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120883" y="1356086"/>
              <a:ext cx="255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表演者：这里填写</a:t>
              </a:r>
              <a:r>
                <a:rPr kumimoji="1" lang="zh-CN" altLang="en-US" sz="140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表演者的名字</a:t>
              </a:r>
              <a:endParaRPr kumimoji="1" lang="zh-CN" altLang="en-US" sz="140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5550214" y="3220371"/>
            <a:ext cx="3425938" cy="742225"/>
            <a:chOff x="4046343" y="921638"/>
            <a:chExt cx="3425938" cy="742225"/>
          </a:xfrm>
        </p:grpSpPr>
        <p:sp>
          <p:nvSpPr>
            <p:cNvPr id="71" name="文本框 70"/>
            <p:cNvSpPr txBox="1"/>
            <p:nvPr/>
          </p:nvSpPr>
          <p:spPr>
            <a:xfrm>
              <a:off x="4046343" y="921638"/>
              <a:ext cx="3425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节目三  这里填写节目的标题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120883" y="1356086"/>
              <a:ext cx="255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表演者：这里填写</a:t>
              </a:r>
              <a:r>
                <a:rPr kumimoji="1" lang="zh-CN" altLang="en-US" sz="140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表演者的名字</a:t>
              </a:r>
              <a:endParaRPr kumimoji="1" lang="zh-CN" altLang="en-US" sz="140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5550214" y="4209181"/>
            <a:ext cx="3425938" cy="742225"/>
            <a:chOff x="4046343" y="921638"/>
            <a:chExt cx="3425938" cy="742225"/>
          </a:xfrm>
        </p:grpSpPr>
        <p:sp>
          <p:nvSpPr>
            <p:cNvPr id="74" name="文本框 73"/>
            <p:cNvSpPr txBox="1"/>
            <p:nvPr/>
          </p:nvSpPr>
          <p:spPr>
            <a:xfrm>
              <a:off x="4046343" y="921638"/>
              <a:ext cx="3425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节目四  这里填写节目的标题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120883" y="1356086"/>
              <a:ext cx="255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表演者：这里填写</a:t>
              </a:r>
              <a:r>
                <a:rPr kumimoji="1" lang="zh-CN" altLang="en-US" sz="140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表演者的名字</a:t>
              </a:r>
              <a:endParaRPr kumimoji="1" lang="zh-CN" altLang="en-US" sz="140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76" name="组 75"/>
          <p:cNvGrpSpPr/>
          <p:nvPr/>
        </p:nvGrpSpPr>
        <p:grpSpPr>
          <a:xfrm>
            <a:off x="5550214" y="5197991"/>
            <a:ext cx="3425938" cy="742225"/>
            <a:chOff x="4110463" y="921638"/>
            <a:chExt cx="3425938" cy="742225"/>
          </a:xfrm>
        </p:grpSpPr>
        <p:sp>
          <p:nvSpPr>
            <p:cNvPr id="77" name="文本框 76"/>
            <p:cNvSpPr txBox="1"/>
            <p:nvPr/>
          </p:nvSpPr>
          <p:spPr>
            <a:xfrm>
              <a:off x="4110463" y="921638"/>
              <a:ext cx="3425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节目五  这里填写节目的标题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120883" y="1356086"/>
              <a:ext cx="255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400" dirty="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表演者：这里填写</a:t>
              </a:r>
              <a:r>
                <a:rPr kumimoji="1" lang="zh-CN" altLang="en-US" sz="1400">
                  <a:gradFill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</a:gradFill>
                  <a:cs typeface="+mn-ea"/>
                  <a:sym typeface="+mn-lt"/>
                </a:rPr>
                <a:t>表演者的名字</a:t>
              </a:r>
              <a:endParaRPr kumimoji="1" lang="zh-CN" altLang="en-US" sz="140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119" name="图片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32" y="707673"/>
            <a:ext cx="2090928" cy="5754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673848"/>
            <a:ext cx="1908048" cy="5986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53" y="673848"/>
            <a:ext cx="6876288" cy="58155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1132" y="1951737"/>
            <a:ext cx="1477328" cy="2944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zh-CN" altLang="en-US" sz="8400" b="1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节目一</a:t>
            </a:r>
            <a:endParaRPr kumimoji="1" lang="zh-CN" altLang="en-US" sz="8400" b="1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淘宝店Chenying0907出品 11"/>
          <p:cNvSpPr txBox="1">
            <a:spLocks noChangeArrowheads="1"/>
          </p:cNvSpPr>
          <p:nvPr/>
        </p:nvSpPr>
        <p:spPr bwMode="auto">
          <a:xfrm>
            <a:off x="5098319" y="2612144"/>
            <a:ext cx="470455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合唱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感恩的心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》</a:t>
            </a:r>
          </a:p>
          <a:p>
            <a:pPr algn="ctr">
              <a:lnSpc>
                <a:spcPct val="120000"/>
              </a:lnSpc>
            </a:pP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表演者：业务部全体成员</a:t>
            </a: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673848"/>
            <a:ext cx="1908048" cy="5986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53" y="673848"/>
            <a:ext cx="6876288" cy="58155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1138" y="1951738"/>
            <a:ext cx="1477328" cy="2944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节目二</a:t>
            </a:r>
          </a:p>
        </p:txBody>
      </p:sp>
      <p:sp>
        <p:nvSpPr>
          <p:cNvPr id="5" name="淘宝店Chenying0907出品 11"/>
          <p:cNvSpPr txBox="1">
            <a:spLocks noChangeArrowheads="1"/>
          </p:cNvSpPr>
          <p:nvPr/>
        </p:nvSpPr>
        <p:spPr bwMode="auto">
          <a:xfrm>
            <a:off x="5098319" y="2612144"/>
            <a:ext cx="470455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独唱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追梦的蚂蚁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》</a:t>
            </a:r>
          </a:p>
          <a:p>
            <a:pPr algn="ctr">
              <a:lnSpc>
                <a:spcPct val="120000"/>
              </a:lnSpc>
            </a:pP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表演者：追梦的小丑</a:t>
            </a: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673848"/>
            <a:ext cx="1908048" cy="5986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53" y="673848"/>
            <a:ext cx="6876288" cy="58155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1140" y="1951737"/>
            <a:ext cx="1477328" cy="2944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节目三</a:t>
            </a:r>
          </a:p>
        </p:txBody>
      </p:sp>
      <p:sp>
        <p:nvSpPr>
          <p:cNvPr id="5" name="淘宝店Chenying0907出品 11"/>
          <p:cNvSpPr txBox="1">
            <a:spLocks noChangeArrowheads="1"/>
          </p:cNvSpPr>
          <p:nvPr/>
        </p:nvSpPr>
        <p:spPr bwMode="auto">
          <a:xfrm>
            <a:off x="5098319" y="2612144"/>
            <a:ext cx="470455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舞蹈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挥舞的翅膀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》</a:t>
            </a:r>
          </a:p>
          <a:p>
            <a:pPr algn="ctr">
              <a:lnSpc>
                <a:spcPct val="120000"/>
              </a:lnSpc>
            </a:pP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表演者：灰姑娘</a:t>
            </a: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64371" y="1204270"/>
            <a:ext cx="3262432" cy="1015663"/>
          </a:xfrm>
          <a:prstGeom prst="rect">
            <a:avLst/>
          </a:prstGeom>
          <a:noFill/>
          <a:scene3d>
            <a:camera prst="orthographicFront"/>
            <a:lightRig rig="glow" dir="t"/>
          </a:scene3d>
          <a:sp3d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FFFF00"/>
                    </a:gs>
                    <a:gs pos="45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2159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6000" dirty="0">
                <a:ln w="0"/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领导致辞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4000" y="2511730"/>
            <a:ext cx="9317553" cy="2364109"/>
          </a:xfrm>
          <a:prstGeom prst="rect">
            <a:avLst/>
          </a:prstGeom>
          <a:noFill/>
          <a:scene3d>
            <a:camera prst="orthographicFront"/>
            <a:lightRig rig="glow" dir="t"/>
          </a:scene3d>
          <a:sp3d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gradFill>
                  <a:gsLst>
                    <a:gs pos="0">
                      <a:srgbClr val="FFFF00"/>
                    </a:gs>
                    <a:gs pos="45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blurRad="2159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zh-CN" altLang="en-US" sz="2400" b="0" dirty="0">
                <a:ln w="0"/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      新年伊始，让我们把一切所经历过的，统统成为过去吧！以往的成功也好，失败也罢，让我们卸下沉重的包袱轻装上阵。新的一年，翻开新的一页，所有的期待与希望、向往与憧憬向我们走来。</a:t>
            </a:r>
          </a:p>
          <a:p>
            <a:pPr algn="l">
              <a:lnSpc>
                <a:spcPct val="125000"/>
              </a:lnSpc>
            </a:pPr>
            <a:r>
              <a:rPr lang="zh-CN" altLang="en-US" sz="2400" b="0" dirty="0">
                <a:ln w="0"/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      生活还要继续，梦想不断延伸，脚步依旧执着。整理好行囊，带上健康与平安，伴着一份好心情，微笑着出发，脚步轻盈，且歌且行。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673848"/>
            <a:ext cx="1908048" cy="5986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53" y="673848"/>
            <a:ext cx="6876288" cy="58155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1138" y="1951736"/>
            <a:ext cx="1477328" cy="2944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节目四</a:t>
            </a:r>
          </a:p>
        </p:txBody>
      </p:sp>
      <p:sp>
        <p:nvSpPr>
          <p:cNvPr id="5" name="淘宝店Chenying0907出品 11"/>
          <p:cNvSpPr txBox="1">
            <a:spLocks noChangeArrowheads="1"/>
          </p:cNvSpPr>
          <p:nvPr/>
        </p:nvSpPr>
        <p:spPr bwMode="auto">
          <a:xfrm>
            <a:off x="5098319" y="2612144"/>
            <a:ext cx="470455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小品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《</a:t>
            </a:r>
            <a:r>
              <a:rPr lang="zh-CN" altLang="en-US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北上广</a:t>
            </a:r>
            <a:r>
              <a:rPr lang="en-US" altLang="zh-CN" sz="4400" b="1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》</a:t>
            </a:r>
          </a:p>
          <a:p>
            <a:pPr algn="ctr">
              <a:lnSpc>
                <a:spcPct val="120000"/>
              </a:lnSpc>
            </a:pP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aseline="0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latin typeface="+mn-lt"/>
                <a:cs typeface="+mn-ea"/>
                <a:sym typeface="+mn-lt"/>
              </a:rPr>
              <a:t>表演者：销售部全体成员</a:t>
            </a:r>
            <a:endParaRPr lang="en-US" altLang="zh-CN" sz="2800" baseline="0" dirty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28" y="1831789"/>
            <a:ext cx="9554337" cy="35335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8030" y="2906086"/>
            <a:ext cx="44935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400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新年寄语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红色卷轴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1730360" y="626560"/>
            <a:ext cx="9345931" cy="61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5"/>
          <p:cNvGrpSpPr/>
          <p:nvPr/>
        </p:nvGrpSpPr>
        <p:grpSpPr>
          <a:xfrm>
            <a:off x="4650900" y="2051500"/>
            <a:ext cx="685800" cy="692060"/>
            <a:chOff x="4383088" y="1332002"/>
            <a:chExt cx="685800" cy="692060"/>
          </a:xfrm>
        </p:grpSpPr>
        <p:sp>
          <p:nvSpPr>
            <p:cNvPr id="4" name="椭圆 3"/>
            <p:cNvSpPr/>
            <p:nvPr/>
          </p:nvSpPr>
          <p:spPr bwMode="auto">
            <a:xfrm>
              <a:off x="4383088" y="1338262"/>
              <a:ext cx="685800" cy="685800"/>
            </a:xfrm>
            <a:prstGeom prst="ellipse">
              <a:avLst/>
            </a:prstGeom>
            <a:solidFill>
              <a:srgbClr val="C0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defTabSz="815975"/>
              <a:endParaRPr lang="zh-CN" altLang="en-US" b="1">
                <a:solidFill>
                  <a:srgbClr val="335338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408314" y="1332002"/>
              <a:ext cx="63350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500" b="1" kern="0" baseline="0" dirty="0">
                  <a:solidFill>
                    <a:srgbClr val="FFFFFF"/>
                  </a:solidFill>
                  <a:cs typeface="+mn-ea"/>
                  <a:sym typeface="+mn-lt"/>
                </a:rPr>
                <a:t>新</a:t>
              </a: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5447825" y="2051500"/>
            <a:ext cx="685800" cy="692060"/>
            <a:chOff x="4383088" y="1332002"/>
            <a:chExt cx="685800" cy="692060"/>
          </a:xfrm>
        </p:grpSpPr>
        <p:sp>
          <p:nvSpPr>
            <p:cNvPr id="7" name="椭圆 6"/>
            <p:cNvSpPr/>
            <p:nvPr/>
          </p:nvSpPr>
          <p:spPr bwMode="auto">
            <a:xfrm>
              <a:off x="4383088" y="1338262"/>
              <a:ext cx="685800" cy="685800"/>
            </a:xfrm>
            <a:prstGeom prst="ellipse">
              <a:avLst/>
            </a:prstGeom>
            <a:solidFill>
              <a:srgbClr val="C0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defTabSz="815975"/>
              <a:endParaRPr lang="zh-CN" altLang="en-US" b="1">
                <a:solidFill>
                  <a:srgbClr val="335338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408314" y="1332002"/>
              <a:ext cx="63350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500" b="1" kern="0" baseline="0" dirty="0">
                  <a:solidFill>
                    <a:srgbClr val="FFFFFF"/>
                  </a:solidFill>
                  <a:cs typeface="+mn-ea"/>
                  <a:sym typeface="+mn-lt"/>
                </a:rPr>
                <a:t>年</a:t>
              </a: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6244750" y="2051500"/>
            <a:ext cx="685800" cy="692060"/>
            <a:chOff x="4383088" y="1332002"/>
            <a:chExt cx="685800" cy="692060"/>
          </a:xfrm>
        </p:grpSpPr>
        <p:sp>
          <p:nvSpPr>
            <p:cNvPr id="10" name="椭圆 9"/>
            <p:cNvSpPr/>
            <p:nvPr/>
          </p:nvSpPr>
          <p:spPr bwMode="auto">
            <a:xfrm>
              <a:off x="4383088" y="1338262"/>
              <a:ext cx="685800" cy="685800"/>
            </a:xfrm>
            <a:prstGeom prst="ellipse">
              <a:avLst/>
            </a:prstGeom>
            <a:solidFill>
              <a:srgbClr val="C0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defTabSz="815975"/>
              <a:endParaRPr lang="zh-CN" altLang="en-US" b="1">
                <a:solidFill>
                  <a:srgbClr val="335338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08314" y="1332002"/>
              <a:ext cx="63350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500" b="1" kern="0" baseline="0" dirty="0">
                  <a:solidFill>
                    <a:srgbClr val="FFFFFF"/>
                  </a:solidFill>
                  <a:cs typeface="+mn-ea"/>
                  <a:sym typeface="+mn-lt"/>
                </a:rPr>
                <a:t>寄</a:t>
              </a: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7041675" y="2051500"/>
            <a:ext cx="685800" cy="692060"/>
            <a:chOff x="4383088" y="1332002"/>
            <a:chExt cx="685800" cy="692060"/>
          </a:xfrm>
        </p:grpSpPr>
        <p:sp>
          <p:nvSpPr>
            <p:cNvPr id="13" name="椭圆 12"/>
            <p:cNvSpPr/>
            <p:nvPr/>
          </p:nvSpPr>
          <p:spPr bwMode="auto">
            <a:xfrm>
              <a:off x="4383088" y="1338262"/>
              <a:ext cx="685800" cy="685800"/>
            </a:xfrm>
            <a:prstGeom prst="ellipse">
              <a:avLst/>
            </a:prstGeom>
            <a:solidFill>
              <a:srgbClr val="C0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defTabSz="815975"/>
              <a:endParaRPr lang="zh-CN" altLang="en-US" b="1">
                <a:solidFill>
                  <a:srgbClr val="335338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08314" y="1332002"/>
              <a:ext cx="63350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500" b="1" kern="0" baseline="0" dirty="0">
                  <a:solidFill>
                    <a:srgbClr val="FFFFFF"/>
                  </a:solidFill>
                  <a:cs typeface="+mn-ea"/>
                  <a:sym typeface="+mn-lt"/>
                </a:rPr>
                <a:t>语</a:t>
              </a:r>
            </a:p>
          </p:txBody>
        </p:sp>
      </p:grpSp>
      <p:sp>
        <p:nvSpPr>
          <p:cNvPr id="15" name="TextBox 40"/>
          <p:cNvSpPr txBox="1"/>
          <p:nvPr/>
        </p:nvSpPr>
        <p:spPr>
          <a:xfrm>
            <a:off x="2851454" y="2986116"/>
            <a:ext cx="6837044" cy="2186514"/>
          </a:xfrm>
          <a:prstGeom prst="rect">
            <a:avLst/>
          </a:prstGeom>
          <a:noFill/>
        </p:spPr>
        <p:txBody>
          <a:bodyPr wrap="square" lIns="107967" tIns="53984" rIns="107967" bIns="53984" rtlCol="0">
            <a:spAutoFit/>
          </a:bodyPr>
          <a:lstStyle>
            <a:defPPr>
              <a:defRPr lang="en-US"/>
            </a:defPPr>
            <a:lvl1pPr indent="539750" algn="just" defTabSz="1079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律回春晖渐，万象始更新。我们告别成绩斐然的过去迎来了充满希望的未来年，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!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8647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54"/>
                            </p:stCondLst>
                            <p:childTnLst>
                              <p:par>
                                <p:cTn id="37" presetID="35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72553" y="1966038"/>
            <a:ext cx="8323729" cy="336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店Chenying0907出品 34"/>
          <p:cNvSpPr/>
          <p:nvPr/>
        </p:nvSpPr>
        <p:spPr>
          <a:xfrm>
            <a:off x="4460987" y="1602635"/>
            <a:ext cx="3576620" cy="935091"/>
          </a:xfrm>
          <a:prstGeom prst="rect">
            <a:avLst/>
          </a:prstGeom>
          <a:noFill/>
        </p:spPr>
        <p:txBody>
          <a:bodyPr wrap="square" lIns="87848" tIns="43924" rIns="87848" bIns="43924" rtlCol="0">
            <a:spAutoFit/>
          </a:bodyPr>
          <a:lstStyle/>
          <a:p>
            <a:pPr defTabSz="87820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5500" b="1" baseline="0" dirty="0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86000"/>
                    </a:prstClr>
                  </a:outerShdw>
                </a:effectLst>
                <a:cs typeface="+mn-ea"/>
                <a:sym typeface="+mn-lt"/>
              </a:rPr>
              <a:t>晚会流程</a:t>
            </a:r>
          </a:p>
        </p:txBody>
      </p:sp>
      <p:grpSp>
        <p:nvGrpSpPr>
          <p:cNvPr id="3" name="淘宝店Chenying0907出品 1"/>
          <p:cNvGrpSpPr/>
          <p:nvPr/>
        </p:nvGrpSpPr>
        <p:grpSpPr>
          <a:xfrm>
            <a:off x="4052428" y="2714263"/>
            <a:ext cx="4188755" cy="446276"/>
            <a:chOff x="2411635" y="1779172"/>
            <a:chExt cx="4188755" cy="446276"/>
          </a:xfrm>
        </p:grpSpPr>
        <p:sp>
          <p:nvSpPr>
            <p:cNvPr id="4" name="淘宝店Chenying0907出品 26"/>
            <p:cNvSpPr txBox="1"/>
            <p:nvPr/>
          </p:nvSpPr>
          <p:spPr>
            <a:xfrm>
              <a:off x="2411635" y="1876108"/>
              <a:ext cx="4188755" cy="340519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274320" indent="-274320" algn="l" defTabSz="878205" fontAlgn="auto">
                <a:spcBef>
                  <a:spcPts val="0"/>
                </a:spcBef>
                <a:spcAft>
                  <a:spcPts val="1155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400" kern="0" baseline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淘宝店Chenying0907出品 66"/>
            <p:cNvSpPr txBox="1"/>
            <p:nvPr/>
          </p:nvSpPr>
          <p:spPr>
            <a:xfrm>
              <a:off x="2896394" y="1779172"/>
              <a:ext cx="2819400" cy="446276"/>
            </a:xfrm>
            <a:prstGeom prst="rect">
              <a:avLst/>
            </a:prstGeom>
            <a:noFill/>
          </p:spPr>
          <p:txBody>
            <a:bodyPr wrap="square" lIns="87848" tIns="43924" rIns="87848" bIns="43924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回顾过去</a:t>
              </a:r>
            </a:p>
          </p:txBody>
        </p:sp>
      </p:grpSp>
      <p:grpSp>
        <p:nvGrpSpPr>
          <p:cNvPr id="6" name="淘宝店Chenying0907出品 2"/>
          <p:cNvGrpSpPr/>
          <p:nvPr/>
        </p:nvGrpSpPr>
        <p:grpSpPr>
          <a:xfrm>
            <a:off x="4033277" y="3276623"/>
            <a:ext cx="4188755" cy="446276"/>
            <a:chOff x="2392484" y="2341532"/>
            <a:chExt cx="4188755" cy="446276"/>
          </a:xfrm>
        </p:grpSpPr>
        <p:sp>
          <p:nvSpPr>
            <p:cNvPr id="7" name="淘宝店Chenying0907出品 27"/>
            <p:cNvSpPr txBox="1"/>
            <p:nvPr/>
          </p:nvSpPr>
          <p:spPr>
            <a:xfrm>
              <a:off x="2392484" y="2394411"/>
              <a:ext cx="4188755" cy="340519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274320" indent="-274320" algn="l" defTabSz="878205" fontAlgn="auto">
                <a:spcBef>
                  <a:spcPts val="0"/>
                </a:spcBef>
                <a:spcAft>
                  <a:spcPts val="1155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400" kern="0" baseline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淘宝店Chenying0907出品 69"/>
            <p:cNvSpPr txBox="1"/>
            <p:nvPr/>
          </p:nvSpPr>
          <p:spPr>
            <a:xfrm>
              <a:off x="2905812" y="2341532"/>
              <a:ext cx="3200400" cy="446276"/>
            </a:xfrm>
            <a:prstGeom prst="rect">
              <a:avLst/>
            </a:prstGeom>
            <a:noFill/>
          </p:spPr>
          <p:txBody>
            <a:bodyPr wrap="square" lIns="87848" tIns="43924" rIns="87848" bIns="43924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展望未来</a:t>
              </a:r>
            </a:p>
          </p:txBody>
        </p:sp>
      </p:grpSp>
      <p:grpSp>
        <p:nvGrpSpPr>
          <p:cNvPr id="9" name="淘宝店Chenying0907出品 4"/>
          <p:cNvGrpSpPr/>
          <p:nvPr/>
        </p:nvGrpSpPr>
        <p:grpSpPr>
          <a:xfrm>
            <a:off x="4041316" y="4598493"/>
            <a:ext cx="4188755" cy="446276"/>
            <a:chOff x="2400523" y="3663402"/>
            <a:chExt cx="4188755" cy="446276"/>
          </a:xfrm>
        </p:grpSpPr>
        <p:sp>
          <p:nvSpPr>
            <p:cNvPr id="10" name="淘宝店Chenying0907出品 29"/>
            <p:cNvSpPr txBox="1"/>
            <p:nvPr/>
          </p:nvSpPr>
          <p:spPr>
            <a:xfrm>
              <a:off x="2400523" y="3732215"/>
              <a:ext cx="4188755" cy="340519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274320" indent="-274320" algn="l" defTabSz="878205" fontAlgn="auto">
                <a:spcBef>
                  <a:spcPts val="0"/>
                </a:spcBef>
                <a:spcAft>
                  <a:spcPts val="1155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400" kern="0" baseline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淘宝店Chenying0907出品 75"/>
            <p:cNvSpPr txBox="1"/>
            <p:nvPr/>
          </p:nvSpPr>
          <p:spPr>
            <a:xfrm>
              <a:off x="2896394" y="3663402"/>
              <a:ext cx="3200400" cy="446276"/>
            </a:xfrm>
            <a:prstGeom prst="rect">
              <a:avLst/>
            </a:prstGeom>
            <a:noFill/>
          </p:spPr>
          <p:txBody>
            <a:bodyPr wrap="square" lIns="87848" tIns="43924" rIns="87848" bIns="43924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文艺汇演</a:t>
              </a:r>
            </a:p>
          </p:txBody>
        </p:sp>
      </p:grpSp>
      <p:grpSp>
        <p:nvGrpSpPr>
          <p:cNvPr id="12" name="淘宝店Chenying0907出品 3"/>
          <p:cNvGrpSpPr/>
          <p:nvPr/>
        </p:nvGrpSpPr>
        <p:grpSpPr>
          <a:xfrm>
            <a:off x="4033277" y="3941785"/>
            <a:ext cx="4188755" cy="446276"/>
            <a:chOff x="2392484" y="3006694"/>
            <a:chExt cx="4188755" cy="446276"/>
          </a:xfrm>
        </p:grpSpPr>
        <p:sp>
          <p:nvSpPr>
            <p:cNvPr id="13" name="淘宝店Chenying0907出品 28"/>
            <p:cNvSpPr txBox="1"/>
            <p:nvPr/>
          </p:nvSpPr>
          <p:spPr>
            <a:xfrm>
              <a:off x="2392484" y="3066999"/>
              <a:ext cx="4188755" cy="340519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274320" indent="-274320" algn="l" defTabSz="878205" fontAlgn="auto">
                <a:spcBef>
                  <a:spcPts val="0"/>
                </a:spcBef>
                <a:spcAft>
                  <a:spcPts val="1155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400" kern="0" baseline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淘宝店Chenying0907出品 72"/>
            <p:cNvSpPr txBox="1"/>
            <p:nvPr/>
          </p:nvSpPr>
          <p:spPr>
            <a:xfrm>
              <a:off x="2896394" y="3006694"/>
              <a:ext cx="3200400" cy="446276"/>
            </a:xfrm>
            <a:prstGeom prst="rect">
              <a:avLst/>
            </a:prstGeom>
            <a:noFill/>
          </p:spPr>
          <p:txBody>
            <a:bodyPr wrap="square" lIns="87848" tIns="43924" rIns="87848" bIns="43924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颁奖典礼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 rot="20802062" flipH="1">
            <a:off x="8581899" y="1536155"/>
            <a:ext cx="2588865" cy="3928161"/>
            <a:chOff x="6424274" y="1517197"/>
            <a:chExt cx="2473325" cy="37528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Freeform 206"/>
            <p:cNvSpPr/>
            <p:nvPr/>
          </p:nvSpPr>
          <p:spPr bwMode="auto">
            <a:xfrm>
              <a:off x="6503649" y="2426835"/>
              <a:ext cx="2316163" cy="1868488"/>
            </a:xfrm>
            <a:custGeom>
              <a:avLst/>
              <a:gdLst>
                <a:gd name="T0" fmla="*/ 591 w 899"/>
                <a:gd name="T1" fmla="*/ 0 h 724"/>
                <a:gd name="T2" fmla="*/ 450 w 899"/>
                <a:gd name="T3" fmla="*/ 2 h 724"/>
                <a:gd name="T4" fmla="*/ 308 w 899"/>
                <a:gd name="T5" fmla="*/ 0 h 724"/>
                <a:gd name="T6" fmla="*/ 0 w 899"/>
                <a:gd name="T7" fmla="*/ 361 h 724"/>
                <a:gd name="T8" fmla="*/ 307 w 899"/>
                <a:gd name="T9" fmla="*/ 724 h 724"/>
                <a:gd name="T10" fmla="*/ 447 w 899"/>
                <a:gd name="T11" fmla="*/ 724 h 724"/>
                <a:gd name="T12" fmla="*/ 452 w 899"/>
                <a:gd name="T13" fmla="*/ 724 h 724"/>
                <a:gd name="T14" fmla="*/ 593 w 899"/>
                <a:gd name="T15" fmla="*/ 724 h 724"/>
                <a:gd name="T16" fmla="*/ 899 w 899"/>
                <a:gd name="T17" fmla="*/ 361 h 724"/>
                <a:gd name="T18" fmla="*/ 591 w 899"/>
                <a:gd name="T19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724">
                  <a:moveTo>
                    <a:pt x="591" y="0"/>
                  </a:moveTo>
                  <a:cubicBezTo>
                    <a:pt x="450" y="2"/>
                    <a:pt x="450" y="2"/>
                    <a:pt x="450" y="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0"/>
                    <a:pt x="0" y="70"/>
                    <a:pt x="0" y="361"/>
                  </a:cubicBezTo>
                  <a:cubicBezTo>
                    <a:pt x="0" y="652"/>
                    <a:pt x="307" y="724"/>
                    <a:pt x="307" y="724"/>
                  </a:cubicBezTo>
                  <a:cubicBezTo>
                    <a:pt x="447" y="724"/>
                    <a:pt x="447" y="724"/>
                    <a:pt x="447" y="724"/>
                  </a:cubicBezTo>
                  <a:cubicBezTo>
                    <a:pt x="452" y="724"/>
                    <a:pt x="452" y="724"/>
                    <a:pt x="452" y="724"/>
                  </a:cubicBezTo>
                  <a:cubicBezTo>
                    <a:pt x="593" y="724"/>
                    <a:pt x="593" y="724"/>
                    <a:pt x="593" y="724"/>
                  </a:cubicBezTo>
                  <a:cubicBezTo>
                    <a:pt x="593" y="724"/>
                    <a:pt x="899" y="652"/>
                    <a:pt x="899" y="361"/>
                  </a:cubicBezTo>
                  <a:cubicBezTo>
                    <a:pt x="899" y="70"/>
                    <a:pt x="591" y="0"/>
                    <a:pt x="591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32"/>
            <p:cNvSpPr>
              <a:spLocks noEditPoints="1"/>
            </p:cNvSpPr>
            <p:nvPr/>
          </p:nvSpPr>
          <p:spPr bwMode="auto">
            <a:xfrm>
              <a:off x="8018124" y="2420485"/>
              <a:ext cx="814388" cy="1887538"/>
            </a:xfrm>
            <a:custGeom>
              <a:avLst/>
              <a:gdLst>
                <a:gd name="T0" fmla="*/ 15 w 316"/>
                <a:gd name="T1" fmla="*/ 723 h 731"/>
                <a:gd name="T2" fmla="*/ 32 w 316"/>
                <a:gd name="T3" fmla="*/ 713 h 731"/>
                <a:gd name="T4" fmla="*/ 48 w 316"/>
                <a:gd name="T5" fmla="*/ 707 h 731"/>
                <a:gd name="T6" fmla="*/ 68 w 316"/>
                <a:gd name="T7" fmla="*/ 704 h 731"/>
                <a:gd name="T8" fmla="*/ 79 w 316"/>
                <a:gd name="T9" fmla="*/ 704 h 731"/>
                <a:gd name="T10" fmla="*/ 92 w 316"/>
                <a:gd name="T11" fmla="*/ 698 h 731"/>
                <a:gd name="T12" fmla="*/ 103 w 316"/>
                <a:gd name="T13" fmla="*/ 692 h 731"/>
                <a:gd name="T14" fmla="*/ 113 w 316"/>
                <a:gd name="T15" fmla="*/ 682 h 731"/>
                <a:gd name="T16" fmla="*/ 140 w 316"/>
                <a:gd name="T17" fmla="*/ 660 h 731"/>
                <a:gd name="T18" fmla="*/ 154 w 316"/>
                <a:gd name="T19" fmla="*/ 651 h 731"/>
                <a:gd name="T20" fmla="*/ 172 w 316"/>
                <a:gd name="T21" fmla="*/ 643 h 731"/>
                <a:gd name="T22" fmla="*/ 183 w 316"/>
                <a:gd name="T23" fmla="*/ 640 h 731"/>
                <a:gd name="T24" fmla="*/ 194 w 316"/>
                <a:gd name="T25" fmla="*/ 631 h 731"/>
                <a:gd name="T26" fmla="*/ 202 w 316"/>
                <a:gd name="T27" fmla="*/ 622 h 731"/>
                <a:gd name="T28" fmla="*/ 213 w 316"/>
                <a:gd name="T29" fmla="*/ 612 h 731"/>
                <a:gd name="T30" fmla="*/ 220 w 316"/>
                <a:gd name="T31" fmla="*/ 599 h 731"/>
                <a:gd name="T32" fmla="*/ 239 w 316"/>
                <a:gd name="T33" fmla="*/ 570 h 731"/>
                <a:gd name="T34" fmla="*/ 249 w 316"/>
                <a:gd name="T35" fmla="*/ 557 h 731"/>
                <a:gd name="T36" fmla="*/ 263 w 316"/>
                <a:gd name="T37" fmla="*/ 543 h 731"/>
                <a:gd name="T38" fmla="*/ 273 w 316"/>
                <a:gd name="T39" fmla="*/ 536 h 731"/>
                <a:gd name="T40" fmla="*/ 279 w 316"/>
                <a:gd name="T41" fmla="*/ 524 h 731"/>
                <a:gd name="T42" fmla="*/ 281 w 316"/>
                <a:gd name="T43" fmla="*/ 513 h 731"/>
                <a:gd name="T44" fmla="*/ 286 w 316"/>
                <a:gd name="T45" fmla="*/ 498 h 731"/>
                <a:gd name="T46" fmla="*/ 293 w 316"/>
                <a:gd name="T47" fmla="*/ 464 h 731"/>
                <a:gd name="T48" fmla="*/ 297 w 316"/>
                <a:gd name="T49" fmla="*/ 448 h 731"/>
                <a:gd name="T50" fmla="*/ 306 w 316"/>
                <a:gd name="T51" fmla="*/ 430 h 731"/>
                <a:gd name="T52" fmla="*/ 308 w 316"/>
                <a:gd name="T53" fmla="*/ 415 h 731"/>
                <a:gd name="T54" fmla="*/ 314 w 316"/>
                <a:gd name="T55" fmla="*/ 405 h 731"/>
                <a:gd name="T56" fmla="*/ 315 w 316"/>
                <a:gd name="T57" fmla="*/ 392 h 731"/>
                <a:gd name="T58" fmla="*/ 311 w 316"/>
                <a:gd name="T59" fmla="*/ 381 h 731"/>
                <a:gd name="T60" fmla="*/ 306 w 316"/>
                <a:gd name="T61" fmla="*/ 345 h 731"/>
                <a:gd name="T62" fmla="*/ 310 w 316"/>
                <a:gd name="T63" fmla="*/ 325 h 731"/>
                <a:gd name="T64" fmla="*/ 313 w 316"/>
                <a:gd name="T65" fmla="*/ 314 h 731"/>
                <a:gd name="T66" fmla="*/ 311 w 316"/>
                <a:gd name="T67" fmla="*/ 300 h 731"/>
                <a:gd name="T68" fmla="*/ 305 w 316"/>
                <a:gd name="T69" fmla="*/ 290 h 731"/>
                <a:gd name="T70" fmla="*/ 300 w 316"/>
                <a:gd name="T71" fmla="*/ 276 h 731"/>
                <a:gd name="T72" fmla="*/ 292 w 316"/>
                <a:gd name="T73" fmla="*/ 258 h 731"/>
                <a:gd name="T74" fmla="*/ 281 w 316"/>
                <a:gd name="T75" fmla="*/ 229 h 731"/>
                <a:gd name="T76" fmla="*/ 277 w 316"/>
                <a:gd name="T77" fmla="*/ 209 h 731"/>
                <a:gd name="T78" fmla="*/ 270 w 316"/>
                <a:gd name="T79" fmla="*/ 195 h 731"/>
                <a:gd name="T80" fmla="*/ 269 w 316"/>
                <a:gd name="T81" fmla="*/ 184 h 731"/>
                <a:gd name="T82" fmla="*/ 262 w 316"/>
                <a:gd name="T83" fmla="*/ 172 h 731"/>
                <a:gd name="T84" fmla="*/ 253 w 316"/>
                <a:gd name="T85" fmla="*/ 160 h 731"/>
                <a:gd name="T86" fmla="*/ 243 w 316"/>
                <a:gd name="T87" fmla="*/ 154 h 731"/>
                <a:gd name="T88" fmla="*/ 233 w 316"/>
                <a:gd name="T89" fmla="*/ 142 h 731"/>
                <a:gd name="T90" fmla="*/ 220 w 316"/>
                <a:gd name="T91" fmla="*/ 132 h 731"/>
                <a:gd name="T92" fmla="*/ 206 w 316"/>
                <a:gd name="T93" fmla="*/ 120 h 731"/>
                <a:gd name="T94" fmla="*/ 183 w 316"/>
                <a:gd name="T95" fmla="*/ 99 h 731"/>
                <a:gd name="T96" fmla="*/ 170 w 316"/>
                <a:gd name="T97" fmla="*/ 83 h 731"/>
                <a:gd name="T98" fmla="*/ 165 w 316"/>
                <a:gd name="T99" fmla="*/ 73 h 731"/>
                <a:gd name="T100" fmla="*/ 153 w 316"/>
                <a:gd name="T101" fmla="*/ 65 h 731"/>
                <a:gd name="T102" fmla="*/ 142 w 316"/>
                <a:gd name="T103" fmla="*/ 63 h 731"/>
                <a:gd name="T104" fmla="*/ 125 w 316"/>
                <a:gd name="T105" fmla="*/ 58 h 731"/>
                <a:gd name="T106" fmla="*/ 112 w 316"/>
                <a:gd name="T107" fmla="*/ 50 h 731"/>
                <a:gd name="T108" fmla="*/ 83 w 316"/>
                <a:gd name="T109" fmla="*/ 36 h 731"/>
                <a:gd name="T110" fmla="*/ 68 w 316"/>
                <a:gd name="T111" fmla="*/ 30 h 731"/>
                <a:gd name="T112" fmla="*/ 51 w 316"/>
                <a:gd name="T113" fmla="*/ 18 h 731"/>
                <a:gd name="T114" fmla="*/ 43 w 316"/>
                <a:gd name="T115" fmla="*/ 10 h 731"/>
                <a:gd name="T116" fmla="*/ 30 w 316"/>
                <a:gd name="T117" fmla="*/ 5 h 731"/>
                <a:gd name="T118" fmla="*/ 18 w 316"/>
                <a:gd name="T119" fmla="*/ 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731">
                  <a:moveTo>
                    <a:pt x="0" y="727"/>
                  </a:moveTo>
                  <a:cubicBezTo>
                    <a:pt x="0" y="725"/>
                    <a:pt x="1" y="722"/>
                    <a:pt x="4" y="722"/>
                  </a:cubicBezTo>
                  <a:cubicBezTo>
                    <a:pt x="4" y="722"/>
                    <a:pt x="4" y="722"/>
                    <a:pt x="4" y="722"/>
                  </a:cubicBezTo>
                  <a:cubicBezTo>
                    <a:pt x="4" y="722"/>
                    <a:pt x="4" y="722"/>
                    <a:pt x="5" y="721"/>
                  </a:cubicBezTo>
                  <a:cubicBezTo>
                    <a:pt x="5" y="721"/>
                    <a:pt x="5" y="721"/>
                    <a:pt x="5" y="721"/>
                  </a:cubicBezTo>
                  <a:cubicBezTo>
                    <a:pt x="7" y="721"/>
                    <a:pt x="10" y="722"/>
                    <a:pt x="11" y="725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1" y="727"/>
                    <a:pt x="10" y="730"/>
                    <a:pt x="7" y="730"/>
                  </a:cubicBezTo>
                  <a:cubicBezTo>
                    <a:pt x="7" y="730"/>
                    <a:pt x="7" y="730"/>
                    <a:pt x="7" y="730"/>
                  </a:cubicBezTo>
                  <a:cubicBezTo>
                    <a:pt x="6" y="731"/>
                    <a:pt x="6" y="731"/>
                    <a:pt x="6" y="731"/>
                  </a:cubicBezTo>
                  <a:cubicBezTo>
                    <a:pt x="6" y="731"/>
                    <a:pt x="6" y="731"/>
                    <a:pt x="6" y="731"/>
                  </a:cubicBezTo>
                  <a:cubicBezTo>
                    <a:pt x="6" y="731"/>
                    <a:pt x="6" y="731"/>
                    <a:pt x="6" y="731"/>
                  </a:cubicBezTo>
                  <a:cubicBezTo>
                    <a:pt x="6" y="731"/>
                    <a:pt x="5" y="731"/>
                    <a:pt x="5" y="731"/>
                  </a:cubicBezTo>
                  <a:cubicBezTo>
                    <a:pt x="5" y="731"/>
                    <a:pt x="5" y="731"/>
                    <a:pt x="5" y="731"/>
                  </a:cubicBezTo>
                  <a:cubicBezTo>
                    <a:pt x="3" y="731"/>
                    <a:pt x="1" y="730"/>
                    <a:pt x="0" y="727"/>
                  </a:cubicBezTo>
                  <a:close/>
                  <a:moveTo>
                    <a:pt x="15" y="723"/>
                  </a:moveTo>
                  <a:cubicBezTo>
                    <a:pt x="14" y="721"/>
                    <a:pt x="16" y="718"/>
                    <a:pt x="18" y="718"/>
                  </a:cubicBezTo>
                  <a:cubicBezTo>
                    <a:pt x="18" y="718"/>
                    <a:pt x="18" y="718"/>
                    <a:pt x="18" y="718"/>
                  </a:cubicBezTo>
                  <a:cubicBezTo>
                    <a:pt x="19" y="717"/>
                    <a:pt x="19" y="717"/>
                    <a:pt x="19" y="717"/>
                  </a:cubicBezTo>
                  <a:cubicBezTo>
                    <a:pt x="19" y="717"/>
                    <a:pt x="19" y="717"/>
                    <a:pt x="19" y="717"/>
                  </a:cubicBezTo>
                  <a:cubicBezTo>
                    <a:pt x="22" y="716"/>
                    <a:pt x="25" y="718"/>
                    <a:pt x="25" y="720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6" y="723"/>
                    <a:pt x="25" y="725"/>
                    <a:pt x="22" y="726"/>
                  </a:cubicBezTo>
                  <a:cubicBezTo>
                    <a:pt x="22" y="726"/>
                    <a:pt x="22" y="726"/>
                    <a:pt x="22" y="726"/>
                  </a:cubicBezTo>
                  <a:cubicBezTo>
                    <a:pt x="22" y="726"/>
                    <a:pt x="21" y="726"/>
                    <a:pt x="21" y="727"/>
                  </a:cubicBezTo>
                  <a:cubicBezTo>
                    <a:pt x="21" y="727"/>
                    <a:pt x="21" y="727"/>
                    <a:pt x="21" y="727"/>
                  </a:cubicBezTo>
                  <a:cubicBezTo>
                    <a:pt x="20" y="727"/>
                    <a:pt x="20" y="727"/>
                    <a:pt x="20" y="727"/>
                  </a:cubicBezTo>
                  <a:cubicBezTo>
                    <a:pt x="20" y="727"/>
                    <a:pt x="20" y="727"/>
                    <a:pt x="20" y="727"/>
                  </a:cubicBezTo>
                  <a:cubicBezTo>
                    <a:pt x="17" y="727"/>
                    <a:pt x="16" y="725"/>
                    <a:pt x="15" y="723"/>
                  </a:cubicBezTo>
                  <a:close/>
                  <a:moveTo>
                    <a:pt x="29" y="719"/>
                  </a:moveTo>
                  <a:cubicBezTo>
                    <a:pt x="29" y="716"/>
                    <a:pt x="30" y="714"/>
                    <a:pt x="32" y="713"/>
                  </a:cubicBezTo>
                  <a:cubicBezTo>
                    <a:pt x="32" y="713"/>
                    <a:pt x="32" y="713"/>
                    <a:pt x="32" y="713"/>
                  </a:cubicBezTo>
                  <a:cubicBezTo>
                    <a:pt x="33" y="713"/>
                    <a:pt x="33" y="713"/>
                    <a:pt x="34" y="712"/>
                  </a:cubicBezTo>
                  <a:cubicBezTo>
                    <a:pt x="34" y="712"/>
                    <a:pt x="34" y="712"/>
                    <a:pt x="34" y="712"/>
                  </a:cubicBezTo>
                  <a:cubicBezTo>
                    <a:pt x="36" y="712"/>
                    <a:pt x="39" y="713"/>
                    <a:pt x="40" y="715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1" y="718"/>
                    <a:pt x="39" y="720"/>
                    <a:pt x="37" y="721"/>
                  </a:cubicBezTo>
                  <a:cubicBezTo>
                    <a:pt x="37" y="721"/>
                    <a:pt x="37" y="721"/>
                    <a:pt x="37" y="721"/>
                  </a:cubicBezTo>
                  <a:cubicBezTo>
                    <a:pt x="36" y="721"/>
                    <a:pt x="36" y="722"/>
                    <a:pt x="35" y="722"/>
                  </a:cubicBezTo>
                  <a:cubicBezTo>
                    <a:pt x="35" y="722"/>
                    <a:pt x="35" y="722"/>
                    <a:pt x="35" y="722"/>
                  </a:cubicBezTo>
                  <a:cubicBezTo>
                    <a:pt x="35" y="722"/>
                    <a:pt x="34" y="722"/>
                    <a:pt x="34" y="722"/>
                  </a:cubicBezTo>
                  <a:cubicBezTo>
                    <a:pt x="34" y="722"/>
                    <a:pt x="34" y="722"/>
                    <a:pt x="34" y="722"/>
                  </a:cubicBezTo>
                  <a:cubicBezTo>
                    <a:pt x="32" y="722"/>
                    <a:pt x="30" y="721"/>
                    <a:pt x="29" y="719"/>
                  </a:cubicBezTo>
                  <a:close/>
                  <a:moveTo>
                    <a:pt x="44" y="714"/>
                  </a:moveTo>
                  <a:cubicBezTo>
                    <a:pt x="43" y="711"/>
                    <a:pt x="44" y="709"/>
                    <a:pt x="46" y="708"/>
                  </a:cubicBezTo>
                  <a:cubicBezTo>
                    <a:pt x="46" y="708"/>
                    <a:pt x="46" y="708"/>
                    <a:pt x="46" y="708"/>
                  </a:cubicBezTo>
                  <a:cubicBezTo>
                    <a:pt x="47" y="708"/>
                    <a:pt x="47" y="707"/>
                    <a:pt x="48" y="707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50" y="706"/>
                    <a:pt x="53" y="707"/>
                    <a:pt x="54" y="710"/>
                  </a:cubicBezTo>
                  <a:cubicBezTo>
                    <a:pt x="54" y="710"/>
                    <a:pt x="54" y="710"/>
                    <a:pt x="54" y="710"/>
                  </a:cubicBezTo>
                  <a:cubicBezTo>
                    <a:pt x="55" y="712"/>
                    <a:pt x="54" y="715"/>
                    <a:pt x="51" y="716"/>
                  </a:cubicBezTo>
                  <a:cubicBezTo>
                    <a:pt x="51" y="716"/>
                    <a:pt x="51" y="716"/>
                    <a:pt x="51" y="716"/>
                  </a:cubicBezTo>
                  <a:cubicBezTo>
                    <a:pt x="51" y="716"/>
                    <a:pt x="50" y="716"/>
                    <a:pt x="50" y="717"/>
                  </a:cubicBezTo>
                  <a:cubicBezTo>
                    <a:pt x="50" y="717"/>
                    <a:pt x="50" y="717"/>
                    <a:pt x="50" y="717"/>
                  </a:cubicBezTo>
                  <a:cubicBezTo>
                    <a:pt x="49" y="717"/>
                    <a:pt x="49" y="717"/>
                    <a:pt x="48" y="717"/>
                  </a:cubicBezTo>
                  <a:cubicBezTo>
                    <a:pt x="48" y="717"/>
                    <a:pt x="48" y="717"/>
                    <a:pt x="48" y="717"/>
                  </a:cubicBezTo>
                  <a:cubicBezTo>
                    <a:pt x="46" y="717"/>
                    <a:pt x="45" y="716"/>
                    <a:pt x="44" y="714"/>
                  </a:cubicBezTo>
                  <a:close/>
                  <a:moveTo>
                    <a:pt x="58" y="708"/>
                  </a:moveTo>
                  <a:cubicBezTo>
                    <a:pt x="57" y="706"/>
                    <a:pt x="58" y="703"/>
                    <a:pt x="60" y="702"/>
                  </a:cubicBezTo>
                  <a:cubicBezTo>
                    <a:pt x="60" y="702"/>
                    <a:pt x="60" y="702"/>
                    <a:pt x="60" y="702"/>
                  </a:cubicBezTo>
                  <a:cubicBezTo>
                    <a:pt x="61" y="702"/>
                    <a:pt x="61" y="702"/>
                    <a:pt x="62" y="702"/>
                  </a:cubicBezTo>
                  <a:cubicBezTo>
                    <a:pt x="62" y="702"/>
                    <a:pt x="62" y="702"/>
                    <a:pt x="62" y="702"/>
                  </a:cubicBezTo>
                  <a:cubicBezTo>
                    <a:pt x="64" y="701"/>
                    <a:pt x="67" y="702"/>
                    <a:pt x="68" y="704"/>
                  </a:cubicBezTo>
                  <a:cubicBezTo>
                    <a:pt x="68" y="704"/>
                    <a:pt x="68" y="704"/>
                    <a:pt x="68" y="704"/>
                  </a:cubicBezTo>
                  <a:cubicBezTo>
                    <a:pt x="69" y="707"/>
                    <a:pt x="68" y="709"/>
                    <a:pt x="65" y="710"/>
                  </a:cubicBezTo>
                  <a:cubicBezTo>
                    <a:pt x="65" y="710"/>
                    <a:pt x="65" y="710"/>
                    <a:pt x="65" y="710"/>
                  </a:cubicBezTo>
                  <a:cubicBezTo>
                    <a:pt x="65" y="710"/>
                    <a:pt x="65" y="711"/>
                    <a:pt x="64" y="711"/>
                  </a:cubicBezTo>
                  <a:cubicBezTo>
                    <a:pt x="64" y="711"/>
                    <a:pt x="64" y="711"/>
                    <a:pt x="64" y="711"/>
                  </a:cubicBezTo>
                  <a:cubicBezTo>
                    <a:pt x="63" y="711"/>
                    <a:pt x="63" y="711"/>
                    <a:pt x="62" y="711"/>
                  </a:cubicBezTo>
                  <a:cubicBezTo>
                    <a:pt x="62" y="711"/>
                    <a:pt x="62" y="711"/>
                    <a:pt x="62" y="711"/>
                  </a:cubicBezTo>
                  <a:cubicBezTo>
                    <a:pt x="60" y="711"/>
                    <a:pt x="59" y="710"/>
                    <a:pt x="58" y="708"/>
                  </a:cubicBezTo>
                  <a:close/>
                  <a:moveTo>
                    <a:pt x="72" y="702"/>
                  </a:moveTo>
                  <a:cubicBezTo>
                    <a:pt x="71" y="700"/>
                    <a:pt x="72" y="697"/>
                    <a:pt x="74" y="696"/>
                  </a:cubicBezTo>
                  <a:cubicBezTo>
                    <a:pt x="74" y="696"/>
                    <a:pt x="74" y="696"/>
                    <a:pt x="74" y="696"/>
                  </a:cubicBezTo>
                  <a:cubicBezTo>
                    <a:pt x="75" y="696"/>
                    <a:pt x="75" y="696"/>
                    <a:pt x="75" y="696"/>
                  </a:cubicBezTo>
                  <a:cubicBezTo>
                    <a:pt x="75" y="696"/>
                    <a:pt x="75" y="696"/>
                    <a:pt x="75" y="696"/>
                  </a:cubicBezTo>
                  <a:cubicBezTo>
                    <a:pt x="78" y="694"/>
                    <a:pt x="81" y="696"/>
                    <a:pt x="82" y="698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83" y="700"/>
                    <a:pt x="82" y="703"/>
                    <a:pt x="79" y="704"/>
                  </a:cubicBezTo>
                  <a:cubicBezTo>
                    <a:pt x="79" y="704"/>
                    <a:pt x="79" y="704"/>
                    <a:pt x="79" y="704"/>
                  </a:cubicBezTo>
                  <a:cubicBezTo>
                    <a:pt x="79" y="704"/>
                    <a:pt x="79" y="705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77" y="705"/>
                    <a:pt x="77" y="705"/>
                    <a:pt x="76" y="705"/>
                  </a:cubicBezTo>
                  <a:cubicBezTo>
                    <a:pt x="76" y="705"/>
                    <a:pt x="76" y="705"/>
                    <a:pt x="76" y="705"/>
                  </a:cubicBezTo>
                  <a:cubicBezTo>
                    <a:pt x="74" y="705"/>
                    <a:pt x="73" y="704"/>
                    <a:pt x="72" y="702"/>
                  </a:cubicBezTo>
                  <a:close/>
                  <a:moveTo>
                    <a:pt x="86" y="696"/>
                  </a:moveTo>
                  <a:cubicBezTo>
                    <a:pt x="84" y="694"/>
                    <a:pt x="85" y="691"/>
                    <a:pt x="88" y="690"/>
                  </a:cubicBezTo>
                  <a:cubicBezTo>
                    <a:pt x="88" y="690"/>
                    <a:pt x="88" y="690"/>
                    <a:pt x="88" y="690"/>
                  </a:cubicBezTo>
                  <a:cubicBezTo>
                    <a:pt x="88" y="690"/>
                    <a:pt x="89" y="689"/>
                    <a:pt x="89" y="689"/>
                  </a:cubicBezTo>
                  <a:cubicBezTo>
                    <a:pt x="89" y="689"/>
                    <a:pt x="89" y="689"/>
                    <a:pt x="89" y="689"/>
                  </a:cubicBezTo>
                  <a:cubicBezTo>
                    <a:pt x="91" y="688"/>
                    <a:pt x="94" y="689"/>
                    <a:pt x="95" y="691"/>
                  </a:cubicBezTo>
                  <a:cubicBezTo>
                    <a:pt x="95" y="691"/>
                    <a:pt x="95" y="691"/>
                    <a:pt x="95" y="691"/>
                  </a:cubicBezTo>
                  <a:cubicBezTo>
                    <a:pt x="96" y="694"/>
                    <a:pt x="96" y="696"/>
                    <a:pt x="93" y="698"/>
                  </a:cubicBezTo>
                  <a:cubicBezTo>
                    <a:pt x="93" y="698"/>
                    <a:pt x="93" y="698"/>
                    <a:pt x="93" y="698"/>
                  </a:cubicBezTo>
                  <a:cubicBezTo>
                    <a:pt x="93" y="698"/>
                    <a:pt x="92" y="698"/>
                    <a:pt x="92" y="698"/>
                  </a:cubicBezTo>
                  <a:cubicBezTo>
                    <a:pt x="92" y="698"/>
                    <a:pt x="92" y="698"/>
                    <a:pt x="92" y="698"/>
                  </a:cubicBezTo>
                  <a:cubicBezTo>
                    <a:pt x="91" y="699"/>
                    <a:pt x="91" y="699"/>
                    <a:pt x="90" y="699"/>
                  </a:cubicBezTo>
                  <a:cubicBezTo>
                    <a:pt x="90" y="699"/>
                    <a:pt x="90" y="699"/>
                    <a:pt x="90" y="699"/>
                  </a:cubicBezTo>
                  <a:cubicBezTo>
                    <a:pt x="88" y="699"/>
                    <a:pt x="86" y="698"/>
                    <a:pt x="86" y="696"/>
                  </a:cubicBezTo>
                  <a:close/>
                  <a:moveTo>
                    <a:pt x="99" y="689"/>
                  </a:moveTo>
                  <a:cubicBezTo>
                    <a:pt x="98" y="687"/>
                    <a:pt x="99" y="684"/>
                    <a:pt x="101" y="683"/>
                  </a:cubicBezTo>
                  <a:cubicBezTo>
                    <a:pt x="101" y="683"/>
                    <a:pt x="101" y="683"/>
                    <a:pt x="101" y="683"/>
                  </a:cubicBezTo>
                  <a:cubicBezTo>
                    <a:pt x="102" y="683"/>
                    <a:pt x="102" y="682"/>
                    <a:pt x="102" y="682"/>
                  </a:cubicBezTo>
                  <a:cubicBezTo>
                    <a:pt x="102" y="682"/>
                    <a:pt x="102" y="682"/>
                    <a:pt x="102" y="682"/>
                  </a:cubicBezTo>
                  <a:cubicBezTo>
                    <a:pt x="105" y="681"/>
                    <a:pt x="108" y="682"/>
                    <a:pt x="109" y="684"/>
                  </a:cubicBezTo>
                  <a:cubicBezTo>
                    <a:pt x="109" y="684"/>
                    <a:pt x="109" y="684"/>
                    <a:pt x="109" y="684"/>
                  </a:cubicBezTo>
                  <a:cubicBezTo>
                    <a:pt x="110" y="687"/>
                    <a:pt x="109" y="689"/>
                    <a:pt x="107" y="691"/>
                  </a:cubicBezTo>
                  <a:cubicBezTo>
                    <a:pt x="107" y="691"/>
                    <a:pt x="107" y="691"/>
                    <a:pt x="107" y="691"/>
                  </a:cubicBezTo>
                  <a:cubicBezTo>
                    <a:pt x="106" y="691"/>
                    <a:pt x="106" y="691"/>
                    <a:pt x="106" y="691"/>
                  </a:cubicBezTo>
                  <a:cubicBezTo>
                    <a:pt x="106" y="691"/>
                    <a:pt x="106" y="691"/>
                    <a:pt x="106" y="691"/>
                  </a:cubicBezTo>
                  <a:cubicBezTo>
                    <a:pt x="105" y="692"/>
                    <a:pt x="104" y="692"/>
                    <a:pt x="103" y="692"/>
                  </a:cubicBezTo>
                  <a:cubicBezTo>
                    <a:pt x="103" y="692"/>
                    <a:pt x="103" y="692"/>
                    <a:pt x="103" y="692"/>
                  </a:cubicBezTo>
                  <a:cubicBezTo>
                    <a:pt x="102" y="692"/>
                    <a:pt x="100" y="691"/>
                    <a:pt x="99" y="689"/>
                  </a:cubicBezTo>
                  <a:close/>
                  <a:moveTo>
                    <a:pt x="113" y="682"/>
                  </a:moveTo>
                  <a:cubicBezTo>
                    <a:pt x="111" y="680"/>
                    <a:pt x="112" y="677"/>
                    <a:pt x="114" y="676"/>
                  </a:cubicBezTo>
                  <a:cubicBezTo>
                    <a:pt x="114" y="676"/>
                    <a:pt x="114" y="676"/>
                    <a:pt x="114" y="676"/>
                  </a:cubicBezTo>
                  <a:cubicBezTo>
                    <a:pt x="115" y="676"/>
                    <a:pt x="115" y="675"/>
                    <a:pt x="116" y="675"/>
                  </a:cubicBezTo>
                  <a:cubicBezTo>
                    <a:pt x="116" y="675"/>
                    <a:pt x="116" y="675"/>
                    <a:pt x="116" y="675"/>
                  </a:cubicBezTo>
                  <a:cubicBezTo>
                    <a:pt x="118" y="674"/>
                    <a:pt x="121" y="675"/>
                    <a:pt x="122" y="677"/>
                  </a:cubicBezTo>
                  <a:cubicBezTo>
                    <a:pt x="122" y="677"/>
                    <a:pt x="122" y="677"/>
                    <a:pt x="122" y="677"/>
                  </a:cubicBezTo>
                  <a:cubicBezTo>
                    <a:pt x="123" y="679"/>
                    <a:pt x="122" y="682"/>
                    <a:pt x="120" y="683"/>
                  </a:cubicBezTo>
                  <a:cubicBezTo>
                    <a:pt x="120" y="683"/>
                    <a:pt x="120" y="683"/>
                    <a:pt x="120" y="683"/>
                  </a:cubicBezTo>
                  <a:cubicBezTo>
                    <a:pt x="120" y="683"/>
                    <a:pt x="119" y="684"/>
                    <a:pt x="119" y="684"/>
                  </a:cubicBezTo>
                  <a:cubicBezTo>
                    <a:pt x="119" y="684"/>
                    <a:pt x="119" y="684"/>
                    <a:pt x="119" y="684"/>
                  </a:cubicBezTo>
                  <a:cubicBezTo>
                    <a:pt x="119" y="684"/>
                    <a:pt x="119" y="684"/>
                    <a:pt x="119" y="684"/>
                  </a:cubicBezTo>
                  <a:cubicBezTo>
                    <a:pt x="118" y="684"/>
                    <a:pt x="117" y="685"/>
                    <a:pt x="117" y="685"/>
                  </a:cubicBezTo>
                  <a:cubicBezTo>
                    <a:pt x="117" y="685"/>
                    <a:pt x="117" y="685"/>
                    <a:pt x="117" y="685"/>
                  </a:cubicBezTo>
                  <a:cubicBezTo>
                    <a:pt x="115" y="685"/>
                    <a:pt x="113" y="684"/>
                    <a:pt x="113" y="682"/>
                  </a:cubicBezTo>
                  <a:close/>
                  <a:moveTo>
                    <a:pt x="126" y="675"/>
                  </a:moveTo>
                  <a:cubicBezTo>
                    <a:pt x="124" y="672"/>
                    <a:pt x="125" y="669"/>
                    <a:pt x="127" y="668"/>
                  </a:cubicBezTo>
                  <a:cubicBezTo>
                    <a:pt x="127" y="668"/>
                    <a:pt x="127" y="668"/>
                    <a:pt x="127" y="668"/>
                  </a:cubicBezTo>
                  <a:cubicBezTo>
                    <a:pt x="128" y="668"/>
                    <a:pt x="128" y="668"/>
                    <a:pt x="128" y="667"/>
                  </a:cubicBezTo>
                  <a:cubicBezTo>
                    <a:pt x="128" y="667"/>
                    <a:pt x="128" y="667"/>
                    <a:pt x="128" y="667"/>
                  </a:cubicBezTo>
                  <a:cubicBezTo>
                    <a:pt x="131" y="666"/>
                    <a:pt x="134" y="667"/>
                    <a:pt x="135" y="669"/>
                  </a:cubicBezTo>
                  <a:cubicBezTo>
                    <a:pt x="135" y="669"/>
                    <a:pt x="135" y="669"/>
                    <a:pt x="135" y="669"/>
                  </a:cubicBezTo>
                  <a:cubicBezTo>
                    <a:pt x="136" y="671"/>
                    <a:pt x="136" y="674"/>
                    <a:pt x="133" y="675"/>
                  </a:cubicBezTo>
                  <a:cubicBezTo>
                    <a:pt x="133" y="675"/>
                    <a:pt x="133" y="675"/>
                    <a:pt x="133" y="675"/>
                  </a:cubicBezTo>
                  <a:cubicBezTo>
                    <a:pt x="133" y="676"/>
                    <a:pt x="133" y="676"/>
                    <a:pt x="132" y="676"/>
                  </a:cubicBezTo>
                  <a:cubicBezTo>
                    <a:pt x="132" y="676"/>
                    <a:pt x="132" y="676"/>
                    <a:pt x="132" y="676"/>
                  </a:cubicBezTo>
                  <a:cubicBezTo>
                    <a:pt x="131" y="677"/>
                    <a:pt x="131" y="677"/>
                    <a:pt x="130" y="677"/>
                  </a:cubicBezTo>
                  <a:cubicBezTo>
                    <a:pt x="130" y="677"/>
                    <a:pt x="130" y="677"/>
                    <a:pt x="130" y="677"/>
                  </a:cubicBezTo>
                  <a:cubicBezTo>
                    <a:pt x="128" y="677"/>
                    <a:pt x="127" y="676"/>
                    <a:pt x="126" y="675"/>
                  </a:cubicBezTo>
                  <a:close/>
                  <a:moveTo>
                    <a:pt x="139" y="667"/>
                  </a:moveTo>
                  <a:cubicBezTo>
                    <a:pt x="137" y="664"/>
                    <a:pt x="138" y="662"/>
                    <a:pt x="140" y="660"/>
                  </a:cubicBezTo>
                  <a:cubicBezTo>
                    <a:pt x="140" y="660"/>
                    <a:pt x="140" y="660"/>
                    <a:pt x="140" y="660"/>
                  </a:cubicBezTo>
                  <a:cubicBezTo>
                    <a:pt x="140" y="660"/>
                    <a:pt x="141" y="660"/>
                    <a:pt x="141" y="659"/>
                  </a:cubicBezTo>
                  <a:cubicBezTo>
                    <a:pt x="141" y="659"/>
                    <a:pt x="141" y="659"/>
                    <a:pt x="141" y="659"/>
                  </a:cubicBezTo>
                  <a:cubicBezTo>
                    <a:pt x="143" y="658"/>
                    <a:pt x="146" y="659"/>
                    <a:pt x="148" y="661"/>
                  </a:cubicBezTo>
                  <a:cubicBezTo>
                    <a:pt x="148" y="661"/>
                    <a:pt x="148" y="661"/>
                    <a:pt x="148" y="661"/>
                  </a:cubicBezTo>
                  <a:cubicBezTo>
                    <a:pt x="149" y="663"/>
                    <a:pt x="148" y="666"/>
                    <a:pt x="146" y="667"/>
                  </a:cubicBezTo>
                  <a:cubicBezTo>
                    <a:pt x="146" y="667"/>
                    <a:pt x="146" y="667"/>
                    <a:pt x="146" y="667"/>
                  </a:cubicBezTo>
                  <a:cubicBezTo>
                    <a:pt x="146" y="668"/>
                    <a:pt x="146" y="668"/>
                    <a:pt x="145" y="668"/>
                  </a:cubicBezTo>
                  <a:cubicBezTo>
                    <a:pt x="145" y="668"/>
                    <a:pt x="145" y="668"/>
                    <a:pt x="145" y="668"/>
                  </a:cubicBezTo>
                  <a:cubicBezTo>
                    <a:pt x="144" y="669"/>
                    <a:pt x="143" y="669"/>
                    <a:pt x="143" y="669"/>
                  </a:cubicBezTo>
                  <a:cubicBezTo>
                    <a:pt x="143" y="669"/>
                    <a:pt x="143" y="669"/>
                    <a:pt x="143" y="669"/>
                  </a:cubicBezTo>
                  <a:cubicBezTo>
                    <a:pt x="141" y="669"/>
                    <a:pt x="140" y="668"/>
                    <a:pt x="139" y="667"/>
                  </a:cubicBezTo>
                  <a:close/>
                  <a:moveTo>
                    <a:pt x="151" y="658"/>
                  </a:moveTo>
                  <a:cubicBezTo>
                    <a:pt x="150" y="656"/>
                    <a:pt x="150" y="653"/>
                    <a:pt x="152" y="652"/>
                  </a:cubicBezTo>
                  <a:cubicBezTo>
                    <a:pt x="152" y="652"/>
                    <a:pt x="152" y="652"/>
                    <a:pt x="152" y="652"/>
                  </a:cubicBezTo>
                  <a:cubicBezTo>
                    <a:pt x="153" y="652"/>
                    <a:pt x="153" y="651"/>
                    <a:pt x="154" y="651"/>
                  </a:cubicBezTo>
                  <a:cubicBezTo>
                    <a:pt x="154" y="651"/>
                    <a:pt x="154" y="651"/>
                    <a:pt x="154" y="651"/>
                  </a:cubicBezTo>
                  <a:cubicBezTo>
                    <a:pt x="156" y="650"/>
                    <a:pt x="159" y="650"/>
                    <a:pt x="160" y="652"/>
                  </a:cubicBezTo>
                  <a:cubicBezTo>
                    <a:pt x="160" y="652"/>
                    <a:pt x="160" y="652"/>
                    <a:pt x="160" y="652"/>
                  </a:cubicBezTo>
                  <a:cubicBezTo>
                    <a:pt x="162" y="654"/>
                    <a:pt x="161" y="657"/>
                    <a:pt x="159" y="659"/>
                  </a:cubicBezTo>
                  <a:cubicBezTo>
                    <a:pt x="159" y="659"/>
                    <a:pt x="159" y="659"/>
                    <a:pt x="159" y="659"/>
                  </a:cubicBezTo>
                  <a:cubicBezTo>
                    <a:pt x="159" y="659"/>
                    <a:pt x="158" y="659"/>
                    <a:pt x="158" y="659"/>
                  </a:cubicBezTo>
                  <a:cubicBezTo>
                    <a:pt x="158" y="659"/>
                    <a:pt x="158" y="659"/>
                    <a:pt x="158" y="659"/>
                  </a:cubicBezTo>
                  <a:cubicBezTo>
                    <a:pt x="157" y="660"/>
                    <a:pt x="156" y="660"/>
                    <a:pt x="155" y="660"/>
                  </a:cubicBezTo>
                  <a:cubicBezTo>
                    <a:pt x="155" y="660"/>
                    <a:pt x="155" y="660"/>
                    <a:pt x="155" y="660"/>
                  </a:cubicBezTo>
                  <a:cubicBezTo>
                    <a:pt x="154" y="660"/>
                    <a:pt x="152" y="660"/>
                    <a:pt x="151" y="658"/>
                  </a:cubicBezTo>
                  <a:close/>
                  <a:moveTo>
                    <a:pt x="164" y="650"/>
                  </a:moveTo>
                  <a:cubicBezTo>
                    <a:pt x="162" y="647"/>
                    <a:pt x="162" y="645"/>
                    <a:pt x="165" y="643"/>
                  </a:cubicBezTo>
                  <a:cubicBezTo>
                    <a:pt x="165" y="643"/>
                    <a:pt x="165" y="643"/>
                    <a:pt x="165" y="643"/>
                  </a:cubicBezTo>
                  <a:cubicBezTo>
                    <a:pt x="165" y="643"/>
                    <a:pt x="165" y="642"/>
                    <a:pt x="166" y="642"/>
                  </a:cubicBezTo>
                  <a:cubicBezTo>
                    <a:pt x="166" y="642"/>
                    <a:pt x="166" y="642"/>
                    <a:pt x="166" y="642"/>
                  </a:cubicBezTo>
                  <a:cubicBezTo>
                    <a:pt x="168" y="641"/>
                    <a:pt x="171" y="641"/>
                    <a:pt x="172" y="643"/>
                  </a:cubicBezTo>
                  <a:cubicBezTo>
                    <a:pt x="172" y="643"/>
                    <a:pt x="172" y="643"/>
                    <a:pt x="172" y="643"/>
                  </a:cubicBezTo>
                  <a:cubicBezTo>
                    <a:pt x="174" y="645"/>
                    <a:pt x="173" y="648"/>
                    <a:pt x="171" y="650"/>
                  </a:cubicBezTo>
                  <a:cubicBezTo>
                    <a:pt x="171" y="650"/>
                    <a:pt x="171" y="650"/>
                    <a:pt x="171" y="650"/>
                  </a:cubicBezTo>
                  <a:cubicBezTo>
                    <a:pt x="171" y="650"/>
                    <a:pt x="171" y="650"/>
                    <a:pt x="170" y="651"/>
                  </a:cubicBezTo>
                  <a:cubicBezTo>
                    <a:pt x="170" y="651"/>
                    <a:pt x="170" y="651"/>
                    <a:pt x="170" y="651"/>
                  </a:cubicBezTo>
                  <a:cubicBezTo>
                    <a:pt x="169" y="651"/>
                    <a:pt x="168" y="651"/>
                    <a:pt x="167" y="651"/>
                  </a:cubicBezTo>
                  <a:cubicBezTo>
                    <a:pt x="167" y="651"/>
                    <a:pt x="167" y="651"/>
                    <a:pt x="167" y="651"/>
                  </a:cubicBezTo>
                  <a:cubicBezTo>
                    <a:pt x="166" y="651"/>
                    <a:pt x="165" y="651"/>
                    <a:pt x="164" y="650"/>
                  </a:cubicBezTo>
                  <a:close/>
                  <a:moveTo>
                    <a:pt x="176" y="640"/>
                  </a:moveTo>
                  <a:cubicBezTo>
                    <a:pt x="174" y="638"/>
                    <a:pt x="174" y="635"/>
                    <a:pt x="176" y="634"/>
                  </a:cubicBezTo>
                  <a:cubicBezTo>
                    <a:pt x="176" y="634"/>
                    <a:pt x="176" y="634"/>
                    <a:pt x="176" y="634"/>
                  </a:cubicBezTo>
                  <a:cubicBezTo>
                    <a:pt x="177" y="633"/>
                    <a:pt x="177" y="633"/>
                    <a:pt x="177" y="633"/>
                  </a:cubicBezTo>
                  <a:cubicBezTo>
                    <a:pt x="177" y="633"/>
                    <a:pt x="177" y="633"/>
                    <a:pt x="177" y="633"/>
                  </a:cubicBezTo>
                  <a:cubicBezTo>
                    <a:pt x="179" y="631"/>
                    <a:pt x="182" y="632"/>
                    <a:pt x="184" y="634"/>
                  </a:cubicBezTo>
                  <a:cubicBezTo>
                    <a:pt x="184" y="634"/>
                    <a:pt x="184" y="634"/>
                    <a:pt x="184" y="634"/>
                  </a:cubicBezTo>
                  <a:cubicBezTo>
                    <a:pt x="186" y="636"/>
                    <a:pt x="185" y="639"/>
                    <a:pt x="183" y="640"/>
                  </a:cubicBezTo>
                  <a:cubicBezTo>
                    <a:pt x="183" y="640"/>
                    <a:pt x="183" y="640"/>
                    <a:pt x="183" y="640"/>
                  </a:cubicBezTo>
                  <a:cubicBezTo>
                    <a:pt x="183" y="641"/>
                    <a:pt x="183" y="641"/>
                    <a:pt x="182" y="641"/>
                  </a:cubicBezTo>
                  <a:cubicBezTo>
                    <a:pt x="182" y="641"/>
                    <a:pt x="182" y="641"/>
                    <a:pt x="182" y="641"/>
                  </a:cubicBezTo>
                  <a:cubicBezTo>
                    <a:pt x="181" y="642"/>
                    <a:pt x="180" y="642"/>
                    <a:pt x="179" y="642"/>
                  </a:cubicBezTo>
                  <a:cubicBezTo>
                    <a:pt x="179" y="642"/>
                    <a:pt x="179" y="642"/>
                    <a:pt x="179" y="642"/>
                  </a:cubicBezTo>
                  <a:cubicBezTo>
                    <a:pt x="178" y="642"/>
                    <a:pt x="177" y="642"/>
                    <a:pt x="176" y="640"/>
                  </a:cubicBezTo>
                  <a:close/>
                  <a:moveTo>
                    <a:pt x="187" y="631"/>
                  </a:moveTo>
                  <a:cubicBezTo>
                    <a:pt x="186" y="629"/>
                    <a:pt x="186" y="626"/>
                    <a:pt x="188" y="624"/>
                  </a:cubicBezTo>
                  <a:cubicBezTo>
                    <a:pt x="188" y="624"/>
                    <a:pt x="188" y="624"/>
                    <a:pt x="188" y="624"/>
                  </a:cubicBezTo>
                  <a:cubicBezTo>
                    <a:pt x="188" y="624"/>
                    <a:pt x="189" y="624"/>
                    <a:pt x="189" y="623"/>
                  </a:cubicBezTo>
                  <a:cubicBezTo>
                    <a:pt x="189" y="623"/>
                    <a:pt x="189" y="623"/>
                    <a:pt x="189" y="623"/>
                  </a:cubicBezTo>
                  <a:cubicBezTo>
                    <a:pt x="191" y="622"/>
                    <a:pt x="194" y="622"/>
                    <a:pt x="196" y="624"/>
                  </a:cubicBezTo>
                  <a:cubicBezTo>
                    <a:pt x="196" y="624"/>
                    <a:pt x="196" y="624"/>
                    <a:pt x="196" y="624"/>
                  </a:cubicBezTo>
                  <a:cubicBezTo>
                    <a:pt x="197" y="626"/>
                    <a:pt x="197" y="629"/>
                    <a:pt x="195" y="630"/>
                  </a:cubicBezTo>
                  <a:cubicBezTo>
                    <a:pt x="195" y="630"/>
                    <a:pt x="195" y="630"/>
                    <a:pt x="195" y="630"/>
                  </a:cubicBezTo>
                  <a:cubicBezTo>
                    <a:pt x="195" y="631"/>
                    <a:pt x="194" y="631"/>
                    <a:pt x="194" y="631"/>
                  </a:cubicBezTo>
                  <a:cubicBezTo>
                    <a:pt x="194" y="631"/>
                    <a:pt x="194" y="631"/>
                    <a:pt x="194" y="631"/>
                  </a:cubicBezTo>
                  <a:cubicBezTo>
                    <a:pt x="193" y="632"/>
                    <a:pt x="192" y="632"/>
                    <a:pt x="191" y="632"/>
                  </a:cubicBezTo>
                  <a:cubicBezTo>
                    <a:pt x="191" y="632"/>
                    <a:pt x="191" y="632"/>
                    <a:pt x="191" y="632"/>
                  </a:cubicBezTo>
                  <a:cubicBezTo>
                    <a:pt x="190" y="632"/>
                    <a:pt x="188" y="632"/>
                    <a:pt x="187" y="631"/>
                  </a:cubicBezTo>
                  <a:close/>
                  <a:moveTo>
                    <a:pt x="199" y="621"/>
                  </a:moveTo>
                  <a:cubicBezTo>
                    <a:pt x="197" y="619"/>
                    <a:pt x="197" y="616"/>
                    <a:pt x="199" y="614"/>
                  </a:cubicBezTo>
                  <a:cubicBezTo>
                    <a:pt x="199" y="614"/>
                    <a:pt x="199" y="614"/>
                    <a:pt x="199" y="614"/>
                  </a:cubicBezTo>
                  <a:cubicBezTo>
                    <a:pt x="199" y="614"/>
                    <a:pt x="200" y="614"/>
                    <a:pt x="200" y="613"/>
                  </a:cubicBezTo>
                  <a:cubicBezTo>
                    <a:pt x="200" y="613"/>
                    <a:pt x="200" y="613"/>
                    <a:pt x="200" y="613"/>
                  </a:cubicBezTo>
                  <a:cubicBezTo>
                    <a:pt x="202" y="611"/>
                    <a:pt x="205" y="611"/>
                    <a:pt x="207" y="613"/>
                  </a:cubicBezTo>
                  <a:cubicBezTo>
                    <a:pt x="207" y="613"/>
                    <a:pt x="207" y="613"/>
                    <a:pt x="207" y="613"/>
                  </a:cubicBezTo>
                  <a:cubicBezTo>
                    <a:pt x="208" y="615"/>
                    <a:pt x="208" y="618"/>
                    <a:pt x="206" y="620"/>
                  </a:cubicBezTo>
                  <a:cubicBezTo>
                    <a:pt x="206" y="620"/>
                    <a:pt x="206" y="620"/>
                    <a:pt x="206" y="620"/>
                  </a:cubicBezTo>
                  <a:cubicBezTo>
                    <a:pt x="206" y="620"/>
                    <a:pt x="206" y="621"/>
                    <a:pt x="205" y="621"/>
                  </a:cubicBezTo>
                  <a:cubicBezTo>
                    <a:pt x="205" y="621"/>
                    <a:pt x="205" y="621"/>
                    <a:pt x="205" y="621"/>
                  </a:cubicBezTo>
                  <a:cubicBezTo>
                    <a:pt x="205" y="622"/>
                    <a:pt x="203" y="622"/>
                    <a:pt x="202" y="622"/>
                  </a:cubicBezTo>
                  <a:cubicBezTo>
                    <a:pt x="202" y="622"/>
                    <a:pt x="202" y="622"/>
                    <a:pt x="202" y="622"/>
                  </a:cubicBezTo>
                  <a:cubicBezTo>
                    <a:pt x="201" y="622"/>
                    <a:pt x="200" y="622"/>
                    <a:pt x="199" y="621"/>
                  </a:cubicBezTo>
                  <a:close/>
                  <a:moveTo>
                    <a:pt x="210" y="610"/>
                  </a:moveTo>
                  <a:cubicBezTo>
                    <a:pt x="208" y="609"/>
                    <a:pt x="208" y="606"/>
                    <a:pt x="210" y="604"/>
                  </a:cubicBezTo>
                  <a:cubicBezTo>
                    <a:pt x="210" y="604"/>
                    <a:pt x="210" y="604"/>
                    <a:pt x="210" y="604"/>
                  </a:cubicBezTo>
                  <a:cubicBezTo>
                    <a:pt x="210" y="603"/>
                    <a:pt x="210" y="603"/>
                    <a:pt x="211" y="603"/>
                  </a:cubicBezTo>
                  <a:cubicBezTo>
                    <a:pt x="211" y="603"/>
                    <a:pt x="211" y="603"/>
                    <a:pt x="211" y="603"/>
                  </a:cubicBezTo>
                  <a:cubicBezTo>
                    <a:pt x="212" y="601"/>
                    <a:pt x="215" y="601"/>
                    <a:pt x="217" y="603"/>
                  </a:cubicBezTo>
                  <a:cubicBezTo>
                    <a:pt x="217" y="603"/>
                    <a:pt x="217" y="603"/>
                    <a:pt x="217" y="603"/>
                  </a:cubicBezTo>
                  <a:cubicBezTo>
                    <a:pt x="219" y="604"/>
                    <a:pt x="219" y="607"/>
                    <a:pt x="217" y="609"/>
                  </a:cubicBezTo>
                  <a:cubicBezTo>
                    <a:pt x="217" y="609"/>
                    <a:pt x="217" y="609"/>
                    <a:pt x="217" y="609"/>
                  </a:cubicBezTo>
                  <a:cubicBezTo>
                    <a:pt x="217" y="610"/>
                    <a:pt x="217" y="610"/>
                    <a:pt x="216" y="610"/>
                  </a:cubicBezTo>
                  <a:cubicBezTo>
                    <a:pt x="216" y="610"/>
                    <a:pt x="216" y="610"/>
                    <a:pt x="216" y="610"/>
                  </a:cubicBezTo>
                  <a:cubicBezTo>
                    <a:pt x="216" y="610"/>
                    <a:pt x="216" y="610"/>
                    <a:pt x="216" y="610"/>
                  </a:cubicBezTo>
                  <a:cubicBezTo>
                    <a:pt x="215" y="611"/>
                    <a:pt x="214" y="612"/>
                    <a:pt x="213" y="612"/>
                  </a:cubicBezTo>
                  <a:cubicBezTo>
                    <a:pt x="213" y="612"/>
                    <a:pt x="213" y="612"/>
                    <a:pt x="213" y="612"/>
                  </a:cubicBezTo>
                  <a:cubicBezTo>
                    <a:pt x="212" y="612"/>
                    <a:pt x="211" y="611"/>
                    <a:pt x="210" y="610"/>
                  </a:cubicBezTo>
                  <a:close/>
                  <a:moveTo>
                    <a:pt x="220" y="599"/>
                  </a:moveTo>
                  <a:cubicBezTo>
                    <a:pt x="218" y="598"/>
                    <a:pt x="218" y="595"/>
                    <a:pt x="220" y="593"/>
                  </a:cubicBezTo>
                  <a:cubicBezTo>
                    <a:pt x="220" y="593"/>
                    <a:pt x="220" y="593"/>
                    <a:pt x="220" y="593"/>
                  </a:cubicBezTo>
                  <a:cubicBezTo>
                    <a:pt x="220" y="592"/>
                    <a:pt x="221" y="592"/>
                    <a:pt x="221" y="592"/>
                  </a:cubicBezTo>
                  <a:cubicBezTo>
                    <a:pt x="221" y="592"/>
                    <a:pt x="221" y="592"/>
                    <a:pt x="221" y="592"/>
                  </a:cubicBezTo>
                  <a:cubicBezTo>
                    <a:pt x="223" y="590"/>
                    <a:pt x="226" y="590"/>
                    <a:pt x="227" y="591"/>
                  </a:cubicBezTo>
                  <a:cubicBezTo>
                    <a:pt x="227" y="591"/>
                    <a:pt x="227" y="591"/>
                    <a:pt x="227" y="591"/>
                  </a:cubicBezTo>
                  <a:cubicBezTo>
                    <a:pt x="229" y="593"/>
                    <a:pt x="230" y="596"/>
                    <a:pt x="228" y="598"/>
                  </a:cubicBezTo>
                  <a:cubicBezTo>
                    <a:pt x="228" y="598"/>
                    <a:pt x="228" y="598"/>
                    <a:pt x="228" y="598"/>
                  </a:cubicBezTo>
                  <a:cubicBezTo>
                    <a:pt x="228" y="598"/>
                    <a:pt x="227" y="599"/>
                    <a:pt x="227" y="599"/>
                  </a:cubicBezTo>
                  <a:cubicBezTo>
                    <a:pt x="227" y="599"/>
                    <a:pt x="227" y="599"/>
                    <a:pt x="227" y="599"/>
                  </a:cubicBezTo>
                  <a:cubicBezTo>
                    <a:pt x="227" y="599"/>
                    <a:pt x="227" y="599"/>
                    <a:pt x="227" y="599"/>
                  </a:cubicBezTo>
                  <a:cubicBezTo>
                    <a:pt x="226" y="600"/>
                    <a:pt x="225" y="601"/>
                    <a:pt x="223" y="601"/>
                  </a:cubicBezTo>
                  <a:cubicBezTo>
                    <a:pt x="223" y="601"/>
                    <a:pt x="223" y="601"/>
                    <a:pt x="223" y="601"/>
                  </a:cubicBezTo>
                  <a:cubicBezTo>
                    <a:pt x="222" y="601"/>
                    <a:pt x="221" y="600"/>
                    <a:pt x="220" y="599"/>
                  </a:cubicBezTo>
                  <a:close/>
                  <a:moveTo>
                    <a:pt x="230" y="588"/>
                  </a:moveTo>
                  <a:cubicBezTo>
                    <a:pt x="228" y="587"/>
                    <a:pt x="228" y="584"/>
                    <a:pt x="230" y="582"/>
                  </a:cubicBezTo>
                  <a:cubicBezTo>
                    <a:pt x="230" y="582"/>
                    <a:pt x="230" y="582"/>
                    <a:pt x="230" y="582"/>
                  </a:cubicBezTo>
                  <a:cubicBezTo>
                    <a:pt x="230" y="581"/>
                    <a:pt x="230" y="581"/>
                    <a:pt x="231" y="581"/>
                  </a:cubicBezTo>
                  <a:cubicBezTo>
                    <a:pt x="231" y="581"/>
                    <a:pt x="231" y="581"/>
                    <a:pt x="231" y="581"/>
                  </a:cubicBezTo>
                  <a:cubicBezTo>
                    <a:pt x="232" y="579"/>
                    <a:pt x="235" y="578"/>
                    <a:pt x="237" y="580"/>
                  </a:cubicBezTo>
                  <a:cubicBezTo>
                    <a:pt x="237" y="580"/>
                    <a:pt x="237" y="580"/>
                    <a:pt x="237" y="580"/>
                  </a:cubicBezTo>
                  <a:cubicBezTo>
                    <a:pt x="239" y="582"/>
                    <a:pt x="239" y="585"/>
                    <a:pt x="238" y="58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8" y="587"/>
                    <a:pt x="237" y="587"/>
                    <a:pt x="237" y="588"/>
                  </a:cubicBezTo>
                  <a:cubicBezTo>
                    <a:pt x="237" y="588"/>
                    <a:pt x="237" y="588"/>
                    <a:pt x="237" y="588"/>
                  </a:cubicBezTo>
                  <a:cubicBezTo>
                    <a:pt x="236" y="589"/>
                    <a:pt x="235" y="589"/>
                    <a:pt x="233" y="589"/>
                  </a:cubicBezTo>
                  <a:cubicBezTo>
                    <a:pt x="233" y="589"/>
                    <a:pt x="233" y="589"/>
                    <a:pt x="233" y="589"/>
                  </a:cubicBezTo>
                  <a:cubicBezTo>
                    <a:pt x="232" y="589"/>
                    <a:pt x="231" y="589"/>
                    <a:pt x="230" y="588"/>
                  </a:cubicBezTo>
                  <a:close/>
                  <a:moveTo>
                    <a:pt x="240" y="576"/>
                  </a:moveTo>
                  <a:cubicBezTo>
                    <a:pt x="238" y="575"/>
                    <a:pt x="237" y="572"/>
                    <a:pt x="239" y="570"/>
                  </a:cubicBezTo>
                  <a:cubicBezTo>
                    <a:pt x="239" y="570"/>
                    <a:pt x="239" y="570"/>
                    <a:pt x="239" y="570"/>
                  </a:cubicBezTo>
                  <a:cubicBezTo>
                    <a:pt x="239" y="570"/>
                    <a:pt x="240" y="569"/>
                    <a:pt x="240" y="569"/>
                  </a:cubicBezTo>
                  <a:cubicBezTo>
                    <a:pt x="240" y="569"/>
                    <a:pt x="240" y="569"/>
                    <a:pt x="240" y="569"/>
                  </a:cubicBezTo>
                  <a:cubicBezTo>
                    <a:pt x="241" y="567"/>
                    <a:pt x="244" y="566"/>
                    <a:pt x="246" y="568"/>
                  </a:cubicBezTo>
                  <a:cubicBezTo>
                    <a:pt x="246" y="568"/>
                    <a:pt x="246" y="568"/>
                    <a:pt x="246" y="568"/>
                  </a:cubicBezTo>
                  <a:cubicBezTo>
                    <a:pt x="248" y="569"/>
                    <a:pt x="249" y="572"/>
                    <a:pt x="247" y="575"/>
                  </a:cubicBezTo>
                  <a:cubicBezTo>
                    <a:pt x="247" y="575"/>
                    <a:pt x="247" y="575"/>
                    <a:pt x="247" y="575"/>
                  </a:cubicBezTo>
                  <a:cubicBezTo>
                    <a:pt x="247" y="575"/>
                    <a:pt x="247" y="575"/>
                    <a:pt x="247" y="576"/>
                  </a:cubicBezTo>
                  <a:cubicBezTo>
                    <a:pt x="247" y="576"/>
                    <a:pt x="247" y="576"/>
                    <a:pt x="247" y="576"/>
                  </a:cubicBezTo>
                  <a:cubicBezTo>
                    <a:pt x="246" y="577"/>
                    <a:pt x="244" y="577"/>
                    <a:pt x="243" y="577"/>
                  </a:cubicBezTo>
                  <a:cubicBezTo>
                    <a:pt x="243" y="577"/>
                    <a:pt x="243" y="577"/>
                    <a:pt x="243" y="577"/>
                  </a:cubicBezTo>
                  <a:cubicBezTo>
                    <a:pt x="242" y="577"/>
                    <a:pt x="241" y="577"/>
                    <a:pt x="240" y="576"/>
                  </a:cubicBezTo>
                  <a:close/>
                  <a:moveTo>
                    <a:pt x="249" y="564"/>
                  </a:moveTo>
                  <a:cubicBezTo>
                    <a:pt x="247" y="563"/>
                    <a:pt x="246" y="560"/>
                    <a:pt x="248" y="558"/>
                  </a:cubicBezTo>
                  <a:cubicBezTo>
                    <a:pt x="248" y="558"/>
                    <a:pt x="248" y="558"/>
                    <a:pt x="248" y="558"/>
                  </a:cubicBezTo>
                  <a:cubicBezTo>
                    <a:pt x="248" y="557"/>
                    <a:pt x="248" y="557"/>
                    <a:pt x="249" y="557"/>
                  </a:cubicBezTo>
                  <a:cubicBezTo>
                    <a:pt x="249" y="557"/>
                    <a:pt x="249" y="557"/>
                    <a:pt x="249" y="557"/>
                  </a:cubicBezTo>
                  <a:cubicBezTo>
                    <a:pt x="250" y="555"/>
                    <a:pt x="253" y="554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7" y="557"/>
                    <a:pt x="258" y="560"/>
                    <a:pt x="256" y="562"/>
                  </a:cubicBezTo>
                  <a:cubicBezTo>
                    <a:pt x="256" y="562"/>
                    <a:pt x="256" y="562"/>
                    <a:pt x="256" y="562"/>
                  </a:cubicBezTo>
                  <a:cubicBezTo>
                    <a:pt x="256" y="562"/>
                    <a:pt x="256" y="563"/>
                    <a:pt x="256" y="563"/>
                  </a:cubicBezTo>
                  <a:cubicBezTo>
                    <a:pt x="256" y="563"/>
                    <a:pt x="256" y="563"/>
                    <a:pt x="256" y="563"/>
                  </a:cubicBezTo>
                  <a:cubicBezTo>
                    <a:pt x="255" y="565"/>
                    <a:pt x="253" y="565"/>
                    <a:pt x="252" y="565"/>
                  </a:cubicBezTo>
                  <a:cubicBezTo>
                    <a:pt x="252" y="565"/>
                    <a:pt x="252" y="565"/>
                    <a:pt x="252" y="565"/>
                  </a:cubicBezTo>
                  <a:cubicBezTo>
                    <a:pt x="251" y="565"/>
                    <a:pt x="250" y="565"/>
                    <a:pt x="249" y="564"/>
                  </a:cubicBezTo>
                  <a:close/>
                  <a:moveTo>
                    <a:pt x="258" y="552"/>
                  </a:moveTo>
                  <a:cubicBezTo>
                    <a:pt x="255" y="550"/>
                    <a:pt x="255" y="548"/>
                    <a:pt x="256" y="545"/>
                  </a:cubicBezTo>
                  <a:cubicBezTo>
                    <a:pt x="256" y="545"/>
                    <a:pt x="256" y="545"/>
                    <a:pt x="256" y="545"/>
                  </a:cubicBezTo>
                  <a:cubicBezTo>
                    <a:pt x="256" y="545"/>
                    <a:pt x="257" y="545"/>
                    <a:pt x="257" y="544"/>
                  </a:cubicBezTo>
                  <a:cubicBezTo>
                    <a:pt x="257" y="544"/>
                    <a:pt x="257" y="544"/>
                    <a:pt x="257" y="544"/>
                  </a:cubicBezTo>
                  <a:cubicBezTo>
                    <a:pt x="258" y="542"/>
                    <a:pt x="261" y="541"/>
                    <a:pt x="263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265" y="544"/>
                    <a:pt x="266" y="547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0"/>
                    <a:pt x="264" y="550"/>
                  </a:cubicBezTo>
                  <a:cubicBezTo>
                    <a:pt x="264" y="550"/>
                    <a:pt x="264" y="550"/>
                    <a:pt x="264" y="550"/>
                  </a:cubicBezTo>
                  <a:cubicBezTo>
                    <a:pt x="263" y="552"/>
                    <a:pt x="262" y="553"/>
                    <a:pt x="260" y="553"/>
                  </a:cubicBezTo>
                  <a:cubicBezTo>
                    <a:pt x="260" y="553"/>
                    <a:pt x="260" y="553"/>
                    <a:pt x="260" y="553"/>
                  </a:cubicBezTo>
                  <a:cubicBezTo>
                    <a:pt x="259" y="553"/>
                    <a:pt x="258" y="552"/>
                    <a:pt x="258" y="552"/>
                  </a:cubicBezTo>
                  <a:close/>
                  <a:moveTo>
                    <a:pt x="265" y="539"/>
                  </a:moveTo>
                  <a:cubicBezTo>
                    <a:pt x="263" y="538"/>
                    <a:pt x="262" y="535"/>
                    <a:pt x="264" y="533"/>
                  </a:cubicBezTo>
                  <a:cubicBezTo>
                    <a:pt x="264" y="533"/>
                    <a:pt x="264" y="533"/>
                    <a:pt x="264" y="533"/>
                  </a:cubicBezTo>
                  <a:cubicBezTo>
                    <a:pt x="264" y="532"/>
                    <a:pt x="264" y="532"/>
                    <a:pt x="264" y="531"/>
                  </a:cubicBezTo>
                  <a:cubicBezTo>
                    <a:pt x="264" y="531"/>
                    <a:pt x="264" y="531"/>
                    <a:pt x="264" y="531"/>
                  </a:cubicBezTo>
                  <a:cubicBezTo>
                    <a:pt x="266" y="529"/>
                    <a:pt x="268" y="528"/>
                    <a:pt x="271" y="530"/>
                  </a:cubicBezTo>
                  <a:cubicBezTo>
                    <a:pt x="271" y="530"/>
                    <a:pt x="271" y="530"/>
                    <a:pt x="271" y="530"/>
                  </a:cubicBezTo>
                  <a:cubicBezTo>
                    <a:pt x="273" y="531"/>
                    <a:pt x="274" y="534"/>
                    <a:pt x="273" y="536"/>
                  </a:cubicBezTo>
                  <a:cubicBezTo>
                    <a:pt x="273" y="536"/>
                    <a:pt x="273" y="536"/>
                    <a:pt x="273" y="536"/>
                  </a:cubicBezTo>
                  <a:cubicBezTo>
                    <a:pt x="272" y="536"/>
                    <a:pt x="272" y="537"/>
                    <a:pt x="272" y="537"/>
                  </a:cubicBezTo>
                  <a:cubicBezTo>
                    <a:pt x="272" y="537"/>
                    <a:pt x="272" y="537"/>
                    <a:pt x="272" y="537"/>
                  </a:cubicBezTo>
                  <a:cubicBezTo>
                    <a:pt x="271" y="539"/>
                    <a:pt x="269" y="540"/>
                    <a:pt x="268" y="540"/>
                  </a:cubicBezTo>
                  <a:cubicBezTo>
                    <a:pt x="268" y="540"/>
                    <a:pt x="268" y="540"/>
                    <a:pt x="268" y="540"/>
                  </a:cubicBezTo>
                  <a:cubicBezTo>
                    <a:pt x="267" y="540"/>
                    <a:pt x="266" y="539"/>
                    <a:pt x="265" y="539"/>
                  </a:cubicBezTo>
                  <a:close/>
                  <a:moveTo>
                    <a:pt x="273" y="526"/>
                  </a:moveTo>
                  <a:cubicBezTo>
                    <a:pt x="270" y="525"/>
                    <a:pt x="270" y="522"/>
                    <a:pt x="271" y="519"/>
                  </a:cubicBezTo>
                  <a:cubicBezTo>
                    <a:pt x="271" y="519"/>
                    <a:pt x="271" y="519"/>
                    <a:pt x="271" y="519"/>
                  </a:cubicBezTo>
                  <a:cubicBezTo>
                    <a:pt x="271" y="519"/>
                    <a:pt x="271" y="519"/>
                    <a:pt x="271" y="518"/>
                  </a:cubicBezTo>
                  <a:cubicBezTo>
                    <a:pt x="271" y="518"/>
                    <a:pt x="271" y="518"/>
                    <a:pt x="271" y="518"/>
                  </a:cubicBezTo>
                  <a:cubicBezTo>
                    <a:pt x="273" y="516"/>
                    <a:pt x="275" y="515"/>
                    <a:pt x="278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80" y="517"/>
                    <a:pt x="281" y="520"/>
                    <a:pt x="280" y="523"/>
                  </a:cubicBezTo>
                  <a:cubicBezTo>
                    <a:pt x="280" y="523"/>
                    <a:pt x="280" y="523"/>
                    <a:pt x="280" y="523"/>
                  </a:cubicBezTo>
                  <a:cubicBezTo>
                    <a:pt x="280" y="523"/>
                    <a:pt x="279" y="523"/>
                    <a:pt x="279" y="524"/>
                  </a:cubicBezTo>
                  <a:cubicBezTo>
                    <a:pt x="279" y="524"/>
                    <a:pt x="279" y="524"/>
                    <a:pt x="279" y="524"/>
                  </a:cubicBezTo>
                  <a:cubicBezTo>
                    <a:pt x="278" y="525"/>
                    <a:pt x="277" y="526"/>
                    <a:pt x="275" y="526"/>
                  </a:cubicBezTo>
                  <a:cubicBezTo>
                    <a:pt x="275" y="526"/>
                    <a:pt x="275" y="526"/>
                    <a:pt x="275" y="526"/>
                  </a:cubicBezTo>
                  <a:cubicBezTo>
                    <a:pt x="274" y="526"/>
                    <a:pt x="274" y="526"/>
                    <a:pt x="273" y="526"/>
                  </a:cubicBezTo>
                  <a:close/>
                  <a:moveTo>
                    <a:pt x="280" y="512"/>
                  </a:moveTo>
                  <a:cubicBezTo>
                    <a:pt x="277" y="511"/>
                    <a:pt x="276" y="508"/>
                    <a:pt x="277" y="506"/>
                  </a:cubicBezTo>
                  <a:cubicBezTo>
                    <a:pt x="277" y="506"/>
                    <a:pt x="277" y="506"/>
                    <a:pt x="277" y="506"/>
                  </a:cubicBezTo>
                  <a:cubicBezTo>
                    <a:pt x="277" y="506"/>
                    <a:pt x="278" y="505"/>
                    <a:pt x="278" y="505"/>
                  </a:cubicBezTo>
                  <a:cubicBezTo>
                    <a:pt x="278" y="505"/>
                    <a:pt x="278" y="505"/>
                    <a:pt x="278" y="505"/>
                  </a:cubicBezTo>
                  <a:cubicBezTo>
                    <a:pt x="279" y="502"/>
                    <a:pt x="282" y="501"/>
                    <a:pt x="284" y="502"/>
                  </a:cubicBezTo>
                  <a:cubicBezTo>
                    <a:pt x="284" y="502"/>
                    <a:pt x="284" y="502"/>
                    <a:pt x="284" y="502"/>
                  </a:cubicBezTo>
                  <a:cubicBezTo>
                    <a:pt x="286" y="503"/>
                    <a:pt x="287" y="506"/>
                    <a:pt x="286" y="509"/>
                  </a:cubicBezTo>
                  <a:cubicBezTo>
                    <a:pt x="286" y="509"/>
                    <a:pt x="286" y="509"/>
                    <a:pt x="286" y="509"/>
                  </a:cubicBezTo>
                  <a:cubicBezTo>
                    <a:pt x="286" y="509"/>
                    <a:pt x="286" y="509"/>
                    <a:pt x="286" y="510"/>
                  </a:cubicBezTo>
                  <a:cubicBezTo>
                    <a:pt x="286" y="510"/>
                    <a:pt x="286" y="510"/>
                    <a:pt x="286" y="510"/>
                  </a:cubicBezTo>
                  <a:cubicBezTo>
                    <a:pt x="285" y="512"/>
                    <a:pt x="283" y="513"/>
                    <a:pt x="281" y="513"/>
                  </a:cubicBezTo>
                  <a:cubicBezTo>
                    <a:pt x="281" y="513"/>
                    <a:pt x="281" y="513"/>
                    <a:pt x="281" y="513"/>
                  </a:cubicBezTo>
                  <a:cubicBezTo>
                    <a:pt x="281" y="513"/>
                    <a:pt x="280" y="513"/>
                    <a:pt x="280" y="512"/>
                  </a:cubicBezTo>
                  <a:close/>
                  <a:moveTo>
                    <a:pt x="286" y="498"/>
                  </a:moveTo>
                  <a:cubicBezTo>
                    <a:pt x="283" y="497"/>
                    <a:pt x="282" y="495"/>
                    <a:pt x="283" y="492"/>
                  </a:cubicBezTo>
                  <a:cubicBezTo>
                    <a:pt x="283" y="492"/>
                    <a:pt x="283" y="492"/>
                    <a:pt x="283" y="492"/>
                  </a:cubicBezTo>
                  <a:cubicBezTo>
                    <a:pt x="283" y="492"/>
                    <a:pt x="283" y="491"/>
                    <a:pt x="283" y="491"/>
                  </a:cubicBezTo>
                  <a:cubicBezTo>
                    <a:pt x="283" y="491"/>
                    <a:pt x="283" y="491"/>
                    <a:pt x="283" y="491"/>
                  </a:cubicBezTo>
                  <a:cubicBezTo>
                    <a:pt x="284" y="489"/>
                    <a:pt x="287" y="487"/>
                    <a:pt x="290" y="488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92" y="489"/>
                    <a:pt x="293" y="492"/>
                    <a:pt x="292" y="495"/>
                  </a:cubicBezTo>
                  <a:cubicBezTo>
                    <a:pt x="292" y="495"/>
                    <a:pt x="292" y="495"/>
                    <a:pt x="292" y="495"/>
                  </a:cubicBezTo>
                  <a:cubicBezTo>
                    <a:pt x="292" y="495"/>
                    <a:pt x="292" y="495"/>
                    <a:pt x="292" y="496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1" y="498"/>
                    <a:pt x="289" y="499"/>
                    <a:pt x="287" y="499"/>
                  </a:cubicBezTo>
                  <a:cubicBezTo>
                    <a:pt x="287" y="499"/>
                    <a:pt x="287" y="499"/>
                    <a:pt x="287" y="499"/>
                  </a:cubicBezTo>
                  <a:cubicBezTo>
                    <a:pt x="287" y="499"/>
                    <a:pt x="286" y="499"/>
                    <a:pt x="286" y="498"/>
                  </a:cubicBezTo>
                  <a:close/>
                  <a:moveTo>
                    <a:pt x="291" y="484"/>
                  </a:moveTo>
                  <a:cubicBezTo>
                    <a:pt x="289" y="483"/>
                    <a:pt x="287" y="481"/>
                    <a:pt x="288" y="478"/>
                  </a:cubicBezTo>
                  <a:cubicBezTo>
                    <a:pt x="288" y="478"/>
                    <a:pt x="288" y="478"/>
                    <a:pt x="288" y="478"/>
                  </a:cubicBezTo>
                  <a:cubicBezTo>
                    <a:pt x="288" y="478"/>
                    <a:pt x="288" y="477"/>
                    <a:pt x="289" y="477"/>
                  </a:cubicBezTo>
                  <a:cubicBezTo>
                    <a:pt x="289" y="477"/>
                    <a:pt x="289" y="477"/>
                    <a:pt x="289" y="477"/>
                  </a:cubicBezTo>
                  <a:cubicBezTo>
                    <a:pt x="289" y="475"/>
                    <a:pt x="292" y="473"/>
                    <a:pt x="295" y="474"/>
                  </a:cubicBezTo>
                  <a:cubicBezTo>
                    <a:pt x="295" y="474"/>
                    <a:pt x="295" y="474"/>
                    <a:pt x="295" y="474"/>
                  </a:cubicBezTo>
                  <a:cubicBezTo>
                    <a:pt x="297" y="475"/>
                    <a:pt x="298" y="478"/>
                    <a:pt x="298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7" y="481"/>
                    <a:pt x="297" y="481"/>
                    <a:pt x="297" y="481"/>
                  </a:cubicBezTo>
                  <a:cubicBezTo>
                    <a:pt x="297" y="481"/>
                    <a:pt x="297" y="481"/>
                    <a:pt x="297" y="481"/>
                  </a:cubicBezTo>
                  <a:cubicBezTo>
                    <a:pt x="296" y="483"/>
                    <a:pt x="295" y="485"/>
                    <a:pt x="293" y="485"/>
                  </a:cubicBezTo>
                  <a:cubicBezTo>
                    <a:pt x="293" y="485"/>
                    <a:pt x="293" y="485"/>
                    <a:pt x="293" y="485"/>
                  </a:cubicBezTo>
                  <a:cubicBezTo>
                    <a:pt x="292" y="485"/>
                    <a:pt x="292" y="484"/>
                    <a:pt x="291" y="484"/>
                  </a:cubicBezTo>
                  <a:close/>
                  <a:moveTo>
                    <a:pt x="296" y="470"/>
                  </a:moveTo>
                  <a:cubicBezTo>
                    <a:pt x="293" y="469"/>
                    <a:pt x="292" y="467"/>
                    <a:pt x="293" y="464"/>
                  </a:cubicBezTo>
                  <a:cubicBezTo>
                    <a:pt x="293" y="464"/>
                    <a:pt x="293" y="464"/>
                    <a:pt x="293" y="464"/>
                  </a:cubicBezTo>
                  <a:cubicBezTo>
                    <a:pt x="293" y="464"/>
                    <a:pt x="293" y="463"/>
                    <a:pt x="293" y="463"/>
                  </a:cubicBezTo>
                  <a:cubicBezTo>
                    <a:pt x="293" y="463"/>
                    <a:pt x="293" y="463"/>
                    <a:pt x="293" y="463"/>
                  </a:cubicBezTo>
                  <a:cubicBezTo>
                    <a:pt x="294" y="460"/>
                    <a:pt x="296" y="459"/>
                    <a:pt x="299" y="460"/>
                  </a:cubicBezTo>
                  <a:cubicBezTo>
                    <a:pt x="299" y="460"/>
                    <a:pt x="299" y="460"/>
                    <a:pt x="299" y="460"/>
                  </a:cubicBezTo>
                  <a:cubicBezTo>
                    <a:pt x="301" y="460"/>
                    <a:pt x="303" y="463"/>
                    <a:pt x="302" y="465"/>
                  </a:cubicBezTo>
                  <a:cubicBezTo>
                    <a:pt x="302" y="465"/>
                    <a:pt x="302" y="465"/>
                    <a:pt x="302" y="465"/>
                  </a:cubicBezTo>
                  <a:cubicBezTo>
                    <a:pt x="302" y="466"/>
                    <a:pt x="302" y="466"/>
                    <a:pt x="302" y="467"/>
                  </a:cubicBezTo>
                  <a:cubicBezTo>
                    <a:pt x="302" y="467"/>
                    <a:pt x="302" y="467"/>
                    <a:pt x="302" y="467"/>
                  </a:cubicBezTo>
                  <a:cubicBezTo>
                    <a:pt x="301" y="469"/>
                    <a:pt x="299" y="470"/>
                    <a:pt x="297" y="470"/>
                  </a:cubicBezTo>
                  <a:cubicBezTo>
                    <a:pt x="297" y="470"/>
                    <a:pt x="297" y="470"/>
                    <a:pt x="297" y="470"/>
                  </a:cubicBezTo>
                  <a:cubicBezTo>
                    <a:pt x="297" y="470"/>
                    <a:pt x="296" y="470"/>
                    <a:pt x="296" y="470"/>
                  </a:cubicBezTo>
                  <a:close/>
                  <a:moveTo>
                    <a:pt x="300" y="455"/>
                  </a:moveTo>
                  <a:cubicBezTo>
                    <a:pt x="297" y="455"/>
                    <a:pt x="296" y="452"/>
                    <a:pt x="297" y="450"/>
                  </a:cubicBezTo>
                  <a:cubicBezTo>
                    <a:pt x="297" y="450"/>
                    <a:pt x="297" y="450"/>
                    <a:pt x="297" y="450"/>
                  </a:cubicBezTo>
                  <a:cubicBezTo>
                    <a:pt x="297" y="449"/>
                    <a:pt x="297" y="449"/>
                    <a:pt x="297" y="448"/>
                  </a:cubicBezTo>
                  <a:cubicBezTo>
                    <a:pt x="297" y="448"/>
                    <a:pt x="297" y="448"/>
                    <a:pt x="297" y="448"/>
                  </a:cubicBezTo>
                  <a:cubicBezTo>
                    <a:pt x="297" y="446"/>
                    <a:pt x="300" y="444"/>
                    <a:pt x="303" y="445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05" y="446"/>
                    <a:pt x="307" y="448"/>
                    <a:pt x="306" y="451"/>
                  </a:cubicBezTo>
                  <a:cubicBezTo>
                    <a:pt x="306" y="451"/>
                    <a:pt x="306" y="451"/>
                    <a:pt x="306" y="451"/>
                  </a:cubicBezTo>
                  <a:cubicBezTo>
                    <a:pt x="306" y="451"/>
                    <a:pt x="306" y="452"/>
                    <a:pt x="306" y="452"/>
                  </a:cubicBezTo>
                  <a:cubicBezTo>
                    <a:pt x="306" y="452"/>
                    <a:pt x="306" y="452"/>
                    <a:pt x="306" y="452"/>
                  </a:cubicBezTo>
                  <a:cubicBezTo>
                    <a:pt x="305" y="454"/>
                    <a:pt x="303" y="456"/>
                    <a:pt x="301" y="456"/>
                  </a:cubicBezTo>
                  <a:cubicBezTo>
                    <a:pt x="301" y="456"/>
                    <a:pt x="301" y="456"/>
                    <a:pt x="301" y="456"/>
                  </a:cubicBezTo>
                  <a:cubicBezTo>
                    <a:pt x="301" y="456"/>
                    <a:pt x="300" y="456"/>
                    <a:pt x="300" y="455"/>
                  </a:cubicBezTo>
                  <a:close/>
                  <a:moveTo>
                    <a:pt x="304" y="441"/>
                  </a:moveTo>
                  <a:cubicBezTo>
                    <a:pt x="301" y="440"/>
                    <a:pt x="299" y="438"/>
                    <a:pt x="300" y="435"/>
                  </a:cubicBezTo>
                  <a:cubicBezTo>
                    <a:pt x="300" y="435"/>
                    <a:pt x="300" y="435"/>
                    <a:pt x="300" y="435"/>
                  </a:cubicBezTo>
                  <a:cubicBezTo>
                    <a:pt x="300" y="435"/>
                    <a:pt x="300" y="434"/>
                    <a:pt x="300" y="434"/>
                  </a:cubicBezTo>
                  <a:cubicBezTo>
                    <a:pt x="300" y="434"/>
                    <a:pt x="300" y="434"/>
                    <a:pt x="300" y="434"/>
                  </a:cubicBezTo>
                  <a:cubicBezTo>
                    <a:pt x="301" y="431"/>
                    <a:pt x="303" y="430"/>
                    <a:pt x="306" y="430"/>
                  </a:cubicBezTo>
                  <a:cubicBezTo>
                    <a:pt x="306" y="430"/>
                    <a:pt x="306" y="430"/>
                    <a:pt x="306" y="430"/>
                  </a:cubicBezTo>
                  <a:cubicBezTo>
                    <a:pt x="308" y="431"/>
                    <a:pt x="310" y="433"/>
                    <a:pt x="309" y="436"/>
                  </a:cubicBezTo>
                  <a:cubicBezTo>
                    <a:pt x="309" y="436"/>
                    <a:pt x="309" y="436"/>
                    <a:pt x="309" y="436"/>
                  </a:cubicBezTo>
                  <a:cubicBezTo>
                    <a:pt x="309" y="436"/>
                    <a:pt x="309" y="437"/>
                    <a:pt x="309" y="437"/>
                  </a:cubicBezTo>
                  <a:cubicBezTo>
                    <a:pt x="309" y="437"/>
                    <a:pt x="309" y="437"/>
                    <a:pt x="309" y="437"/>
                  </a:cubicBezTo>
                  <a:cubicBezTo>
                    <a:pt x="309" y="437"/>
                    <a:pt x="309" y="437"/>
                    <a:pt x="309" y="437"/>
                  </a:cubicBezTo>
                  <a:cubicBezTo>
                    <a:pt x="309" y="439"/>
                    <a:pt x="307" y="441"/>
                    <a:pt x="304" y="441"/>
                  </a:cubicBezTo>
                  <a:cubicBezTo>
                    <a:pt x="304" y="441"/>
                    <a:pt x="304" y="441"/>
                    <a:pt x="304" y="441"/>
                  </a:cubicBezTo>
                  <a:cubicBezTo>
                    <a:pt x="304" y="441"/>
                    <a:pt x="304" y="441"/>
                    <a:pt x="304" y="441"/>
                  </a:cubicBezTo>
                  <a:close/>
                  <a:moveTo>
                    <a:pt x="306" y="426"/>
                  </a:moveTo>
                  <a:cubicBezTo>
                    <a:pt x="304" y="425"/>
                    <a:pt x="302" y="423"/>
                    <a:pt x="302" y="420"/>
                  </a:cubicBezTo>
                  <a:cubicBezTo>
                    <a:pt x="302" y="420"/>
                    <a:pt x="302" y="420"/>
                    <a:pt x="302" y="420"/>
                  </a:cubicBezTo>
                  <a:cubicBezTo>
                    <a:pt x="302" y="420"/>
                    <a:pt x="303" y="420"/>
                    <a:pt x="303" y="419"/>
                  </a:cubicBezTo>
                  <a:cubicBezTo>
                    <a:pt x="303" y="419"/>
                    <a:pt x="303" y="419"/>
                    <a:pt x="303" y="419"/>
                  </a:cubicBezTo>
                  <a:cubicBezTo>
                    <a:pt x="303" y="417"/>
                    <a:pt x="305" y="415"/>
                    <a:pt x="308" y="415"/>
                  </a:cubicBezTo>
                  <a:cubicBezTo>
                    <a:pt x="308" y="415"/>
                    <a:pt x="308" y="415"/>
                    <a:pt x="308" y="415"/>
                  </a:cubicBezTo>
                  <a:cubicBezTo>
                    <a:pt x="311" y="416"/>
                    <a:pt x="312" y="418"/>
                    <a:pt x="312" y="421"/>
                  </a:cubicBezTo>
                  <a:cubicBezTo>
                    <a:pt x="312" y="421"/>
                    <a:pt x="312" y="421"/>
                    <a:pt x="312" y="421"/>
                  </a:cubicBezTo>
                  <a:cubicBezTo>
                    <a:pt x="312" y="421"/>
                    <a:pt x="312" y="421"/>
                    <a:pt x="312" y="422"/>
                  </a:cubicBezTo>
                  <a:cubicBezTo>
                    <a:pt x="312" y="422"/>
                    <a:pt x="312" y="422"/>
                    <a:pt x="312" y="422"/>
                  </a:cubicBezTo>
                  <a:cubicBezTo>
                    <a:pt x="311" y="424"/>
                    <a:pt x="309" y="426"/>
                    <a:pt x="307" y="426"/>
                  </a:cubicBezTo>
                  <a:cubicBezTo>
                    <a:pt x="307" y="426"/>
                    <a:pt x="307" y="426"/>
                    <a:pt x="307" y="426"/>
                  </a:cubicBezTo>
                  <a:cubicBezTo>
                    <a:pt x="307" y="426"/>
                    <a:pt x="307" y="426"/>
                    <a:pt x="306" y="426"/>
                  </a:cubicBezTo>
                  <a:close/>
                  <a:moveTo>
                    <a:pt x="309" y="411"/>
                  </a:moveTo>
                  <a:cubicBezTo>
                    <a:pt x="306" y="411"/>
                    <a:pt x="304" y="408"/>
                    <a:pt x="304" y="406"/>
                  </a:cubicBezTo>
                  <a:cubicBezTo>
                    <a:pt x="304" y="406"/>
                    <a:pt x="304" y="406"/>
                    <a:pt x="304" y="406"/>
                  </a:cubicBezTo>
                  <a:cubicBezTo>
                    <a:pt x="304" y="405"/>
                    <a:pt x="304" y="405"/>
                    <a:pt x="305" y="404"/>
                  </a:cubicBezTo>
                  <a:cubicBezTo>
                    <a:pt x="305" y="404"/>
                    <a:pt x="305" y="404"/>
                    <a:pt x="305" y="404"/>
                  </a:cubicBezTo>
                  <a:cubicBezTo>
                    <a:pt x="305" y="402"/>
                    <a:pt x="307" y="400"/>
                    <a:pt x="310" y="400"/>
                  </a:cubicBezTo>
                  <a:cubicBezTo>
                    <a:pt x="310" y="400"/>
                    <a:pt x="310" y="400"/>
                    <a:pt x="310" y="400"/>
                  </a:cubicBezTo>
                  <a:cubicBezTo>
                    <a:pt x="312" y="400"/>
                    <a:pt x="314" y="403"/>
                    <a:pt x="314" y="405"/>
                  </a:cubicBezTo>
                  <a:cubicBezTo>
                    <a:pt x="314" y="405"/>
                    <a:pt x="314" y="405"/>
                    <a:pt x="314" y="405"/>
                  </a:cubicBezTo>
                  <a:cubicBezTo>
                    <a:pt x="314" y="406"/>
                    <a:pt x="314" y="406"/>
                    <a:pt x="314" y="407"/>
                  </a:cubicBezTo>
                  <a:cubicBezTo>
                    <a:pt x="314" y="407"/>
                    <a:pt x="314" y="407"/>
                    <a:pt x="314" y="407"/>
                  </a:cubicBezTo>
                  <a:cubicBezTo>
                    <a:pt x="313" y="409"/>
                    <a:pt x="311" y="411"/>
                    <a:pt x="309" y="411"/>
                  </a:cubicBezTo>
                  <a:cubicBezTo>
                    <a:pt x="309" y="411"/>
                    <a:pt x="309" y="411"/>
                    <a:pt x="309" y="411"/>
                  </a:cubicBezTo>
                  <a:cubicBezTo>
                    <a:pt x="309" y="411"/>
                    <a:pt x="309" y="411"/>
                    <a:pt x="309" y="411"/>
                  </a:cubicBezTo>
                  <a:close/>
                  <a:moveTo>
                    <a:pt x="310" y="396"/>
                  </a:moveTo>
                  <a:cubicBezTo>
                    <a:pt x="307" y="396"/>
                    <a:pt x="306" y="393"/>
                    <a:pt x="306" y="391"/>
                  </a:cubicBezTo>
                  <a:cubicBezTo>
                    <a:pt x="306" y="391"/>
                    <a:pt x="306" y="391"/>
                    <a:pt x="306" y="391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6" y="387"/>
                    <a:pt x="308" y="385"/>
                    <a:pt x="311" y="385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5"/>
                    <a:pt x="315" y="388"/>
                    <a:pt x="315" y="390"/>
                  </a:cubicBezTo>
                  <a:cubicBezTo>
                    <a:pt x="315" y="390"/>
                    <a:pt x="315" y="390"/>
                    <a:pt x="315" y="390"/>
                  </a:cubicBezTo>
                  <a:cubicBezTo>
                    <a:pt x="315" y="391"/>
                    <a:pt x="315" y="391"/>
                    <a:pt x="315" y="392"/>
                  </a:cubicBezTo>
                  <a:cubicBezTo>
                    <a:pt x="315" y="392"/>
                    <a:pt x="315" y="392"/>
                    <a:pt x="315" y="392"/>
                  </a:cubicBezTo>
                  <a:cubicBezTo>
                    <a:pt x="315" y="394"/>
                    <a:pt x="313" y="396"/>
                    <a:pt x="310" y="396"/>
                  </a:cubicBezTo>
                  <a:cubicBezTo>
                    <a:pt x="310" y="396"/>
                    <a:pt x="310" y="396"/>
                    <a:pt x="310" y="396"/>
                  </a:cubicBezTo>
                  <a:cubicBezTo>
                    <a:pt x="310" y="396"/>
                    <a:pt x="310" y="396"/>
                    <a:pt x="310" y="396"/>
                  </a:cubicBezTo>
                  <a:close/>
                  <a:moveTo>
                    <a:pt x="311" y="381"/>
                  </a:moveTo>
                  <a:cubicBezTo>
                    <a:pt x="308" y="381"/>
                    <a:pt x="306" y="379"/>
                    <a:pt x="307" y="376"/>
                  </a:cubicBezTo>
                  <a:cubicBezTo>
                    <a:pt x="307" y="376"/>
                    <a:pt x="307" y="376"/>
                    <a:pt x="307" y="376"/>
                  </a:cubicBezTo>
                  <a:cubicBezTo>
                    <a:pt x="307" y="375"/>
                    <a:pt x="307" y="375"/>
                    <a:pt x="307" y="375"/>
                  </a:cubicBezTo>
                  <a:cubicBezTo>
                    <a:pt x="307" y="375"/>
                    <a:pt x="307" y="375"/>
                    <a:pt x="307" y="375"/>
                  </a:cubicBezTo>
                  <a:cubicBezTo>
                    <a:pt x="307" y="372"/>
                    <a:pt x="309" y="370"/>
                    <a:pt x="311" y="370"/>
                  </a:cubicBezTo>
                  <a:cubicBezTo>
                    <a:pt x="311" y="370"/>
                    <a:pt x="311" y="370"/>
                    <a:pt x="311" y="370"/>
                  </a:cubicBezTo>
                  <a:cubicBezTo>
                    <a:pt x="314" y="370"/>
                    <a:pt x="316" y="372"/>
                    <a:pt x="316" y="375"/>
                  </a:cubicBezTo>
                  <a:cubicBezTo>
                    <a:pt x="316" y="375"/>
                    <a:pt x="316" y="375"/>
                    <a:pt x="316" y="375"/>
                  </a:cubicBezTo>
                  <a:cubicBezTo>
                    <a:pt x="316" y="375"/>
                    <a:pt x="316" y="376"/>
                    <a:pt x="316" y="376"/>
                  </a:cubicBezTo>
                  <a:cubicBezTo>
                    <a:pt x="316" y="376"/>
                    <a:pt x="316" y="376"/>
                    <a:pt x="316" y="376"/>
                  </a:cubicBezTo>
                  <a:cubicBezTo>
                    <a:pt x="316" y="379"/>
                    <a:pt x="314" y="381"/>
                    <a:pt x="311" y="381"/>
                  </a:cubicBezTo>
                  <a:cubicBezTo>
                    <a:pt x="311" y="381"/>
                    <a:pt x="311" y="381"/>
                    <a:pt x="311" y="381"/>
                  </a:cubicBezTo>
                  <a:cubicBezTo>
                    <a:pt x="311" y="381"/>
                    <a:pt x="311" y="381"/>
                    <a:pt x="311" y="381"/>
                  </a:cubicBezTo>
                  <a:close/>
                  <a:moveTo>
                    <a:pt x="307" y="361"/>
                  </a:moveTo>
                  <a:cubicBezTo>
                    <a:pt x="307" y="361"/>
                    <a:pt x="307" y="360"/>
                    <a:pt x="307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57"/>
                    <a:pt x="309" y="355"/>
                    <a:pt x="311" y="355"/>
                  </a:cubicBezTo>
                  <a:cubicBezTo>
                    <a:pt x="311" y="355"/>
                    <a:pt x="311" y="355"/>
                    <a:pt x="311" y="355"/>
                  </a:cubicBezTo>
                  <a:cubicBezTo>
                    <a:pt x="314" y="355"/>
                    <a:pt x="316" y="357"/>
                    <a:pt x="316" y="360"/>
                  </a:cubicBezTo>
                  <a:cubicBezTo>
                    <a:pt x="316" y="360"/>
                    <a:pt x="316" y="360"/>
                    <a:pt x="316" y="360"/>
                  </a:cubicBezTo>
                  <a:cubicBezTo>
                    <a:pt x="316" y="360"/>
                    <a:pt x="316" y="360"/>
                    <a:pt x="316" y="361"/>
                  </a:cubicBezTo>
                  <a:cubicBezTo>
                    <a:pt x="316" y="361"/>
                    <a:pt x="316" y="361"/>
                    <a:pt x="316" y="361"/>
                  </a:cubicBezTo>
                  <a:cubicBezTo>
                    <a:pt x="316" y="364"/>
                    <a:pt x="314" y="366"/>
                    <a:pt x="311" y="366"/>
                  </a:cubicBezTo>
                  <a:cubicBezTo>
                    <a:pt x="311" y="366"/>
                    <a:pt x="311" y="366"/>
                    <a:pt x="311" y="366"/>
                  </a:cubicBezTo>
                  <a:cubicBezTo>
                    <a:pt x="309" y="366"/>
                    <a:pt x="307" y="364"/>
                    <a:pt x="307" y="361"/>
                  </a:cubicBezTo>
                  <a:close/>
                  <a:moveTo>
                    <a:pt x="306" y="346"/>
                  </a:moveTo>
                  <a:cubicBezTo>
                    <a:pt x="306" y="346"/>
                    <a:pt x="306" y="345"/>
                    <a:pt x="306" y="345"/>
                  </a:cubicBezTo>
                  <a:cubicBezTo>
                    <a:pt x="306" y="345"/>
                    <a:pt x="306" y="345"/>
                    <a:pt x="306" y="345"/>
                  </a:cubicBezTo>
                  <a:cubicBezTo>
                    <a:pt x="306" y="342"/>
                    <a:pt x="308" y="340"/>
                    <a:pt x="311" y="340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3" y="340"/>
                    <a:pt x="316" y="342"/>
                    <a:pt x="316" y="344"/>
                  </a:cubicBezTo>
                  <a:cubicBezTo>
                    <a:pt x="316" y="344"/>
                    <a:pt x="316" y="344"/>
                    <a:pt x="316" y="344"/>
                  </a:cubicBezTo>
                  <a:cubicBezTo>
                    <a:pt x="316" y="345"/>
                    <a:pt x="316" y="345"/>
                    <a:pt x="316" y="346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316" y="348"/>
                    <a:pt x="314" y="350"/>
                    <a:pt x="311" y="351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09" y="351"/>
                    <a:pt x="306" y="349"/>
                    <a:pt x="306" y="346"/>
                  </a:cubicBezTo>
                  <a:close/>
                  <a:moveTo>
                    <a:pt x="305" y="331"/>
                  </a:moveTo>
                  <a:cubicBezTo>
                    <a:pt x="305" y="331"/>
                    <a:pt x="305" y="330"/>
                    <a:pt x="305" y="330"/>
                  </a:cubicBezTo>
                  <a:cubicBezTo>
                    <a:pt x="305" y="330"/>
                    <a:pt x="305" y="330"/>
                    <a:pt x="305" y="330"/>
                  </a:cubicBezTo>
                  <a:cubicBezTo>
                    <a:pt x="305" y="327"/>
                    <a:pt x="307" y="325"/>
                    <a:pt x="310" y="325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312" y="324"/>
                    <a:pt x="315" y="326"/>
                    <a:pt x="315" y="329"/>
                  </a:cubicBezTo>
                  <a:cubicBezTo>
                    <a:pt x="315" y="329"/>
                    <a:pt x="315" y="329"/>
                    <a:pt x="315" y="329"/>
                  </a:cubicBezTo>
                  <a:cubicBezTo>
                    <a:pt x="315" y="329"/>
                    <a:pt x="315" y="330"/>
                    <a:pt x="315" y="330"/>
                  </a:cubicBezTo>
                  <a:cubicBezTo>
                    <a:pt x="315" y="330"/>
                    <a:pt x="315" y="330"/>
                    <a:pt x="315" y="330"/>
                  </a:cubicBezTo>
                  <a:cubicBezTo>
                    <a:pt x="315" y="333"/>
                    <a:pt x="313" y="335"/>
                    <a:pt x="311" y="335"/>
                  </a:cubicBezTo>
                  <a:cubicBezTo>
                    <a:pt x="311" y="335"/>
                    <a:pt x="311" y="335"/>
                    <a:pt x="311" y="335"/>
                  </a:cubicBezTo>
                  <a:cubicBezTo>
                    <a:pt x="310" y="335"/>
                    <a:pt x="310" y="335"/>
                    <a:pt x="310" y="335"/>
                  </a:cubicBezTo>
                  <a:cubicBezTo>
                    <a:pt x="310" y="335"/>
                    <a:pt x="310" y="335"/>
                    <a:pt x="310" y="335"/>
                  </a:cubicBezTo>
                  <a:cubicBezTo>
                    <a:pt x="308" y="335"/>
                    <a:pt x="306" y="334"/>
                    <a:pt x="305" y="331"/>
                  </a:cubicBezTo>
                  <a:close/>
                  <a:moveTo>
                    <a:pt x="304" y="316"/>
                  </a:moveTo>
                  <a:cubicBezTo>
                    <a:pt x="304" y="316"/>
                    <a:pt x="304" y="315"/>
                    <a:pt x="304" y="315"/>
                  </a:cubicBezTo>
                  <a:cubicBezTo>
                    <a:pt x="304" y="315"/>
                    <a:pt x="304" y="315"/>
                    <a:pt x="304" y="315"/>
                  </a:cubicBezTo>
                  <a:cubicBezTo>
                    <a:pt x="303" y="312"/>
                    <a:pt x="305" y="310"/>
                    <a:pt x="308" y="310"/>
                  </a:cubicBezTo>
                  <a:cubicBezTo>
                    <a:pt x="308" y="310"/>
                    <a:pt x="308" y="310"/>
                    <a:pt x="308" y="310"/>
                  </a:cubicBezTo>
                  <a:cubicBezTo>
                    <a:pt x="310" y="309"/>
                    <a:pt x="313" y="311"/>
                    <a:pt x="313" y="314"/>
                  </a:cubicBezTo>
                  <a:cubicBezTo>
                    <a:pt x="313" y="314"/>
                    <a:pt x="313" y="314"/>
                    <a:pt x="313" y="314"/>
                  </a:cubicBezTo>
                  <a:cubicBezTo>
                    <a:pt x="313" y="314"/>
                    <a:pt x="313" y="315"/>
                    <a:pt x="313" y="315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4" y="318"/>
                    <a:pt x="312" y="320"/>
                    <a:pt x="309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6" y="320"/>
                    <a:pt x="304" y="319"/>
                    <a:pt x="304" y="316"/>
                  </a:cubicBezTo>
                  <a:close/>
                  <a:moveTo>
                    <a:pt x="302" y="302"/>
                  </a:moveTo>
                  <a:cubicBezTo>
                    <a:pt x="302" y="301"/>
                    <a:pt x="302" y="301"/>
                    <a:pt x="302" y="300"/>
                  </a:cubicBezTo>
                  <a:cubicBezTo>
                    <a:pt x="302" y="300"/>
                    <a:pt x="302" y="300"/>
                    <a:pt x="302" y="300"/>
                  </a:cubicBezTo>
                  <a:cubicBezTo>
                    <a:pt x="301" y="298"/>
                    <a:pt x="303" y="295"/>
                    <a:pt x="305" y="295"/>
                  </a:cubicBezTo>
                  <a:cubicBezTo>
                    <a:pt x="305" y="295"/>
                    <a:pt x="305" y="295"/>
                    <a:pt x="305" y="295"/>
                  </a:cubicBezTo>
                  <a:cubicBezTo>
                    <a:pt x="308" y="294"/>
                    <a:pt x="310" y="296"/>
                    <a:pt x="311" y="299"/>
                  </a:cubicBezTo>
                  <a:cubicBezTo>
                    <a:pt x="311" y="299"/>
                    <a:pt x="311" y="299"/>
                    <a:pt x="311" y="299"/>
                  </a:cubicBezTo>
                  <a:cubicBezTo>
                    <a:pt x="311" y="299"/>
                    <a:pt x="311" y="300"/>
                    <a:pt x="311" y="300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3"/>
                    <a:pt x="310" y="305"/>
                    <a:pt x="307" y="305"/>
                  </a:cubicBezTo>
                  <a:cubicBezTo>
                    <a:pt x="307" y="305"/>
                    <a:pt x="307" y="305"/>
                    <a:pt x="307" y="305"/>
                  </a:cubicBezTo>
                  <a:cubicBezTo>
                    <a:pt x="307" y="305"/>
                    <a:pt x="307" y="305"/>
                    <a:pt x="306" y="305"/>
                  </a:cubicBezTo>
                  <a:cubicBezTo>
                    <a:pt x="306" y="305"/>
                    <a:pt x="306" y="305"/>
                    <a:pt x="306" y="305"/>
                  </a:cubicBezTo>
                  <a:cubicBezTo>
                    <a:pt x="304" y="305"/>
                    <a:pt x="302" y="304"/>
                    <a:pt x="302" y="302"/>
                  </a:cubicBezTo>
                  <a:close/>
                  <a:moveTo>
                    <a:pt x="299" y="287"/>
                  </a:moveTo>
                  <a:cubicBezTo>
                    <a:pt x="299" y="286"/>
                    <a:pt x="299" y="286"/>
                    <a:pt x="299" y="286"/>
                  </a:cubicBezTo>
                  <a:cubicBezTo>
                    <a:pt x="299" y="286"/>
                    <a:pt x="299" y="286"/>
                    <a:pt x="299" y="286"/>
                  </a:cubicBezTo>
                  <a:cubicBezTo>
                    <a:pt x="298" y="283"/>
                    <a:pt x="300" y="280"/>
                    <a:pt x="302" y="280"/>
                  </a:cubicBezTo>
                  <a:cubicBezTo>
                    <a:pt x="302" y="280"/>
                    <a:pt x="302" y="280"/>
                    <a:pt x="302" y="280"/>
                  </a:cubicBezTo>
                  <a:cubicBezTo>
                    <a:pt x="305" y="279"/>
                    <a:pt x="307" y="281"/>
                    <a:pt x="308" y="284"/>
                  </a:cubicBezTo>
                  <a:cubicBezTo>
                    <a:pt x="308" y="284"/>
                    <a:pt x="308" y="284"/>
                    <a:pt x="308" y="284"/>
                  </a:cubicBezTo>
                  <a:cubicBezTo>
                    <a:pt x="308" y="284"/>
                    <a:pt x="308" y="284"/>
                    <a:pt x="308" y="285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7"/>
                    <a:pt x="307" y="290"/>
                    <a:pt x="305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1" y="291"/>
                    <a:pt x="300" y="289"/>
                    <a:pt x="299" y="287"/>
                  </a:cubicBezTo>
                  <a:close/>
                  <a:moveTo>
                    <a:pt x="296" y="272"/>
                  </a:moveTo>
                  <a:cubicBezTo>
                    <a:pt x="296" y="272"/>
                    <a:pt x="295" y="271"/>
                    <a:pt x="295" y="271"/>
                  </a:cubicBezTo>
                  <a:cubicBezTo>
                    <a:pt x="295" y="271"/>
                    <a:pt x="295" y="271"/>
                    <a:pt x="295" y="271"/>
                  </a:cubicBezTo>
                  <a:cubicBezTo>
                    <a:pt x="295" y="269"/>
                    <a:pt x="296" y="266"/>
                    <a:pt x="299" y="265"/>
                  </a:cubicBezTo>
                  <a:cubicBezTo>
                    <a:pt x="299" y="265"/>
                    <a:pt x="299" y="265"/>
                    <a:pt x="299" y="265"/>
                  </a:cubicBezTo>
                  <a:cubicBezTo>
                    <a:pt x="301" y="265"/>
                    <a:pt x="304" y="266"/>
                    <a:pt x="304" y="269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305" y="269"/>
                    <a:pt x="305" y="270"/>
                    <a:pt x="305" y="270"/>
                  </a:cubicBezTo>
                  <a:cubicBezTo>
                    <a:pt x="305" y="270"/>
                    <a:pt x="305" y="270"/>
                    <a:pt x="305" y="270"/>
                  </a:cubicBezTo>
                  <a:cubicBezTo>
                    <a:pt x="305" y="272"/>
                    <a:pt x="304" y="275"/>
                    <a:pt x="301" y="276"/>
                  </a:cubicBezTo>
                  <a:cubicBezTo>
                    <a:pt x="301" y="276"/>
                    <a:pt x="301" y="276"/>
                    <a:pt x="301" y="276"/>
                  </a:cubicBezTo>
                  <a:cubicBezTo>
                    <a:pt x="301" y="276"/>
                    <a:pt x="301" y="276"/>
                    <a:pt x="300" y="276"/>
                  </a:cubicBezTo>
                  <a:cubicBezTo>
                    <a:pt x="300" y="276"/>
                    <a:pt x="300" y="276"/>
                    <a:pt x="300" y="276"/>
                  </a:cubicBezTo>
                  <a:cubicBezTo>
                    <a:pt x="298" y="276"/>
                    <a:pt x="296" y="274"/>
                    <a:pt x="296" y="272"/>
                  </a:cubicBezTo>
                  <a:close/>
                  <a:moveTo>
                    <a:pt x="292" y="258"/>
                  </a:moveTo>
                  <a:cubicBezTo>
                    <a:pt x="291" y="258"/>
                    <a:pt x="291" y="257"/>
                    <a:pt x="291" y="257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290" y="254"/>
                    <a:pt x="292" y="252"/>
                    <a:pt x="294" y="251"/>
                  </a:cubicBezTo>
                  <a:cubicBezTo>
                    <a:pt x="294" y="251"/>
                    <a:pt x="294" y="251"/>
                    <a:pt x="294" y="251"/>
                  </a:cubicBezTo>
                  <a:cubicBezTo>
                    <a:pt x="297" y="250"/>
                    <a:pt x="299" y="251"/>
                    <a:pt x="300" y="254"/>
                  </a:cubicBezTo>
                  <a:cubicBezTo>
                    <a:pt x="300" y="254"/>
                    <a:pt x="300" y="254"/>
                    <a:pt x="300" y="254"/>
                  </a:cubicBezTo>
                  <a:cubicBezTo>
                    <a:pt x="300" y="254"/>
                    <a:pt x="300" y="255"/>
                    <a:pt x="301" y="255"/>
                  </a:cubicBezTo>
                  <a:cubicBezTo>
                    <a:pt x="301" y="255"/>
                    <a:pt x="301" y="255"/>
                    <a:pt x="301" y="255"/>
                  </a:cubicBezTo>
                  <a:cubicBezTo>
                    <a:pt x="301" y="258"/>
                    <a:pt x="300" y="260"/>
                    <a:pt x="297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7" y="261"/>
                    <a:pt x="297" y="261"/>
                    <a:pt x="296" y="261"/>
                  </a:cubicBezTo>
                  <a:cubicBezTo>
                    <a:pt x="296" y="261"/>
                    <a:pt x="296" y="261"/>
                    <a:pt x="296" y="261"/>
                  </a:cubicBezTo>
                  <a:cubicBezTo>
                    <a:pt x="294" y="261"/>
                    <a:pt x="292" y="260"/>
                    <a:pt x="292" y="258"/>
                  </a:cubicBezTo>
                  <a:close/>
                  <a:moveTo>
                    <a:pt x="287" y="244"/>
                  </a:moveTo>
                  <a:cubicBezTo>
                    <a:pt x="287" y="243"/>
                    <a:pt x="287" y="243"/>
                    <a:pt x="286" y="243"/>
                  </a:cubicBezTo>
                  <a:cubicBezTo>
                    <a:pt x="286" y="243"/>
                    <a:pt x="286" y="243"/>
                    <a:pt x="286" y="243"/>
                  </a:cubicBezTo>
                  <a:cubicBezTo>
                    <a:pt x="286" y="240"/>
                    <a:pt x="287" y="237"/>
                    <a:pt x="289" y="237"/>
                  </a:cubicBezTo>
                  <a:cubicBezTo>
                    <a:pt x="289" y="237"/>
                    <a:pt x="289" y="237"/>
                    <a:pt x="289" y="237"/>
                  </a:cubicBezTo>
                  <a:cubicBezTo>
                    <a:pt x="292" y="236"/>
                    <a:pt x="294" y="237"/>
                    <a:pt x="295" y="239"/>
                  </a:cubicBezTo>
                  <a:cubicBezTo>
                    <a:pt x="295" y="239"/>
                    <a:pt x="295" y="239"/>
                    <a:pt x="295" y="239"/>
                  </a:cubicBezTo>
                  <a:cubicBezTo>
                    <a:pt x="295" y="240"/>
                    <a:pt x="296" y="240"/>
                    <a:pt x="296" y="241"/>
                  </a:cubicBezTo>
                  <a:cubicBezTo>
                    <a:pt x="296" y="241"/>
                    <a:pt x="296" y="241"/>
                    <a:pt x="296" y="241"/>
                  </a:cubicBezTo>
                  <a:cubicBezTo>
                    <a:pt x="297" y="243"/>
                    <a:pt x="295" y="246"/>
                    <a:pt x="293" y="247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292" y="247"/>
                    <a:pt x="292" y="247"/>
                    <a:pt x="291" y="247"/>
                  </a:cubicBezTo>
                  <a:cubicBezTo>
                    <a:pt x="291" y="247"/>
                    <a:pt x="291" y="247"/>
                    <a:pt x="291" y="247"/>
                  </a:cubicBezTo>
                  <a:cubicBezTo>
                    <a:pt x="289" y="247"/>
                    <a:pt x="288" y="246"/>
                    <a:pt x="287" y="244"/>
                  </a:cubicBezTo>
                  <a:close/>
                  <a:moveTo>
                    <a:pt x="281" y="230"/>
                  </a:moveTo>
                  <a:cubicBezTo>
                    <a:pt x="281" y="230"/>
                    <a:pt x="281" y="229"/>
                    <a:pt x="281" y="229"/>
                  </a:cubicBezTo>
                  <a:cubicBezTo>
                    <a:pt x="281" y="229"/>
                    <a:pt x="281" y="229"/>
                    <a:pt x="281" y="229"/>
                  </a:cubicBezTo>
                  <a:cubicBezTo>
                    <a:pt x="280" y="226"/>
                    <a:pt x="281" y="224"/>
                    <a:pt x="284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9" y="223"/>
                    <a:pt x="290" y="225"/>
                  </a:cubicBezTo>
                  <a:cubicBezTo>
                    <a:pt x="290" y="225"/>
                    <a:pt x="290" y="225"/>
                    <a:pt x="290" y="225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9"/>
                    <a:pt x="290" y="232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7" y="233"/>
                    <a:pt x="286" y="233"/>
                    <a:pt x="286" y="233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4" y="233"/>
                    <a:pt x="282" y="232"/>
                    <a:pt x="281" y="230"/>
                  </a:cubicBezTo>
                  <a:close/>
                  <a:moveTo>
                    <a:pt x="275" y="216"/>
                  </a:moveTo>
                  <a:cubicBezTo>
                    <a:pt x="275" y="216"/>
                    <a:pt x="275" y="216"/>
                    <a:pt x="275" y="215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4" y="213"/>
                    <a:pt x="275" y="210"/>
                    <a:pt x="277" y="209"/>
                  </a:cubicBezTo>
                  <a:cubicBezTo>
                    <a:pt x="277" y="209"/>
                    <a:pt x="277" y="209"/>
                    <a:pt x="277" y="209"/>
                  </a:cubicBezTo>
                  <a:cubicBezTo>
                    <a:pt x="279" y="208"/>
                    <a:pt x="282" y="209"/>
                    <a:pt x="283" y="211"/>
                  </a:cubicBezTo>
                  <a:cubicBezTo>
                    <a:pt x="283" y="211"/>
                    <a:pt x="283" y="211"/>
                    <a:pt x="283" y="211"/>
                  </a:cubicBezTo>
                  <a:cubicBezTo>
                    <a:pt x="284" y="211"/>
                    <a:pt x="284" y="212"/>
                    <a:pt x="284" y="212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5" y="215"/>
                    <a:pt x="284" y="217"/>
                    <a:pt x="282" y="219"/>
                  </a:cubicBezTo>
                  <a:cubicBezTo>
                    <a:pt x="282" y="219"/>
                    <a:pt x="282" y="219"/>
                    <a:pt x="282" y="219"/>
                  </a:cubicBezTo>
                  <a:cubicBezTo>
                    <a:pt x="281" y="219"/>
                    <a:pt x="280" y="219"/>
                    <a:pt x="280" y="219"/>
                  </a:cubicBezTo>
                  <a:cubicBezTo>
                    <a:pt x="280" y="219"/>
                    <a:pt x="280" y="219"/>
                    <a:pt x="280" y="219"/>
                  </a:cubicBezTo>
                  <a:cubicBezTo>
                    <a:pt x="278" y="219"/>
                    <a:pt x="276" y="218"/>
                    <a:pt x="275" y="216"/>
                  </a:cubicBezTo>
                  <a:close/>
                  <a:moveTo>
                    <a:pt x="269" y="203"/>
                  </a:moveTo>
                  <a:cubicBezTo>
                    <a:pt x="269" y="203"/>
                    <a:pt x="268" y="202"/>
                    <a:pt x="268" y="202"/>
                  </a:cubicBezTo>
                  <a:cubicBezTo>
                    <a:pt x="268" y="202"/>
                    <a:pt x="268" y="202"/>
                    <a:pt x="268" y="202"/>
                  </a:cubicBezTo>
                  <a:cubicBezTo>
                    <a:pt x="267" y="200"/>
                    <a:pt x="268" y="197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72" y="194"/>
                    <a:pt x="275" y="195"/>
                    <a:pt x="277" y="197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7" y="198"/>
                    <a:pt x="277" y="198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8" y="201"/>
                    <a:pt x="277" y="204"/>
                    <a:pt x="275" y="205"/>
                  </a:cubicBezTo>
                  <a:cubicBezTo>
                    <a:pt x="275" y="205"/>
                    <a:pt x="275" y="205"/>
                    <a:pt x="275" y="205"/>
                  </a:cubicBezTo>
                  <a:cubicBezTo>
                    <a:pt x="274" y="205"/>
                    <a:pt x="274" y="206"/>
                    <a:pt x="273" y="206"/>
                  </a:cubicBezTo>
                  <a:cubicBezTo>
                    <a:pt x="273" y="206"/>
                    <a:pt x="273" y="206"/>
                    <a:pt x="273" y="206"/>
                  </a:cubicBezTo>
                  <a:cubicBezTo>
                    <a:pt x="271" y="206"/>
                    <a:pt x="270" y="205"/>
                    <a:pt x="269" y="203"/>
                  </a:cubicBezTo>
                  <a:close/>
                  <a:moveTo>
                    <a:pt x="262" y="190"/>
                  </a:moveTo>
                  <a:cubicBezTo>
                    <a:pt x="261" y="190"/>
                    <a:pt x="261" y="189"/>
                    <a:pt x="261" y="189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7"/>
                    <a:pt x="260" y="184"/>
                    <a:pt x="263" y="182"/>
                  </a:cubicBezTo>
                  <a:cubicBezTo>
                    <a:pt x="263" y="182"/>
                    <a:pt x="263" y="182"/>
                    <a:pt x="263" y="182"/>
                  </a:cubicBezTo>
                  <a:cubicBezTo>
                    <a:pt x="265" y="181"/>
                    <a:pt x="268" y="182"/>
                    <a:pt x="269" y="184"/>
                  </a:cubicBezTo>
                  <a:cubicBezTo>
                    <a:pt x="269" y="184"/>
                    <a:pt x="269" y="184"/>
                    <a:pt x="269" y="184"/>
                  </a:cubicBezTo>
                  <a:cubicBezTo>
                    <a:pt x="269" y="184"/>
                    <a:pt x="269" y="185"/>
                    <a:pt x="270" y="185"/>
                  </a:cubicBezTo>
                  <a:cubicBezTo>
                    <a:pt x="270" y="185"/>
                    <a:pt x="270" y="185"/>
                    <a:pt x="270" y="185"/>
                  </a:cubicBezTo>
                  <a:cubicBezTo>
                    <a:pt x="271" y="187"/>
                    <a:pt x="270" y="190"/>
                    <a:pt x="268" y="192"/>
                  </a:cubicBezTo>
                  <a:cubicBezTo>
                    <a:pt x="268" y="192"/>
                    <a:pt x="268" y="192"/>
                    <a:pt x="268" y="192"/>
                  </a:cubicBezTo>
                  <a:cubicBezTo>
                    <a:pt x="267" y="192"/>
                    <a:pt x="266" y="192"/>
                    <a:pt x="266" y="192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64" y="192"/>
                    <a:pt x="262" y="191"/>
                    <a:pt x="262" y="190"/>
                  </a:cubicBezTo>
                  <a:close/>
                  <a:moveTo>
                    <a:pt x="254" y="177"/>
                  </a:moveTo>
                  <a:cubicBezTo>
                    <a:pt x="253" y="177"/>
                    <a:pt x="253" y="177"/>
                    <a:pt x="253" y="176"/>
                  </a:cubicBezTo>
                  <a:cubicBezTo>
                    <a:pt x="253" y="176"/>
                    <a:pt x="253" y="176"/>
                    <a:pt x="253" y="176"/>
                  </a:cubicBezTo>
                  <a:cubicBezTo>
                    <a:pt x="252" y="174"/>
                    <a:pt x="252" y="171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6" y="168"/>
                    <a:pt x="259" y="169"/>
                    <a:pt x="261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1" y="171"/>
                    <a:pt x="261" y="172"/>
                    <a:pt x="262" y="172"/>
                  </a:cubicBezTo>
                  <a:cubicBezTo>
                    <a:pt x="262" y="172"/>
                    <a:pt x="262" y="172"/>
                    <a:pt x="262" y="172"/>
                  </a:cubicBezTo>
                  <a:cubicBezTo>
                    <a:pt x="262" y="172"/>
                    <a:pt x="262" y="172"/>
                    <a:pt x="262" y="172"/>
                  </a:cubicBezTo>
                  <a:cubicBezTo>
                    <a:pt x="263" y="174"/>
                    <a:pt x="262" y="177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59" y="179"/>
                    <a:pt x="258" y="179"/>
                    <a:pt x="258" y="179"/>
                  </a:cubicBezTo>
                  <a:cubicBezTo>
                    <a:pt x="258" y="179"/>
                    <a:pt x="258" y="179"/>
                    <a:pt x="258" y="179"/>
                  </a:cubicBezTo>
                  <a:cubicBezTo>
                    <a:pt x="256" y="179"/>
                    <a:pt x="255" y="179"/>
                    <a:pt x="254" y="177"/>
                  </a:cubicBezTo>
                  <a:close/>
                  <a:moveTo>
                    <a:pt x="245" y="165"/>
                  </a:moveTo>
                  <a:cubicBezTo>
                    <a:pt x="245" y="165"/>
                    <a:pt x="245" y="164"/>
                    <a:pt x="244" y="164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43" y="162"/>
                    <a:pt x="243" y="159"/>
                    <a:pt x="245" y="157"/>
                  </a:cubicBezTo>
                  <a:cubicBezTo>
                    <a:pt x="245" y="157"/>
                    <a:pt x="245" y="157"/>
                    <a:pt x="245" y="157"/>
                  </a:cubicBezTo>
                  <a:cubicBezTo>
                    <a:pt x="248" y="156"/>
                    <a:pt x="251" y="156"/>
                    <a:pt x="252" y="158"/>
                  </a:cubicBezTo>
                  <a:cubicBezTo>
                    <a:pt x="252" y="158"/>
                    <a:pt x="252" y="158"/>
                    <a:pt x="252" y="158"/>
                  </a:cubicBezTo>
                  <a:cubicBezTo>
                    <a:pt x="252" y="159"/>
                    <a:pt x="253" y="159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4" y="162"/>
                    <a:pt x="254" y="165"/>
                    <a:pt x="252" y="166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1" y="167"/>
                    <a:pt x="250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48" y="167"/>
                    <a:pt x="246" y="166"/>
                    <a:pt x="245" y="165"/>
                  </a:cubicBezTo>
                  <a:close/>
                  <a:moveTo>
                    <a:pt x="236" y="153"/>
                  </a:moveTo>
                  <a:cubicBezTo>
                    <a:pt x="236" y="153"/>
                    <a:pt x="236" y="152"/>
                    <a:pt x="235" y="152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234" y="150"/>
                    <a:pt x="234" y="147"/>
                    <a:pt x="236" y="145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38" y="144"/>
                    <a:pt x="241" y="144"/>
                    <a:pt x="243" y="146"/>
                  </a:cubicBezTo>
                  <a:cubicBezTo>
                    <a:pt x="243" y="146"/>
                    <a:pt x="243" y="146"/>
                    <a:pt x="243" y="146"/>
                  </a:cubicBezTo>
                  <a:cubicBezTo>
                    <a:pt x="243" y="147"/>
                    <a:pt x="243" y="147"/>
                    <a:pt x="24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5" y="149"/>
                    <a:pt x="245" y="152"/>
                    <a:pt x="243" y="154"/>
                  </a:cubicBezTo>
                  <a:cubicBezTo>
                    <a:pt x="243" y="154"/>
                    <a:pt x="243" y="154"/>
                    <a:pt x="243" y="154"/>
                  </a:cubicBezTo>
                  <a:cubicBezTo>
                    <a:pt x="242" y="155"/>
                    <a:pt x="241" y="155"/>
                    <a:pt x="240" y="155"/>
                  </a:cubicBezTo>
                  <a:cubicBezTo>
                    <a:pt x="240" y="155"/>
                    <a:pt x="240" y="155"/>
                    <a:pt x="240" y="155"/>
                  </a:cubicBezTo>
                  <a:cubicBezTo>
                    <a:pt x="239" y="155"/>
                    <a:pt x="237" y="154"/>
                    <a:pt x="236" y="153"/>
                  </a:cubicBezTo>
                  <a:close/>
                  <a:moveTo>
                    <a:pt x="227" y="142"/>
                  </a:move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4" y="139"/>
                    <a:pt x="224" y="136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8" y="132"/>
                    <a:pt x="231" y="132"/>
                    <a:pt x="233" y="134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3" y="135"/>
                    <a:pt x="234" y="135"/>
                    <a:pt x="234" y="135"/>
                  </a:cubicBezTo>
                  <a:cubicBezTo>
                    <a:pt x="234" y="135"/>
                    <a:pt x="234" y="135"/>
                    <a:pt x="234" y="135"/>
                  </a:cubicBezTo>
                  <a:cubicBezTo>
                    <a:pt x="234" y="135"/>
                    <a:pt x="234" y="135"/>
                    <a:pt x="234" y="135"/>
                  </a:cubicBezTo>
                  <a:cubicBezTo>
                    <a:pt x="236" y="137"/>
                    <a:pt x="235" y="140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2" y="143"/>
                    <a:pt x="231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29" y="143"/>
                    <a:pt x="228" y="143"/>
                    <a:pt x="227" y="142"/>
                  </a:cubicBezTo>
                  <a:close/>
                  <a:moveTo>
                    <a:pt x="217" y="131"/>
                  </a:moveTo>
                  <a:cubicBezTo>
                    <a:pt x="216" y="130"/>
                    <a:pt x="216" y="130"/>
                    <a:pt x="216" y="130"/>
                  </a:cubicBezTo>
                  <a:cubicBezTo>
                    <a:pt x="216" y="130"/>
                    <a:pt x="216" y="130"/>
                    <a:pt x="216" y="130"/>
                  </a:cubicBezTo>
                  <a:cubicBezTo>
                    <a:pt x="214" y="128"/>
                    <a:pt x="214" y="12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8" y="121"/>
                    <a:pt x="221" y="121"/>
                    <a:pt x="223" y="123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23"/>
                    <a:pt x="223" y="124"/>
                    <a:pt x="224" y="124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5" y="126"/>
                    <a:pt x="225" y="129"/>
                    <a:pt x="22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22" y="132"/>
                    <a:pt x="221" y="132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19" y="132"/>
                    <a:pt x="218" y="132"/>
                    <a:pt x="217" y="131"/>
                  </a:cubicBezTo>
                  <a:close/>
                  <a:moveTo>
                    <a:pt x="206" y="120"/>
                  </a:moveTo>
                  <a:cubicBezTo>
                    <a:pt x="206" y="120"/>
                    <a:pt x="206" y="119"/>
                    <a:pt x="205" y="119"/>
                  </a:cubicBezTo>
                  <a:cubicBezTo>
                    <a:pt x="205" y="119"/>
                    <a:pt x="205" y="119"/>
                    <a:pt x="205" y="119"/>
                  </a:cubicBezTo>
                  <a:cubicBezTo>
                    <a:pt x="203" y="117"/>
                    <a:pt x="203" y="114"/>
                    <a:pt x="205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7" y="110"/>
                    <a:pt x="210" y="110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3"/>
                    <a:pt x="212" y="113"/>
                    <a:pt x="213" y="113"/>
                  </a:cubicBezTo>
                  <a:cubicBezTo>
                    <a:pt x="213" y="113"/>
                    <a:pt x="213" y="113"/>
                    <a:pt x="213" y="113"/>
                  </a:cubicBezTo>
                  <a:cubicBezTo>
                    <a:pt x="215" y="115"/>
                    <a:pt x="215" y="118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2" y="121"/>
                    <a:pt x="211" y="121"/>
                    <a:pt x="210" y="121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08" y="121"/>
                    <a:pt x="207" y="121"/>
                    <a:pt x="206" y="120"/>
                  </a:cubicBezTo>
                  <a:close/>
                  <a:moveTo>
                    <a:pt x="195" y="110"/>
                  </a:moveTo>
                  <a:cubicBezTo>
                    <a:pt x="195" y="109"/>
                    <a:pt x="195" y="109"/>
                    <a:pt x="194" y="109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192" y="107"/>
                    <a:pt x="192" y="104"/>
                    <a:pt x="19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6" y="100"/>
                    <a:pt x="199" y="100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1" y="102"/>
                    <a:pt x="201" y="102"/>
                    <a:pt x="202" y="103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4" y="104"/>
                    <a:pt x="204" y="107"/>
                    <a:pt x="202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1" y="110"/>
                    <a:pt x="200" y="111"/>
                    <a:pt x="198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7" y="111"/>
                    <a:pt x="196" y="110"/>
                    <a:pt x="195" y="110"/>
                  </a:cubicBezTo>
                  <a:close/>
                  <a:moveTo>
                    <a:pt x="184" y="100"/>
                  </a:moveTo>
                  <a:cubicBezTo>
                    <a:pt x="184" y="100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1" y="97"/>
                    <a:pt x="181" y="94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4" y="90"/>
                    <a:pt x="187" y="90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90" y="92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2" y="94"/>
                    <a:pt x="192" y="97"/>
                    <a:pt x="191" y="99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0" y="100"/>
                    <a:pt x="188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6" y="101"/>
                    <a:pt x="185" y="101"/>
                    <a:pt x="184" y="100"/>
                  </a:cubicBezTo>
                  <a:close/>
                  <a:moveTo>
                    <a:pt x="172" y="90"/>
                  </a:moveTo>
                  <a:cubicBezTo>
                    <a:pt x="172" y="90"/>
                    <a:pt x="172" y="90"/>
                    <a:pt x="171" y="90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69" y="88"/>
                    <a:pt x="169" y="85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1"/>
                    <a:pt x="175" y="81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80" y="85"/>
                    <a:pt x="181" y="88"/>
                    <a:pt x="179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8" y="91"/>
                    <a:pt x="177" y="91"/>
                    <a:pt x="175" y="91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4" y="91"/>
                    <a:pt x="173" y="91"/>
                    <a:pt x="172" y="90"/>
                  </a:cubicBezTo>
                  <a:close/>
                  <a:moveTo>
                    <a:pt x="160" y="81"/>
                  </a:moveTo>
                  <a:cubicBezTo>
                    <a:pt x="160" y="81"/>
                    <a:pt x="160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7" y="79"/>
                    <a:pt x="157" y="76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60" y="72"/>
                    <a:pt x="163" y="71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6" y="74"/>
                    <a:pt x="166" y="74"/>
                  </a:cubicBezTo>
                  <a:cubicBezTo>
                    <a:pt x="166" y="74"/>
                    <a:pt x="166" y="74"/>
                    <a:pt x="166" y="74"/>
                  </a:cubicBezTo>
                  <a:cubicBezTo>
                    <a:pt x="168" y="75"/>
                    <a:pt x="169" y="78"/>
                    <a:pt x="167" y="80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6" y="82"/>
                    <a:pt x="165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2" y="82"/>
                    <a:pt x="161" y="82"/>
                    <a:pt x="160" y="81"/>
                  </a:cubicBezTo>
                  <a:close/>
                  <a:moveTo>
                    <a:pt x="148" y="73"/>
                  </a:moveTo>
                  <a:cubicBezTo>
                    <a:pt x="148" y="73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5" y="71"/>
                    <a:pt x="144" y="68"/>
                    <a:pt x="146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63"/>
                    <a:pt x="150" y="63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6" y="66"/>
                    <a:pt x="156" y="69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3"/>
                    <a:pt x="152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0" y="74"/>
                    <a:pt x="149" y="73"/>
                    <a:pt x="148" y="73"/>
                  </a:cubicBezTo>
                  <a:close/>
                  <a:moveTo>
                    <a:pt x="136" y="65"/>
                  </a:moveTo>
                  <a:cubicBezTo>
                    <a:pt x="135" y="64"/>
                    <a:pt x="135" y="64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2" y="63"/>
                    <a:pt x="132" y="60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4" y="55"/>
                    <a:pt x="137" y="55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6"/>
                    <a:pt x="140" y="56"/>
                    <a:pt x="141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3" y="58"/>
                    <a:pt x="143" y="61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1" y="65"/>
                    <a:pt x="140" y="65"/>
                    <a:pt x="138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7" y="65"/>
                    <a:pt x="136" y="65"/>
                    <a:pt x="136" y="65"/>
                  </a:cubicBezTo>
                  <a:close/>
                  <a:moveTo>
                    <a:pt x="123" y="57"/>
                  </a:moveTo>
                  <a:cubicBezTo>
                    <a:pt x="122" y="57"/>
                    <a:pt x="122" y="57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19" y="55"/>
                    <a:pt x="118" y="52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48"/>
                    <a:pt x="124" y="47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7" y="48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0" y="50"/>
                    <a:pt x="130" y="53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8" y="57"/>
                    <a:pt x="127" y="58"/>
                    <a:pt x="125" y="58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3" y="57"/>
                    <a:pt x="123" y="57"/>
                  </a:cubicBezTo>
                  <a:close/>
                  <a:moveTo>
                    <a:pt x="110" y="50"/>
                  </a:moveTo>
                  <a:cubicBezTo>
                    <a:pt x="109" y="49"/>
                    <a:pt x="109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6" y="48"/>
                    <a:pt x="105" y="45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0"/>
                    <a:pt x="111" y="39"/>
                    <a:pt x="113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114" y="41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3"/>
                    <a:pt x="117" y="45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5" y="49"/>
                    <a:pt x="113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10" y="50"/>
                  </a:cubicBezTo>
                  <a:close/>
                  <a:moveTo>
                    <a:pt x="96" y="43"/>
                  </a:moveTo>
                  <a:cubicBezTo>
                    <a:pt x="96" y="43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3" y="41"/>
                    <a:pt x="92" y="38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3"/>
                    <a:pt x="97" y="33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0" y="34"/>
                    <a:pt x="100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5"/>
                    <a:pt x="104" y="38"/>
                    <a:pt x="103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42"/>
                    <a:pt x="100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7" y="43"/>
                    <a:pt x="96" y="43"/>
                  </a:cubicBezTo>
                  <a:close/>
                  <a:moveTo>
                    <a:pt x="83" y="36"/>
                  </a:move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79" y="35"/>
                    <a:pt x="78" y="32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27"/>
                    <a:pt x="83" y="26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9" y="29"/>
                    <a:pt x="90" y="32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36"/>
                    <a:pt x="87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7"/>
                    <a:pt x="83" y="36"/>
                    <a:pt x="83" y="36"/>
                  </a:cubicBezTo>
                  <a:close/>
                  <a:moveTo>
                    <a:pt x="69" y="30"/>
                  </a:moveTo>
                  <a:cubicBezTo>
                    <a:pt x="69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5" y="28"/>
                    <a:pt x="64" y="26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1"/>
                    <a:pt x="69" y="20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5" y="22"/>
                    <a:pt x="76" y="25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9"/>
                    <a:pt x="73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0" y="30"/>
                    <a:pt x="70" y="30"/>
                    <a:pt x="69" y="30"/>
                  </a:cubicBezTo>
                  <a:close/>
                  <a:moveTo>
                    <a:pt x="55" y="24"/>
                  </a:moveTo>
                  <a:cubicBezTo>
                    <a:pt x="55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1" y="23"/>
                    <a:pt x="50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5"/>
                    <a:pt x="55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5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1" y="16"/>
                    <a:pt x="62" y="19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3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5"/>
                    <a:pt x="56" y="25"/>
                    <a:pt x="55" y="24"/>
                  </a:cubicBezTo>
                  <a:close/>
                  <a:moveTo>
                    <a:pt x="41" y="19"/>
                  </a:moveTo>
                  <a:cubicBezTo>
                    <a:pt x="41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7" y="18"/>
                    <a:pt x="36" y="15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41" y="9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7" y="11"/>
                    <a:pt x="48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8"/>
                    <a:pt x="45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1" y="19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3" y="13"/>
                    <a:pt x="22" y="10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6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6"/>
                    <a:pt x="34" y="9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3"/>
                    <a:pt x="30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7" y="14"/>
                    <a:pt x="27" y="14"/>
                  </a:cubicBezTo>
                  <a:close/>
                  <a:moveTo>
                    <a:pt x="13" y="10"/>
                  </a:moveTo>
                  <a:cubicBezTo>
                    <a:pt x="12" y="10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7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8" y="1"/>
                    <a:pt x="19" y="4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6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33"/>
            <p:cNvSpPr>
              <a:spLocks noEditPoints="1"/>
            </p:cNvSpPr>
            <p:nvPr/>
          </p:nvSpPr>
          <p:spPr bwMode="auto">
            <a:xfrm>
              <a:off x="8103849" y="2390322"/>
              <a:ext cx="793750" cy="1951038"/>
            </a:xfrm>
            <a:custGeom>
              <a:avLst/>
              <a:gdLst>
                <a:gd name="T0" fmla="*/ 15 w 308"/>
                <a:gd name="T1" fmla="*/ 752 h 756"/>
                <a:gd name="T2" fmla="*/ 32 w 308"/>
                <a:gd name="T3" fmla="*/ 742 h 756"/>
                <a:gd name="T4" fmla="*/ 43 w 308"/>
                <a:gd name="T5" fmla="*/ 742 h 756"/>
                <a:gd name="T6" fmla="*/ 62 w 308"/>
                <a:gd name="T7" fmla="*/ 729 h 756"/>
                <a:gd name="T8" fmla="*/ 71 w 308"/>
                <a:gd name="T9" fmla="*/ 730 h 756"/>
                <a:gd name="T10" fmla="*/ 92 w 308"/>
                <a:gd name="T11" fmla="*/ 720 h 756"/>
                <a:gd name="T12" fmla="*/ 107 w 308"/>
                <a:gd name="T13" fmla="*/ 706 h 756"/>
                <a:gd name="T14" fmla="*/ 118 w 308"/>
                <a:gd name="T15" fmla="*/ 705 h 756"/>
                <a:gd name="T16" fmla="*/ 138 w 308"/>
                <a:gd name="T17" fmla="*/ 690 h 756"/>
                <a:gd name="T18" fmla="*/ 142 w 308"/>
                <a:gd name="T19" fmla="*/ 687 h 756"/>
                <a:gd name="T20" fmla="*/ 163 w 308"/>
                <a:gd name="T21" fmla="*/ 674 h 756"/>
                <a:gd name="T22" fmla="*/ 175 w 308"/>
                <a:gd name="T23" fmla="*/ 658 h 756"/>
                <a:gd name="T24" fmla="*/ 186 w 308"/>
                <a:gd name="T25" fmla="*/ 655 h 756"/>
                <a:gd name="T26" fmla="*/ 199 w 308"/>
                <a:gd name="T27" fmla="*/ 636 h 756"/>
                <a:gd name="T28" fmla="*/ 207 w 308"/>
                <a:gd name="T29" fmla="*/ 634 h 756"/>
                <a:gd name="T30" fmla="*/ 223 w 308"/>
                <a:gd name="T31" fmla="*/ 613 h 756"/>
                <a:gd name="T32" fmla="*/ 226 w 308"/>
                <a:gd name="T33" fmla="*/ 610 h 756"/>
                <a:gd name="T34" fmla="*/ 243 w 308"/>
                <a:gd name="T35" fmla="*/ 591 h 756"/>
                <a:gd name="T36" fmla="*/ 250 w 308"/>
                <a:gd name="T37" fmla="*/ 573 h 756"/>
                <a:gd name="T38" fmla="*/ 259 w 308"/>
                <a:gd name="T39" fmla="*/ 566 h 756"/>
                <a:gd name="T40" fmla="*/ 269 w 308"/>
                <a:gd name="T41" fmla="*/ 543 h 756"/>
                <a:gd name="T42" fmla="*/ 275 w 308"/>
                <a:gd name="T43" fmla="*/ 530 h 756"/>
                <a:gd name="T44" fmla="*/ 282 w 308"/>
                <a:gd name="T45" fmla="*/ 519 h 756"/>
                <a:gd name="T46" fmla="*/ 285 w 308"/>
                <a:gd name="T47" fmla="*/ 496 h 756"/>
                <a:gd name="T48" fmla="*/ 290 w 308"/>
                <a:gd name="T49" fmla="*/ 491 h 756"/>
                <a:gd name="T50" fmla="*/ 296 w 308"/>
                <a:gd name="T51" fmla="*/ 465 h 756"/>
                <a:gd name="T52" fmla="*/ 298 w 308"/>
                <a:gd name="T53" fmla="*/ 447 h 756"/>
                <a:gd name="T54" fmla="*/ 304 w 308"/>
                <a:gd name="T55" fmla="*/ 438 h 756"/>
                <a:gd name="T56" fmla="*/ 302 w 308"/>
                <a:gd name="T57" fmla="*/ 415 h 756"/>
                <a:gd name="T58" fmla="*/ 305 w 308"/>
                <a:gd name="T59" fmla="*/ 409 h 756"/>
                <a:gd name="T60" fmla="*/ 308 w 308"/>
                <a:gd name="T61" fmla="*/ 384 h 756"/>
                <a:gd name="T62" fmla="*/ 308 w 308"/>
                <a:gd name="T63" fmla="*/ 363 h 756"/>
                <a:gd name="T64" fmla="*/ 306 w 308"/>
                <a:gd name="T65" fmla="*/ 357 h 756"/>
                <a:gd name="T66" fmla="*/ 306 w 308"/>
                <a:gd name="T67" fmla="*/ 333 h 756"/>
                <a:gd name="T68" fmla="*/ 299 w 308"/>
                <a:gd name="T69" fmla="*/ 312 h 756"/>
                <a:gd name="T70" fmla="*/ 300 w 308"/>
                <a:gd name="T71" fmla="*/ 305 h 756"/>
                <a:gd name="T72" fmla="*/ 294 w 308"/>
                <a:gd name="T73" fmla="*/ 278 h 756"/>
                <a:gd name="T74" fmla="*/ 293 w 308"/>
                <a:gd name="T75" fmla="*/ 274 h 756"/>
                <a:gd name="T76" fmla="*/ 289 w 308"/>
                <a:gd name="T77" fmla="*/ 251 h 756"/>
                <a:gd name="T78" fmla="*/ 277 w 308"/>
                <a:gd name="T79" fmla="*/ 233 h 756"/>
                <a:gd name="T80" fmla="*/ 277 w 308"/>
                <a:gd name="T81" fmla="*/ 222 h 756"/>
                <a:gd name="T82" fmla="*/ 264 w 308"/>
                <a:gd name="T83" fmla="*/ 204 h 756"/>
                <a:gd name="T84" fmla="*/ 263 w 308"/>
                <a:gd name="T85" fmla="*/ 197 h 756"/>
                <a:gd name="T86" fmla="*/ 252 w 308"/>
                <a:gd name="T87" fmla="*/ 174 h 756"/>
                <a:gd name="T88" fmla="*/ 237 w 308"/>
                <a:gd name="T89" fmla="*/ 161 h 756"/>
                <a:gd name="T90" fmla="*/ 234 w 308"/>
                <a:gd name="T91" fmla="*/ 153 h 756"/>
                <a:gd name="T92" fmla="*/ 217 w 308"/>
                <a:gd name="T93" fmla="*/ 132 h 756"/>
                <a:gd name="T94" fmla="*/ 213 w 308"/>
                <a:gd name="T95" fmla="*/ 129 h 756"/>
                <a:gd name="T96" fmla="*/ 200 w 308"/>
                <a:gd name="T97" fmla="*/ 110 h 756"/>
                <a:gd name="T98" fmla="*/ 180 w 308"/>
                <a:gd name="T99" fmla="*/ 99 h 756"/>
                <a:gd name="T100" fmla="*/ 176 w 308"/>
                <a:gd name="T101" fmla="*/ 93 h 756"/>
                <a:gd name="T102" fmla="*/ 159 w 308"/>
                <a:gd name="T103" fmla="*/ 75 h 756"/>
                <a:gd name="T104" fmla="*/ 140 w 308"/>
                <a:gd name="T105" fmla="*/ 68 h 756"/>
                <a:gd name="T106" fmla="*/ 135 w 308"/>
                <a:gd name="T107" fmla="*/ 61 h 756"/>
                <a:gd name="T108" fmla="*/ 112 w 308"/>
                <a:gd name="T109" fmla="*/ 47 h 756"/>
                <a:gd name="T110" fmla="*/ 106 w 308"/>
                <a:gd name="T111" fmla="*/ 46 h 756"/>
                <a:gd name="T112" fmla="*/ 87 w 308"/>
                <a:gd name="T113" fmla="*/ 31 h 756"/>
                <a:gd name="T114" fmla="*/ 66 w 308"/>
                <a:gd name="T115" fmla="*/ 27 h 756"/>
                <a:gd name="T116" fmla="*/ 61 w 308"/>
                <a:gd name="T117" fmla="*/ 22 h 756"/>
                <a:gd name="T118" fmla="*/ 39 w 308"/>
                <a:gd name="T119" fmla="*/ 10 h 756"/>
                <a:gd name="T120" fmla="*/ 19 w 308"/>
                <a:gd name="T121" fmla="*/ 8 h 756"/>
                <a:gd name="T122" fmla="*/ 12 w 308"/>
                <a:gd name="T123" fmla="*/ 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" h="756">
                  <a:moveTo>
                    <a:pt x="0" y="754"/>
                  </a:moveTo>
                  <a:cubicBezTo>
                    <a:pt x="0" y="753"/>
                    <a:pt x="1" y="752"/>
                    <a:pt x="2" y="751"/>
                  </a:cubicBezTo>
                  <a:cubicBezTo>
                    <a:pt x="2" y="751"/>
                    <a:pt x="2" y="751"/>
                    <a:pt x="2" y="751"/>
                  </a:cubicBezTo>
                  <a:cubicBezTo>
                    <a:pt x="2" y="751"/>
                    <a:pt x="2" y="751"/>
                    <a:pt x="3" y="751"/>
                  </a:cubicBezTo>
                  <a:cubicBezTo>
                    <a:pt x="3" y="751"/>
                    <a:pt x="3" y="751"/>
                    <a:pt x="3" y="751"/>
                  </a:cubicBezTo>
                  <a:cubicBezTo>
                    <a:pt x="4" y="751"/>
                    <a:pt x="6" y="751"/>
                    <a:pt x="6" y="753"/>
                  </a:cubicBezTo>
                  <a:cubicBezTo>
                    <a:pt x="6" y="753"/>
                    <a:pt x="6" y="753"/>
                    <a:pt x="6" y="753"/>
                  </a:cubicBezTo>
                  <a:cubicBezTo>
                    <a:pt x="6" y="754"/>
                    <a:pt x="6" y="755"/>
                    <a:pt x="4" y="755"/>
                  </a:cubicBezTo>
                  <a:cubicBezTo>
                    <a:pt x="4" y="755"/>
                    <a:pt x="4" y="755"/>
                    <a:pt x="4" y="755"/>
                  </a:cubicBezTo>
                  <a:cubicBezTo>
                    <a:pt x="4" y="756"/>
                    <a:pt x="3" y="756"/>
                    <a:pt x="3" y="756"/>
                  </a:cubicBezTo>
                  <a:cubicBezTo>
                    <a:pt x="3" y="756"/>
                    <a:pt x="3" y="756"/>
                    <a:pt x="3" y="756"/>
                  </a:cubicBezTo>
                  <a:cubicBezTo>
                    <a:pt x="3" y="756"/>
                    <a:pt x="3" y="756"/>
                    <a:pt x="3" y="756"/>
                  </a:cubicBezTo>
                  <a:cubicBezTo>
                    <a:pt x="3" y="756"/>
                    <a:pt x="3" y="756"/>
                    <a:pt x="2" y="756"/>
                  </a:cubicBezTo>
                  <a:cubicBezTo>
                    <a:pt x="2" y="756"/>
                    <a:pt x="2" y="756"/>
                    <a:pt x="2" y="756"/>
                  </a:cubicBezTo>
                  <a:cubicBezTo>
                    <a:pt x="1" y="756"/>
                    <a:pt x="1" y="755"/>
                    <a:pt x="0" y="754"/>
                  </a:cubicBezTo>
                  <a:close/>
                  <a:moveTo>
                    <a:pt x="10" y="751"/>
                  </a:moveTo>
                  <a:cubicBezTo>
                    <a:pt x="10" y="750"/>
                    <a:pt x="11" y="749"/>
                    <a:pt x="12" y="748"/>
                  </a:cubicBezTo>
                  <a:cubicBezTo>
                    <a:pt x="12" y="748"/>
                    <a:pt x="12" y="748"/>
                    <a:pt x="12" y="748"/>
                  </a:cubicBezTo>
                  <a:cubicBezTo>
                    <a:pt x="12" y="748"/>
                    <a:pt x="13" y="748"/>
                    <a:pt x="13" y="748"/>
                  </a:cubicBezTo>
                  <a:cubicBezTo>
                    <a:pt x="13" y="748"/>
                    <a:pt x="13" y="748"/>
                    <a:pt x="13" y="748"/>
                  </a:cubicBezTo>
                  <a:cubicBezTo>
                    <a:pt x="14" y="748"/>
                    <a:pt x="16" y="748"/>
                    <a:pt x="16" y="750"/>
                  </a:cubicBezTo>
                  <a:cubicBezTo>
                    <a:pt x="16" y="750"/>
                    <a:pt x="16" y="750"/>
                    <a:pt x="16" y="750"/>
                  </a:cubicBezTo>
                  <a:cubicBezTo>
                    <a:pt x="17" y="751"/>
                    <a:pt x="16" y="752"/>
                    <a:pt x="15" y="752"/>
                  </a:cubicBezTo>
                  <a:cubicBezTo>
                    <a:pt x="15" y="752"/>
                    <a:pt x="15" y="752"/>
                    <a:pt x="15" y="752"/>
                  </a:cubicBezTo>
                  <a:cubicBezTo>
                    <a:pt x="14" y="753"/>
                    <a:pt x="14" y="753"/>
                    <a:pt x="13" y="753"/>
                  </a:cubicBezTo>
                  <a:cubicBezTo>
                    <a:pt x="13" y="753"/>
                    <a:pt x="13" y="753"/>
                    <a:pt x="13" y="753"/>
                  </a:cubicBezTo>
                  <a:cubicBezTo>
                    <a:pt x="13" y="753"/>
                    <a:pt x="13" y="753"/>
                    <a:pt x="13" y="753"/>
                  </a:cubicBezTo>
                  <a:cubicBezTo>
                    <a:pt x="13" y="753"/>
                    <a:pt x="13" y="753"/>
                    <a:pt x="13" y="753"/>
                  </a:cubicBezTo>
                  <a:cubicBezTo>
                    <a:pt x="12" y="753"/>
                    <a:pt x="11" y="752"/>
                    <a:pt x="10" y="751"/>
                  </a:cubicBezTo>
                  <a:close/>
                  <a:moveTo>
                    <a:pt x="20" y="748"/>
                  </a:moveTo>
                  <a:cubicBezTo>
                    <a:pt x="20" y="747"/>
                    <a:pt x="21" y="746"/>
                    <a:pt x="22" y="745"/>
                  </a:cubicBezTo>
                  <a:cubicBezTo>
                    <a:pt x="22" y="745"/>
                    <a:pt x="22" y="745"/>
                    <a:pt x="22" y="745"/>
                  </a:cubicBezTo>
                  <a:cubicBezTo>
                    <a:pt x="22" y="745"/>
                    <a:pt x="23" y="745"/>
                    <a:pt x="23" y="745"/>
                  </a:cubicBezTo>
                  <a:cubicBezTo>
                    <a:pt x="23" y="745"/>
                    <a:pt x="23" y="745"/>
                    <a:pt x="23" y="745"/>
                  </a:cubicBezTo>
                  <a:cubicBezTo>
                    <a:pt x="24" y="744"/>
                    <a:pt x="26" y="745"/>
                    <a:pt x="26" y="746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47"/>
                    <a:pt x="26" y="749"/>
                    <a:pt x="25" y="749"/>
                  </a:cubicBezTo>
                  <a:cubicBezTo>
                    <a:pt x="25" y="749"/>
                    <a:pt x="25" y="749"/>
                    <a:pt x="25" y="749"/>
                  </a:cubicBezTo>
                  <a:cubicBezTo>
                    <a:pt x="24" y="749"/>
                    <a:pt x="24" y="749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2" y="750"/>
                    <a:pt x="21" y="749"/>
                    <a:pt x="20" y="748"/>
                  </a:cubicBezTo>
                  <a:close/>
                  <a:moveTo>
                    <a:pt x="30" y="745"/>
                  </a:moveTo>
                  <a:cubicBezTo>
                    <a:pt x="30" y="743"/>
                    <a:pt x="30" y="742"/>
                    <a:pt x="32" y="742"/>
                  </a:cubicBezTo>
                  <a:cubicBezTo>
                    <a:pt x="32" y="742"/>
                    <a:pt x="32" y="742"/>
                    <a:pt x="32" y="742"/>
                  </a:cubicBezTo>
                  <a:cubicBezTo>
                    <a:pt x="32" y="742"/>
                    <a:pt x="33" y="741"/>
                    <a:pt x="33" y="741"/>
                  </a:cubicBezTo>
                  <a:cubicBezTo>
                    <a:pt x="33" y="741"/>
                    <a:pt x="33" y="741"/>
                    <a:pt x="33" y="741"/>
                  </a:cubicBezTo>
                  <a:cubicBezTo>
                    <a:pt x="34" y="741"/>
                    <a:pt x="35" y="741"/>
                    <a:pt x="36" y="743"/>
                  </a:cubicBezTo>
                  <a:cubicBezTo>
                    <a:pt x="36" y="743"/>
                    <a:pt x="36" y="743"/>
                    <a:pt x="36" y="743"/>
                  </a:cubicBezTo>
                  <a:cubicBezTo>
                    <a:pt x="36" y="744"/>
                    <a:pt x="36" y="745"/>
                    <a:pt x="35" y="746"/>
                  </a:cubicBezTo>
                  <a:cubicBezTo>
                    <a:pt x="35" y="746"/>
                    <a:pt x="35" y="746"/>
                    <a:pt x="35" y="746"/>
                  </a:cubicBezTo>
                  <a:cubicBezTo>
                    <a:pt x="34" y="746"/>
                    <a:pt x="34" y="746"/>
                    <a:pt x="33" y="746"/>
                  </a:cubicBezTo>
                  <a:cubicBezTo>
                    <a:pt x="33" y="746"/>
                    <a:pt x="33" y="746"/>
                    <a:pt x="33" y="746"/>
                  </a:cubicBezTo>
                  <a:cubicBezTo>
                    <a:pt x="33" y="746"/>
                    <a:pt x="33" y="746"/>
                    <a:pt x="32" y="746"/>
                  </a:cubicBezTo>
                  <a:cubicBezTo>
                    <a:pt x="32" y="746"/>
                    <a:pt x="32" y="746"/>
                    <a:pt x="32" y="746"/>
                  </a:cubicBezTo>
                  <a:cubicBezTo>
                    <a:pt x="32" y="746"/>
                    <a:pt x="31" y="746"/>
                    <a:pt x="30" y="745"/>
                  </a:cubicBezTo>
                  <a:close/>
                  <a:moveTo>
                    <a:pt x="40" y="741"/>
                  </a:moveTo>
                  <a:cubicBezTo>
                    <a:pt x="40" y="740"/>
                    <a:pt x="40" y="738"/>
                    <a:pt x="41" y="738"/>
                  </a:cubicBezTo>
                  <a:cubicBezTo>
                    <a:pt x="41" y="738"/>
                    <a:pt x="41" y="738"/>
                    <a:pt x="41" y="738"/>
                  </a:cubicBezTo>
                  <a:cubicBezTo>
                    <a:pt x="42" y="738"/>
                    <a:pt x="42" y="738"/>
                    <a:pt x="43" y="738"/>
                  </a:cubicBezTo>
                  <a:cubicBezTo>
                    <a:pt x="43" y="738"/>
                    <a:pt x="43" y="738"/>
                    <a:pt x="43" y="738"/>
                  </a:cubicBezTo>
                  <a:cubicBezTo>
                    <a:pt x="44" y="737"/>
                    <a:pt x="45" y="738"/>
                    <a:pt x="46" y="739"/>
                  </a:cubicBezTo>
                  <a:cubicBezTo>
                    <a:pt x="46" y="739"/>
                    <a:pt x="46" y="739"/>
                    <a:pt x="46" y="739"/>
                  </a:cubicBezTo>
                  <a:cubicBezTo>
                    <a:pt x="46" y="740"/>
                    <a:pt x="46" y="741"/>
                    <a:pt x="44" y="742"/>
                  </a:cubicBezTo>
                  <a:cubicBezTo>
                    <a:pt x="44" y="742"/>
                    <a:pt x="44" y="742"/>
                    <a:pt x="44" y="742"/>
                  </a:cubicBezTo>
                  <a:cubicBezTo>
                    <a:pt x="44" y="742"/>
                    <a:pt x="44" y="742"/>
                    <a:pt x="43" y="742"/>
                  </a:cubicBezTo>
                  <a:cubicBezTo>
                    <a:pt x="43" y="742"/>
                    <a:pt x="43" y="742"/>
                    <a:pt x="43" y="742"/>
                  </a:cubicBezTo>
                  <a:cubicBezTo>
                    <a:pt x="43" y="742"/>
                    <a:pt x="43" y="742"/>
                    <a:pt x="42" y="742"/>
                  </a:cubicBezTo>
                  <a:cubicBezTo>
                    <a:pt x="42" y="742"/>
                    <a:pt x="42" y="742"/>
                    <a:pt x="42" y="742"/>
                  </a:cubicBezTo>
                  <a:cubicBezTo>
                    <a:pt x="41" y="742"/>
                    <a:pt x="40" y="742"/>
                    <a:pt x="40" y="741"/>
                  </a:cubicBezTo>
                  <a:close/>
                  <a:moveTo>
                    <a:pt x="50" y="737"/>
                  </a:moveTo>
                  <a:cubicBezTo>
                    <a:pt x="49" y="736"/>
                    <a:pt x="50" y="735"/>
                    <a:pt x="51" y="734"/>
                  </a:cubicBezTo>
                  <a:cubicBezTo>
                    <a:pt x="51" y="734"/>
                    <a:pt x="51" y="734"/>
                    <a:pt x="51" y="734"/>
                  </a:cubicBezTo>
                  <a:cubicBezTo>
                    <a:pt x="51" y="734"/>
                    <a:pt x="52" y="734"/>
                    <a:pt x="52" y="734"/>
                  </a:cubicBezTo>
                  <a:cubicBezTo>
                    <a:pt x="52" y="734"/>
                    <a:pt x="52" y="734"/>
                    <a:pt x="52" y="734"/>
                  </a:cubicBezTo>
                  <a:cubicBezTo>
                    <a:pt x="53" y="733"/>
                    <a:pt x="55" y="734"/>
                    <a:pt x="55" y="735"/>
                  </a:cubicBezTo>
                  <a:cubicBezTo>
                    <a:pt x="55" y="735"/>
                    <a:pt x="55" y="735"/>
                    <a:pt x="55" y="735"/>
                  </a:cubicBezTo>
                  <a:cubicBezTo>
                    <a:pt x="56" y="736"/>
                    <a:pt x="55" y="737"/>
                    <a:pt x="54" y="738"/>
                  </a:cubicBezTo>
                  <a:cubicBezTo>
                    <a:pt x="54" y="738"/>
                    <a:pt x="54" y="738"/>
                    <a:pt x="54" y="738"/>
                  </a:cubicBezTo>
                  <a:cubicBezTo>
                    <a:pt x="54" y="738"/>
                    <a:pt x="53" y="738"/>
                    <a:pt x="53" y="738"/>
                  </a:cubicBezTo>
                  <a:cubicBezTo>
                    <a:pt x="53" y="738"/>
                    <a:pt x="53" y="738"/>
                    <a:pt x="53" y="738"/>
                  </a:cubicBezTo>
                  <a:cubicBezTo>
                    <a:pt x="53" y="738"/>
                    <a:pt x="53" y="738"/>
                    <a:pt x="53" y="738"/>
                  </a:cubicBezTo>
                  <a:cubicBezTo>
                    <a:pt x="53" y="738"/>
                    <a:pt x="52" y="738"/>
                    <a:pt x="52" y="738"/>
                  </a:cubicBezTo>
                  <a:cubicBezTo>
                    <a:pt x="52" y="738"/>
                    <a:pt x="52" y="738"/>
                    <a:pt x="52" y="738"/>
                  </a:cubicBezTo>
                  <a:cubicBezTo>
                    <a:pt x="51" y="738"/>
                    <a:pt x="50" y="738"/>
                    <a:pt x="50" y="737"/>
                  </a:cubicBezTo>
                  <a:close/>
                  <a:moveTo>
                    <a:pt x="59" y="733"/>
                  </a:moveTo>
                  <a:cubicBezTo>
                    <a:pt x="59" y="732"/>
                    <a:pt x="59" y="730"/>
                    <a:pt x="61" y="730"/>
                  </a:cubicBezTo>
                  <a:cubicBezTo>
                    <a:pt x="61" y="730"/>
                    <a:pt x="61" y="730"/>
                    <a:pt x="61" y="730"/>
                  </a:cubicBezTo>
                  <a:cubicBezTo>
                    <a:pt x="61" y="730"/>
                    <a:pt x="61" y="730"/>
                    <a:pt x="62" y="729"/>
                  </a:cubicBezTo>
                  <a:cubicBezTo>
                    <a:pt x="62" y="729"/>
                    <a:pt x="62" y="729"/>
                    <a:pt x="62" y="729"/>
                  </a:cubicBezTo>
                  <a:cubicBezTo>
                    <a:pt x="63" y="729"/>
                    <a:pt x="64" y="729"/>
                    <a:pt x="65" y="731"/>
                  </a:cubicBezTo>
                  <a:cubicBezTo>
                    <a:pt x="65" y="731"/>
                    <a:pt x="65" y="731"/>
                    <a:pt x="65" y="731"/>
                  </a:cubicBezTo>
                  <a:cubicBezTo>
                    <a:pt x="65" y="732"/>
                    <a:pt x="65" y="733"/>
                    <a:pt x="64" y="734"/>
                  </a:cubicBezTo>
                  <a:cubicBezTo>
                    <a:pt x="64" y="734"/>
                    <a:pt x="64" y="734"/>
                    <a:pt x="64" y="734"/>
                  </a:cubicBezTo>
                  <a:cubicBezTo>
                    <a:pt x="63" y="734"/>
                    <a:pt x="63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1" y="734"/>
                    <a:pt x="60" y="734"/>
                    <a:pt x="59" y="733"/>
                  </a:cubicBezTo>
                  <a:close/>
                  <a:moveTo>
                    <a:pt x="69" y="729"/>
                  </a:moveTo>
                  <a:cubicBezTo>
                    <a:pt x="68" y="727"/>
                    <a:pt x="69" y="726"/>
                    <a:pt x="70" y="726"/>
                  </a:cubicBezTo>
                  <a:cubicBezTo>
                    <a:pt x="70" y="726"/>
                    <a:pt x="70" y="726"/>
                    <a:pt x="70" y="726"/>
                  </a:cubicBezTo>
                  <a:cubicBezTo>
                    <a:pt x="70" y="725"/>
                    <a:pt x="71" y="725"/>
                    <a:pt x="71" y="725"/>
                  </a:cubicBezTo>
                  <a:cubicBezTo>
                    <a:pt x="71" y="725"/>
                    <a:pt x="71" y="725"/>
                    <a:pt x="71" y="725"/>
                  </a:cubicBezTo>
                  <a:cubicBezTo>
                    <a:pt x="72" y="724"/>
                    <a:pt x="74" y="725"/>
                    <a:pt x="74" y="726"/>
                  </a:cubicBezTo>
                  <a:cubicBezTo>
                    <a:pt x="74" y="726"/>
                    <a:pt x="74" y="726"/>
                    <a:pt x="74" y="726"/>
                  </a:cubicBezTo>
                  <a:cubicBezTo>
                    <a:pt x="75" y="727"/>
                    <a:pt x="74" y="729"/>
                    <a:pt x="73" y="729"/>
                  </a:cubicBezTo>
                  <a:cubicBezTo>
                    <a:pt x="73" y="729"/>
                    <a:pt x="73" y="729"/>
                    <a:pt x="73" y="729"/>
                  </a:cubicBezTo>
                  <a:cubicBezTo>
                    <a:pt x="73" y="729"/>
                    <a:pt x="72" y="730"/>
                    <a:pt x="72" y="730"/>
                  </a:cubicBezTo>
                  <a:cubicBezTo>
                    <a:pt x="72" y="730"/>
                    <a:pt x="72" y="730"/>
                    <a:pt x="72" y="730"/>
                  </a:cubicBezTo>
                  <a:cubicBezTo>
                    <a:pt x="72" y="730"/>
                    <a:pt x="71" y="730"/>
                    <a:pt x="71" y="730"/>
                  </a:cubicBezTo>
                  <a:cubicBezTo>
                    <a:pt x="71" y="730"/>
                    <a:pt x="71" y="730"/>
                    <a:pt x="71" y="730"/>
                  </a:cubicBezTo>
                  <a:cubicBezTo>
                    <a:pt x="70" y="730"/>
                    <a:pt x="69" y="729"/>
                    <a:pt x="69" y="729"/>
                  </a:cubicBezTo>
                  <a:close/>
                  <a:moveTo>
                    <a:pt x="78" y="724"/>
                  </a:moveTo>
                  <a:cubicBezTo>
                    <a:pt x="78" y="723"/>
                    <a:pt x="78" y="722"/>
                    <a:pt x="79" y="721"/>
                  </a:cubicBezTo>
                  <a:cubicBezTo>
                    <a:pt x="79" y="721"/>
                    <a:pt x="79" y="721"/>
                    <a:pt x="79" y="721"/>
                  </a:cubicBezTo>
                  <a:cubicBezTo>
                    <a:pt x="80" y="721"/>
                    <a:pt x="80" y="721"/>
                    <a:pt x="81" y="720"/>
                  </a:cubicBezTo>
                  <a:cubicBezTo>
                    <a:pt x="81" y="720"/>
                    <a:pt x="81" y="720"/>
                    <a:pt x="81" y="720"/>
                  </a:cubicBezTo>
                  <a:cubicBezTo>
                    <a:pt x="82" y="720"/>
                    <a:pt x="83" y="720"/>
                    <a:pt x="84" y="721"/>
                  </a:cubicBezTo>
                  <a:cubicBezTo>
                    <a:pt x="84" y="721"/>
                    <a:pt x="84" y="721"/>
                    <a:pt x="84" y="721"/>
                  </a:cubicBezTo>
                  <a:cubicBezTo>
                    <a:pt x="84" y="723"/>
                    <a:pt x="84" y="724"/>
                    <a:pt x="83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2" y="725"/>
                    <a:pt x="82" y="725"/>
                    <a:pt x="82" y="725"/>
                  </a:cubicBezTo>
                  <a:cubicBezTo>
                    <a:pt x="82" y="725"/>
                    <a:pt x="82" y="725"/>
                    <a:pt x="82" y="725"/>
                  </a:cubicBezTo>
                  <a:cubicBezTo>
                    <a:pt x="81" y="725"/>
                    <a:pt x="81" y="725"/>
                    <a:pt x="80" y="725"/>
                  </a:cubicBezTo>
                  <a:cubicBezTo>
                    <a:pt x="80" y="725"/>
                    <a:pt x="80" y="725"/>
                    <a:pt x="80" y="725"/>
                  </a:cubicBezTo>
                  <a:cubicBezTo>
                    <a:pt x="80" y="725"/>
                    <a:pt x="79" y="725"/>
                    <a:pt x="78" y="724"/>
                  </a:cubicBezTo>
                  <a:close/>
                  <a:moveTo>
                    <a:pt x="88" y="719"/>
                  </a:moveTo>
                  <a:cubicBezTo>
                    <a:pt x="87" y="718"/>
                    <a:pt x="88" y="717"/>
                    <a:pt x="89" y="716"/>
                  </a:cubicBezTo>
                  <a:cubicBezTo>
                    <a:pt x="89" y="716"/>
                    <a:pt x="89" y="716"/>
                    <a:pt x="89" y="716"/>
                  </a:cubicBezTo>
                  <a:cubicBezTo>
                    <a:pt x="89" y="716"/>
                    <a:pt x="90" y="716"/>
                    <a:pt x="90" y="716"/>
                  </a:cubicBezTo>
                  <a:cubicBezTo>
                    <a:pt x="90" y="716"/>
                    <a:pt x="90" y="716"/>
                    <a:pt x="90" y="716"/>
                  </a:cubicBezTo>
                  <a:cubicBezTo>
                    <a:pt x="91" y="715"/>
                    <a:pt x="92" y="716"/>
                    <a:pt x="93" y="717"/>
                  </a:cubicBezTo>
                  <a:cubicBezTo>
                    <a:pt x="93" y="717"/>
                    <a:pt x="93" y="717"/>
                    <a:pt x="93" y="717"/>
                  </a:cubicBezTo>
                  <a:cubicBezTo>
                    <a:pt x="94" y="718"/>
                    <a:pt x="93" y="719"/>
                    <a:pt x="92" y="720"/>
                  </a:cubicBezTo>
                  <a:cubicBezTo>
                    <a:pt x="92" y="720"/>
                    <a:pt x="92" y="720"/>
                    <a:pt x="92" y="720"/>
                  </a:cubicBezTo>
                  <a:cubicBezTo>
                    <a:pt x="92" y="720"/>
                    <a:pt x="91" y="720"/>
                    <a:pt x="91" y="720"/>
                  </a:cubicBezTo>
                  <a:cubicBezTo>
                    <a:pt x="91" y="720"/>
                    <a:pt x="91" y="720"/>
                    <a:pt x="91" y="720"/>
                  </a:cubicBezTo>
                  <a:cubicBezTo>
                    <a:pt x="91" y="721"/>
                    <a:pt x="90" y="721"/>
                    <a:pt x="90" y="721"/>
                  </a:cubicBezTo>
                  <a:cubicBezTo>
                    <a:pt x="90" y="721"/>
                    <a:pt x="90" y="721"/>
                    <a:pt x="90" y="721"/>
                  </a:cubicBezTo>
                  <a:cubicBezTo>
                    <a:pt x="89" y="721"/>
                    <a:pt x="88" y="720"/>
                    <a:pt x="88" y="719"/>
                  </a:cubicBezTo>
                  <a:close/>
                  <a:moveTo>
                    <a:pt x="97" y="715"/>
                  </a:moveTo>
                  <a:cubicBezTo>
                    <a:pt x="96" y="713"/>
                    <a:pt x="97" y="712"/>
                    <a:pt x="98" y="711"/>
                  </a:cubicBezTo>
                  <a:cubicBezTo>
                    <a:pt x="98" y="711"/>
                    <a:pt x="98" y="711"/>
                    <a:pt x="98" y="711"/>
                  </a:cubicBezTo>
                  <a:cubicBezTo>
                    <a:pt x="98" y="711"/>
                    <a:pt x="99" y="711"/>
                    <a:pt x="99" y="711"/>
                  </a:cubicBezTo>
                  <a:cubicBezTo>
                    <a:pt x="99" y="711"/>
                    <a:pt x="99" y="711"/>
                    <a:pt x="99" y="711"/>
                  </a:cubicBezTo>
                  <a:cubicBezTo>
                    <a:pt x="100" y="710"/>
                    <a:pt x="102" y="711"/>
                    <a:pt x="102" y="712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3" y="713"/>
                    <a:pt x="102" y="714"/>
                    <a:pt x="101" y="715"/>
                  </a:cubicBezTo>
                  <a:cubicBezTo>
                    <a:pt x="101" y="715"/>
                    <a:pt x="101" y="715"/>
                    <a:pt x="101" y="715"/>
                  </a:cubicBezTo>
                  <a:cubicBezTo>
                    <a:pt x="101" y="715"/>
                    <a:pt x="101" y="715"/>
                    <a:pt x="100" y="715"/>
                  </a:cubicBezTo>
                  <a:cubicBezTo>
                    <a:pt x="100" y="715"/>
                    <a:pt x="100" y="715"/>
                    <a:pt x="100" y="715"/>
                  </a:cubicBezTo>
                  <a:cubicBezTo>
                    <a:pt x="100" y="716"/>
                    <a:pt x="99" y="716"/>
                    <a:pt x="99" y="716"/>
                  </a:cubicBezTo>
                  <a:cubicBezTo>
                    <a:pt x="99" y="716"/>
                    <a:pt x="99" y="716"/>
                    <a:pt x="99" y="716"/>
                  </a:cubicBezTo>
                  <a:cubicBezTo>
                    <a:pt x="98" y="716"/>
                    <a:pt x="97" y="715"/>
                    <a:pt x="97" y="715"/>
                  </a:cubicBezTo>
                  <a:close/>
                  <a:moveTo>
                    <a:pt x="106" y="709"/>
                  </a:moveTo>
                  <a:cubicBezTo>
                    <a:pt x="106" y="708"/>
                    <a:pt x="106" y="707"/>
                    <a:pt x="107" y="706"/>
                  </a:cubicBezTo>
                  <a:cubicBezTo>
                    <a:pt x="107" y="706"/>
                    <a:pt x="107" y="706"/>
                    <a:pt x="107" y="706"/>
                  </a:cubicBezTo>
                  <a:cubicBezTo>
                    <a:pt x="107" y="706"/>
                    <a:pt x="108" y="706"/>
                    <a:pt x="108" y="706"/>
                  </a:cubicBezTo>
                  <a:cubicBezTo>
                    <a:pt x="108" y="706"/>
                    <a:pt x="108" y="706"/>
                    <a:pt x="108" y="706"/>
                  </a:cubicBezTo>
                  <a:cubicBezTo>
                    <a:pt x="109" y="705"/>
                    <a:pt x="111" y="705"/>
                    <a:pt x="111" y="706"/>
                  </a:cubicBezTo>
                  <a:cubicBezTo>
                    <a:pt x="111" y="706"/>
                    <a:pt x="111" y="706"/>
                    <a:pt x="111" y="706"/>
                  </a:cubicBezTo>
                  <a:cubicBezTo>
                    <a:pt x="112" y="708"/>
                    <a:pt x="112" y="709"/>
                    <a:pt x="110" y="710"/>
                  </a:cubicBezTo>
                  <a:cubicBezTo>
                    <a:pt x="110" y="710"/>
                    <a:pt x="110" y="710"/>
                    <a:pt x="110" y="710"/>
                  </a:cubicBezTo>
                  <a:cubicBezTo>
                    <a:pt x="110" y="710"/>
                    <a:pt x="110" y="710"/>
                    <a:pt x="109" y="710"/>
                  </a:cubicBezTo>
                  <a:cubicBezTo>
                    <a:pt x="109" y="710"/>
                    <a:pt x="109" y="710"/>
                    <a:pt x="109" y="710"/>
                  </a:cubicBezTo>
                  <a:cubicBezTo>
                    <a:pt x="109" y="710"/>
                    <a:pt x="109" y="710"/>
                    <a:pt x="109" y="710"/>
                  </a:cubicBezTo>
                  <a:cubicBezTo>
                    <a:pt x="109" y="710"/>
                    <a:pt x="109" y="711"/>
                    <a:pt x="108" y="711"/>
                  </a:cubicBezTo>
                  <a:cubicBezTo>
                    <a:pt x="108" y="711"/>
                    <a:pt x="108" y="711"/>
                    <a:pt x="108" y="711"/>
                  </a:cubicBezTo>
                  <a:cubicBezTo>
                    <a:pt x="107" y="711"/>
                    <a:pt x="107" y="710"/>
                    <a:pt x="106" y="709"/>
                  </a:cubicBezTo>
                  <a:close/>
                  <a:moveTo>
                    <a:pt x="115" y="704"/>
                  </a:moveTo>
                  <a:cubicBezTo>
                    <a:pt x="115" y="703"/>
                    <a:pt x="115" y="702"/>
                    <a:pt x="116" y="701"/>
                  </a:cubicBezTo>
                  <a:cubicBezTo>
                    <a:pt x="116" y="701"/>
                    <a:pt x="116" y="701"/>
                    <a:pt x="116" y="701"/>
                  </a:cubicBezTo>
                  <a:cubicBezTo>
                    <a:pt x="116" y="701"/>
                    <a:pt x="117" y="701"/>
                    <a:pt x="117" y="700"/>
                  </a:cubicBezTo>
                  <a:cubicBezTo>
                    <a:pt x="117" y="700"/>
                    <a:pt x="117" y="700"/>
                    <a:pt x="117" y="700"/>
                  </a:cubicBezTo>
                  <a:cubicBezTo>
                    <a:pt x="118" y="700"/>
                    <a:pt x="120" y="700"/>
                    <a:pt x="120" y="701"/>
                  </a:cubicBezTo>
                  <a:cubicBezTo>
                    <a:pt x="120" y="701"/>
                    <a:pt x="120" y="701"/>
                    <a:pt x="120" y="701"/>
                  </a:cubicBezTo>
                  <a:cubicBezTo>
                    <a:pt x="121" y="702"/>
                    <a:pt x="121" y="704"/>
                    <a:pt x="120" y="704"/>
                  </a:cubicBezTo>
                  <a:cubicBezTo>
                    <a:pt x="120" y="704"/>
                    <a:pt x="120" y="704"/>
                    <a:pt x="120" y="704"/>
                  </a:cubicBezTo>
                  <a:cubicBezTo>
                    <a:pt x="119" y="704"/>
                    <a:pt x="119" y="705"/>
                    <a:pt x="118" y="705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18" y="705"/>
                    <a:pt x="118" y="705"/>
                    <a:pt x="117" y="705"/>
                  </a:cubicBezTo>
                  <a:cubicBezTo>
                    <a:pt x="117" y="705"/>
                    <a:pt x="117" y="705"/>
                    <a:pt x="117" y="705"/>
                  </a:cubicBezTo>
                  <a:cubicBezTo>
                    <a:pt x="116" y="705"/>
                    <a:pt x="116" y="705"/>
                    <a:pt x="115" y="704"/>
                  </a:cubicBezTo>
                  <a:close/>
                  <a:moveTo>
                    <a:pt x="124" y="699"/>
                  </a:moveTo>
                  <a:cubicBezTo>
                    <a:pt x="123" y="698"/>
                    <a:pt x="124" y="696"/>
                    <a:pt x="125" y="696"/>
                  </a:cubicBezTo>
                  <a:cubicBezTo>
                    <a:pt x="125" y="696"/>
                    <a:pt x="125" y="696"/>
                    <a:pt x="125" y="696"/>
                  </a:cubicBezTo>
                  <a:cubicBezTo>
                    <a:pt x="125" y="695"/>
                    <a:pt x="126" y="695"/>
                    <a:pt x="126" y="695"/>
                  </a:cubicBezTo>
                  <a:cubicBezTo>
                    <a:pt x="126" y="695"/>
                    <a:pt x="126" y="695"/>
                    <a:pt x="126" y="695"/>
                  </a:cubicBezTo>
                  <a:cubicBezTo>
                    <a:pt x="127" y="694"/>
                    <a:pt x="128" y="694"/>
                    <a:pt x="129" y="695"/>
                  </a:cubicBezTo>
                  <a:cubicBezTo>
                    <a:pt x="129" y="695"/>
                    <a:pt x="129" y="695"/>
                    <a:pt x="129" y="695"/>
                  </a:cubicBezTo>
                  <a:cubicBezTo>
                    <a:pt x="130" y="697"/>
                    <a:pt x="129" y="698"/>
                    <a:pt x="128" y="699"/>
                  </a:cubicBezTo>
                  <a:cubicBezTo>
                    <a:pt x="128" y="699"/>
                    <a:pt x="128" y="699"/>
                    <a:pt x="128" y="699"/>
                  </a:cubicBezTo>
                  <a:cubicBezTo>
                    <a:pt x="128" y="699"/>
                    <a:pt x="128" y="699"/>
                    <a:pt x="127" y="699"/>
                  </a:cubicBezTo>
                  <a:cubicBezTo>
                    <a:pt x="127" y="699"/>
                    <a:pt x="127" y="699"/>
                    <a:pt x="127" y="699"/>
                  </a:cubicBezTo>
                  <a:cubicBezTo>
                    <a:pt x="127" y="700"/>
                    <a:pt x="126" y="700"/>
                    <a:pt x="126" y="700"/>
                  </a:cubicBezTo>
                  <a:cubicBezTo>
                    <a:pt x="126" y="700"/>
                    <a:pt x="126" y="700"/>
                    <a:pt x="126" y="700"/>
                  </a:cubicBezTo>
                  <a:cubicBezTo>
                    <a:pt x="125" y="700"/>
                    <a:pt x="125" y="699"/>
                    <a:pt x="124" y="699"/>
                  </a:cubicBezTo>
                  <a:close/>
                  <a:moveTo>
                    <a:pt x="133" y="693"/>
                  </a:moveTo>
                  <a:cubicBezTo>
                    <a:pt x="132" y="692"/>
                    <a:pt x="132" y="691"/>
                    <a:pt x="133" y="690"/>
                  </a:cubicBezTo>
                  <a:cubicBezTo>
                    <a:pt x="133" y="690"/>
                    <a:pt x="133" y="690"/>
                    <a:pt x="133" y="690"/>
                  </a:cubicBezTo>
                  <a:cubicBezTo>
                    <a:pt x="134" y="690"/>
                    <a:pt x="134" y="689"/>
                    <a:pt x="135" y="689"/>
                  </a:cubicBezTo>
                  <a:cubicBezTo>
                    <a:pt x="135" y="689"/>
                    <a:pt x="135" y="689"/>
                    <a:pt x="135" y="689"/>
                  </a:cubicBezTo>
                  <a:cubicBezTo>
                    <a:pt x="136" y="688"/>
                    <a:pt x="137" y="689"/>
                    <a:pt x="138" y="690"/>
                  </a:cubicBezTo>
                  <a:cubicBezTo>
                    <a:pt x="138" y="690"/>
                    <a:pt x="138" y="690"/>
                    <a:pt x="138" y="690"/>
                  </a:cubicBezTo>
                  <a:cubicBezTo>
                    <a:pt x="139" y="691"/>
                    <a:pt x="138" y="692"/>
                    <a:pt x="137" y="693"/>
                  </a:cubicBezTo>
                  <a:cubicBezTo>
                    <a:pt x="137" y="693"/>
                    <a:pt x="137" y="693"/>
                    <a:pt x="137" y="693"/>
                  </a:cubicBezTo>
                  <a:cubicBezTo>
                    <a:pt x="137" y="693"/>
                    <a:pt x="136" y="693"/>
                    <a:pt x="136" y="694"/>
                  </a:cubicBezTo>
                  <a:cubicBezTo>
                    <a:pt x="136" y="694"/>
                    <a:pt x="136" y="694"/>
                    <a:pt x="136" y="694"/>
                  </a:cubicBezTo>
                  <a:cubicBezTo>
                    <a:pt x="136" y="694"/>
                    <a:pt x="135" y="694"/>
                    <a:pt x="135" y="694"/>
                  </a:cubicBezTo>
                  <a:cubicBezTo>
                    <a:pt x="135" y="694"/>
                    <a:pt x="135" y="694"/>
                    <a:pt x="135" y="694"/>
                  </a:cubicBezTo>
                  <a:cubicBezTo>
                    <a:pt x="134" y="694"/>
                    <a:pt x="133" y="694"/>
                    <a:pt x="133" y="693"/>
                  </a:cubicBezTo>
                  <a:close/>
                  <a:moveTo>
                    <a:pt x="142" y="687"/>
                  </a:moveTo>
                  <a:cubicBezTo>
                    <a:pt x="141" y="686"/>
                    <a:pt x="141" y="685"/>
                    <a:pt x="142" y="684"/>
                  </a:cubicBezTo>
                  <a:cubicBezTo>
                    <a:pt x="142" y="684"/>
                    <a:pt x="142" y="684"/>
                    <a:pt x="142" y="684"/>
                  </a:cubicBezTo>
                  <a:cubicBezTo>
                    <a:pt x="142" y="684"/>
                    <a:pt x="143" y="683"/>
                    <a:pt x="143" y="683"/>
                  </a:cubicBezTo>
                  <a:cubicBezTo>
                    <a:pt x="143" y="683"/>
                    <a:pt x="143" y="683"/>
                    <a:pt x="143" y="683"/>
                  </a:cubicBezTo>
                  <a:cubicBezTo>
                    <a:pt x="144" y="682"/>
                    <a:pt x="146" y="683"/>
                    <a:pt x="146" y="684"/>
                  </a:cubicBezTo>
                  <a:cubicBezTo>
                    <a:pt x="146" y="684"/>
                    <a:pt x="146" y="684"/>
                    <a:pt x="146" y="684"/>
                  </a:cubicBezTo>
                  <a:cubicBezTo>
                    <a:pt x="147" y="685"/>
                    <a:pt x="147" y="686"/>
                    <a:pt x="146" y="687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5" y="687"/>
                    <a:pt x="145" y="687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4" y="688"/>
                    <a:pt x="144" y="688"/>
                    <a:pt x="143" y="688"/>
                  </a:cubicBezTo>
                  <a:cubicBezTo>
                    <a:pt x="143" y="688"/>
                    <a:pt x="143" y="688"/>
                    <a:pt x="143" y="688"/>
                  </a:cubicBezTo>
                  <a:cubicBezTo>
                    <a:pt x="143" y="688"/>
                    <a:pt x="142" y="688"/>
                    <a:pt x="142" y="687"/>
                  </a:cubicBezTo>
                  <a:close/>
                  <a:moveTo>
                    <a:pt x="150" y="681"/>
                  </a:moveTo>
                  <a:cubicBezTo>
                    <a:pt x="149" y="680"/>
                    <a:pt x="149" y="679"/>
                    <a:pt x="151" y="678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151" y="678"/>
                    <a:pt x="151" y="677"/>
                    <a:pt x="152" y="677"/>
                  </a:cubicBezTo>
                  <a:cubicBezTo>
                    <a:pt x="152" y="677"/>
                    <a:pt x="152" y="677"/>
                    <a:pt x="152" y="677"/>
                  </a:cubicBezTo>
                  <a:cubicBezTo>
                    <a:pt x="153" y="676"/>
                    <a:pt x="154" y="677"/>
                    <a:pt x="155" y="678"/>
                  </a:cubicBezTo>
                  <a:cubicBezTo>
                    <a:pt x="155" y="678"/>
                    <a:pt x="155" y="678"/>
                    <a:pt x="155" y="678"/>
                  </a:cubicBezTo>
                  <a:cubicBezTo>
                    <a:pt x="156" y="679"/>
                    <a:pt x="155" y="680"/>
                    <a:pt x="154" y="681"/>
                  </a:cubicBezTo>
                  <a:cubicBezTo>
                    <a:pt x="154" y="681"/>
                    <a:pt x="154" y="681"/>
                    <a:pt x="154" y="681"/>
                  </a:cubicBezTo>
                  <a:cubicBezTo>
                    <a:pt x="154" y="681"/>
                    <a:pt x="154" y="681"/>
                    <a:pt x="153" y="682"/>
                  </a:cubicBezTo>
                  <a:cubicBezTo>
                    <a:pt x="153" y="682"/>
                    <a:pt x="153" y="682"/>
                    <a:pt x="153" y="682"/>
                  </a:cubicBezTo>
                  <a:cubicBezTo>
                    <a:pt x="153" y="682"/>
                    <a:pt x="152" y="682"/>
                    <a:pt x="152" y="682"/>
                  </a:cubicBezTo>
                  <a:cubicBezTo>
                    <a:pt x="152" y="682"/>
                    <a:pt x="152" y="682"/>
                    <a:pt x="152" y="682"/>
                  </a:cubicBezTo>
                  <a:cubicBezTo>
                    <a:pt x="151" y="682"/>
                    <a:pt x="150" y="682"/>
                    <a:pt x="150" y="681"/>
                  </a:cubicBezTo>
                  <a:close/>
                  <a:moveTo>
                    <a:pt x="158" y="675"/>
                  </a:moveTo>
                  <a:cubicBezTo>
                    <a:pt x="158" y="674"/>
                    <a:pt x="158" y="672"/>
                    <a:pt x="159" y="672"/>
                  </a:cubicBezTo>
                  <a:cubicBezTo>
                    <a:pt x="159" y="672"/>
                    <a:pt x="159" y="672"/>
                    <a:pt x="159" y="672"/>
                  </a:cubicBezTo>
                  <a:cubicBezTo>
                    <a:pt x="159" y="671"/>
                    <a:pt x="160" y="671"/>
                    <a:pt x="160" y="671"/>
                  </a:cubicBezTo>
                  <a:cubicBezTo>
                    <a:pt x="160" y="671"/>
                    <a:pt x="160" y="671"/>
                    <a:pt x="160" y="671"/>
                  </a:cubicBezTo>
                  <a:cubicBezTo>
                    <a:pt x="161" y="670"/>
                    <a:pt x="162" y="670"/>
                    <a:pt x="163" y="671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64" y="672"/>
                    <a:pt x="164" y="674"/>
                    <a:pt x="163" y="674"/>
                  </a:cubicBezTo>
                  <a:cubicBezTo>
                    <a:pt x="163" y="674"/>
                    <a:pt x="163" y="674"/>
                    <a:pt x="163" y="674"/>
                  </a:cubicBezTo>
                  <a:cubicBezTo>
                    <a:pt x="162" y="675"/>
                    <a:pt x="162" y="675"/>
                    <a:pt x="162" y="675"/>
                  </a:cubicBezTo>
                  <a:cubicBezTo>
                    <a:pt x="162" y="675"/>
                    <a:pt x="162" y="675"/>
                    <a:pt x="162" y="675"/>
                  </a:cubicBezTo>
                  <a:cubicBezTo>
                    <a:pt x="161" y="676"/>
                    <a:pt x="161" y="676"/>
                    <a:pt x="160" y="676"/>
                  </a:cubicBezTo>
                  <a:cubicBezTo>
                    <a:pt x="160" y="676"/>
                    <a:pt x="160" y="676"/>
                    <a:pt x="160" y="676"/>
                  </a:cubicBezTo>
                  <a:cubicBezTo>
                    <a:pt x="160" y="676"/>
                    <a:pt x="159" y="675"/>
                    <a:pt x="158" y="675"/>
                  </a:cubicBezTo>
                  <a:close/>
                  <a:moveTo>
                    <a:pt x="167" y="668"/>
                  </a:moveTo>
                  <a:cubicBezTo>
                    <a:pt x="166" y="667"/>
                    <a:pt x="166" y="666"/>
                    <a:pt x="167" y="665"/>
                  </a:cubicBezTo>
                  <a:cubicBezTo>
                    <a:pt x="167" y="665"/>
                    <a:pt x="167" y="665"/>
                    <a:pt x="167" y="665"/>
                  </a:cubicBezTo>
                  <a:cubicBezTo>
                    <a:pt x="167" y="665"/>
                    <a:pt x="168" y="665"/>
                    <a:pt x="168" y="664"/>
                  </a:cubicBezTo>
                  <a:cubicBezTo>
                    <a:pt x="168" y="664"/>
                    <a:pt x="168" y="664"/>
                    <a:pt x="168" y="664"/>
                  </a:cubicBezTo>
                  <a:cubicBezTo>
                    <a:pt x="169" y="663"/>
                    <a:pt x="170" y="664"/>
                    <a:pt x="171" y="665"/>
                  </a:cubicBezTo>
                  <a:cubicBezTo>
                    <a:pt x="171" y="665"/>
                    <a:pt x="171" y="665"/>
                    <a:pt x="171" y="665"/>
                  </a:cubicBezTo>
                  <a:cubicBezTo>
                    <a:pt x="172" y="666"/>
                    <a:pt x="172" y="667"/>
                    <a:pt x="171" y="668"/>
                  </a:cubicBezTo>
                  <a:cubicBezTo>
                    <a:pt x="171" y="668"/>
                    <a:pt x="171" y="668"/>
                    <a:pt x="171" y="668"/>
                  </a:cubicBezTo>
                  <a:cubicBezTo>
                    <a:pt x="171" y="668"/>
                    <a:pt x="170" y="668"/>
                    <a:pt x="170" y="669"/>
                  </a:cubicBezTo>
                  <a:cubicBezTo>
                    <a:pt x="170" y="669"/>
                    <a:pt x="170" y="669"/>
                    <a:pt x="170" y="669"/>
                  </a:cubicBezTo>
                  <a:cubicBezTo>
                    <a:pt x="170" y="669"/>
                    <a:pt x="170" y="669"/>
                    <a:pt x="170" y="669"/>
                  </a:cubicBezTo>
                  <a:cubicBezTo>
                    <a:pt x="169" y="669"/>
                    <a:pt x="169" y="669"/>
                    <a:pt x="168" y="669"/>
                  </a:cubicBezTo>
                  <a:cubicBezTo>
                    <a:pt x="168" y="669"/>
                    <a:pt x="168" y="669"/>
                    <a:pt x="168" y="669"/>
                  </a:cubicBezTo>
                  <a:cubicBezTo>
                    <a:pt x="168" y="669"/>
                    <a:pt x="167" y="669"/>
                    <a:pt x="167" y="668"/>
                  </a:cubicBezTo>
                  <a:close/>
                  <a:moveTo>
                    <a:pt x="175" y="662"/>
                  </a:moveTo>
                  <a:cubicBezTo>
                    <a:pt x="174" y="661"/>
                    <a:pt x="174" y="659"/>
                    <a:pt x="175" y="658"/>
                  </a:cubicBezTo>
                  <a:cubicBezTo>
                    <a:pt x="175" y="658"/>
                    <a:pt x="175" y="658"/>
                    <a:pt x="175" y="658"/>
                  </a:cubicBezTo>
                  <a:cubicBezTo>
                    <a:pt x="175" y="658"/>
                    <a:pt x="176" y="658"/>
                    <a:pt x="176" y="658"/>
                  </a:cubicBezTo>
                  <a:cubicBezTo>
                    <a:pt x="176" y="658"/>
                    <a:pt x="176" y="658"/>
                    <a:pt x="176" y="658"/>
                  </a:cubicBezTo>
                  <a:cubicBezTo>
                    <a:pt x="177" y="657"/>
                    <a:pt x="178" y="657"/>
                    <a:pt x="179" y="658"/>
                  </a:cubicBezTo>
                  <a:cubicBezTo>
                    <a:pt x="179" y="658"/>
                    <a:pt x="179" y="658"/>
                    <a:pt x="179" y="658"/>
                  </a:cubicBezTo>
                  <a:cubicBezTo>
                    <a:pt x="180" y="659"/>
                    <a:pt x="180" y="660"/>
                    <a:pt x="179" y="661"/>
                  </a:cubicBezTo>
                  <a:cubicBezTo>
                    <a:pt x="179" y="661"/>
                    <a:pt x="179" y="661"/>
                    <a:pt x="179" y="661"/>
                  </a:cubicBezTo>
                  <a:cubicBezTo>
                    <a:pt x="179" y="661"/>
                    <a:pt x="178" y="662"/>
                    <a:pt x="178" y="662"/>
                  </a:cubicBezTo>
                  <a:cubicBezTo>
                    <a:pt x="178" y="662"/>
                    <a:pt x="178" y="662"/>
                    <a:pt x="178" y="662"/>
                  </a:cubicBezTo>
                  <a:cubicBezTo>
                    <a:pt x="177" y="662"/>
                    <a:pt x="177" y="663"/>
                    <a:pt x="176" y="663"/>
                  </a:cubicBezTo>
                  <a:cubicBezTo>
                    <a:pt x="176" y="663"/>
                    <a:pt x="176" y="663"/>
                    <a:pt x="176" y="663"/>
                  </a:cubicBezTo>
                  <a:cubicBezTo>
                    <a:pt x="176" y="663"/>
                    <a:pt x="175" y="662"/>
                    <a:pt x="175" y="662"/>
                  </a:cubicBezTo>
                  <a:close/>
                  <a:moveTo>
                    <a:pt x="183" y="655"/>
                  </a:moveTo>
                  <a:cubicBezTo>
                    <a:pt x="182" y="654"/>
                    <a:pt x="182" y="652"/>
                    <a:pt x="183" y="652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83" y="651"/>
                    <a:pt x="183" y="651"/>
                    <a:pt x="184" y="651"/>
                  </a:cubicBezTo>
                  <a:cubicBezTo>
                    <a:pt x="184" y="651"/>
                    <a:pt x="184" y="651"/>
                    <a:pt x="184" y="651"/>
                  </a:cubicBezTo>
                  <a:cubicBezTo>
                    <a:pt x="185" y="650"/>
                    <a:pt x="186" y="650"/>
                    <a:pt x="187" y="651"/>
                  </a:cubicBezTo>
                  <a:cubicBezTo>
                    <a:pt x="187" y="651"/>
                    <a:pt x="187" y="651"/>
                    <a:pt x="187" y="651"/>
                  </a:cubicBezTo>
                  <a:cubicBezTo>
                    <a:pt x="188" y="652"/>
                    <a:pt x="188" y="653"/>
                    <a:pt x="187" y="654"/>
                  </a:cubicBezTo>
                  <a:cubicBezTo>
                    <a:pt x="187" y="654"/>
                    <a:pt x="187" y="654"/>
                    <a:pt x="187" y="654"/>
                  </a:cubicBezTo>
                  <a:cubicBezTo>
                    <a:pt x="186" y="654"/>
                    <a:pt x="186" y="655"/>
                    <a:pt x="186" y="655"/>
                  </a:cubicBezTo>
                  <a:cubicBezTo>
                    <a:pt x="186" y="655"/>
                    <a:pt x="186" y="655"/>
                    <a:pt x="186" y="655"/>
                  </a:cubicBezTo>
                  <a:cubicBezTo>
                    <a:pt x="186" y="655"/>
                    <a:pt x="186" y="655"/>
                    <a:pt x="186" y="655"/>
                  </a:cubicBezTo>
                  <a:cubicBezTo>
                    <a:pt x="185" y="655"/>
                    <a:pt x="185" y="656"/>
                    <a:pt x="184" y="656"/>
                  </a:cubicBezTo>
                  <a:cubicBezTo>
                    <a:pt x="184" y="656"/>
                    <a:pt x="184" y="656"/>
                    <a:pt x="184" y="656"/>
                  </a:cubicBezTo>
                  <a:cubicBezTo>
                    <a:pt x="184" y="656"/>
                    <a:pt x="183" y="655"/>
                    <a:pt x="183" y="655"/>
                  </a:cubicBezTo>
                  <a:close/>
                  <a:moveTo>
                    <a:pt x="190" y="648"/>
                  </a:moveTo>
                  <a:cubicBezTo>
                    <a:pt x="189" y="647"/>
                    <a:pt x="189" y="645"/>
                    <a:pt x="190" y="645"/>
                  </a:cubicBezTo>
                  <a:cubicBezTo>
                    <a:pt x="190" y="645"/>
                    <a:pt x="190" y="645"/>
                    <a:pt x="190" y="645"/>
                  </a:cubicBezTo>
                  <a:cubicBezTo>
                    <a:pt x="191" y="644"/>
                    <a:pt x="191" y="644"/>
                    <a:pt x="191" y="644"/>
                  </a:cubicBezTo>
                  <a:cubicBezTo>
                    <a:pt x="191" y="644"/>
                    <a:pt x="191" y="644"/>
                    <a:pt x="191" y="644"/>
                  </a:cubicBezTo>
                  <a:cubicBezTo>
                    <a:pt x="192" y="643"/>
                    <a:pt x="194" y="643"/>
                    <a:pt x="195" y="644"/>
                  </a:cubicBezTo>
                  <a:cubicBezTo>
                    <a:pt x="195" y="644"/>
                    <a:pt x="195" y="644"/>
                    <a:pt x="195" y="644"/>
                  </a:cubicBezTo>
                  <a:cubicBezTo>
                    <a:pt x="195" y="645"/>
                    <a:pt x="195" y="646"/>
                    <a:pt x="195" y="647"/>
                  </a:cubicBezTo>
                  <a:cubicBezTo>
                    <a:pt x="195" y="647"/>
                    <a:pt x="195" y="647"/>
                    <a:pt x="195" y="647"/>
                  </a:cubicBezTo>
                  <a:cubicBezTo>
                    <a:pt x="194" y="647"/>
                    <a:pt x="194" y="648"/>
                    <a:pt x="194" y="648"/>
                  </a:cubicBezTo>
                  <a:cubicBezTo>
                    <a:pt x="194" y="648"/>
                    <a:pt x="194" y="648"/>
                    <a:pt x="194" y="648"/>
                  </a:cubicBezTo>
                  <a:cubicBezTo>
                    <a:pt x="194" y="648"/>
                    <a:pt x="194" y="648"/>
                    <a:pt x="194" y="648"/>
                  </a:cubicBezTo>
                  <a:cubicBezTo>
                    <a:pt x="193" y="648"/>
                    <a:pt x="193" y="649"/>
                    <a:pt x="192" y="649"/>
                  </a:cubicBezTo>
                  <a:cubicBezTo>
                    <a:pt x="192" y="649"/>
                    <a:pt x="192" y="649"/>
                    <a:pt x="192" y="649"/>
                  </a:cubicBezTo>
                  <a:cubicBezTo>
                    <a:pt x="191" y="649"/>
                    <a:pt x="191" y="648"/>
                    <a:pt x="190" y="648"/>
                  </a:cubicBezTo>
                  <a:close/>
                  <a:moveTo>
                    <a:pt x="198" y="641"/>
                  </a:moveTo>
                  <a:cubicBezTo>
                    <a:pt x="197" y="640"/>
                    <a:pt x="197" y="638"/>
                    <a:pt x="198" y="637"/>
                  </a:cubicBezTo>
                  <a:cubicBezTo>
                    <a:pt x="198" y="637"/>
                    <a:pt x="198" y="637"/>
                    <a:pt x="198" y="637"/>
                  </a:cubicBezTo>
                  <a:cubicBezTo>
                    <a:pt x="198" y="637"/>
                    <a:pt x="198" y="637"/>
                    <a:pt x="199" y="636"/>
                  </a:cubicBezTo>
                  <a:cubicBezTo>
                    <a:pt x="199" y="636"/>
                    <a:pt x="199" y="636"/>
                    <a:pt x="199" y="636"/>
                  </a:cubicBezTo>
                  <a:cubicBezTo>
                    <a:pt x="200" y="635"/>
                    <a:pt x="201" y="635"/>
                    <a:pt x="202" y="636"/>
                  </a:cubicBezTo>
                  <a:cubicBezTo>
                    <a:pt x="202" y="636"/>
                    <a:pt x="202" y="636"/>
                    <a:pt x="202" y="636"/>
                  </a:cubicBezTo>
                  <a:cubicBezTo>
                    <a:pt x="203" y="637"/>
                    <a:pt x="203" y="639"/>
                    <a:pt x="202" y="640"/>
                  </a:cubicBezTo>
                  <a:cubicBezTo>
                    <a:pt x="202" y="640"/>
                    <a:pt x="202" y="640"/>
                    <a:pt x="202" y="640"/>
                  </a:cubicBezTo>
                  <a:cubicBezTo>
                    <a:pt x="202" y="640"/>
                    <a:pt x="201" y="640"/>
                    <a:pt x="201" y="641"/>
                  </a:cubicBezTo>
                  <a:cubicBezTo>
                    <a:pt x="201" y="641"/>
                    <a:pt x="201" y="641"/>
                    <a:pt x="201" y="641"/>
                  </a:cubicBezTo>
                  <a:cubicBezTo>
                    <a:pt x="201" y="641"/>
                    <a:pt x="201" y="641"/>
                    <a:pt x="201" y="641"/>
                  </a:cubicBezTo>
                  <a:cubicBezTo>
                    <a:pt x="201" y="641"/>
                    <a:pt x="200" y="641"/>
                    <a:pt x="199" y="641"/>
                  </a:cubicBezTo>
                  <a:cubicBezTo>
                    <a:pt x="199" y="641"/>
                    <a:pt x="199" y="641"/>
                    <a:pt x="199" y="641"/>
                  </a:cubicBezTo>
                  <a:cubicBezTo>
                    <a:pt x="199" y="641"/>
                    <a:pt x="198" y="641"/>
                    <a:pt x="198" y="641"/>
                  </a:cubicBezTo>
                  <a:close/>
                  <a:moveTo>
                    <a:pt x="205" y="633"/>
                  </a:moveTo>
                  <a:cubicBezTo>
                    <a:pt x="204" y="632"/>
                    <a:pt x="204" y="631"/>
                    <a:pt x="205" y="630"/>
                  </a:cubicBezTo>
                  <a:cubicBezTo>
                    <a:pt x="205" y="630"/>
                    <a:pt x="205" y="630"/>
                    <a:pt x="205" y="630"/>
                  </a:cubicBezTo>
                  <a:cubicBezTo>
                    <a:pt x="205" y="630"/>
                    <a:pt x="206" y="629"/>
                    <a:pt x="206" y="629"/>
                  </a:cubicBezTo>
                  <a:cubicBezTo>
                    <a:pt x="206" y="629"/>
                    <a:pt x="206" y="629"/>
                    <a:pt x="206" y="629"/>
                  </a:cubicBezTo>
                  <a:cubicBezTo>
                    <a:pt x="207" y="628"/>
                    <a:pt x="208" y="628"/>
                    <a:pt x="209" y="629"/>
                  </a:cubicBezTo>
                  <a:cubicBezTo>
                    <a:pt x="209" y="629"/>
                    <a:pt x="209" y="629"/>
                    <a:pt x="209" y="629"/>
                  </a:cubicBezTo>
                  <a:cubicBezTo>
                    <a:pt x="210" y="630"/>
                    <a:pt x="210" y="631"/>
                    <a:pt x="209" y="632"/>
                  </a:cubicBezTo>
                  <a:cubicBezTo>
                    <a:pt x="209" y="632"/>
                    <a:pt x="209" y="632"/>
                    <a:pt x="209" y="632"/>
                  </a:cubicBezTo>
                  <a:cubicBezTo>
                    <a:pt x="209" y="632"/>
                    <a:pt x="209" y="633"/>
                    <a:pt x="208" y="633"/>
                  </a:cubicBezTo>
                  <a:cubicBezTo>
                    <a:pt x="208" y="633"/>
                    <a:pt x="208" y="633"/>
                    <a:pt x="208" y="633"/>
                  </a:cubicBezTo>
                  <a:cubicBezTo>
                    <a:pt x="208" y="633"/>
                    <a:pt x="208" y="633"/>
                    <a:pt x="208" y="633"/>
                  </a:cubicBezTo>
                  <a:cubicBezTo>
                    <a:pt x="208" y="634"/>
                    <a:pt x="207" y="634"/>
                    <a:pt x="207" y="634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06" y="634"/>
                    <a:pt x="206" y="634"/>
                    <a:pt x="205" y="633"/>
                  </a:cubicBezTo>
                  <a:close/>
                  <a:moveTo>
                    <a:pt x="212" y="626"/>
                  </a:moveTo>
                  <a:cubicBezTo>
                    <a:pt x="211" y="625"/>
                    <a:pt x="211" y="623"/>
                    <a:pt x="212" y="622"/>
                  </a:cubicBezTo>
                  <a:cubicBezTo>
                    <a:pt x="212" y="622"/>
                    <a:pt x="212" y="622"/>
                    <a:pt x="212" y="622"/>
                  </a:cubicBezTo>
                  <a:cubicBezTo>
                    <a:pt x="212" y="622"/>
                    <a:pt x="213" y="622"/>
                    <a:pt x="213" y="621"/>
                  </a:cubicBezTo>
                  <a:cubicBezTo>
                    <a:pt x="213" y="621"/>
                    <a:pt x="213" y="621"/>
                    <a:pt x="213" y="621"/>
                  </a:cubicBezTo>
                  <a:cubicBezTo>
                    <a:pt x="214" y="620"/>
                    <a:pt x="215" y="620"/>
                    <a:pt x="216" y="621"/>
                  </a:cubicBezTo>
                  <a:cubicBezTo>
                    <a:pt x="216" y="621"/>
                    <a:pt x="216" y="621"/>
                    <a:pt x="216" y="621"/>
                  </a:cubicBezTo>
                  <a:cubicBezTo>
                    <a:pt x="217" y="622"/>
                    <a:pt x="217" y="623"/>
                    <a:pt x="216" y="624"/>
                  </a:cubicBezTo>
                  <a:cubicBezTo>
                    <a:pt x="216" y="624"/>
                    <a:pt x="216" y="624"/>
                    <a:pt x="216" y="624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5" y="626"/>
                    <a:pt x="214" y="626"/>
                    <a:pt x="21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3" y="626"/>
                    <a:pt x="213" y="626"/>
                    <a:pt x="212" y="626"/>
                  </a:cubicBezTo>
                  <a:close/>
                  <a:moveTo>
                    <a:pt x="219" y="618"/>
                  </a:moveTo>
                  <a:cubicBezTo>
                    <a:pt x="218" y="617"/>
                    <a:pt x="218" y="615"/>
                    <a:pt x="219" y="614"/>
                  </a:cubicBezTo>
                  <a:cubicBezTo>
                    <a:pt x="219" y="614"/>
                    <a:pt x="219" y="614"/>
                    <a:pt x="219" y="614"/>
                  </a:cubicBezTo>
                  <a:cubicBezTo>
                    <a:pt x="219" y="614"/>
                    <a:pt x="220" y="614"/>
                    <a:pt x="220" y="613"/>
                  </a:cubicBezTo>
                  <a:cubicBezTo>
                    <a:pt x="220" y="613"/>
                    <a:pt x="220" y="613"/>
                    <a:pt x="220" y="613"/>
                  </a:cubicBezTo>
                  <a:cubicBezTo>
                    <a:pt x="221" y="612"/>
                    <a:pt x="222" y="612"/>
                    <a:pt x="223" y="613"/>
                  </a:cubicBezTo>
                  <a:cubicBezTo>
                    <a:pt x="223" y="613"/>
                    <a:pt x="223" y="613"/>
                    <a:pt x="223" y="613"/>
                  </a:cubicBezTo>
                  <a:cubicBezTo>
                    <a:pt x="224" y="614"/>
                    <a:pt x="224" y="615"/>
                    <a:pt x="223" y="616"/>
                  </a:cubicBezTo>
                  <a:cubicBezTo>
                    <a:pt x="223" y="616"/>
                    <a:pt x="223" y="616"/>
                    <a:pt x="223" y="616"/>
                  </a:cubicBezTo>
                  <a:cubicBezTo>
                    <a:pt x="223" y="617"/>
                    <a:pt x="223" y="617"/>
                    <a:pt x="222" y="617"/>
                  </a:cubicBezTo>
                  <a:cubicBezTo>
                    <a:pt x="222" y="617"/>
                    <a:pt x="222" y="617"/>
                    <a:pt x="222" y="617"/>
                  </a:cubicBezTo>
                  <a:cubicBezTo>
                    <a:pt x="222" y="617"/>
                    <a:pt x="222" y="617"/>
                    <a:pt x="222" y="617"/>
                  </a:cubicBezTo>
                  <a:cubicBezTo>
                    <a:pt x="222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0" y="618"/>
                    <a:pt x="220" y="618"/>
                    <a:pt x="219" y="618"/>
                  </a:cubicBezTo>
                  <a:close/>
                  <a:moveTo>
                    <a:pt x="226" y="610"/>
                  </a:moveTo>
                  <a:cubicBezTo>
                    <a:pt x="225" y="609"/>
                    <a:pt x="225" y="607"/>
                    <a:pt x="226" y="606"/>
                  </a:cubicBezTo>
                  <a:cubicBezTo>
                    <a:pt x="226" y="606"/>
                    <a:pt x="226" y="606"/>
                    <a:pt x="226" y="606"/>
                  </a:cubicBezTo>
                  <a:cubicBezTo>
                    <a:pt x="226" y="606"/>
                    <a:pt x="226" y="606"/>
                    <a:pt x="226" y="605"/>
                  </a:cubicBezTo>
                  <a:cubicBezTo>
                    <a:pt x="226" y="605"/>
                    <a:pt x="226" y="605"/>
                    <a:pt x="226" y="605"/>
                  </a:cubicBezTo>
                  <a:cubicBezTo>
                    <a:pt x="227" y="604"/>
                    <a:pt x="229" y="604"/>
                    <a:pt x="230" y="605"/>
                  </a:cubicBezTo>
                  <a:cubicBezTo>
                    <a:pt x="230" y="605"/>
                    <a:pt x="230" y="605"/>
                    <a:pt x="230" y="605"/>
                  </a:cubicBezTo>
                  <a:cubicBezTo>
                    <a:pt x="231" y="606"/>
                    <a:pt x="231" y="607"/>
                    <a:pt x="230" y="608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09"/>
                    <a:pt x="229" y="609"/>
                    <a:pt x="229" y="609"/>
                  </a:cubicBezTo>
                  <a:cubicBezTo>
                    <a:pt x="229" y="609"/>
                    <a:pt x="229" y="609"/>
                    <a:pt x="229" y="609"/>
                  </a:cubicBezTo>
                  <a:cubicBezTo>
                    <a:pt x="229" y="610"/>
                    <a:pt x="228" y="610"/>
                    <a:pt x="227" y="610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7" y="610"/>
                    <a:pt x="226" y="610"/>
                    <a:pt x="226" y="610"/>
                  </a:cubicBezTo>
                  <a:close/>
                  <a:moveTo>
                    <a:pt x="232" y="601"/>
                  </a:moveTo>
                  <a:cubicBezTo>
                    <a:pt x="231" y="601"/>
                    <a:pt x="231" y="599"/>
                    <a:pt x="232" y="598"/>
                  </a:cubicBezTo>
                  <a:cubicBezTo>
                    <a:pt x="232" y="598"/>
                    <a:pt x="232" y="598"/>
                    <a:pt x="232" y="598"/>
                  </a:cubicBezTo>
                  <a:cubicBezTo>
                    <a:pt x="232" y="598"/>
                    <a:pt x="232" y="598"/>
                    <a:pt x="233" y="597"/>
                  </a:cubicBezTo>
                  <a:cubicBezTo>
                    <a:pt x="233" y="597"/>
                    <a:pt x="233" y="597"/>
                    <a:pt x="233" y="597"/>
                  </a:cubicBezTo>
                  <a:cubicBezTo>
                    <a:pt x="234" y="596"/>
                    <a:pt x="235" y="596"/>
                    <a:pt x="236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7" y="597"/>
                    <a:pt x="237" y="599"/>
                    <a:pt x="236" y="600"/>
                  </a:cubicBezTo>
                  <a:cubicBezTo>
                    <a:pt x="236" y="600"/>
                    <a:pt x="236" y="600"/>
                    <a:pt x="236" y="600"/>
                  </a:cubicBezTo>
                  <a:cubicBezTo>
                    <a:pt x="236" y="600"/>
                    <a:pt x="236" y="601"/>
                    <a:pt x="236" y="601"/>
                  </a:cubicBezTo>
                  <a:cubicBezTo>
                    <a:pt x="236" y="601"/>
                    <a:pt x="236" y="601"/>
                    <a:pt x="236" y="601"/>
                  </a:cubicBezTo>
                  <a:cubicBezTo>
                    <a:pt x="235" y="602"/>
                    <a:pt x="234" y="602"/>
                    <a:pt x="234" y="602"/>
                  </a:cubicBezTo>
                  <a:cubicBezTo>
                    <a:pt x="234" y="602"/>
                    <a:pt x="234" y="602"/>
                    <a:pt x="234" y="602"/>
                  </a:cubicBezTo>
                  <a:cubicBezTo>
                    <a:pt x="233" y="602"/>
                    <a:pt x="233" y="602"/>
                    <a:pt x="232" y="601"/>
                  </a:cubicBezTo>
                  <a:close/>
                  <a:moveTo>
                    <a:pt x="239" y="593"/>
                  </a:moveTo>
                  <a:cubicBezTo>
                    <a:pt x="238" y="592"/>
                    <a:pt x="237" y="591"/>
                    <a:pt x="238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8" y="590"/>
                    <a:pt x="239" y="589"/>
                    <a:pt x="239" y="589"/>
                  </a:cubicBezTo>
                  <a:cubicBezTo>
                    <a:pt x="239" y="589"/>
                    <a:pt x="239" y="589"/>
                    <a:pt x="239" y="589"/>
                  </a:cubicBezTo>
                  <a:cubicBezTo>
                    <a:pt x="240" y="588"/>
                    <a:pt x="241" y="588"/>
                    <a:pt x="242" y="588"/>
                  </a:cubicBezTo>
                  <a:cubicBezTo>
                    <a:pt x="242" y="588"/>
                    <a:pt x="242" y="588"/>
                    <a:pt x="242" y="588"/>
                  </a:cubicBezTo>
                  <a:cubicBezTo>
                    <a:pt x="243" y="589"/>
                    <a:pt x="243" y="590"/>
                    <a:pt x="243" y="591"/>
                  </a:cubicBezTo>
                  <a:cubicBezTo>
                    <a:pt x="243" y="591"/>
                    <a:pt x="243" y="591"/>
                    <a:pt x="243" y="591"/>
                  </a:cubicBezTo>
                  <a:cubicBezTo>
                    <a:pt x="242" y="592"/>
                    <a:pt x="242" y="592"/>
                    <a:pt x="242" y="593"/>
                  </a:cubicBezTo>
                  <a:cubicBezTo>
                    <a:pt x="242" y="593"/>
                    <a:pt x="242" y="593"/>
                    <a:pt x="242" y="593"/>
                  </a:cubicBezTo>
                  <a:cubicBezTo>
                    <a:pt x="241" y="593"/>
                    <a:pt x="241" y="594"/>
                    <a:pt x="240" y="594"/>
                  </a:cubicBezTo>
                  <a:cubicBezTo>
                    <a:pt x="240" y="594"/>
                    <a:pt x="240" y="594"/>
                    <a:pt x="240" y="594"/>
                  </a:cubicBezTo>
                  <a:cubicBezTo>
                    <a:pt x="240" y="594"/>
                    <a:pt x="239" y="593"/>
                    <a:pt x="239" y="593"/>
                  </a:cubicBezTo>
                  <a:close/>
                  <a:moveTo>
                    <a:pt x="245" y="585"/>
                  </a:moveTo>
                  <a:cubicBezTo>
                    <a:pt x="244" y="584"/>
                    <a:pt x="243" y="582"/>
                    <a:pt x="244" y="581"/>
                  </a:cubicBezTo>
                  <a:cubicBezTo>
                    <a:pt x="244" y="581"/>
                    <a:pt x="244" y="581"/>
                    <a:pt x="244" y="581"/>
                  </a:cubicBezTo>
                  <a:cubicBezTo>
                    <a:pt x="244" y="581"/>
                    <a:pt x="244" y="581"/>
                    <a:pt x="245" y="580"/>
                  </a:cubicBezTo>
                  <a:cubicBezTo>
                    <a:pt x="245" y="580"/>
                    <a:pt x="245" y="580"/>
                    <a:pt x="245" y="580"/>
                  </a:cubicBezTo>
                  <a:cubicBezTo>
                    <a:pt x="245" y="579"/>
                    <a:pt x="247" y="579"/>
                    <a:pt x="248" y="580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49" y="580"/>
                    <a:pt x="249" y="582"/>
                    <a:pt x="249" y="583"/>
                  </a:cubicBezTo>
                  <a:cubicBezTo>
                    <a:pt x="249" y="583"/>
                    <a:pt x="249" y="583"/>
                    <a:pt x="249" y="583"/>
                  </a:cubicBezTo>
                  <a:cubicBezTo>
                    <a:pt x="248" y="583"/>
                    <a:pt x="248" y="584"/>
                    <a:pt x="248" y="584"/>
                  </a:cubicBezTo>
                  <a:cubicBezTo>
                    <a:pt x="248" y="584"/>
                    <a:pt x="248" y="584"/>
                    <a:pt x="248" y="584"/>
                  </a:cubicBezTo>
                  <a:cubicBezTo>
                    <a:pt x="248" y="584"/>
                    <a:pt x="248" y="584"/>
                    <a:pt x="248" y="584"/>
                  </a:cubicBezTo>
                  <a:cubicBezTo>
                    <a:pt x="247" y="585"/>
                    <a:pt x="247" y="585"/>
                    <a:pt x="246" y="585"/>
                  </a:cubicBezTo>
                  <a:cubicBezTo>
                    <a:pt x="246" y="585"/>
                    <a:pt x="246" y="585"/>
                    <a:pt x="246" y="585"/>
                  </a:cubicBezTo>
                  <a:cubicBezTo>
                    <a:pt x="245" y="585"/>
                    <a:pt x="245" y="585"/>
                    <a:pt x="245" y="585"/>
                  </a:cubicBezTo>
                  <a:close/>
                  <a:moveTo>
                    <a:pt x="250" y="576"/>
                  </a:moveTo>
                  <a:cubicBezTo>
                    <a:pt x="249" y="575"/>
                    <a:pt x="249" y="574"/>
                    <a:pt x="250" y="573"/>
                  </a:cubicBezTo>
                  <a:cubicBezTo>
                    <a:pt x="250" y="573"/>
                    <a:pt x="250" y="573"/>
                    <a:pt x="250" y="573"/>
                  </a:cubicBezTo>
                  <a:cubicBezTo>
                    <a:pt x="250" y="572"/>
                    <a:pt x="250" y="572"/>
                    <a:pt x="250" y="572"/>
                  </a:cubicBezTo>
                  <a:cubicBezTo>
                    <a:pt x="250" y="572"/>
                    <a:pt x="250" y="572"/>
                    <a:pt x="250" y="572"/>
                  </a:cubicBezTo>
                  <a:cubicBezTo>
                    <a:pt x="251" y="570"/>
                    <a:pt x="252" y="570"/>
                    <a:pt x="254" y="571"/>
                  </a:cubicBezTo>
                  <a:cubicBezTo>
                    <a:pt x="254" y="571"/>
                    <a:pt x="254" y="571"/>
                    <a:pt x="254" y="571"/>
                  </a:cubicBezTo>
                  <a:cubicBezTo>
                    <a:pt x="255" y="571"/>
                    <a:pt x="255" y="573"/>
                    <a:pt x="254" y="574"/>
                  </a:cubicBezTo>
                  <a:cubicBezTo>
                    <a:pt x="254" y="574"/>
                    <a:pt x="254" y="574"/>
                    <a:pt x="254" y="574"/>
                  </a:cubicBezTo>
                  <a:cubicBezTo>
                    <a:pt x="254" y="574"/>
                    <a:pt x="254" y="575"/>
                    <a:pt x="254" y="575"/>
                  </a:cubicBezTo>
                  <a:cubicBezTo>
                    <a:pt x="254" y="575"/>
                    <a:pt x="254" y="575"/>
                    <a:pt x="254" y="575"/>
                  </a:cubicBezTo>
                  <a:cubicBezTo>
                    <a:pt x="254" y="575"/>
                    <a:pt x="254" y="575"/>
                    <a:pt x="254" y="575"/>
                  </a:cubicBezTo>
                  <a:cubicBezTo>
                    <a:pt x="253" y="576"/>
                    <a:pt x="252" y="576"/>
                    <a:pt x="252" y="576"/>
                  </a:cubicBezTo>
                  <a:cubicBezTo>
                    <a:pt x="252" y="576"/>
                    <a:pt x="252" y="576"/>
                    <a:pt x="252" y="576"/>
                  </a:cubicBezTo>
                  <a:cubicBezTo>
                    <a:pt x="251" y="576"/>
                    <a:pt x="251" y="576"/>
                    <a:pt x="250" y="576"/>
                  </a:cubicBezTo>
                  <a:close/>
                  <a:moveTo>
                    <a:pt x="256" y="567"/>
                  </a:moveTo>
                  <a:cubicBezTo>
                    <a:pt x="255" y="566"/>
                    <a:pt x="254" y="565"/>
                    <a:pt x="255" y="564"/>
                  </a:cubicBezTo>
                  <a:cubicBezTo>
                    <a:pt x="255" y="564"/>
                    <a:pt x="255" y="564"/>
                    <a:pt x="255" y="564"/>
                  </a:cubicBezTo>
                  <a:cubicBezTo>
                    <a:pt x="255" y="563"/>
                    <a:pt x="255" y="563"/>
                    <a:pt x="256" y="563"/>
                  </a:cubicBezTo>
                  <a:cubicBezTo>
                    <a:pt x="256" y="563"/>
                    <a:pt x="256" y="563"/>
                    <a:pt x="256" y="563"/>
                  </a:cubicBezTo>
                  <a:cubicBezTo>
                    <a:pt x="256" y="562"/>
                    <a:pt x="258" y="561"/>
                    <a:pt x="259" y="562"/>
                  </a:cubicBezTo>
                  <a:cubicBezTo>
                    <a:pt x="259" y="562"/>
                    <a:pt x="259" y="562"/>
                    <a:pt x="259" y="562"/>
                  </a:cubicBezTo>
                  <a:cubicBezTo>
                    <a:pt x="260" y="562"/>
                    <a:pt x="260" y="564"/>
                    <a:pt x="260" y="565"/>
                  </a:cubicBezTo>
                  <a:cubicBezTo>
                    <a:pt x="260" y="565"/>
                    <a:pt x="260" y="565"/>
                    <a:pt x="260" y="565"/>
                  </a:cubicBezTo>
                  <a:cubicBezTo>
                    <a:pt x="259" y="565"/>
                    <a:pt x="259" y="566"/>
                    <a:pt x="259" y="566"/>
                  </a:cubicBezTo>
                  <a:cubicBezTo>
                    <a:pt x="259" y="566"/>
                    <a:pt x="259" y="566"/>
                    <a:pt x="259" y="566"/>
                  </a:cubicBezTo>
                  <a:cubicBezTo>
                    <a:pt x="259" y="567"/>
                    <a:pt x="258" y="567"/>
                    <a:pt x="257" y="567"/>
                  </a:cubicBezTo>
                  <a:cubicBezTo>
                    <a:pt x="257" y="567"/>
                    <a:pt x="257" y="567"/>
                    <a:pt x="257" y="567"/>
                  </a:cubicBezTo>
                  <a:cubicBezTo>
                    <a:pt x="257" y="567"/>
                    <a:pt x="256" y="567"/>
                    <a:pt x="256" y="567"/>
                  </a:cubicBezTo>
                  <a:close/>
                  <a:moveTo>
                    <a:pt x="261" y="558"/>
                  </a:moveTo>
                  <a:cubicBezTo>
                    <a:pt x="260" y="557"/>
                    <a:pt x="259" y="556"/>
                    <a:pt x="260" y="555"/>
                  </a:cubicBezTo>
                  <a:cubicBezTo>
                    <a:pt x="260" y="555"/>
                    <a:pt x="260" y="555"/>
                    <a:pt x="260" y="555"/>
                  </a:cubicBezTo>
                  <a:cubicBezTo>
                    <a:pt x="260" y="554"/>
                    <a:pt x="261" y="554"/>
                    <a:pt x="261" y="554"/>
                  </a:cubicBezTo>
                  <a:cubicBezTo>
                    <a:pt x="261" y="554"/>
                    <a:pt x="261" y="554"/>
                    <a:pt x="261" y="554"/>
                  </a:cubicBezTo>
                  <a:cubicBezTo>
                    <a:pt x="261" y="552"/>
                    <a:pt x="263" y="552"/>
                    <a:pt x="264" y="553"/>
                  </a:cubicBezTo>
                  <a:cubicBezTo>
                    <a:pt x="264" y="553"/>
                    <a:pt x="264" y="553"/>
                    <a:pt x="264" y="553"/>
                  </a:cubicBezTo>
                  <a:cubicBezTo>
                    <a:pt x="265" y="553"/>
                    <a:pt x="265" y="555"/>
                    <a:pt x="265" y="556"/>
                  </a:cubicBezTo>
                  <a:cubicBezTo>
                    <a:pt x="265" y="556"/>
                    <a:pt x="265" y="556"/>
                    <a:pt x="265" y="556"/>
                  </a:cubicBezTo>
                  <a:cubicBezTo>
                    <a:pt x="265" y="556"/>
                    <a:pt x="264" y="557"/>
                    <a:pt x="264" y="557"/>
                  </a:cubicBezTo>
                  <a:cubicBezTo>
                    <a:pt x="264" y="557"/>
                    <a:pt x="264" y="557"/>
                    <a:pt x="264" y="557"/>
                  </a:cubicBezTo>
                  <a:cubicBezTo>
                    <a:pt x="264" y="558"/>
                    <a:pt x="263" y="558"/>
                    <a:pt x="262" y="558"/>
                  </a:cubicBezTo>
                  <a:cubicBezTo>
                    <a:pt x="262" y="558"/>
                    <a:pt x="262" y="558"/>
                    <a:pt x="262" y="558"/>
                  </a:cubicBezTo>
                  <a:cubicBezTo>
                    <a:pt x="262" y="558"/>
                    <a:pt x="261" y="558"/>
                    <a:pt x="261" y="558"/>
                  </a:cubicBezTo>
                  <a:close/>
                  <a:moveTo>
                    <a:pt x="266" y="549"/>
                  </a:moveTo>
                  <a:cubicBezTo>
                    <a:pt x="265" y="548"/>
                    <a:pt x="264" y="547"/>
                    <a:pt x="265" y="546"/>
                  </a:cubicBezTo>
                  <a:cubicBezTo>
                    <a:pt x="265" y="546"/>
                    <a:pt x="265" y="546"/>
                    <a:pt x="265" y="546"/>
                  </a:cubicBezTo>
                  <a:cubicBezTo>
                    <a:pt x="265" y="545"/>
                    <a:pt x="265" y="545"/>
                    <a:pt x="266" y="544"/>
                  </a:cubicBezTo>
                  <a:cubicBezTo>
                    <a:pt x="266" y="544"/>
                    <a:pt x="266" y="544"/>
                    <a:pt x="266" y="544"/>
                  </a:cubicBezTo>
                  <a:cubicBezTo>
                    <a:pt x="266" y="543"/>
                    <a:pt x="268" y="543"/>
                    <a:pt x="269" y="543"/>
                  </a:cubicBezTo>
                  <a:cubicBezTo>
                    <a:pt x="269" y="543"/>
                    <a:pt x="269" y="543"/>
                    <a:pt x="269" y="543"/>
                  </a:cubicBezTo>
                  <a:cubicBezTo>
                    <a:pt x="270" y="544"/>
                    <a:pt x="270" y="545"/>
                    <a:pt x="270" y="546"/>
                  </a:cubicBezTo>
                  <a:cubicBezTo>
                    <a:pt x="270" y="546"/>
                    <a:pt x="270" y="546"/>
                    <a:pt x="270" y="546"/>
                  </a:cubicBezTo>
                  <a:cubicBezTo>
                    <a:pt x="269" y="547"/>
                    <a:pt x="269" y="547"/>
                    <a:pt x="269" y="54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69" y="548"/>
                    <a:pt x="268" y="549"/>
                    <a:pt x="267" y="549"/>
                  </a:cubicBezTo>
                  <a:cubicBezTo>
                    <a:pt x="267" y="549"/>
                    <a:pt x="267" y="549"/>
                    <a:pt x="267" y="549"/>
                  </a:cubicBezTo>
                  <a:cubicBezTo>
                    <a:pt x="267" y="549"/>
                    <a:pt x="266" y="549"/>
                    <a:pt x="266" y="549"/>
                  </a:cubicBezTo>
                  <a:close/>
                  <a:moveTo>
                    <a:pt x="271" y="539"/>
                  </a:moveTo>
                  <a:cubicBezTo>
                    <a:pt x="269" y="539"/>
                    <a:pt x="269" y="537"/>
                    <a:pt x="270" y="536"/>
                  </a:cubicBezTo>
                  <a:cubicBezTo>
                    <a:pt x="270" y="536"/>
                    <a:pt x="270" y="536"/>
                    <a:pt x="270" y="536"/>
                  </a:cubicBezTo>
                  <a:cubicBezTo>
                    <a:pt x="270" y="536"/>
                    <a:pt x="270" y="535"/>
                    <a:pt x="270" y="535"/>
                  </a:cubicBezTo>
                  <a:cubicBezTo>
                    <a:pt x="270" y="535"/>
                    <a:pt x="270" y="535"/>
                    <a:pt x="270" y="535"/>
                  </a:cubicBezTo>
                  <a:cubicBezTo>
                    <a:pt x="271" y="534"/>
                    <a:pt x="272" y="533"/>
                    <a:pt x="273" y="534"/>
                  </a:cubicBezTo>
                  <a:cubicBezTo>
                    <a:pt x="273" y="534"/>
                    <a:pt x="273" y="534"/>
                    <a:pt x="273" y="534"/>
                  </a:cubicBezTo>
                  <a:cubicBezTo>
                    <a:pt x="274" y="534"/>
                    <a:pt x="275" y="536"/>
                    <a:pt x="274" y="537"/>
                  </a:cubicBezTo>
                  <a:cubicBezTo>
                    <a:pt x="274" y="537"/>
                    <a:pt x="274" y="537"/>
                    <a:pt x="274" y="537"/>
                  </a:cubicBezTo>
                  <a:cubicBezTo>
                    <a:pt x="274" y="537"/>
                    <a:pt x="274" y="538"/>
                    <a:pt x="274" y="538"/>
                  </a:cubicBezTo>
                  <a:cubicBezTo>
                    <a:pt x="274" y="538"/>
                    <a:pt x="274" y="538"/>
                    <a:pt x="274" y="538"/>
                  </a:cubicBezTo>
                  <a:cubicBezTo>
                    <a:pt x="273" y="539"/>
                    <a:pt x="272" y="540"/>
                    <a:pt x="272" y="540"/>
                  </a:cubicBezTo>
                  <a:cubicBezTo>
                    <a:pt x="272" y="540"/>
                    <a:pt x="272" y="540"/>
                    <a:pt x="272" y="540"/>
                  </a:cubicBezTo>
                  <a:cubicBezTo>
                    <a:pt x="271" y="540"/>
                    <a:pt x="271" y="539"/>
                    <a:pt x="271" y="539"/>
                  </a:cubicBezTo>
                  <a:close/>
                  <a:moveTo>
                    <a:pt x="275" y="530"/>
                  </a:moveTo>
                  <a:cubicBezTo>
                    <a:pt x="274" y="529"/>
                    <a:pt x="273" y="528"/>
                    <a:pt x="274" y="527"/>
                  </a:cubicBezTo>
                  <a:cubicBezTo>
                    <a:pt x="274" y="527"/>
                    <a:pt x="274" y="527"/>
                    <a:pt x="274" y="527"/>
                  </a:cubicBezTo>
                  <a:cubicBezTo>
                    <a:pt x="274" y="526"/>
                    <a:pt x="274" y="526"/>
                    <a:pt x="274" y="526"/>
                  </a:cubicBezTo>
                  <a:cubicBezTo>
                    <a:pt x="274" y="526"/>
                    <a:pt x="274" y="526"/>
                    <a:pt x="274" y="526"/>
                  </a:cubicBezTo>
                  <a:cubicBezTo>
                    <a:pt x="275" y="524"/>
                    <a:pt x="276" y="524"/>
                    <a:pt x="277" y="524"/>
                  </a:cubicBezTo>
                  <a:cubicBezTo>
                    <a:pt x="277" y="524"/>
                    <a:pt x="277" y="524"/>
                    <a:pt x="277" y="524"/>
                  </a:cubicBezTo>
                  <a:cubicBezTo>
                    <a:pt x="278" y="525"/>
                    <a:pt x="279" y="526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78" y="528"/>
                    <a:pt x="278" y="528"/>
                    <a:pt x="278" y="529"/>
                  </a:cubicBezTo>
                  <a:cubicBezTo>
                    <a:pt x="278" y="529"/>
                    <a:pt x="278" y="529"/>
                    <a:pt x="278" y="529"/>
                  </a:cubicBezTo>
                  <a:cubicBezTo>
                    <a:pt x="278" y="529"/>
                    <a:pt x="277" y="530"/>
                    <a:pt x="276" y="530"/>
                  </a:cubicBezTo>
                  <a:cubicBezTo>
                    <a:pt x="276" y="530"/>
                    <a:pt x="276" y="530"/>
                    <a:pt x="276" y="530"/>
                  </a:cubicBezTo>
                  <a:cubicBezTo>
                    <a:pt x="276" y="530"/>
                    <a:pt x="275" y="530"/>
                    <a:pt x="275" y="530"/>
                  </a:cubicBezTo>
                  <a:close/>
                  <a:moveTo>
                    <a:pt x="279" y="520"/>
                  </a:moveTo>
                  <a:cubicBezTo>
                    <a:pt x="278" y="520"/>
                    <a:pt x="277" y="518"/>
                    <a:pt x="278" y="517"/>
                  </a:cubicBezTo>
                  <a:cubicBezTo>
                    <a:pt x="278" y="517"/>
                    <a:pt x="278" y="517"/>
                    <a:pt x="278" y="517"/>
                  </a:cubicBezTo>
                  <a:cubicBezTo>
                    <a:pt x="278" y="517"/>
                    <a:pt x="278" y="516"/>
                    <a:pt x="278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79" y="515"/>
                    <a:pt x="280" y="514"/>
                    <a:pt x="281" y="515"/>
                  </a:cubicBezTo>
                  <a:cubicBezTo>
                    <a:pt x="281" y="515"/>
                    <a:pt x="281" y="515"/>
                    <a:pt x="281" y="515"/>
                  </a:cubicBezTo>
                  <a:cubicBezTo>
                    <a:pt x="282" y="515"/>
                    <a:pt x="283" y="516"/>
                    <a:pt x="283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2" y="518"/>
                    <a:pt x="282" y="518"/>
                    <a:pt x="282" y="519"/>
                  </a:cubicBezTo>
                  <a:cubicBezTo>
                    <a:pt x="282" y="519"/>
                    <a:pt x="282" y="519"/>
                    <a:pt x="282" y="519"/>
                  </a:cubicBezTo>
                  <a:cubicBezTo>
                    <a:pt x="282" y="520"/>
                    <a:pt x="281" y="520"/>
                    <a:pt x="280" y="520"/>
                  </a:cubicBezTo>
                  <a:cubicBezTo>
                    <a:pt x="280" y="520"/>
                    <a:pt x="280" y="520"/>
                    <a:pt x="280" y="520"/>
                  </a:cubicBezTo>
                  <a:cubicBezTo>
                    <a:pt x="280" y="520"/>
                    <a:pt x="279" y="520"/>
                    <a:pt x="279" y="520"/>
                  </a:cubicBezTo>
                  <a:close/>
                  <a:moveTo>
                    <a:pt x="283" y="510"/>
                  </a:moveTo>
                  <a:cubicBezTo>
                    <a:pt x="282" y="510"/>
                    <a:pt x="281" y="509"/>
                    <a:pt x="281" y="508"/>
                  </a:cubicBezTo>
                  <a:cubicBezTo>
                    <a:pt x="281" y="508"/>
                    <a:pt x="281" y="508"/>
                    <a:pt x="281" y="508"/>
                  </a:cubicBezTo>
                  <a:cubicBezTo>
                    <a:pt x="282" y="507"/>
                    <a:pt x="282" y="507"/>
                    <a:pt x="282" y="506"/>
                  </a:cubicBezTo>
                  <a:cubicBezTo>
                    <a:pt x="282" y="506"/>
                    <a:pt x="282" y="506"/>
                    <a:pt x="282" y="506"/>
                  </a:cubicBezTo>
                  <a:cubicBezTo>
                    <a:pt x="282" y="505"/>
                    <a:pt x="284" y="504"/>
                    <a:pt x="285" y="505"/>
                  </a:cubicBezTo>
                  <a:cubicBezTo>
                    <a:pt x="285" y="505"/>
                    <a:pt x="285" y="505"/>
                    <a:pt x="285" y="505"/>
                  </a:cubicBezTo>
                  <a:cubicBezTo>
                    <a:pt x="286" y="505"/>
                    <a:pt x="287" y="507"/>
                    <a:pt x="286" y="508"/>
                  </a:cubicBezTo>
                  <a:cubicBezTo>
                    <a:pt x="286" y="508"/>
                    <a:pt x="286" y="508"/>
                    <a:pt x="286" y="508"/>
                  </a:cubicBezTo>
                  <a:cubicBezTo>
                    <a:pt x="286" y="508"/>
                    <a:pt x="286" y="509"/>
                    <a:pt x="286" y="509"/>
                  </a:cubicBezTo>
                  <a:cubicBezTo>
                    <a:pt x="286" y="509"/>
                    <a:pt x="286" y="509"/>
                    <a:pt x="286" y="509"/>
                  </a:cubicBezTo>
                  <a:cubicBezTo>
                    <a:pt x="286" y="509"/>
                    <a:pt x="286" y="509"/>
                    <a:pt x="286" y="509"/>
                  </a:cubicBezTo>
                  <a:cubicBezTo>
                    <a:pt x="285" y="510"/>
                    <a:pt x="285" y="511"/>
                    <a:pt x="284" y="511"/>
                  </a:cubicBezTo>
                  <a:cubicBezTo>
                    <a:pt x="284" y="511"/>
                    <a:pt x="284" y="511"/>
                    <a:pt x="284" y="511"/>
                  </a:cubicBezTo>
                  <a:cubicBezTo>
                    <a:pt x="283" y="511"/>
                    <a:pt x="283" y="511"/>
                    <a:pt x="283" y="510"/>
                  </a:cubicBezTo>
                  <a:close/>
                  <a:moveTo>
                    <a:pt x="286" y="501"/>
                  </a:moveTo>
                  <a:cubicBezTo>
                    <a:pt x="285" y="500"/>
                    <a:pt x="284" y="499"/>
                    <a:pt x="285" y="498"/>
                  </a:cubicBezTo>
                  <a:cubicBezTo>
                    <a:pt x="285" y="498"/>
                    <a:pt x="285" y="498"/>
                    <a:pt x="285" y="498"/>
                  </a:cubicBezTo>
                  <a:cubicBezTo>
                    <a:pt x="285" y="497"/>
                    <a:pt x="285" y="497"/>
                    <a:pt x="285" y="496"/>
                  </a:cubicBezTo>
                  <a:cubicBezTo>
                    <a:pt x="285" y="496"/>
                    <a:pt x="285" y="496"/>
                    <a:pt x="285" y="496"/>
                  </a:cubicBezTo>
                  <a:cubicBezTo>
                    <a:pt x="286" y="495"/>
                    <a:pt x="287" y="495"/>
                    <a:pt x="288" y="495"/>
                  </a:cubicBezTo>
                  <a:cubicBezTo>
                    <a:pt x="288" y="495"/>
                    <a:pt x="288" y="495"/>
                    <a:pt x="288" y="495"/>
                  </a:cubicBezTo>
                  <a:cubicBezTo>
                    <a:pt x="289" y="495"/>
                    <a:pt x="290" y="497"/>
                    <a:pt x="290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89" y="499"/>
                    <a:pt x="289" y="499"/>
                  </a:cubicBezTo>
                  <a:cubicBezTo>
                    <a:pt x="289" y="499"/>
                    <a:pt x="289" y="499"/>
                    <a:pt x="289" y="499"/>
                  </a:cubicBezTo>
                  <a:cubicBezTo>
                    <a:pt x="289" y="500"/>
                    <a:pt x="288" y="501"/>
                    <a:pt x="287" y="501"/>
                  </a:cubicBezTo>
                  <a:cubicBezTo>
                    <a:pt x="287" y="501"/>
                    <a:pt x="287" y="501"/>
                    <a:pt x="287" y="501"/>
                  </a:cubicBezTo>
                  <a:cubicBezTo>
                    <a:pt x="287" y="501"/>
                    <a:pt x="287" y="501"/>
                    <a:pt x="286" y="501"/>
                  </a:cubicBezTo>
                  <a:close/>
                  <a:moveTo>
                    <a:pt x="290" y="491"/>
                  </a:moveTo>
                  <a:cubicBezTo>
                    <a:pt x="288" y="490"/>
                    <a:pt x="288" y="489"/>
                    <a:pt x="288" y="488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7"/>
                    <a:pt x="288" y="487"/>
                    <a:pt x="288" y="487"/>
                  </a:cubicBezTo>
                  <a:cubicBezTo>
                    <a:pt x="288" y="487"/>
                    <a:pt x="288" y="487"/>
                    <a:pt x="288" y="487"/>
                  </a:cubicBezTo>
                  <a:cubicBezTo>
                    <a:pt x="289" y="485"/>
                    <a:pt x="290" y="485"/>
                    <a:pt x="291" y="485"/>
                  </a:cubicBezTo>
                  <a:cubicBezTo>
                    <a:pt x="291" y="485"/>
                    <a:pt x="291" y="485"/>
                    <a:pt x="291" y="485"/>
                  </a:cubicBezTo>
                  <a:cubicBezTo>
                    <a:pt x="292" y="485"/>
                    <a:pt x="293" y="487"/>
                    <a:pt x="293" y="488"/>
                  </a:cubicBezTo>
                  <a:cubicBezTo>
                    <a:pt x="293" y="488"/>
                    <a:pt x="293" y="488"/>
                    <a:pt x="293" y="488"/>
                  </a:cubicBezTo>
                  <a:cubicBezTo>
                    <a:pt x="293" y="488"/>
                    <a:pt x="293" y="489"/>
                    <a:pt x="292" y="489"/>
                  </a:cubicBezTo>
                  <a:cubicBezTo>
                    <a:pt x="292" y="489"/>
                    <a:pt x="292" y="489"/>
                    <a:pt x="292" y="489"/>
                  </a:cubicBezTo>
                  <a:cubicBezTo>
                    <a:pt x="292" y="489"/>
                    <a:pt x="292" y="489"/>
                    <a:pt x="292" y="489"/>
                  </a:cubicBezTo>
                  <a:cubicBezTo>
                    <a:pt x="292" y="490"/>
                    <a:pt x="291" y="491"/>
                    <a:pt x="290" y="491"/>
                  </a:cubicBezTo>
                  <a:cubicBezTo>
                    <a:pt x="290" y="491"/>
                    <a:pt x="290" y="491"/>
                    <a:pt x="290" y="491"/>
                  </a:cubicBezTo>
                  <a:cubicBezTo>
                    <a:pt x="290" y="491"/>
                    <a:pt x="290" y="491"/>
                    <a:pt x="290" y="491"/>
                  </a:cubicBezTo>
                  <a:close/>
                  <a:moveTo>
                    <a:pt x="292" y="481"/>
                  </a:moveTo>
                  <a:cubicBezTo>
                    <a:pt x="291" y="480"/>
                    <a:pt x="290" y="479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5"/>
                    <a:pt x="293" y="475"/>
                    <a:pt x="294" y="475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5" y="475"/>
                    <a:pt x="296" y="476"/>
                    <a:pt x="296" y="478"/>
                  </a:cubicBezTo>
                  <a:cubicBezTo>
                    <a:pt x="296" y="478"/>
                    <a:pt x="296" y="478"/>
                    <a:pt x="296" y="478"/>
                  </a:cubicBezTo>
                  <a:cubicBezTo>
                    <a:pt x="295" y="478"/>
                    <a:pt x="295" y="479"/>
                    <a:pt x="295" y="479"/>
                  </a:cubicBezTo>
                  <a:cubicBezTo>
                    <a:pt x="295" y="479"/>
                    <a:pt x="295" y="479"/>
                    <a:pt x="295" y="479"/>
                  </a:cubicBezTo>
                  <a:cubicBezTo>
                    <a:pt x="295" y="480"/>
                    <a:pt x="294" y="481"/>
                    <a:pt x="293" y="481"/>
                  </a:cubicBezTo>
                  <a:cubicBezTo>
                    <a:pt x="293" y="481"/>
                    <a:pt x="293" y="481"/>
                    <a:pt x="293" y="481"/>
                  </a:cubicBezTo>
                  <a:cubicBezTo>
                    <a:pt x="293" y="481"/>
                    <a:pt x="293" y="481"/>
                    <a:pt x="292" y="481"/>
                  </a:cubicBezTo>
                  <a:close/>
                  <a:moveTo>
                    <a:pt x="295" y="471"/>
                  </a:moveTo>
                  <a:cubicBezTo>
                    <a:pt x="294" y="470"/>
                    <a:pt x="293" y="469"/>
                    <a:pt x="293" y="468"/>
                  </a:cubicBezTo>
                  <a:cubicBezTo>
                    <a:pt x="293" y="468"/>
                    <a:pt x="293" y="468"/>
                    <a:pt x="293" y="468"/>
                  </a:cubicBezTo>
                  <a:cubicBezTo>
                    <a:pt x="293" y="467"/>
                    <a:pt x="294" y="467"/>
                    <a:pt x="294" y="466"/>
                  </a:cubicBezTo>
                  <a:cubicBezTo>
                    <a:pt x="294" y="466"/>
                    <a:pt x="294" y="466"/>
                    <a:pt x="294" y="466"/>
                  </a:cubicBezTo>
                  <a:cubicBezTo>
                    <a:pt x="294" y="465"/>
                    <a:pt x="295" y="464"/>
                    <a:pt x="296" y="465"/>
                  </a:cubicBezTo>
                  <a:cubicBezTo>
                    <a:pt x="296" y="465"/>
                    <a:pt x="296" y="465"/>
                    <a:pt x="296" y="465"/>
                  </a:cubicBezTo>
                  <a:cubicBezTo>
                    <a:pt x="298" y="465"/>
                    <a:pt x="298" y="466"/>
                    <a:pt x="298" y="468"/>
                  </a:cubicBezTo>
                  <a:cubicBezTo>
                    <a:pt x="298" y="468"/>
                    <a:pt x="298" y="468"/>
                    <a:pt x="298" y="468"/>
                  </a:cubicBezTo>
                  <a:cubicBezTo>
                    <a:pt x="298" y="468"/>
                    <a:pt x="298" y="468"/>
                    <a:pt x="298" y="469"/>
                  </a:cubicBezTo>
                  <a:cubicBezTo>
                    <a:pt x="298" y="469"/>
                    <a:pt x="298" y="469"/>
                    <a:pt x="298" y="469"/>
                  </a:cubicBezTo>
                  <a:cubicBezTo>
                    <a:pt x="298" y="470"/>
                    <a:pt x="297" y="471"/>
                    <a:pt x="296" y="471"/>
                  </a:cubicBezTo>
                  <a:cubicBezTo>
                    <a:pt x="296" y="471"/>
                    <a:pt x="296" y="471"/>
                    <a:pt x="296" y="471"/>
                  </a:cubicBezTo>
                  <a:cubicBezTo>
                    <a:pt x="295" y="471"/>
                    <a:pt x="295" y="471"/>
                    <a:pt x="295" y="471"/>
                  </a:cubicBezTo>
                  <a:close/>
                  <a:moveTo>
                    <a:pt x="297" y="460"/>
                  </a:moveTo>
                  <a:cubicBezTo>
                    <a:pt x="296" y="460"/>
                    <a:pt x="295" y="459"/>
                    <a:pt x="296" y="458"/>
                  </a:cubicBezTo>
                  <a:cubicBezTo>
                    <a:pt x="296" y="458"/>
                    <a:pt x="296" y="458"/>
                    <a:pt x="296" y="458"/>
                  </a:cubicBezTo>
                  <a:cubicBezTo>
                    <a:pt x="296" y="457"/>
                    <a:pt x="296" y="457"/>
                    <a:pt x="296" y="456"/>
                  </a:cubicBezTo>
                  <a:cubicBezTo>
                    <a:pt x="296" y="456"/>
                    <a:pt x="296" y="456"/>
                    <a:pt x="296" y="456"/>
                  </a:cubicBezTo>
                  <a:cubicBezTo>
                    <a:pt x="296" y="455"/>
                    <a:pt x="297" y="454"/>
                    <a:pt x="299" y="455"/>
                  </a:cubicBezTo>
                  <a:cubicBezTo>
                    <a:pt x="299" y="455"/>
                    <a:pt x="299" y="455"/>
                    <a:pt x="299" y="455"/>
                  </a:cubicBezTo>
                  <a:cubicBezTo>
                    <a:pt x="300" y="455"/>
                    <a:pt x="301" y="456"/>
                    <a:pt x="300" y="457"/>
                  </a:cubicBezTo>
                  <a:cubicBezTo>
                    <a:pt x="300" y="457"/>
                    <a:pt x="300" y="457"/>
                    <a:pt x="300" y="457"/>
                  </a:cubicBezTo>
                  <a:cubicBezTo>
                    <a:pt x="300" y="458"/>
                    <a:pt x="300" y="458"/>
                    <a:pt x="300" y="459"/>
                  </a:cubicBezTo>
                  <a:cubicBezTo>
                    <a:pt x="300" y="459"/>
                    <a:pt x="300" y="459"/>
                    <a:pt x="300" y="459"/>
                  </a:cubicBezTo>
                  <a:cubicBezTo>
                    <a:pt x="300" y="460"/>
                    <a:pt x="299" y="460"/>
                    <a:pt x="298" y="460"/>
                  </a:cubicBezTo>
                  <a:cubicBezTo>
                    <a:pt x="298" y="460"/>
                    <a:pt x="298" y="460"/>
                    <a:pt x="298" y="460"/>
                  </a:cubicBezTo>
                  <a:cubicBezTo>
                    <a:pt x="298" y="460"/>
                    <a:pt x="298" y="460"/>
                    <a:pt x="297" y="460"/>
                  </a:cubicBezTo>
                  <a:close/>
                  <a:moveTo>
                    <a:pt x="299" y="450"/>
                  </a:moveTo>
                  <a:cubicBezTo>
                    <a:pt x="298" y="450"/>
                    <a:pt x="297" y="449"/>
                    <a:pt x="298" y="447"/>
                  </a:cubicBezTo>
                  <a:cubicBezTo>
                    <a:pt x="298" y="447"/>
                    <a:pt x="298" y="447"/>
                    <a:pt x="298" y="447"/>
                  </a:cubicBezTo>
                  <a:cubicBezTo>
                    <a:pt x="298" y="447"/>
                    <a:pt x="298" y="447"/>
                    <a:pt x="298" y="446"/>
                  </a:cubicBezTo>
                  <a:cubicBezTo>
                    <a:pt x="298" y="446"/>
                    <a:pt x="298" y="446"/>
                    <a:pt x="298" y="446"/>
                  </a:cubicBezTo>
                  <a:cubicBezTo>
                    <a:pt x="298" y="445"/>
                    <a:pt x="299" y="444"/>
                    <a:pt x="300" y="444"/>
                  </a:cubicBezTo>
                  <a:cubicBezTo>
                    <a:pt x="300" y="444"/>
                    <a:pt x="300" y="444"/>
                    <a:pt x="300" y="444"/>
                  </a:cubicBezTo>
                  <a:cubicBezTo>
                    <a:pt x="302" y="444"/>
                    <a:pt x="303" y="446"/>
                    <a:pt x="302" y="447"/>
                  </a:cubicBezTo>
                  <a:cubicBezTo>
                    <a:pt x="302" y="447"/>
                    <a:pt x="302" y="447"/>
                    <a:pt x="302" y="447"/>
                  </a:cubicBezTo>
                  <a:cubicBezTo>
                    <a:pt x="302" y="447"/>
                    <a:pt x="302" y="448"/>
                    <a:pt x="302" y="448"/>
                  </a:cubicBezTo>
                  <a:cubicBezTo>
                    <a:pt x="302" y="448"/>
                    <a:pt x="302" y="448"/>
                    <a:pt x="302" y="448"/>
                  </a:cubicBezTo>
                  <a:cubicBezTo>
                    <a:pt x="302" y="448"/>
                    <a:pt x="302" y="448"/>
                    <a:pt x="302" y="448"/>
                  </a:cubicBezTo>
                  <a:cubicBezTo>
                    <a:pt x="302" y="449"/>
                    <a:pt x="301" y="450"/>
                    <a:pt x="300" y="450"/>
                  </a:cubicBezTo>
                  <a:cubicBezTo>
                    <a:pt x="300" y="450"/>
                    <a:pt x="300" y="450"/>
                    <a:pt x="300" y="450"/>
                  </a:cubicBezTo>
                  <a:cubicBezTo>
                    <a:pt x="300" y="450"/>
                    <a:pt x="300" y="450"/>
                    <a:pt x="299" y="450"/>
                  </a:cubicBezTo>
                  <a:close/>
                  <a:moveTo>
                    <a:pt x="301" y="440"/>
                  </a:moveTo>
                  <a:cubicBezTo>
                    <a:pt x="300" y="440"/>
                    <a:pt x="299" y="438"/>
                    <a:pt x="299" y="437"/>
                  </a:cubicBezTo>
                  <a:cubicBezTo>
                    <a:pt x="299" y="437"/>
                    <a:pt x="299" y="437"/>
                    <a:pt x="299" y="437"/>
                  </a:cubicBezTo>
                  <a:cubicBezTo>
                    <a:pt x="299" y="437"/>
                    <a:pt x="299" y="436"/>
                    <a:pt x="299" y="436"/>
                  </a:cubicBezTo>
                  <a:cubicBezTo>
                    <a:pt x="299" y="436"/>
                    <a:pt x="299" y="436"/>
                    <a:pt x="299" y="436"/>
                  </a:cubicBezTo>
                  <a:cubicBezTo>
                    <a:pt x="300" y="435"/>
                    <a:pt x="301" y="434"/>
                    <a:pt x="302" y="434"/>
                  </a:cubicBezTo>
                  <a:cubicBezTo>
                    <a:pt x="302" y="434"/>
                    <a:pt x="302" y="434"/>
                    <a:pt x="302" y="434"/>
                  </a:cubicBezTo>
                  <a:cubicBezTo>
                    <a:pt x="303" y="434"/>
                    <a:pt x="304" y="435"/>
                    <a:pt x="304" y="437"/>
                  </a:cubicBezTo>
                  <a:cubicBezTo>
                    <a:pt x="304" y="437"/>
                    <a:pt x="304" y="437"/>
                    <a:pt x="304" y="437"/>
                  </a:cubicBezTo>
                  <a:cubicBezTo>
                    <a:pt x="304" y="437"/>
                    <a:pt x="304" y="437"/>
                    <a:pt x="304" y="438"/>
                  </a:cubicBezTo>
                  <a:cubicBezTo>
                    <a:pt x="304" y="438"/>
                    <a:pt x="304" y="438"/>
                    <a:pt x="304" y="438"/>
                  </a:cubicBezTo>
                  <a:cubicBezTo>
                    <a:pt x="304" y="439"/>
                    <a:pt x="303" y="440"/>
                    <a:pt x="302" y="440"/>
                  </a:cubicBezTo>
                  <a:cubicBezTo>
                    <a:pt x="302" y="440"/>
                    <a:pt x="302" y="440"/>
                    <a:pt x="302" y="440"/>
                  </a:cubicBezTo>
                  <a:cubicBezTo>
                    <a:pt x="301" y="440"/>
                    <a:pt x="301" y="440"/>
                    <a:pt x="301" y="440"/>
                  </a:cubicBezTo>
                  <a:close/>
                  <a:moveTo>
                    <a:pt x="303" y="430"/>
                  </a:moveTo>
                  <a:cubicBezTo>
                    <a:pt x="301" y="429"/>
                    <a:pt x="300" y="428"/>
                    <a:pt x="301" y="427"/>
                  </a:cubicBezTo>
                  <a:cubicBezTo>
                    <a:pt x="301" y="427"/>
                    <a:pt x="301" y="427"/>
                    <a:pt x="301" y="427"/>
                  </a:cubicBezTo>
                  <a:cubicBezTo>
                    <a:pt x="301" y="427"/>
                    <a:pt x="301" y="426"/>
                    <a:pt x="301" y="426"/>
                  </a:cubicBezTo>
                  <a:cubicBezTo>
                    <a:pt x="301" y="426"/>
                    <a:pt x="301" y="426"/>
                    <a:pt x="301" y="426"/>
                  </a:cubicBezTo>
                  <a:cubicBezTo>
                    <a:pt x="301" y="424"/>
                    <a:pt x="302" y="423"/>
                    <a:pt x="303" y="424"/>
                  </a:cubicBezTo>
                  <a:cubicBezTo>
                    <a:pt x="303" y="424"/>
                    <a:pt x="303" y="424"/>
                    <a:pt x="303" y="424"/>
                  </a:cubicBezTo>
                  <a:cubicBezTo>
                    <a:pt x="305" y="424"/>
                    <a:pt x="306" y="425"/>
                    <a:pt x="305" y="426"/>
                  </a:cubicBezTo>
                  <a:cubicBezTo>
                    <a:pt x="305" y="426"/>
                    <a:pt x="305" y="426"/>
                    <a:pt x="305" y="426"/>
                  </a:cubicBezTo>
                  <a:cubicBezTo>
                    <a:pt x="305" y="427"/>
                    <a:pt x="305" y="427"/>
                    <a:pt x="305" y="428"/>
                  </a:cubicBezTo>
                  <a:cubicBezTo>
                    <a:pt x="305" y="428"/>
                    <a:pt x="305" y="428"/>
                    <a:pt x="305" y="428"/>
                  </a:cubicBezTo>
                  <a:cubicBezTo>
                    <a:pt x="305" y="429"/>
                    <a:pt x="304" y="430"/>
                    <a:pt x="303" y="430"/>
                  </a:cubicBezTo>
                  <a:cubicBezTo>
                    <a:pt x="303" y="430"/>
                    <a:pt x="303" y="430"/>
                    <a:pt x="303" y="430"/>
                  </a:cubicBezTo>
                  <a:cubicBezTo>
                    <a:pt x="303" y="430"/>
                    <a:pt x="303" y="430"/>
                    <a:pt x="303" y="430"/>
                  </a:cubicBezTo>
                  <a:close/>
                  <a:moveTo>
                    <a:pt x="304" y="419"/>
                  </a:moveTo>
                  <a:cubicBezTo>
                    <a:pt x="303" y="419"/>
                    <a:pt x="302" y="418"/>
                    <a:pt x="302" y="417"/>
                  </a:cubicBezTo>
                  <a:cubicBezTo>
                    <a:pt x="302" y="417"/>
                    <a:pt x="302" y="417"/>
                    <a:pt x="302" y="417"/>
                  </a:cubicBezTo>
                  <a:cubicBezTo>
                    <a:pt x="302" y="416"/>
                    <a:pt x="302" y="416"/>
                    <a:pt x="302" y="415"/>
                  </a:cubicBezTo>
                  <a:cubicBezTo>
                    <a:pt x="302" y="415"/>
                    <a:pt x="302" y="415"/>
                    <a:pt x="302" y="415"/>
                  </a:cubicBezTo>
                  <a:cubicBezTo>
                    <a:pt x="302" y="414"/>
                    <a:pt x="303" y="413"/>
                    <a:pt x="304" y="413"/>
                  </a:cubicBezTo>
                  <a:cubicBezTo>
                    <a:pt x="304" y="413"/>
                    <a:pt x="304" y="413"/>
                    <a:pt x="304" y="413"/>
                  </a:cubicBezTo>
                  <a:cubicBezTo>
                    <a:pt x="306" y="413"/>
                    <a:pt x="307" y="414"/>
                    <a:pt x="306" y="416"/>
                  </a:cubicBezTo>
                  <a:cubicBezTo>
                    <a:pt x="306" y="416"/>
                    <a:pt x="306" y="416"/>
                    <a:pt x="306" y="416"/>
                  </a:cubicBezTo>
                  <a:cubicBezTo>
                    <a:pt x="306" y="416"/>
                    <a:pt x="306" y="417"/>
                    <a:pt x="306" y="417"/>
                  </a:cubicBezTo>
                  <a:cubicBezTo>
                    <a:pt x="306" y="417"/>
                    <a:pt x="306" y="417"/>
                    <a:pt x="306" y="417"/>
                  </a:cubicBezTo>
                  <a:cubicBezTo>
                    <a:pt x="306" y="418"/>
                    <a:pt x="305" y="419"/>
                    <a:pt x="304" y="419"/>
                  </a:cubicBezTo>
                  <a:cubicBezTo>
                    <a:pt x="304" y="419"/>
                    <a:pt x="304" y="419"/>
                    <a:pt x="304" y="419"/>
                  </a:cubicBezTo>
                  <a:cubicBezTo>
                    <a:pt x="304" y="419"/>
                    <a:pt x="304" y="419"/>
                    <a:pt x="304" y="419"/>
                  </a:cubicBezTo>
                  <a:close/>
                  <a:moveTo>
                    <a:pt x="305" y="409"/>
                  </a:moveTo>
                  <a:cubicBezTo>
                    <a:pt x="304" y="409"/>
                    <a:pt x="303" y="408"/>
                    <a:pt x="303" y="406"/>
                  </a:cubicBezTo>
                  <a:cubicBezTo>
                    <a:pt x="303" y="406"/>
                    <a:pt x="303" y="406"/>
                    <a:pt x="303" y="406"/>
                  </a:cubicBezTo>
                  <a:cubicBezTo>
                    <a:pt x="303" y="406"/>
                    <a:pt x="303" y="405"/>
                    <a:pt x="303" y="405"/>
                  </a:cubicBezTo>
                  <a:cubicBezTo>
                    <a:pt x="303" y="405"/>
                    <a:pt x="303" y="405"/>
                    <a:pt x="303" y="405"/>
                  </a:cubicBezTo>
                  <a:cubicBezTo>
                    <a:pt x="303" y="404"/>
                    <a:pt x="304" y="403"/>
                    <a:pt x="305" y="403"/>
                  </a:cubicBezTo>
                  <a:cubicBezTo>
                    <a:pt x="305" y="403"/>
                    <a:pt x="305" y="403"/>
                    <a:pt x="305" y="403"/>
                  </a:cubicBezTo>
                  <a:cubicBezTo>
                    <a:pt x="306" y="403"/>
                    <a:pt x="307" y="404"/>
                    <a:pt x="307" y="405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07" y="406"/>
                    <a:pt x="307" y="406"/>
                    <a:pt x="307" y="407"/>
                  </a:cubicBezTo>
                  <a:cubicBezTo>
                    <a:pt x="307" y="407"/>
                    <a:pt x="307" y="407"/>
                    <a:pt x="307" y="407"/>
                  </a:cubicBezTo>
                  <a:cubicBezTo>
                    <a:pt x="307" y="408"/>
                    <a:pt x="306" y="409"/>
                    <a:pt x="305" y="409"/>
                  </a:cubicBezTo>
                  <a:cubicBezTo>
                    <a:pt x="305" y="409"/>
                    <a:pt x="305" y="409"/>
                    <a:pt x="305" y="409"/>
                  </a:cubicBezTo>
                  <a:cubicBezTo>
                    <a:pt x="305" y="409"/>
                    <a:pt x="305" y="409"/>
                    <a:pt x="305" y="409"/>
                  </a:cubicBezTo>
                  <a:close/>
                  <a:moveTo>
                    <a:pt x="305" y="398"/>
                  </a:moveTo>
                  <a:cubicBezTo>
                    <a:pt x="304" y="398"/>
                    <a:pt x="303" y="397"/>
                    <a:pt x="303" y="396"/>
                  </a:cubicBezTo>
                  <a:cubicBezTo>
                    <a:pt x="303" y="396"/>
                    <a:pt x="303" y="396"/>
                    <a:pt x="303" y="396"/>
                  </a:cubicBezTo>
                  <a:cubicBezTo>
                    <a:pt x="303" y="395"/>
                    <a:pt x="303" y="395"/>
                    <a:pt x="303" y="395"/>
                  </a:cubicBezTo>
                  <a:cubicBezTo>
                    <a:pt x="303" y="395"/>
                    <a:pt x="303" y="395"/>
                    <a:pt x="303" y="395"/>
                  </a:cubicBezTo>
                  <a:cubicBezTo>
                    <a:pt x="303" y="393"/>
                    <a:pt x="304" y="392"/>
                    <a:pt x="306" y="392"/>
                  </a:cubicBezTo>
                  <a:cubicBezTo>
                    <a:pt x="306" y="392"/>
                    <a:pt x="306" y="392"/>
                    <a:pt x="306" y="392"/>
                  </a:cubicBezTo>
                  <a:cubicBezTo>
                    <a:pt x="307" y="392"/>
                    <a:pt x="308" y="393"/>
                    <a:pt x="308" y="395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5"/>
                    <a:pt x="308" y="396"/>
                    <a:pt x="308" y="396"/>
                  </a:cubicBezTo>
                  <a:cubicBezTo>
                    <a:pt x="308" y="396"/>
                    <a:pt x="308" y="396"/>
                    <a:pt x="308" y="396"/>
                  </a:cubicBezTo>
                  <a:cubicBezTo>
                    <a:pt x="308" y="397"/>
                    <a:pt x="307" y="398"/>
                    <a:pt x="306" y="398"/>
                  </a:cubicBezTo>
                  <a:cubicBezTo>
                    <a:pt x="306" y="398"/>
                    <a:pt x="306" y="398"/>
                    <a:pt x="306" y="398"/>
                  </a:cubicBezTo>
                  <a:cubicBezTo>
                    <a:pt x="306" y="398"/>
                    <a:pt x="305" y="398"/>
                    <a:pt x="305" y="398"/>
                  </a:cubicBezTo>
                  <a:close/>
                  <a:moveTo>
                    <a:pt x="306" y="388"/>
                  </a:moveTo>
                  <a:cubicBezTo>
                    <a:pt x="305" y="388"/>
                    <a:pt x="304" y="387"/>
                    <a:pt x="304" y="386"/>
                  </a:cubicBezTo>
                  <a:cubicBezTo>
                    <a:pt x="304" y="386"/>
                    <a:pt x="304" y="386"/>
                    <a:pt x="304" y="386"/>
                  </a:cubicBezTo>
                  <a:cubicBezTo>
                    <a:pt x="304" y="385"/>
                    <a:pt x="304" y="385"/>
                    <a:pt x="304" y="384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04" y="383"/>
                    <a:pt x="305" y="382"/>
                    <a:pt x="306" y="382"/>
                  </a:cubicBezTo>
                  <a:cubicBezTo>
                    <a:pt x="306" y="382"/>
                    <a:pt x="306" y="382"/>
                    <a:pt x="306" y="382"/>
                  </a:cubicBezTo>
                  <a:cubicBezTo>
                    <a:pt x="307" y="382"/>
                    <a:pt x="308" y="383"/>
                    <a:pt x="308" y="384"/>
                  </a:cubicBezTo>
                  <a:cubicBezTo>
                    <a:pt x="308" y="384"/>
                    <a:pt x="308" y="384"/>
                    <a:pt x="308" y="384"/>
                  </a:cubicBezTo>
                  <a:cubicBezTo>
                    <a:pt x="308" y="385"/>
                    <a:pt x="308" y="385"/>
                    <a:pt x="308" y="386"/>
                  </a:cubicBezTo>
                  <a:cubicBezTo>
                    <a:pt x="308" y="386"/>
                    <a:pt x="308" y="386"/>
                    <a:pt x="308" y="386"/>
                  </a:cubicBezTo>
                  <a:cubicBezTo>
                    <a:pt x="308" y="387"/>
                    <a:pt x="307" y="388"/>
                    <a:pt x="306" y="388"/>
                  </a:cubicBezTo>
                  <a:cubicBezTo>
                    <a:pt x="306" y="388"/>
                    <a:pt x="306" y="388"/>
                    <a:pt x="306" y="388"/>
                  </a:cubicBezTo>
                  <a:cubicBezTo>
                    <a:pt x="306" y="388"/>
                    <a:pt x="306" y="388"/>
                    <a:pt x="306" y="388"/>
                  </a:cubicBezTo>
                  <a:close/>
                  <a:moveTo>
                    <a:pt x="304" y="375"/>
                  </a:moveTo>
                  <a:cubicBezTo>
                    <a:pt x="304" y="375"/>
                    <a:pt x="304" y="374"/>
                    <a:pt x="304" y="374"/>
                  </a:cubicBezTo>
                  <a:cubicBezTo>
                    <a:pt x="304" y="374"/>
                    <a:pt x="304" y="374"/>
                    <a:pt x="304" y="374"/>
                  </a:cubicBezTo>
                  <a:cubicBezTo>
                    <a:pt x="304" y="373"/>
                    <a:pt x="305" y="371"/>
                    <a:pt x="306" y="371"/>
                  </a:cubicBezTo>
                  <a:cubicBezTo>
                    <a:pt x="306" y="371"/>
                    <a:pt x="306" y="371"/>
                    <a:pt x="306" y="371"/>
                  </a:cubicBezTo>
                  <a:cubicBezTo>
                    <a:pt x="307" y="371"/>
                    <a:pt x="308" y="372"/>
                    <a:pt x="308" y="374"/>
                  </a:cubicBezTo>
                  <a:cubicBezTo>
                    <a:pt x="308" y="374"/>
                    <a:pt x="308" y="374"/>
                    <a:pt x="308" y="374"/>
                  </a:cubicBezTo>
                  <a:cubicBezTo>
                    <a:pt x="308" y="374"/>
                    <a:pt x="308" y="375"/>
                    <a:pt x="308" y="375"/>
                  </a:cubicBezTo>
                  <a:cubicBezTo>
                    <a:pt x="308" y="375"/>
                    <a:pt x="308" y="375"/>
                    <a:pt x="308" y="375"/>
                  </a:cubicBezTo>
                  <a:cubicBezTo>
                    <a:pt x="308" y="376"/>
                    <a:pt x="307" y="377"/>
                    <a:pt x="306" y="377"/>
                  </a:cubicBezTo>
                  <a:cubicBezTo>
                    <a:pt x="306" y="377"/>
                    <a:pt x="306" y="377"/>
                    <a:pt x="306" y="377"/>
                  </a:cubicBezTo>
                  <a:cubicBezTo>
                    <a:pt x="305" y="377"/>
                    <a:pt x="304" y="376"/>
                    <a:pt x="304" y="375"/>
                  </a:cubicBezTo>
                  <a:close/>
                  <a:moveTo>
                    <a:pt x="304" y="365"/>
                  </a:moveTo>
                  <a:cubicBezTo>
                    <a:pt x="304" y="364"/>
                    <a:pt x="304" y="364"/>
                    <a:pt x="304" y="363"/>
                  </a:cubicBezTo>
                  <a:cubicBezTo>
                    <a:pt x="304" y="363"/>
                    <a:pt x="304" y="363"/>
                    <a:pt x="304" y="363"/>
                  </a:cubicBezTo>
                  <a:cubicBezTo>
                    <a:pt x="304" y="362"/>
                    <a:pt x="305" y="361"/>
                    <a:pt x="306" y="361"/>
                  </a:cubicBezTo>
                  <a:cubicBezTo>
                    <a:pt x="306" y="361"/>
                    <a:pt x="306" y="361"/>
                    <a:pt x="306" y="361"/>
                  </a:cubicBezTo>
                  <a:cubicBezTo>
                    <a:pt x="307" y="361"/>
                    <a:pt x="308" y="362"/>
                    <a:pt x="308" y="363"/>
                  </a:cubicBezTo>
                  <a:cubicBezTo>
                    <a:pt x="308" y="363"/>
                    <a:pt x="308" y="363"/>
                    <a:pt x="308" y="363"/>
                  </a:cubicBezTo>
                  <a:cubicBezTo>
                    <a:pt x="308" y="364"/>
                    <a:pt x="308" y="364"/>
                    <a:pt x="308" y="365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08" y="366"/>
                    <a:pt x="307" y="367"/>
                    <a:pt x="306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5" y="367"/>
                    <a:pt x="304" y="366"/>
                    <a:pt x="304" y="365"/>
                  </a:cubicBezTo>
                  <a:close/>
                  <a:moveTo>
                    <a:pt x="303" y="354"/>
                  </a:moveTo>
                  <a:cubicBezTo>
                    <a:pt x="303" y="354"/>
                    <a:pt x="303" y="353"/>
                    <a:pt x="303" y="353"/>
                  </a:cubicBezTo>
                  <a:cubicBezTo>
                    <a:pt x="303" y="353"/>
                    <a:pt x="303" y="353"/>
                    <a:pt x="303" y="353"/>
                  </a:cubicBezTo>
                  <a:cubicBezTo>
                    <a:pt x="303" y="352"/>
                    <a:pt x="304" y="351"/>
                    <a:pt x="305" y="351"/>
                  </a:cubicBezTo>
                  <a:cubicBezTo>
                    <a:pt x="305" y="351"/>
                    <a:pt x="305" y="351"/>
                    <a:pt x="305" y="351"/>
                  </a:cubicBezTo>
                  <a:cubicBezTo>
                    <a:pt x="307" y="351"/>
                    <a:pt x="308" y="352"/>
                    <a:pt x="308" y="353"/>
                  </a:cubicBezTo>
                  <a:cubicBezTo>
                    <a:pt x="308" y="353"/>
                    <a:pt x="308" y="353"/>
                    <a:pt x="308" y="353"/>
                  </a:cubicBezTo>
                  <a:cubicBezTo>
                    <a:pt x="308" y="353"/>
                    <a:pt x="308" y="354"/>
                    <a:pt x="308" y="354"/>
                  </a:cubicBezTo>
                  <a:cubicBezTo>
                    <a:pt x="308" y="354"/>
                    <a:pt x="308" y="354"/>
                    <a:pt x="308" y="354"/>
                  </a:cubicBezTo>
                  <a:cubicBezTo>
                    <a:pt x="308" y="354"/>
                    <a:pt x="308" y="354"/>
                    <a:pt x="308" y="354"/>
                  </a:cubicBezTo>
                  <a:cubicBezTo>
                    <a:pt x="308" y="355"/>
                    <a:pt x="307" y="356"/>
                    <a:pt x="306" y="357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4" y="357"/>
                    <a:pt x="303" y="356"/>
                    <a:pt x="303" y="354"/>
                  </a:cubicBezTo>
                  <a:close/>
                  <a:moveTo>
                    <a:pt x="303" y="344"/>
                  </a:moveTo>
                  <a:cubicBezTo>
                    <a:pt x="303" y="344"/>
                    <a:pt x="303" y="343"/>
                    <a:pt x="302" y="343"/>
                  </a:cubicBezTo>
                  <a:cubicBezTo>
                    <a:pt x="302" y="343"/>
                    <a:pt x="302" y="343"/>
                    <a:pt x="302" y="343"/>
                  </a:cubicBezTo>
                  <a:cubicBezTo>
                    <a:pt x="302" y="341"/>
                    <a:pt x="303" y="340"/>
                    <a:pt x="305" y="340"/>
                  </a:cubicBezTo>
                  <a:cubicBezTo>
                    <a:pt x="305" y="340"/>
                    <a:pt x="305" y="340"/>
                    <a:pt x="305" y="340"/>
                  </a:cubicBezTo>
                  <a:cubicBezTo>
                    <a:pt x="306" y="340"/>
                    <a:pt x="307" y="341"/>
                    <a:pt x="307" y="342"/>
                  </a:cubicBezTo>
                  <a:cubicBezTo>
                    <a:pt x="307" y="342"/>
                    <a:pt x="307" y="342"/>
                    <a:pt x="307" y="342"/>
                  </a:cubicBezTo>
                  <a:cubicBezTo>
                    <a:pt x="307" y="343"/>
                    <a:pt x="307" y="343"/>
                    <a:pt x="307" y="344"/>
                  </a:cubicBezTo>
                  <a:cubicBezTo>
                    <a:pt x="307" y="344"/>
                    <a:pt x="307" y="344"/>
                    <a:pt x="307" y="344"/>
                  </a:cubicBezTo>
                  <a:cubicBezTo>
                    <a:pt x="307" y="345"/>
                    <a:pt x="306" y="346"/>
                    <a:pt x="305" y="346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4" y="346"/>
                    <a:pt x="303" y="345"/>
                    <a:pt x="303" y="344"/>
                  </a:cubicBezTo>
                  <a:close/>
                  <a:moveTo>
                    <a:pt x="302" y="334"/>
                  </a:moveTo>
                  <a:cubicBezTo>
                    <a:pt x="302" y="333"/>
                    <a:pt x="302" y="333"/>
                    <a:pt x="302" y="332"/>
                  </a:cubicBezTo>
                  <a:cubicBezTo>
                    <a:pt x="302" y="332"/>
                    <a:pt x="302" y="332"/>
                    <a:pt x="302" y="332"/>
                  </a:cubicBezTo>
                  <a:cubicBezTo>
                    <a:pt x="301" y="331"/>
                    <a:pt x="302" y="330"/>
                    <a:pt x="304" y="330"/>
                  </a:cubicBezTo>
                  <a:cubicBezTo>
                    <a:pt x="304" y="330"/>
                    <a:pt x="304" y="330"/>
                    <a:pt x="304" y="330"/>
                  </a:cubicBezTo>
                  <a:cubicBezTo>
                    <a:pt x="305" y="330"/>
                    <a:pt x="306" y="331"/>
                    <a:pt x="306" y="332"/>
                  </a:cubicBezTo>
                  <a:cubicBezTo>
                    <a:pt x="306" y="332"/>
                    <a:pt x="306" y="332"/>
                    <a:pt x="306" y="332"/>
                  </a:cubicBezTo>
                  <a:cubicBezTo>
                    <a:pt x="306" y="332"/>
                    <a:pt x="306" y="333"/>
                    <a:pt x="306" y="333"/>
                  </a:cubicBezTo>
                  <a:cubicBezTo>
                    <a:pt x="306" y="333"/>
                    <a:pt x="306" y="333"/>
                    <a:pt x="306" y="333"/>
                  </a:cubicBezTo>
                  <a:cubicBezTo>
                    <a:pt x="306" y="334"/>
                    <a:pt x="305" y="336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3" y="336"/>
                    <a:pt x="302" y="335"/>
                    <a:pt x="302" y="334"/>
                  </a:cubicBezTo>
                  <a:close/>
                  <a:moveTo>
                    <a:pt x="301" y="323"/>
                  </a:moveTo>
                  <a:cubicBezTo>
                    <a:pt x="300" y="323"/>
                    <a:pt x="300" y="322"/>
                    <a:pt x="300" y="322"/>
                  </a:cubicBezTo>
                  <a:cubicBezTo>
                    <a:pt x="300" y="322"/>
                    <a:pt x="300" y="322"/>
                    <a:pt x="300" y="322"/>
                  </a:cubicBezTo>
                  <a:cubicBezTo>
                    <a:pt x="300" y="321"/>
                    <a:pt x="301" y="320"/>
                    <a:pt x="302" y="319"/>
                  </a:cubicBezTo>
                  <a:cubicBezTo>
                    <a:pt x="302" y="319"/>
                    <a:pt x="302" y="319"/>
                    <a:pt x="302" y="319"/>
                  </a:cubicBezTo>
                  <a:cubicBezTo>
                    <a:pt x="304" y="319"/>
                    <a:pt x="305" y="320"/>
                    <a:pt x="305" y="321"/>
                  </a:cubicBezTo>
                  <a:cubicBezTo>
                    <a:pt x="305" y="321"/>
                    <a:pt x="305" y="321"/>
                    <a:pt x="305" y="321"/>
                  </a:cubicBezTo>
                  <a:cubicBezTo>
                    <a:pt x="305" y="322"/>
                    <a:pt x="305" y="322"/>
                    <a:pt x="305" y="323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5" y="324"/>
                    <a:pt x="304" y="325"/>
                    <a:pt x="303" y="325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2" y="325"/>
                    <a:pt x="301" y="325"/>
                    <a:pt x="301" y="323"/>
                  </a:cubicBezTo>
                  <a:close/>
                  <a:moveTo>
                    <a:pt x="299" y="313"/>
                  </a:moveTo>
                  <a:cubicBezTo>
                    <a:pt x="299" y="313"/>
                    <a:pt x="299" y="312"/>
                    <a:pt x="299" y="312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0"/>
                    <a:pt x="300" y="309"/>
                    <a:pt x="301" y="309"/>
                  </a:cubicBezTo>
                  <a:cubicBezTo>
                    <a:pt x="301" y="309"/>
                    <a:pt x="301" y="309"/>
                    <a:pt x="301" y="309"/>
                  </a:cubicBezTo>
                  <a:cubicBezTo>
                    <a:pt x="302" y="309"/>
                    <a:pt x="303" y="310"/>
                    <a:pt x="303" y="311"/>
                  </a:cubicBezTo>
                  <a:cubicBezTo>
                    <a:pt x="303" y="311"/>
                    <a:pt x="303" y="311"/>
                    <a:pt x="303" y="311"/>
                  </a:cubicBezTo>
                  <a:cubicBezTo>
                    <a:pt x="304" y="311"/>
                    <a:pt x="304" y="312"/>
                    <a:pt x="304" y="312"/>
                  </a:cubicBezTo>
                  <a:cubicBezTo>
                    <a:pt x="304" y="312"/>
                    <a:pt x="304" y="312"/>
                    <a:pt x="304" y="312"/>
                  </a:cubicBezTo>
                  <a:cubicBezTo>
                    <a:pt x="304" y="314"/>
                    <a:pt x="303" y="315"/>
                    <a:pt x="302" y="315"/>
                  </a:cubicBezTo>
                  <a:cubicBezTo>
                    <a:pt x="302" y="315"/>
                    <a:pt x="302" y="315"/>
                    <a:pt x="302" y="315"/>
                  </a:cubicBezTo>
                  <a:cubicBezTo>
                    <a:pt x="302" y="315"/>
                    <a:pt x="301" y="315"/>
                    <a:pt x="301" y="31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0" y="315"/>
                    <a:pt x="299" y="314"/>
                    <a:pt x="299" y="313"/>
                  </a:cubicBezTo>
                  <a:close/>
                  <a:moveTo>
                    <a:pt x="297" y="303"/>
                  </a:moveTo>
                  <a:cubicBezTo>
                    <a:pt x="297" y="302"/>
                    <a:pt x="297" y="302"/>
                    <a:pt x="297" y="302"/>
                  </a:cubicBezTo>
                  <a:cubicBezTo>
                    <a:pt x="297" y="302"/>
                    <a:pt x="297" y="302"/>
                    <a:pt x="297" y="302"/>
                  </a:cubicBezTo>
                  <a:cubicBezTo>
                    <a:pt x="297" y="300"/>
                    <a:pt x="298" y="299"/>
                    <a:pt x="299" y="299"/>
                  </a:cubicBezTo>
                  <a:cubicBezTo>
                    <a:pt x="299" y="299"/>
                    <a:pt x="299" y="299"/>
                    <a:pt x="299" y="299"/>
                  </a:cubicBezTo>
                  <a:cubicBezTo>
                    <a:pt x="300" y="299"/>
                    <a:pt x="301" y="299"/>
                    <a:pt x="302" y="301"/>
                  </a:cubicBezTo>
                  <a:cubicBezTo>
                    <a:pt x="302" y="301"/>
                    <a:pt x="302" y="301"/>
                    <a:pt x="302" y="301"/>
                  </a:cubicBezTo>
                  <a:cubicBezTo>
                    <a:pt x="302" y="301"/>
                    <a:pt x="302" y="302"/>
                    <a:pt x="302" y="302"/>
                  </a:cubicBezTo>
                  <a:cubicBezTo>
                    <a:pt x="302" y="302"/>
                    <a:pt x="302" y="302"/>
                    <a:pt x="302" y="302"/>
                  </a:cubicBezTo>
                  <a:cubicBezTo>
                    <a:pt x="302" y="302"/>
                    <a:pt x="302" y="302"/>
                    <a:pt x="302" y="302"/>
                  </a:cubicBezTo>
                  <a:cubicBezTo>
                    <a:pt x="302" y="303"/>
                    <a:pt x="301" y="304"/>
                    <a:pt x="300" y="305"/>
                  </a:cubicBezTo>
                  <a:cubicBezTo>
                    <a:pt x="300" y="305"/>
                    <a:pt x="300" y="305"/>
                    <a:pt x="300" y="305"/>
                  </a:cubicBezTo>
                  <a:cubicBezTo>
                    <a:pt x="300" y="305"/>
                    <a:pt x="300" y="305"/>
                    <a:pt x="300" y="305"/>
                  </a:cubicBezTo>
                  <a:cubicBezTo>
                    <a:pt x="300" y="305"/>
                    <a:pt x="300" y="305"/>
                    <a:pt x="300" y="305"/>
                  </a:cubicBezTo>
                  <a:cubicBezTo>
                    <a:pt x="299" y="305"/>
                    <a:pt x="298" y="304"/>
                    <a:pt x="297" y="303"/>
                  </a:cubicBezTo>
                  <a:close/>
                  <a:moveTo>
                    <a:pt x="295" y="293"/>
                  </a:moveTo>
                  <a:cubicBezTo>
                    <a:pt x="295" y="292"/>
                    <a:pt x="295" y="292"/>
                    <a:pt x="295" y="291"/>
                  </a:cubicBezTo>
                  <a:cubicBezTo>
                    <a:pt x="295" y="291"/>
                    <a:pt x="295" y="291"/>
                    <a:pt x="295" y="291"/>
                  </a:cubicBezTo>
                  <a:cubicBezTo>
                    <a:pt x="295" y="290"/>
                    <a:pt x="296" y="289"/>
                    <a:pt x="297" y="289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8" y="288"/>
                    <a:pt x="299" y="289"/>
                    <a:pt x="300" y="290"/>
                  </a:cubicBezTo>
                  <a:cubicBezTo>
                    <a:pt x="300" y="290"/>
                    <a:pt x="300" y="290"/>
                    <a:pt x="300" y="290"/>
                  </a:cubicBezTo>
                  <a:cubicBezTo>
                    <a:pt x="300" y="291"/>
                    <a:pt x="300" y="291"/>
                    <a:pt x="300" y="292"/>
                  </a:cubicBezTo>
                  <a:cubicBezTo>
                    <a:pt x="300" y="292"/>
                    <a:pt x="300" y="292"/>
                    <a:pt x="300" y="292"/>
                  </a:cubicBezTo>
                  <a:cubicBezTo>
                    <a:pt x="300" y="292"/>
                    <a:pt x="300" y="292"/>
                    <a:pt x="300" y="292"/>
                  </a:cubicBezTo>
                  <a:cubicBezTo>
                    <a:pt x="300" y="293"/>
                    <a:pt x="299" y="294"/>
                    <a:pt x="298" y="29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7" y="294"/>
                    <a:pt x="296" y="294"/>
                    <a:pt x="295" y="293"/>
                  </a:cubicBezTo>
                  <a:close/>
                  <a:moveTo>
                    <a:pt x="293" y="283"/>
                  </a:moveTo>
                  <a:cubicBezTo>
                    <a:pt x="293" y="282"/>
                    <a:pt x="293" y="282"/>
                    <a:pt x="293" y="281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2" y="280"/>
                    <a:pt x="293" y="279"/>
                    <a:pt x="294" y="278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6" y="278"/>
                    <a:pt x="297" y="279"/>
                    <a:pt x="297" y="280"/>
                  </a:cubicBezTo>
                  <a:cubicBezTo>
                    <a:pt x="297" y="280"/>
                    <a:pt x="297" y="280"/>
                    <a:pt x="297" y="280"/>
                  </a:cubicBezTo>
                  <a:cubicBezTo>
                    <a:pt x="297" y="281"/>
                    <a:pt x="297" y="281"/>
                    <a:pt x="298" y="281"/>
                  </a:cubicBezTo>
                  <a:cubicBezTo>
                    <a:pt x="298" y="281"/>
                    <a:pt x="298" y="281"/>
                    <a:pt x="298" y="281"/>
                  </a:cubicBezTo>
                  <a:cubicBezTo>
                    <a:pt x="298" y="283"/>
                    <a:pt x="297" y="284"/>
                    <a:pt x="296" y="284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296" y="284"/>
                    <a:pt x="296" y="284"/>
                    <a:pt x="295" y="284"/>
                  </a:cubicBezTo>
                  <a:cubicBezTo>
                    <a:pt x="295" y="284"/>
                    <a:pt x="295" y="284"/>
                    <a:pt x="295" y="284"/>
                  </a:cubicBezTo>
                  <a:cubicBezTo>
                    <a:pt x="294" y="284"/>
                    <a:pt x="293" y="284"/>
                    <a:pt x="293" y="283"/>
                  </a:cubicBezTo>
                  <a:close/>
                  <a:moveTo>
                    <a:pt x="291" y="272"/>
                  </a:moveTo>
                  <a:cubicBezTo>
                    <a:pt x="290" y="272"/>
                    <a:pt x="290" y="272"/>
                    <a:pt x="290" y="271"/>
                  </a:cubicBezTo>
                  <a:cubicBezTo>
                    <a:pt x="290" y="271"/>
                    <a:pt x="290" y="271"/>
                    <a:pt x="290" y="271"/>
                  </a:cubicBezTo>
                  <a:cubicBezTo>
                    <a:pt x="290" y="270"/>
                    <a:pt x="291" y="269"/>
                    <a:pt x="292" y="268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3" y="268"/>
                    <a:pt x="294" y="269"/>
                    <a:pt x="295" y="270"/>
                  </a:cubicBezTo>
                  <a:cubicBezTo>
                    <a:pt x="295" y="270"/>
                    <a:pt x="295" y="270"/>
                    <a:pt x="295" y="270"/>
                  </a:cubicBezTo>
                  <a:cubicBezTo>
                    <a:pt x="295" y="270"/>
                    <a:pt x="295" y="271"/>
                    <a:pt x="295" y="271"/>
                  </a:cubicBezTo>
                  <a:cubicBezTo>
                    <a:pt x="295" y="271"/>
                    <a:pt x="295" y="271"/>
                    <a:pt x="295" y="271"/>
                  </a:cubicBezTo>
                  <a:cubicBezTo>
                    <a:pt x="295" y="272"/>
                    <a:pt x="295" y="274"/>
                    <a:pt x="293" y="274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2" y="274"/>
                    <a:pt x="291" y="274"/>
                    <a:pt x="291" y="272"/>
                  </a:cubicBezTo>
                  <a:close/>
                  <a:moveTo>
                    <a:pt x="288" y="263"/>
                  </a:moveTo>
                  <a:cubicBezTo>
                    <a:pt x="288" y="262"/>
                    <a:pt x="287" y="262"/>
                    <a:pt x="287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7" y="260"/>
                    <a:pt x="288" y="259"/>
                    <a:pt x="289" y="258"/>
                  </a:cubicBezTo>
                  <a:cubicBezTo>
                    <a:pt x="289" y="258"/>
                    <a:pt x="289" y="258"/>
                    <a:pt x="289" y="258"/>
                  </a:cubicBezTo>
                  <a:cubicBezTo>
                    <a:pt x="290" y="258"/>
                    <a:pt x="291" y="259"/>
                    <a:pt x="292" y="260"/>
                  </a:cubicBezTo>
                  <a:cubicBezTo>
                    <a:pt x="292" y="260"/>
                    <a:pt x="292" y="260"/>
                    <a:pt x="292" y="260"/>
                  </a:cubicBezTo>
                  <a:cubicBezTo>
                    <a:pt x="292" y="260"/>
                    <a:pt x="292" y="261"/>
                    <a:pt x="292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2" y="262"/>
                    <a:pt x="292" y="264"/>
                    <a:pt x="291" y="264"/>
                  </a:cubicBezTo>
                  <a:cubicBezTo>
                    <a:pt x="291" y="264"/>
                    <a:pt x="291" y="264"/>
                    <a:pt x="291" y="264"/>
                  </a:cubicBezTo>
                  <a:cubicBezTo>
                    <a:pt x="290" y="264"/>
                    <a:pt x="290" y="264"/>
                    <a:pt x="290" y="264"/>
                  </a:cubicBezTo>
                  <a:cubicBezTo>
                    <a:pt x="290" y="264"/>
                    <a:pt x="290" y="264"/>
                    <a:pt x="290" y="264"/>
                  </a:cubicBezTo>
                  <a:cubicBezTo>
                    <a:pt x="289" y="264"/>
                    <a:pt x="288" y="263"/>
                    <a:pt x="288" y="263"/>
                  </a:cubicBezTo>
                  <a:close/>
                  <a:moveTo>
                    <a:pt x="285" y="253"/>
                  </a:moveTo>
                  <a:cubicBezTo>
                    <a:pt x="284" y="252"/>
                    <a:pt x="284" y="252"/>
                    <a:pt x="284" y="251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4" y="250"/>
                    <a:pt x="284" y="249"/>
                    <a:pt x="286" y="248"/>
                  </a:cubicBezTo>
                  <a:cubicBezTo>
                    <a:pt x="286" y="248"/>
                    <a:pt x="286" y="248"/>
                    <a:pt x="286" y="248"/>
                  </a:cubicBezTo>
                  <a:cubicBezTo>
                    <a:pt x="287" y="248"/>
                    <a:pt x="288" y="249"/>
                    <a:pt x="288" y="250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289" y="250"/>
                    <a:pt x="289" y="251"/>
                    <a:pt x="289" y="251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289" y="252"/>
                    <a:pt x="289" y="254"/>
                    <a:pt x="287" y="254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86" y="254"/>
                    <a:pt x="285" y="254"/>
                    <a:pt x="285" y="253"/>
                  </a:cubicBezTo>
                  <a:close/>
                  <a:moveTo>
                    <a:pt x="281" y="243"/>
                  </a:moveTo>
                  <a:cubicBezTo>
                    <a:pt x="281" y="242"/>
                    <a:pt x="281" y="242"/>
                    <a:pt x="281" y="242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80" y="240"/>
                    <a:pt x="281" y="239"/>
                    <a:pt x="282" y="239"/>
                  </a:cubicBezTo>
                  <a:cubicBezTo>
                    <a:pt x="282" y="239"/>
                    <a:pt x="282" y="239"/>
                    <a:pt x="282" y="239"/>
                  </a:cubicBezTo>
                  <a:cubicBezTo>
                    <a:pt x="283" y="238"/>
                    <a:pt x="284" y="239"/>
                    <a:pt x="285" y="240"/>
                  </a:cubicBezTo>
                  <a:cubicBezTo>
                    <a:pt x="285" y="240"/>
                    <a:pt x="285" y="240"/>
                    <a:pt x="285" y="240"/>
                  </a:cubicBezTo>
                  <a:cubicBezTo>
                    <a:pt x="285" y="240"/>
                    <a:pt x="285" y="241"/>
                    <a:pt x="285" y="241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286" y="242"/>
                    <a:pt x="285" y="244"/>
                    <a:pt x="284" y="244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4" y="244"/>
                    <a:pt x="283" y="244"/>
                    <a:pt x="283" y="244"/>
                  </a:cubicBezTo>
                  <a:cubicBezTo>
                    <a:pt x="283" y="244"/>
                    <a:pt x="283" y="244"/>
                    <a:pt x="283" y="244"/>
                  </a:cubicBezTo>
                  <a:cubicBezTo>
                    <a:pt x="282" y="244"/>
                    <a:pt x="281" y="244"/>
                    <a:pt x="281" y="243"/>
                  </a:cubicBezTo>
                  <a:close/>
                  <a:moveTo>
                    <a:pt x="277" y="233"/>
                  </a:moveTo>
                  <a:cubicBezTo>
                    <a:pt x="277" y="233"/>
                    <a:pt x="277" y="232"/>
                    <a:pt x="277" y="232"/>
                  </a:cubicBezTo>
                  <a:cubicBezTo>
                    <a:pt x="277" y="232"/>
                    <a:pt x="277" y="232"/>
                    <a:pt x="277" y="232"/>
                  </a:cubicBezTo>
                  <a:cubicBezTo>
                    <a:pt x="276" y="231"/>
                    <a:pt x="277" y="229"/>
                    <a:pt x="278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8"/>
                    <a:pt x="281" y="229"/>
                    <a:pt x="281" y="230"/>
                  </a:cubicBezTo>
                  <a:cubicBezTo>
                    <a:pt x="281" y="230"/>
                    <a:pt x="281" y="230"/>
                    <a:pt x="281" y="230"/>
                  </a:cubicBezTo>
                  <a:cubicBezTo>
                    <a:pt x="281" y="231"/>
                    <a:pt x="281" y="231"/>
                    <a:pt x="282" y="231"/>
                  </a:cubicBezTo>
                  <a:cubicBezTo>
                    <a:pt x="282" y="231"/>
                    <a:pt x="282" y="231"/>
                    <a:pt x="282" y="231"/>
                  </a:cubicBezTo>
                  <a:cubicBezTo>
                    <a:pt x="282" y="231"/>
                    <a:pt x="282" y="231"/>
                    <a:pt x="282" y="231"/>
                  </a:cubicBezTo>
                  <a:cubicBezTo>
                    <a:pt x="282" y="233"/>
                    <a:pt x="281" y="234"/>
                    <a:pt x="280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0" y="235"/>
                    <a:pt x="280" y="235"/>
                    <a:pt x="279" y="235"/>
                  </a:cubicBezTo>
                  <a:cubicBezTo>
                    <a:pt x="279" y="235"/>
                    <a:pt x="279" y="235"/>
                    <a:pt x="279" y="235"/>
                  </a:cubicBezTo>
                  <a:cubicBezTo>
                    <a:pt x="279" y="235"/>
                    <a:pt x="278" y="234"/>
                    <a:pt x="277" y="233"/>
                  </a:cubicBezTo>
                  <a:close/>
                  <a:moveTo>
                    <a:pt x="273" y="224"/>
                  </a:moveTo>
                  <a:cubicBezTo>
                    <a:pt x="273" y="223"/>
                    <a:pt x="273" y="223"/>
                    <a:pt x="273" y="22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272" y="221"/>
                    <a:pt x="273" y="220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5" y="219"/>
                    <a:pt x="276" y="219"/>
                    <a:pt x="277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7" y="221"/>
                    <a:pt x="277" y="221"/>
                    <a:pt x="277" y="222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8" y="223"/>
                    <a:pt x="277" y="224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5" y="225"/>
                  </a:cubicBezTo>
                  <a:cubicBezTo>
                    <a:pt x="275" y="225"/>
                    <a:pt x="275" y="225"/>
                    <a:pt x="275" y="225"/>
                  </a:cubicBezTo>
                  <a:cubicBezTo>
                    <a:pt x="274" y="225"/>
                    <a:pt x="274" y="224"/>
                    <a:pt x="273" y="224"/>
                  </a:cubicBezTo>
                  <a:close/>
                  <a:moveTo>
                    <a:pt x="269" y="214"/>
                  </a:moveTo>
                  <a:cubicBezTo>
                    <a:pt x="269" y="214"/>
                    <a:pt x="269" y="213"/>
                    <a:pt x="268" y="21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268" y="212"/>
                    <a:pt x="268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1" y="209"/>
                    <a:pt x="272" y="210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3" y="211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3" y="215"/>
                    <a:pt x="272" y="215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2" y="215"/>
                    <a:pt x="271" y="216"/>
                    <a:pt x="271" y="216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70" y="216"/>
                    <a:pt x="269" y="215"/>
                    <a:pt x="269" y="214"/>
                  </a:cubicBezTo>
                  <a:close/>
                  <a:moveTo>
                    <a:pt x="264" y="205"/>
                  </a:moveTo>
                  <a:cubicBezTo>
                    <a:pt x="264" y="205"/>
                    <a:pt x="264" y="204"/>
                    <a:pt x="264" y="204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3" y="203"/>
                    <a:pt x="264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0"/>
                    <a:pt x="267" y="200"/>
                    <a:pt x="268" y="202"/>
                  </a:cubicBezTo>
                  <a:cubicBezTo>
                    <a:pt x="268" y="202"/>
                    <a:pt x="268" y="202"/>
                    <a:pt x="268" y="202"/>
                  </a:cubicBezTo>
                  <a:cubicBezTo>
                    <a:pt x="268" y="202"/>
                    <a:pt x="268" y="202"/>
                    <a:pt x="268" y="203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9" y="204"/>
                    <a:pt x="269" y="205"/>
                    <a:pt x="267" y="206"/>
                  </a:cubicBezTo>
                  <a:cubicBezTo>
                    <a:pt x="267" y="206"/>
                    <a:pt x="267" y="206"/>
                    <a:pt x="267" y="206"/>
                  </a:cubicBezTo>
                  <a:cubicBezTo>
                    <a:pt x="267" y="206"/>
                    <a:pt x="267" y="206"/>
                    <a:pt x="266" y="206"/>
                  </a:cubicBezTo>
                  <a:cubicBezTo>
                    <a:pt x="266" y="206"/>
                    <a:pt x="266" y="206"/>
                    <a:pt x="266" y="206"/>
                  </a:cubicBezTo>
                  <a:cubicBezTo>
                    <a:pt x="266" y="206"/>
                    <a:pt x="265" y="206"/>
                    <a:pt x="264" y="205"/>
                  </a:cubicBezTo>
                  <a:close/>
                  <a:moveTo>
                    <a:pt x="259" y="196"/>
                  </a:moveTo>
                  <a:cubicBezTo>
                    <a:pt x="259" y="195"/>
                    <a:pt x="259" y="195"/>
                    <a:pt x="259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8" y="193"/>
                    <a:pt x="259" y="192"/>
                    <a:pt x="260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1" y="191"/>
                    <a:pt x="262" y="191"/>
                    <a:pt x="263" y="192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63" y="193"/>
                    <a:pt x="263" y="193"/>
                    <a:pt x="263" y="19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4" y="195"/>
                    <a:pt x="264" y="196"/>
                    <a:pt x="263" y="197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2" y="197"/>
                    <a:pt x="262" y="197"/>
                    <a:pt x="261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0" y="197"/>
                    <a:pt x="259" y="196"/>
                  </a:cubicBezTo>
                  <a:close/>
                  <a:moveTo>
                    <a:pt x="254" y="187"/>
                  </a:moveTo>
                  <a:cubicBezTo>
                    <a:pt x="254" y="186"/>
                    <a:pt x="254" y="186"/>
                    <a:pt x="254" y="186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3" y="185"/>
                    <a:pt x="253" y="183"/>
                    <a:pt x="254" y="182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82"/>
                    <a:pt x="257" y="182"/>
                    <a:pt x="257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9" y="186"/>
                    <a:pt x="258" y="187"/>
                    <a:pt x="2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57" y="188"/>
                    <a:pt x="257" y="188"/>
                    <a:pt x="256" y="188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5" y="188"/>
                    <a:pt x="255" y="187"/>
                    <a:pt x="254" y="187"/>
                  </a:cubicBezTo>
                  <a:close/>
                  <a:moveTo>
                    <a:pt x="249" y="178"/>
                  </a:moveTo>
                  <a:cubicBezTo>
                    <a:pt x="249" y="178"/>
                    <a:pt x="248" y="177"/>
                    <a:pt x="248" y="177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7" y="176"/>
                    <a:pt x="248" y="174"/>
                    <a:pt x="249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0" y="173"/>
                    <a:pt x="251" y="173"/>
                    <a:pt x="252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2" y="175"/>
                    <a:pt x="252" y="175"/>
                    <a:pt x="253" y="175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7"/>
                    <a:pt x="253" y="178"/>
                    <a:pt x="252" y="179"/>
                  </a:cubicBezTo>
                  <a:cubicBezTo>
                    <a:pt x="252" y="179"/>
                    <a:pt x="252" y="179"/>
                    <a:pt x="252" y="179"/>
                  </a:cubicBezTo>
                  <a:cubicBezTo>
                    <a:pt x="252" y="179"/>
                    <a:pt x="251" y="179"/>
                    <a:pt x="251" y="179"/>
                  </a:cubicBezTo>
                  <a:cubicBezTo>
                    <a:pt x="251" y="179"/>
                    <a:pt x="251" y="179"/>
                    <a:pt x="251" y="179"/>
                  </a:cubicBezTo>
                  <a:cubicBezTo>
                    <a:pt x="250" y="179"/>
                    <a:pt x="249" y="179"/>
                    <a:pt x="249" y="178"/>
                  </a:cubicBezTo>
                  <a:close/>
                  <a:moveTo>
                    <a:pt x="243" y="169"/>
                  </a:moveTo>
                  <a:cubicBezTo>
                    <a:pt x="243" y="169"/>
                    <a:pt x="243" y="169"/>
                    <a:pt x="242" y="168"/>
                  </a:cubicBezTo>
                  <a:cubicBezTo>
                    <a:pt x="242" y="168"/>
                    <a:pt x="242" y="168"/>
                    <a:pt x="242" y="168"/>
                  </a:cubicBezTo>
                  <a:cubicBezTo>
                    <a:pt x="242" y="167"/>
                    <a:pt x="242" y="166"/>
                    <a:pt x="243" y="165"/>
                  </a:cubicBezTo>
                  <a:cubicBezTo>
                    <a:pt x="243" y="165"/>
                    <a:pt x="243" y="165"/>
                    <a:pt x="243" y="165"/>
                  </a:cubicBezTo>
                  <a:cubicBezTo>
                    <a:pt x="244" y="164"/>
                    <a:pt x="245" y="165"/>
                    <a:pt x="246" y="166"/>
                  </a:cubicBezTo>
                  <a:cubicBezTo>
                    <a:pt x="246" y="166"/>
                    <a:pt x="246" y="166"/>
                    <a:pt x="246" y="166"/>
                  </a:cubicBezTo>
                  <a:cubicBezTo>
                    <a:pt x="246" y="166"/>
                    <a:pt x="247" y="166"/>
                    <a:pt x="247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8" y="168"/>
                    <a:pt x="247" y="169"/>
                    <a:pt x="246" y="170"/>
                  </a:cubicBezTo>
                  <a:cubicBezTo>
                    <a:pt x="246" y="170"/>
                    <a:pt x="246" y="170"/>
                    <a:pt x="246" y="170"/>
                  </a:cubicBezTo>
                  <a:cubicBezTo>
                    <a:pt x="246" y="170"/>
                    <a:pt x="245" y="170"/>
                    <a:pt x="245" y="17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44" y="170"/>
                    <a:pt x="244" y="170"/>
                    <a:pt x="243" y="169"/>
                  </a:cubicBezTo>
                  <a:close/>
                  <a:moveTo>
                    <a:pt x="237" y="161"/>
                  </a:moveTo>
                  <a:cubicBezTo>
                    <a:pt x="237" y="160"/>
                    <a:pt x="237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59"/>
                    <a:pt x="236" y="157"/>
                    <a:pt x="237" y="156"/>
                  </a:cubicBezTo>
                  <a:cubicBezTo>
                    <a:pt x="237" y="156"/>
                    <a:pt x="237" y="156"/>
                    <a:pt x="237" y="156"/>
                  </a:cubicBezTo>
                  <a:cubicBezTo>
                    <a:pt x="238" y="156"/>
                    <a:pt x="239" y="156"/>
                    <a:pt x="240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1" y="158"/>
                    <a:pt x="241" y="158"/>
                  </a:cubicBezTo>
                  <a:cubicBezTo>
                    <a:pt x="241" y="158"/>
                    <a:pt x="241" y="158"/>
                    <a:pt x="241" y="158"/>
                  </a:cubicBezTo>
                  <a:cubicBezTo>
                    <a:pt x="242" y="159"/>
                    <a:pt x="241" y="161"/>
                    <a:pt x="240" y="161"/>
                  </a:cubicBezTo>
                  <a:cubicBezTo>
                    <a:pt x="240" y="161"/>
                    <a:pt x="240" y="161"/>
                    <a:pt x="240" y="161"/>
                  </a:cubicBezTo>
                  <a:cubicBezTo>
                    <a:pt x="240" y="162"/>
                    <a:pt x="239" y="162"/>
                    <a:pt x="239" y="162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8" y="162"/>
                    <a:pt x="238" y="161"/>
                    <a:pt x="237" y="161"/>
                  </a:cubicBezTo>
                  <a:close/>
                  <a:moveTo>
                    <a:pt x="231" y="152"/>
                  </a:moveTo>
                  <a:cubicBezTo>
                    <a:pt x="231" y="152"/>
                    <a:pt x="230" y="152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0"/>
                    <a:pt x="229" y="149"/>
                    <a:pt x="230" y="148"/>
                  </a:cubicBezTo>
                  <a:cubicBezTo>
                    <a:pt x="230" y="148"/>
                    <a:pt x="230" y="148"/>
                    <a:pt x="230" y="148"/>
                  </a:cubicBezTo>
                  <a:cubicBezTo>
                    <a:pt x="231" y="147"/>
                    <a:pt x="233" y="148"/>
                    <a:pt x="234" y="149"/>
                  </a:cubicBezTo>
                  <a:cubicBezTo>
                    <a:pt x="234" y="149"/>
                    <a:pt x="234" y="149"/>
                    <a:pt x="234" y="149"/>
                  </a:cubicBezTo>
                  <a:cubicBezTo>
                    <a:pt x="234" y="149"/>
                    <a:pt x="234" y="149"/>
                    <a:pt x="235" y="150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235" y="151"/>
                    <a:pt x="235" y="152"/>
                    <a:pt x="234" y="153"/>
                  </a:cubicBezTo>
                  <a:cubicBezTo>
                    <a:pt x="234" y="153"/>
                    <a:pt x="234" y="153"/>
                    <a:pt x="234" y="153"/>
                  </a:cubicBezTo>
                  <a:cubicBezTo>
                    <a:pt x="234" y="153"/>
                    <a:pt x="233" y="153"/>
                    <a:pt x="233" y="153"/>
                  </a:cubicBezTo>
                  <a:cubicBezTo>
                    <a:pt x="233" y="153"/>
                    <a:pt x="233" y="153"/>
                    <a:pt x="233" y="153"/>
                  </a:cubicBezTo>
                  <a:cubicBezTo>
                    <a:pt x="232" y="153"/>
                    <a:pt x="231" y="153"/>
                    <a:pt x="231" y="152"/>
                  </a:cubicBezTo>
                  <a:close/>
                  <a:moveTo>
                    <a:pt x="224" y="144"/>
                  </a:moveTo>
                  <a:cubicBezTo>
                    <a:pt x="224" y="144"/>
                    <a:pt x="224" y="144"/>
                    <a:pt x="224" y="143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3" y="142"/>
                    <a:pt x="223" y="141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39"/>
                    <a:pt x="226" y="139"/>
                    <a:pt x="227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7" y="141"/>
                    <a:pt x="228" y="141"/>
                    <a:pt x="228" y="141"/>
                  </a:cubicBezTo>
                  <a:cubicBezTo>
                    <a:pt x="228" y="141"/>
                    <a:pt x="228" y="141"/>
                    <a:pt x="228" y="141"/>
                  </a:cubicBezTo>
                  <a:cubicBezTo>
                    <a:pt x="228" y="141"/>
                    <a:pt x="228" y="141"/>
                    <a:pt x="228" y="141"/>
                  </a:cubicBezTo>
                  <a:cubicBezTo>
                    <a:pt x="229" y="142"/>
                    <a:pt x="229" y="144"/>
                    <a:pt x="228" y="145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7" y="145"/>
                    <a:pt x="227" y="145"/>
                    <a:pt x="226" y="145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6" y="145"/>
                    <a:pt x="225" y="145"/>
                    <a:pt x="224" y="144"/>
                  </a:cubicBezTo>
                  <a:close/>
                  <a:moveTo>
                    <a:pt x="218" y="136"/>
                  </a:moveTo>
                  <a:cubicBezTo>
                    <a:pt x="217" y="136"/>
                    <a:pt x="217" y="136"/>
                    <a:pt x="217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6" y="134"/>
                    <a:pt x="216" y="133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8" y="131"/>
                    <a:pt x="219" y="131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2" y="134"/>
                    <a:pt x="222" y="136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0" y="137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9" y="137"/>
                    <a:pt x="218" y="137"/>
                    <a:pt x="218" y="136"/>
                  </a:cubicBezTo>
                  <a:close/>
                  <a:moveTo>
                    <a:pt x="211" y="129"/>
                  </a:moveTo>
                  <a:cubicBezTo>
                    <a:pt x="211" y="128"/>
                    <a:pt x="210" y="128"/>
                    <a:pt x="210" y="128"/>
                  </a:cubicBezTo>
                  <a:cubicBezTo>
                    <a:pt x="210" y="128"/>
                    <a:pt x="210" y="128"/>
                    <a:pt x="210" y="128"/>
                  </a:cubicBezTo>
                  <a:cubicBezTo>
                    <a:pt x="209" y="127"/>
                    <a:pt x="209" y="125"/>
                    <a:pt x="210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1" y="124"/>
                    <a:pt x="212" y="124"/>
                    <a:pt x="213" y="12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14" y="125"/>
                    <a:pt x="214" y="125"/>
                    <a:pt x="214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5" y="127"/>
                    <a:pt x="215" y="128"/>
                    <a:pt x="214" y="129"/>
                  </a:cubicBezTo>
                  <a:cubicBezTo>
                    <a:pt x="214" y="129"/>
                    <a:pt x="214" y="129"/>
                    <a:pt x="214" y="129"/>
                  </a:cubicBezTo>
                  <a:cubicBezTo>
                    <a:pt x="214" y="129"/>
                    <a:pt x="213" y="129"/>
                    <a:pt x="213" y="129"/>
                  </a:cubicBezTo>
                  <a:cubicBezTo>
                    <a:pt x="213" y="129"/>
                    <a:pt x="213" y="129"/>
                    <a:pt x="213" y="129"/>
                  </a:cubicBezTo>
                  <a:cubicBezTo>
                    <a:pt x="212" y="129"/>
                    <a:pt x="211" y="129"/>
                    <a:pt x="211" y="129"/>
                  </a:cubicBezTo>
                  <a:close/>
                  <a:moveTo>
                    <a:pt x="204" y="121"/>
                  </a:moveTo>
                  <a:cubicBezTo>
                    <a:pt x="203" y="121"/>
                    <a:pt x="203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2" y="119"/>
                    <a:pt x="202" y="118"/>
                    <a:pt x="203" y="117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4" y="116"/>
                    <a:pt x="205" y="116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9"/>
                    <a:pt x="208" y="120"/>
                    <a:pt x="207" y="121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206" y="122"/>
                    <a:pt x="206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4" y="122"/>
                    <a:pt x="204" y="121"/>
                  </a:cubicBezTo>
                  <a:close/>
                  <a:moveTo>
                    <a:pt x="196" y="114"/>
                  </a:moveTo>
                  <a:cubicBezTo>
                    <a:pt x="196" y="113"/>
                    <a:pt x="196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4" y="112"/>
                    <a:pt x="194" y="110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96" y="109"/>
                    <a:pt x="198" y="109"/>
                    <a:pt x="199" y="110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9" y="110"/>
                    <a:pt x="199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1"/>
                    <a:pt x="200" y="113"/>
                    <a:pt x="200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199" y="114"/>
                    <a:pt x="199" y="114"/>
                    <a:pt x="198" y="114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7" y="114"/>
                    <a:pt x="197" y="114"/>
                    <a:pt x="196" y="114"/>
                  </a:cubicBezTo>
                  <a:close/>
                  <a:moveTo>
                    <a:pt x="189" y="107"/>
                  </a:moveTo>
                  <a:cubicBezTo>
                    <a:pt x="188" y="106"/>
                    <a:pt x="188" y="106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5"/>
                    <a:pt x="187" y="103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9" y="102"/>
                    <a:pt x="190" y="101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3"/>
                    <a:pt x="192" y="103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3" y="104"/>
                    <a:pt x="193" y="10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7"/>
                    <a:pt x="191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0" y="107"/>
                    <a:pt x="189" y="107"/>
                    <a:pt x="189" y="107"/>
                  </a:cubicBezTo>
                  <a:close/>
                  <a:moveTo>
                    <a:pt x="181" y="100"/>
                  </a:moveTo>
                  <a:cubicBezTo>
                    <a:pt x="181" y="99"/>
                    <a:pt x="180" y="99"/>
                    <a:pt x="180" y="99"/>
                  </a:cubicBezTo>
                  <a:cubicBezTo>
                    <a:pt x="180" y="99"/>
                    <a:pt x="180" y="99"/>
                    <a:pt x="180" y="99"/>
                  </a:cubicBezTo>
                  <a:cubicBezTo>
                    <a:pt x="179" y="98"/>
                    <a:pt x="179" y="96"/>
                    <a:pt x="180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1" y="95"/>
                    <a:pt x="182" y="94"/>
                    <a:pt x="183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6"/>
                    <a:pt x="184" y="96"/>
                    <a:pt x="184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5" y="97"/>
                    <a:pt x="185" y="98"/>
                    <a:pt x="184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3" y="100"/>
                    <a:pt x="183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1" y="100"/>
                  </a:cubicBezTo>
                  <a:close/>
                  <a:moveTo>
                    <a:pt x="173" y="93"/>
                  </a:moveTo>
                  <a:cubicBezTo>
                    <a:pt x="173" y="93"/>
                    <a:pt x="173" y="92"/>
                    <a:pt x="172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1"/>
                    <a:pt x="171" y="90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3" y="88"/>
                    <a:pt x="174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7" y="90"/>
                    <a:pt x="177" y="92"/>
                    <a:pt x="176" y="93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3"/>
                    <a:pt x="175" y="93"/>
                    <a:pt x="175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4" y="93"/>
                    <a:pt x="174" y="93"/>
                    <a:pt x="173" y="93"/>
                  </a:cubicBezTo>
                  <a:close/>
                  <a:moveTo>
                    <a:pt x="165" y="86"/>
                  </a:moveTo>
                  <a:cubicBezTo>
                    <a:pt x="165" y="86"/>
                    <a:pt x="164" y="86"/>
                    <a:pt x="164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3" y="85"/>
                    <a:pt x="163" y="83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1"/>
                    <a:pt x="166" y="81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2"/>
                    <a:pt x="168" y="82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9" y="84"/>
                    <a:pt x="169" y="85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8" y="87"/>
                    <a:pt x="167" y="87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6" y="87"/>
                    <a:pt x="166" y="87"/>
                    <a:pt x="165" y="86"/>
                  </a:cubicBezTo>
                  <a:close/>
                  <a:moveTo>
                    <a:pt x="157" y="80"/>
                  </a:moveTo>
                  <a:cubicBezTo>
                    <a:pt x="157" y="80"/>
                    <a:pt x="156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7"/>
                    <a:pt x="155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6" y="75"/>
                    <a:pt x="158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6"/>
                    <a:pt x="159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1" y="77"/>
                    <a:pt x="161" y="79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59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7" y="80"/>
                    <a:pt x="157" y="80"/>
                  </a:cubicBezTo>
                  <a:close/>
                  <a:moveTo>
                    <a:pt x="149" y="74"/>
                  </a:moveTo>
                  <a:cubicBezTo>
                    <a:pt x="148" y="74"/>
                    <a:pt x="148" y="73"/>
                    <a:pt x="14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6" y="72"/>
                    <a:pt x="146" y="71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0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2" y="71"/>
                    <a:pt x="152" y="72"/>
                    <a:pt x="15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1" y="74"/>
                    <a:pt x="151" y="74"/>
                    <a:pt x="150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49" y="74"/>
                    <a:pt x="149" y="74"/>
                    <a:pt x="149" y="74"/>
                  </a:cubicBezTo>
                  <a:close/>
                  <a:moveTo>
                    <a:pt x="140" y="68"/>
                  </a:moveTo>
                  <a:cubicBezTo>
                    <a:pt x="140" y="68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6"/>
                    <a:pt x="138" y="65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9" y="63"/>
                    <a:pt x="140" y="63"/>
                    <a:pt x="141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2" y="64"/>
                    <a:pt x="142" y="64"/>
                    <a:pt x="143" y="64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5"/>
                    <a:pt x="144" y="66"/>
                    <a:pt x="143" y="67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3" y="68"/>
                    <a:pt x="142" y="6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140" y="68"/>
                    <a:pt x="140" y="68"/>
                  </a:cubicBezTo>
                  <a:close/>
                  <a:moveTo>
                    <a:pt x="131" y="62"/>
                  </a:moveTo>
                  <a:cubicBezTo>
                    <a:pt x="131" y="62"/>
                    <a:pt x="131" y="62"/>
                    <a:pt x="130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9" y="61"/>
                    <a:pt x="129" y="59"/>
                    <a:pt x="130" y="58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30" y="57"/>
                    <a:pt x="132" y="57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59"/>
                    <a:pt x="135" y="60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2"/>
                    <a:pt x="133" y="62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2" y="62"/>
                    <a:pt x="132" y="62"/>
                    <a:pt x="131" y="62"/>
                  </a:cubicBezTo>
                  <a:close/>
                  <a:moveTo>
                    <a:pt x="123" y="57"/>
                  </a:moveTo>
                  <a:cubicBezTo>
                    <a:pt x="122" y="56"/>
                    <a:pt x="122" y="56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0" y="55"/>
                    <a:pt x="120" y="54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2"/>
                    <a:pt x="123" y="51"/>
                    <a:pt x="124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52"/>
                    <a:pt x="125" y="52"/>
                    <a:pt x="125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6" y="53"/>
                    <a:pt x="126" y="55"/>
                    <a:pt x="126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7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3" y="57"/>
                    <a:pt x="123" y="57"/>
                    <a:pt x="123" y="57"/>
                  </a:cubicBezTo>
                  <a:close/>
                  <a:moveTo>
                    <a:pt x="114" y="51"/>
                  </a:moveTo>
                  <a:cubicBezTo>
                    <a:pt x="113" y="51"/>
                    <a:pt x="113" y="51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1" y="50"/>
                    <a:pt x="111" y="48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9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6" y="51"/>
                    <a:pt x="116" y="51"/>
                    <a:pt x="115" y="51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4" y="51"/>
                    <a:pt x="114" y="51"/>
                    <a:pt x="114" y="51"/>
                  </a:cubicBezTo>
                  <a:close/>
                  <a:moveTo>
                    <a:pt x="105" y="46"/>
                  </a:moveTo>
                  <a:cubicBezTo>
                    <a:pt x="104" y="46"/>
                    <a:pt x="104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5"/>
                    <a:pt x="102" y="43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5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43"/>
                    <a:pt x="108" y="44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6"/>
                    <a:pt x="105" y="46"/>
                    <a:pt x="105" y="46"/>
                  </a:cubicBezTo>
                  <a:close/>
                  <a:moveTo>
                    <a:pt x="96" y="41"/>
                  </a:moveTo>
                  <a:cubicBezTo>
                    <a:pt x="95" y="41"/>
                    <a:pt x="95" y="41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38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6"/>
                    <a:pt x="95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97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6" y="41"/>
                    <a:pt x="96" y="41"/>
                    <a:pt x="96" y="41"/>
                  </a:cubicBezTo>
                  <a:close/>
                  <a:moveTo>
                    <a:pt x="86" y="36"/>
                  </a:moveTo>
                  <a:cubicBezTo>
                    <a:pt x="86" y="36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5"/>
                    <a:pt x="83" y="34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9" y="33"/>
                    <a:pt x="90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6"/>
                    <a:pt x="88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6" y="36"/>
                  </a:cubicBezTo>
                  <a:close/>
                  <a:moveTo>
                    <a:pt x="77" y="32"/>
                  </a:moveTo>
                  <a:cubicBezTo>
                    <a:pt x="77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5" y="30"/>
                    <a:pt x="74" y="29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7" y="26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8"/>
                    <a:pt x="81" y="29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7" y="32"/>
                    <a:pt x="77" y="32"/>
                  </a:cubicBezTo>
                  <a:close/>
                  <a:moveTo>
                    <a:pt x="67" y="27"/>
                  </a:moveTo>
                  <a:cubicBezTo>
                    <a:pt x="67" y="27"/>
                    <a:pt x="67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6"/>
                    <a:pt x="65" y="25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2"/>
                    <a:pt x="67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4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7"/>
                    <a:pt x="69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7" y="27"/>
                  </a:cubicBezTo>
                  <a:close/>
                  <a:moveTo>
                    <a:pt x="58" y="23"/>
                  </a:moveTo>
                  <a:cubicBezTo>
                    <a:pt x="58" y="23"/>
                    <a:pt x="57" y="23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5" y="21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9"/>
                    <a:pt x="61" y="21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3"/>
                    <a:pt x="60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8" y="23"/>
                    <a:pt x="58" y="23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5" y="17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8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5"/>
                    <a:pt x="52" y="17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8" y="19"/>
                  </a:cubicBezTo>
                  <a:close/>
                  <a:moveTo>
                    <a:pt x="39" y="15"/>
                  </a:moveTo>
                  <a:cubicBezTo>
                    <a:pt x="38" y="15"/>
                    <a:pt x="38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4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8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3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29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1"/>
                    <a:pt x="26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8"/>
                    <a:pt x="32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1"/>
                    <a:pt x="31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lose/>
                  <a:moveTo>
                    <a:pt x="19" y="8"/>
                  </a:move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7"/>
                    <a:pt x="16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4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9" y="5"/>
                  </a:move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1"/>
                    <a:pt x="12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34"/>
            <p:cNvSpPr>
              <a:spLocks noEditPoints="1"/>
            </p:cNvSpPr>
            <p:nvPr/>
          </p:nvSpPr>
          <p:spPr bwMode="auto">
            <a:xfrm>
              <a:off x="6424274" y="2390322"/>
              <a:ext cx="792163" cy="1951038"/>
            </a:xfrm>
            <a:custGeom>
              <a:avLst/>
              <a:gdLst>
                <a:gd name="T0" fmla="*/ 296 w 308"/>
                <a:gd name="T1" fmla="*/ 748 h 756"/>
                <a:gd name="T2" fmla="*/ 274 w 308"/>
                <a:gd name="T3" fmla="*/ 746 h 756"/>
                <a:gd name="T4" fmla="*/ 266 w 308"/>
                <a:gd name="T5" fmla="*/ 742 h 756"/>
                <a:gd name="T6" fmla="*/ 246 w 308"/>
                <a:gd name="T7" fmla="*/ 729 h 756"/>
                <a:gd name="T8" fmla="*/ 227 w 308"/>
                <a:gd name="T9" fmla="*/ 725 h 756"/>
                <a:gd name="T10" fmla="*/ 219 w 308"/>
                <a:gd name="T11" fmla="*/ 716 h 756"/>
                <a:gd name="T12" fmla="*/ 198 w 308"/>
                <a:gd name="T13" fmla="*/ 710 h 756"/>
                <a:gd name="T14" fmla="*/ 191 w 308"/>
                <a:gd name="T15" fmla="*/ 705 h 756"/>
                <a:gd name="T16" fmla="*/ 174 w 308"/>
                <a:gd name="T17" fmla="*/ 689 h 756"/>
                <a:gd name="T18" fmla="*/ 154 w 308"/>
                <a:gd name="T19" fmla="*/ 681 h 756"/>
                <a:gd name="T20" fmla="*/ 149 w 308"/>
                <a:gd name="T21" fmla="*/ 672 h 756"/>
                <a:gd name="T22" fmla="*/ 129 w 308"/>
                <a:gd name="T23" fmla="*/ 661 h 756"/>
                <a:gd name="T24" fmla="*/ 126 w 308"/>
                <a:gd name="T25" fmla="*/ 655 h 756"/>
                <a:gd name="T26" fmla="*/ 106 w 308"/>
                <a:gd name="T27" fmla="*/ 636 h 756"/>
                <a:gd name="T28" fmla="*/ 100 w 308"/>
                <a:gd name="T29" fmla="*/ 633 h 756"/>
                <a:gd name="T30" fmla="*/ 89 w 308"/>
                <a:gd name="T31" fmla="*/ 614 h 756"/>
                <a:gd name="T32" fmla="*/ 72 w 308"/>
                <a:gd name="T33" fmla="*/ 600 h 756"/>
                <a:gd name="T34" fmla="*/ 69 w 308"/>
                <a:gd name="T35" fmla="*/ 593 h 756"/>
                <a:gd name="T36" fmla="*/ 58 w 308"/>
                <a:gd name="T37" fmla="*/ 571 h 756"/>
                <a:gd name="T38" fmla="*/ 49 w 308"/>
                <a:gd name="T39" fmla="*/ 566 h 756"/>
                <a:gd name="T40" fmla="*/ 43 w 308"/>
                <a:gd name="T41" fmla="*/ 546 h 756"/>
                <a:gd name="T42" fmla="*/ 31 w 308"/>
                <a:gd name="T43" fmla="*/ 524 h 756"/>
                <a:gd name="T44" fmla="*/ 28 w 308"/>
                <a:gd name="T45" fmla="*/ 520 h 756"/>
                <a:gd name="T46" fmla="*/ 23 w 308"/>
                <a:gd name="T47" fmla="*/ 496 h 756"/>
                <a:gd name="T48" fmla="*/ 13 w 308"/>
                <a:gd name="T49" fmla="*/ 479 h 756"/>
                <a:gd name="T50" fmla="*/ 15 w 308"/>
                <a:gd name="T51" fmla="*/ 468 h 756"/>
                <a:gd name="T52" fmla="*/ 8 w 308"/>
                <a:gd name="T53" fmla="*/ 444 h 756"/>
                <a:gd name="T54" fmla="*/ 7 w 308"/>
                <a:gd name="T55" fmla="*/ 440 h 756"/>
                <a:gd name="T56" fmla="*/ 6 w 308"/>
                <a:gd name="T57" fmla="*/ 415 h 756"/>
                <a:gd name="T58" fmla="*/ 0 w 308"/>
                <a:gd name="T59" fmla="*/ 396 h 756"/>
                <a:gd name="T60" fmla="*/ 2 w 308"/>
                <a:gd name="T61" fmla="*/ 388 h 756"/>
                <a:gd name="T62" fmla="*/ 2 w 308"/>
                <a:gd name="T63" fmla="*/ 361 h 756"/>
                <a:gd name="T64" fmla="*/ 3 w 308"/>
                <a:gd name="T65" fmla="*/ 357 h 756"/>
                <a:gd name="T66" fmla="*/ 7 w 308"/>
                <a:gd name="T67" fmla="*/ 332 h 756"/>
                <a:gd name="T68" fmla="*/ 4 w 308"/>
                <a:gd name="T69" fmla="*/ 312 h 756"/>
                <a:gd name="T70" fmla="*/ 11 w 308"/>
                <a:gd name="T71" fmla="*/ 303 h 756"/>
                <a:gd name="T72" fmla="*/ 14 w 308"/>
                <a:gd name="T73" fmla="*/ 278 h 756"/>
                <a:gd name="T74" fmla="*/ 18 w 308"/>
                <a:gd name="T75" fmla="*/ 264 h 756"/>
                <a:gd name="T76" fmla="*/ 24 w 308"/>
                <a:gd name="T77" fmla="*/ 253 h 756"/>
                <a:gd name="T78" fmla="*/ 27 w 308"/>
                <a:gd name="T79" fmla="*/ 230 h 756"/>
                <a:gd name="T80" fmla="*/ 33 w 308"/>
                <a:gd name="T81" fmla="*/ 225 h 756"/>
                <a:gd name="T82" fmla="*/ 44 w 308"/>
                <a:gd name="T83" fmla="*/ 204 h 756"/>
                <a:gd name="T84" fmla="*/ 50 w 308"/>
                <a:gd name="T85" fmla="*/ 184 h 756"/>
                <a:gd name="T86" fmla="*/ 59 w 308"/>
                <a:gd name="T87" fmla="*/ 178 h 756"/>
                <a:gd name="T88" fmla="*/ 68 w 308"/>
                <a:gd name="T89" fmla="*/ 157 h 756"/>
                <a:gd name="T90" fmla="*/ 75 w 308"/>
                <a:gd name="T91" fmla="*/ 153 h 756"/>
                <a:gd name="T92" fmla="*/ 91 w 308"/>
                <a:gd name="T93" fmla="*/ 135 h 756"/>
                <a:gd name="T94" fmla="*/ 101 w 308"/>
                <a:gd name="T95" fmla="*/ 118 h 756"/>
                <a:gd name="T96" fmla="*/ 112 w 308"/>
                <a:gd name="T97" fmla="*/ 114 h 756"/>
                <a:gd name="T98" fmla="*/ 128 w 308"/>
                <a:gd name="T99" fmla="*/ 96 h 756"/>
                <a:gd name="T100" fmla="*/ 140 w 308"/>
                <a:gd name="T101" fmla="*/ 86 h 756"/>
                <a:gd name="T102" fmla="*/ 151 w 308"/>
                <a:gd name="T103" fmla="*/ 80 h 756"/>
                <a:gd name="T104" fmla="*/ 167 w 308"/>
                <a:gd name="T105" fmla="*/ 63 h 756"/>
                <a:gd name="T106" fmla="*/ 176 w 308"/>
                <a:gd name="T107" fmla="*/ 62 h 756"/>
                <a:gd name="T108" fmla="*/ 196 w 308"/>
                <a:gd name="T109" fmla="*/ 50 h 756"/>
                <a:gd name="T110" fmla="*/ 210 w 308"/>
                <a:gd name="T111" fmla="*/ 37 h 756"/>
                <a:gd name="T112" fmla="*/ 221 w 308"/>
                <a:gd name="T113" fmla="*/ 36 h 756"/>
                <a:gd name="T114" fmla="*/ 243 w 308"/>
                <a:gd name="T115" fmla="*/ 24 h 756"/>
                <a:gd name="T116" fmla="*/ 258 w 308"/>
                <a:gd name="T117" fmla="*/ 15 h 756"/>
                <a:gd name="T118" fmla="*/ 269 w 308"/>
                <a:gd name="T119" fmla="*/ 15 h 756"/>
                <a:gd name="T120" fmla="*/ 292 w 308"/>
                <a:gd name="T121" fmla="*/ 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756">
                  <a:moveTo>
                    <a:pt x="305" y="756"/>
                  </a:moveTo>
                  <a:cubicBezTo>
                    <a:pt x="305" y="756"/>
                    <a:pt x="305" y="756"/>
                    <a:pt x="304" y="755"/>
                  </a:cubicBezTo>
                  <a:cubicBezTo>
                    <a:pt x="304" y="755"/>
                    <a:pt x="304" y="755"/>
                    <a:pt x="304" y="755"/>
                  </a:cubicBezTo>
                  <a:cubicBezTo>
                    <a:pt x="302" y="755"/>
                    <a:pt x="302" y="754"/>
                    <a:pt x="302" y="753"/>
                  </a:cubicBezTo>
                  <a:cubicBezTo>
                    <a:pt x="302" y="753"/>
                    <a:pt x="302" y="753"/>
                    <a:pt x="302" y="753"/>
                  </a:cubicBezTo>
                  <a:cubicBezTo>
                    <a:pt x="302" y="751"/>
                    <a:pt x="304" y="751"/>
                    <a:pt x="305" y="751"/>
                  </a:cubicBezTo>
                  <a:cubicBezTo>
                    <a:pt x="305" y="751"/>
                    <a:pt x="305" y="751"/>
                    <a:pt x="305" y="751"/>
                  </a:cubicBezTo>
                  <a:cubicBezTo>
                    <a:pt x="306" y="751"/>
                    <a:pt x="306" y="751"/>
                    <a:pt x="306" y="751"/>
                  </a:cubicBezTo>
                  <a:cubicBezTo>
                    <a:pt x="306" y="751"/>
                    <a:pt x="306" y="751"/>
                    <a:pt x="306" y="751"/>
                  </a:cubicBezTo>
                  <a:cubicBezTo>
                    <a:pt x="307" y="752"/>
                    <a:pt x="308" y="753"/>
                    <a:pt x="308" y="754"/>
                  </a:cubicBezTo>
                  <a:cubicBezTo>
                    <a:pt x="308" y="754"/>
                    <a:pt x="308" y="754"/>
                    <a:pt x="308" y="754"/>
                  </a:cubicBezTo>
                  <a:cubicBezTo>
                    <a:pt x="308" y="755"/>
                    <a:pt x="307" y="756"/>
                    <a:pt x="306" y="756"/>
                  </a:cubicBezTo>
                  <a:cubicBezTo>
                    <a:pt x="306" y="756"/>
                    <a:pt x="306" y="756"/>
                    <a:pt x="306" y="756"/>
                  </a:cubicBezTo>
                  <a:cubicBezTo>
                    <a:pt x="305" y="756"/>
                    <a:pt x="305" y="756"/>
                    <a:pt x="305" y="756"/>
                  </a:cubicBezTo>
                  <a:close/>
                  <a:moveTo>
                    <a:pt x="295" y="753"/>
                  </a:moveTo>
                  <a:cubicBezTo>
                    <a:pt x="294" y="753"/>
                    <a:pt x="294" y="753"/>
                    <a:pt x="294" y="752"/>
                  </a:cubicBezTo>
                  <a:cubicBezTo>
                    <a:pt x="294" y="752"/>
                    <a:pt x="294" y="752"/>
                    <a:pt x="294" y="752"/>
                  </a:cubicBezTo>
                  <a:cubicBezTo>
                    <a:pt x="292" y="752"/>
                    <a:pt x="292" y="751"/>
                    <a:pt x="292" y="750"/>
                  </a:cubicBezTo>
                  <a:cubicBezTo>
                    <a:pt x="292" y="750"/>
                    <a:pt x="292" y="750"/>
                    <a:pt x="292" y="750"/>
                  </a:cubicBezTo>
                  <a:cubicBezTo>
                    <a:pt x="292" y="748"/>
                    <a:pt x="294" y="748"/>
                    <a:pt x="295" y="748"/>
                  </a:cubicBezTo>
                  <a:cubicBezTo>
                    <a:pt x="295" y="748"/>
                    <a:pt x="295" y="748"/>
                    <a:pt x="295" y="748"/>
                  </a:cubicBezTo>
                  <a:cubicBezTo>
                    <a:pt x="295" y="748"/>
                    <a:pt x="296" y="748"/>
                    <a:pt x="296" y="748"/>
                  </a:cubicBezTo>
                  <a:cubicBezTo>
                    <a:pt x="296" y="748"/>
                    <a:pt x="296" y="748"/>
                    <a:pt x="296" y="748"/>
                  </a:cubicBezTo>
                  <a:cubicBezTo>
                    <a:pt x="297" y="749"/>
                    <a:pt x="298" y="750"/>
                    <a:pt x="298" y="751"/>
                  </a:cubicBezTo>
                  <a:cubicBezTo>
                    <a:pt x="298" y="751"/>
                    <a:pt x="298" y="751"/>
                    <a:pt x="298" y="751"/>
                  </a:cubicBezTo>
                  <a:cubicBezTo>
                    <a:pt x="297" y="752"/>
                    <a:pt x="296" y="753"/>
                    <a:pt x="295" y="753"/>
                  </a:cubicBezTo>
                  <a:cubicBezTo>
                    <a:pt x="295" y="753"/>
                    <a:pt x="295" y="753"/>
                    <a:pt x="295" y="753"/>
                  </a:cubicBezTo>
                  <a:cubicBezTo>
                    <a:pt x="295" y="753"/>
                    <a:pt x="295" y="753"/>
                    <a:pt x="295" y="753"/>
                  </a:cubicBezTo>
                  <a:close/>
                  <a:moveTo>
                    <a:pt x="285" y="750"/>
                  </a:moveTo>
                  <a:cubicBezTo>
                    <a:pt x="284" y="749"/>
                    <a:pt x="284" y="749"/>
                    <a:pt x="283" y="749"/>
                  </a:cubicBezTo>
                  <a:cubicBezTo>
                    <a:pt x="283" y="749"/>
                    <a:pt x="283" y="749"/>
                    <a:pt x="283" y="749"/>
                  </a:cubicBezTo>
                  <a:cubicBezTo>
                    <a:pt x="282" y="749"/>
                    <a:pt x="282" y="747"/>
                    <a:pt x="282" y="746"/>
                  </a:cubicBezTo>
                  <a:cubicBezTo>
                    <a:pt x="282" y="746"/>
                    <a:pt x="282" y="746"/>
                    <a:pt x="282" y="746"/>
                  </a:cubicBezTo>
                  <a:cubicBezTo>
                    <a:pt x="282" y="745"/>
                    <a:pt x="284" y="744"/>
                    <a:pt x="285" y="745"/>
                  </a:cubicBezTo>
                  <a:cubicBezTo>
                    <a:pt x="285" y="745"/>
                    <a:pt x="285" y="745"/>
                    <a:pt x="285" y="745"/>
                  </a:cubicBezTo>
                  <a:cubicBezTo>
                    <a:pt x="285" y="745"/>
                    <a:pt x="286" y="745"/>
                    <a:pt x="286" y="745"/>
                  </a:cubicBezTo>
                  <a:cubicBezTo>
                    <a:pt x="286" y="745"/>
                    <a:pt x="286" y="745"/>
                    <a:pt x="286" y="745"/>
                  </a:cubicBezTo>
                  <a:cubicBezTo>
                    <a:pt x="286" y="745"/>
                    <a:pt x="286" y="745"/>
                    <a:pt x="286" y="745"/>
                  </a:cubicBezTo>
                  <a:cubicBezTo>
                    <a:pt x="287" y="746"/>
                    <a:pt x="288" y="747"/>
                    <a:pt x="288" y="748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87" y="749"/>
                    <a:pt x="286" y="750"/>
                    <a:pt x="286" y="750"/>
                  </a:cubicBezTo>
                  <a:cubicBezTo>
                    <a:pt x="286" y="750"/>
                    <a:pt x="286" y="750"/>
                    <a:pt x="286" y="750"/>
                  </a:cubicBezTo>
                  <a:cubicBezTo>
                    <a:pt x="285" y="750"/>
                    <a:pt x="285" y="750"/>
                    <a:pt x="285" y="750"/>
                  </a:cubicBezTo>
                  <a:close/>
                  <a:moveTo>
                    <a:pt x="275" y="746"/>
                  </a:moveTo>
                  <a:cubicBezTo>
                    <a:pt x="274" y="746"/>
                    <a:pt x="274" y="746"/>
                    <a:pt x="274" y="746"/>
                  </a:cubicBezTo>
                  <a:cubicBezTo>
                    <a:pt x="274" y="746"/>
                    <a:pt x="274" y="746"/>
                    <a:pt x="274" y="746"/>
                  </a:cubicBezTo>
                  <a:cubicBezTo>
                    <a:pt x="272" y="745"/>
                    <a:pt x="272" y="744"/>
                    <a:pt x="272" y="743"/>
                  </a:cubicBezTo>
                  <a:cubicBezTo>
                    <a:pt x="272" y="743"/>
                    <a:pt x="272" y="743"/>
                    <a:pt x="272" y="743"/>
                  </a:cubicBezTo>
                  <a:cubicBezTo>
                    <a:pt x="273" y="741"/>
                    <a:pt x="274" y="741"/>
                    <a:pt x="275" y="741"/>
                  </a:cubicBezTo>
                  <a:cubicBezTo>
                    <a:pt x="275" y="741"/>
                    <a:pt x="275" y="741"/>
                    <a:pt x="275" y="741"/>
                  </a:cubicBezTo>
                  <a:cubicBezTo>
                    <a:pt x="276" y="741"/>
                    <a:pt x="276" y="742"/>
                    <a:pt x="276" y="742"/>
                  </a:cubicBezTo>
                  <a:cubicBezTo>
                    <a:pt x="276" y="742"/>
                    <a:pt x="276" y="742"/>
                    <a:pt x="276" y="742"/>
                  </a:cubicBezTo>
                  <a:cubicBezTo>
                    <a:pt x="278" y="742"/>
                    <a:pt x="278" y="743"/>
                    <a:pt x="278" y="745"/>
                  </a:cubicBezTo>
                  <a:cubicBezTo>
                    <a:pt x="278" y="745"/>
                    <a:pt x="278" y="745"/>
                    <a:pt x="278" y="745"/>
                  </a:cubicBezTo>
                  <a:cubicBezTo>
                    <a:pt x="277" y="746"/>
                    <a:pt x="277" y="746"/>
                    <a:pt x="276" y="746"/>
                  </a:cubicBezTo>
                  <a:cubicBezTo>
                    <a:pt x="276" y="746"/>
                    <a:pt x="276" y="746"/>
                    <a:pt x="276" y="746"/>
                  </a:cubicBezTo>
                  <a:cubicBezTo>
                    <a:pt x="275" y="746"/>
                    <a:pt x="275" y="746"/>
                    <a:pt x="275" y="746"/>
                  </a:cubicBezTo>
                  <a:close/>
                  <a:moveTo>
                    <a:pt x="265" y="742"/>
                  </a:moveTo>
                  <a:cubicBezTo>
                    <a:pt x="265" y="742"/>
                    <a:pt x="264" y="742"/>
                    <a:pt x="264" y="742"/>
                  </a:cubicBezTo>
                  <a:cubicBezTo>
                    <a:pt x="264" y="742"/>
                    <a:pt x="264" y="742"/>
                    <a:pt x="264" y="742"/>
                  </a:cubicBezTo>
                  <a:cubicBezTo>
                    <a:pt x="263" y="741"/>
                    <a:pt x="262" y="740"/>
                    <a:pt x="262" y="739"/>
                  </a:cubicBezTo>
                  <a:cubicBezTo>
                    <a:pt x="262" y="739"/>
                    <a:pt x="262" y="739"/>
                    <a:pt x="262" y="739"/>
                  </a:cubicBezTo>
                  <a:cubicBezTo>
                    <a:pt x="263" y="738"/>
                    <a:pt x="264" y="737"/>
                    <a:pt x="265" y="738"/>
                  </a:cubicBezTo>
                  <a:cubicBezTo>
                    <a:pt x="265" y="738"/>
                    <a:pt x="265" y="738"/>
                    <a:pt x="265" y="738"/>
                  </a:cubicBezTo>
                  <a:cubicBezTo>
                    <a:pt x="266" y="738"/>
                    <a:pt x="266" y="738"/>
                    <a:pt x="267" y="738"/>
                  </a:cubicBezTo>
                  <a:cubicBezTo>
                    <a:pt x="267" y="738"/>
                    <a:pt x="267" y="738"/>
                    <a:pt x="267" y="738"/>
                  </a:cubicBezTo>
                  <a:cubicBezTo>
                    <a:pt x="268" y="738"/>
                    <a:pt x="268" y="740"/>
                    <a:pt x="268" y="741"/>
                  </a:cubicBezTo>
                  <a:cubicBezTo>
                    <a:pt x="268" y="741"/>
                    <a:pt x="268" y="741"/>
                    <a:pt x="268" y="741"/>
                  </a:cubicBezTo>
                  <a:cubicBezTo>
                    <a:pt x="268" y="742"/>
                    <a:pt x="267" y="742"/>
                    <a:pt x="266" y="742"/>
                  </a:cubicBezTo>
                  <a:cubicBezTo>
                    <a:pt x="266" y="742"/>
                    <a:pt x="266" y="742"/>
                    <a:pt x="266" y="742"/>
                  </a:cubicBezTo>
                  <a:cubicBezTo>
                    <a:pt x="266" y="742"/>
                    <a:pt x="265" y="742"/>
                    <a:pt x="265" y="742"/>
                  </a:cubicBezTo>
                  <a:close/>
                  <a:moveTo>
                    <a:pt x="255" y="738"/>
                  </a:moveTo>
                  <a:cubicBezTo>
                    <a:pt x="255" y="738"/>
                    <a:pt x="254" y="738"/>
                    <a:pt x="254" y="738"/>
                  </a:cubicBezTo>
                  <a:cubicBezTo>
                    <a:pt x="254" y="738"/>
                    <a:pt x="254" y="738"/>
                    <a:pt x="254" y="738"/>
                  </a:cubicBezTo>
                  <a:cubicBezTo>
                    <a:pt x="253" y="737"/>
                    <a:pt x="252" y="736"/>
                    <a:pt x="253" y="735"/>
                  </a:cubicBezTo>
                  <a:cubicBezTo>
                    <a:pt x="253" y="735"/>
                    <a:pt x="253" y="735"/>
                    <a:pt x="253" y="735"/>
                  </a:cubicBezTo>
                  <a:cubicBezTo>
                    <a:pt x="253" y="734"/>
                    <a:pt x="255" y="733"/>
                    <a:pt x="256" y="734"/>
                  </a:cubicBezTo>
                  <a:cubicBezTo>
                    <a:pt x="256" y="734"/>
                    <a:pt x="256" y="734"/>
                    <a:pt x="256" y="734"/>
                  </a:cubicBezTo>
                  <a:cubicBezTo>
                    <a:pt x="256" y="734"/>
                    <a:pt x="257" y="734"/>
                    <a:pt x="257" y="734"/>
                  </a:cubicBezTo>
                  <a:cubicBezTo>
                    <a:pt x="257" y="734"/>
                    <a:pt x="257" y="734"/>
                    <a:pt x="257" y="734"/>
                  </a:cubicBezTo>
                  <a:cubicBezTo>
                    <a:pt x="257" y="734"/>
                    <a:pt x="257" y="734"/>
                    <a:pt x="257" y="734"/>
                  </a:cubicBezTo>
                  <a:cubicBezTo>
                    <a:pt x="258" y="735"/>
                    <a:pt x="259" y="736"/>
                    <a:pt x="258" y="737"/>
                  </a:cubicBezTo>
                  <a:cubicBezTo>
                    <a:pt x="258" y="737"/>
                    <a:pt x="258" y="737"/>
                    <a:pt x="258" y="737"/>
                  </a:cubicBezTo>
                  <a:cubicBezTo>
                    <a:pt x="258" y="738"/>
                    <a:pt x="257" y="738"/>
                    <a:pt x="256" y="738"/>
                  </a:cubicBezTo>
                  <a:cubicBezTo>
                    <a:pt x="256" y="738"/>
                    <a:pt x="256" y="738"/>
                    <a:pt x="256" y="738"/>
                  </a:cubicBezTo>
                  <a:cubicBezTo>
                    <a:pt x="256" y="738"/>
                    <a:pt x="256" y="738"/>
                    <a:pt x="255" y="738"/>
                  </a:cubicBezTo>
                  <a:close/>
                  <a:moveTo>
                    <a:pt x="246" y="734"/>
                  </a:moveTo>
                  <a:cubicBezTo>
                    <a:pt x="245" y="734"/>
                    <a:pt x="245" y="734"/>
                    <a:pt x="244" y="734"/>
                  </a:cubicBezTo>
                  <a:cubicBezTo>
                    <a:pt x="244" y="734"/>
                    <a:pt x="244" y="734"/>
                    <a:pt x="244" y="734"/>
                  </a:cubicBezTo>
                  <a:cubicBezTo>
                    <a:pt x="243" y="733"/>
                    <a:pt x="243" y="732"/>
                    <a:pt x="243" y="731"/>
                  </a:cubicBezTo>
                  <a:cubicBezTo>
                    <a:pt x="243" y="731"/>
                    <a:pt x="243" y="731"/>
                    <a:pt x="243" y="731"/>
                  </a:cubicBezTo>
                  <a:cubicBezTo>
                    <a:pt x="244" y="729"/>
                    <a:pt x="245" y="729"/>
                    <a:pt x="246" y="729"/>
                  </a:cubicBezTo>
                  <a:cubicBezTo>
                    <a:pt x="246" y="729"/>
                    <a:pt x="246" y="729"/>
                    <a:pt x="246" y="729"/>
                  </a:cubicBezTo>
                  <a:cubicBezTo>
                    <a:pt x="247" y="730"/>
                    <a:pt x="247" y="730"/>
                    <a:pt x="248" y="730"/>
                  </a:cubicBezTo>
                  <a:cubicBezTo>
                    <a:pt x="248" y="730"/>
                    <a:pt x="248" y="730"/>
                    <a:pt x="248" y="730"/>
                  </a:cubicBezTo>
                  <a:cubicBezTo>
                    <a:pt x="249" y="730"/>
                    <a:pt x="249" y="732"/>
                    <a:pt x="249" y="733"/>
                  </a:cubicBezTo>
                  <a:cubicBezTo>
                    <a:pt x="249" y="733"/>
                    <a:pt x="249" y="733"/>
                    <a:pt x="249" y="733"/>
                  </a:cubicBezTo>
                  <a:cubicBezTo>
                    <a:pt x="248" y="734"/>
                    <a:pt x="247" y="734"/>
                    <a:pt x="247" y="734"/>
                  </a:cubicBezTo>
                  <a:cubicBezTo>
                    <a:pt x="247" y="734"/>
                    <a:pt x="247" y="734"/>
                    <a:pt x="247" y="734"/>
                  </a:cubicBezTo>
                  <a:cubicBezTo>
                    <a:pt x="246" y="734"/>
                    <a:pt x="246" y="734"/>
                    <a:pt x="246" y="734"/>
                  </a:cubicBezTo>
                  <a:close/>
                  <a:moveTo>
                    <a:pt x="236" y="730"/>
                  </a:moveTo>
                  <a:cubicBezTo>
                    <a:pt x="236" y="730"/>
                    <a:pt x="235" y="729"/>
                    <a:pt x="235" y="729"/>
                  </a:cubicBezTo>
                  <a:cubicBezTo>
                    <a:pt x="235" y="729"/>
                    <a:pt x="235" y="729"/>
                    <a:pt x="235" y="729"/>
                  </a:cubicBezTo>
                  <a:cubicBezTo>
                    <a:pt x="234" y="729"/>
                    <a:pt x="233" y="727"/>
                    <a:pt x="234" y="726"/>
                  </a:cubicBezTo>
                  <a:cubicBezTo>
                    <a:pt x="234" y="726"/>
                    <a:pt x="234" y="726"/>
                    <a:pt x="234" y="726"/>
                  </a:cubicBezTo>
                  <a:cubicBezTo>
                    <a:pt x="234" y="725"/>
                    <a:pt x="236" y="724"/>
                    <a:pt x="237" y="725"/>
                  </a:cubicBezTo>
                  <a:cubicBezTo>
                    <a:pt x="237" y="725"/>
                    <a:pt x="237" y="725"/>
                    <a:pt x="237" y="725"/>
                  </a:cubicBezTo>
                  <a:cubicBezTo>
                    <a:pt x="237" y="725"/>
                    <a:pt x="238" y="725"/>
                    <a:pt x="238" y="726"/>
                  </a:cubicBezTo>
                  <a:cubicBezTo>
                    <a:pt x="238" y="726"/>
                    <a:pt x="238" y="726"/>
                    <a:pt x="238" y="726"/>
                  </a:cubicBezTo>
                  <a:cubicBezTo>
                    <a:pt x="239" y="726"/>
                    <a:pt x="240" y="728"/>
                    <a:pt x="239" y="729"/>
                  </a:cubicBezTo>
                  <a:cubicBezTo>
                    <a:pt x="239" y="729"/>
                    <a:pt x="239" y="729"/>
                    <a:pt x="239" y="729"/>
                  </a:cubicBezTo>
                  <a:cubicBezTo>
                    <a:pt x="239" y="729"/>
                    <a:pt x="238" y="730"/>
                    <a:pt x="237" y="730"/>
                  </a:cubicBezTo>
                  <a:cubicBezTo>
                    <a:pt x="237" y="730"/>
                    <a:pt x="237" y="730"/>
                    <a:pt x="237" y="730"/>
                  </a:cubicBezTo>
                  <a:cubicBezTo>
                    <a:pt x="237" y="730"/>
                    <a:pt x="236" y="730"/>
                    <a:pt x="236" y="730"/>
                  </a:cubicBezTo>
                  <a:close/>
                  <a:moveTo>
                    <a:pt x="227" y="725"/>
                  </a:moveTo>
                  <a:cubicBezTo>
                    <a:pt x="226" y="725"/>
                    <a:pt x="226" y="725"/>
                    <a:pt x="225" y="725"/>
                  </a:cubicBezTo>
                  <a:cubicBezTo>
                    <a:pt x="225" y="725"/>
                    <a:pt x="225" y="725"/>
                    <a:pt x="225" y="725"/>
                  </a:cubicBezTo>
                  <a:cubicBezTo>
                    <a:pt x="224" y="724"/>
                    <a:pt x="224" y="723"/>
                    <a:pt x="224" y="721"/>
                  </a:cubicBezTo>
                  <a:cubicBezTo>
                    <a:pt x="224" y="721"/>
                    <a:pt x="224" y="721"/>
                    <a:pt x="224" y="721"/>
                  </a:cubicBezTo>
                  <a:cubicBezTo>
                    <a:pt x="225" y="720"/>
                    <a:pt x="226" y="720"/>
                    <a:pt x="227" y="720"/>
                  </a:cubicBezTo>
                  <a:cubicBezTo>
                    <a:pt x="227" y="720"/>
                    <a:pt x="227" y="720"/>
                    <a:pt x="227" y="720"/>
                  </a:cubicBezTo>
                  <a:cubicBezTo>
                    <a:pt x="228" y="721"/>
                    <a:pt x="228" y="721"/>
                    <a:pt x="229" y="721"/>
                  </a:cubicBezTo>
                  <a:cubicBezTo>
                    <a:pt x="229" y="721"/>
                    <a:pt x="229" y="721"/>
                    <a:pt x="229" y="721"/>
                  </a:cubicBezTo>
                  <a:cubicBezTo>
                    <a:pt x="230" y="722"/>
                    <a:pt x="230" y="723"/>
                    <a:pt x="230" y="724"/>
                  </a:cubicBezTo>
                  <a:cubicBezTo>
                    <a:pt x="230" y="724"/>
                    <a:pt x="230" y="724"/>
                    <a:pt x="230" y="724"/>
                  </a:cubicBezTo>
                  <a:cubicBezTo>
                    <a:pt x="229" y="725"/>
                    <a:pt x="228" y="725"/>
                    <a:pt x="228" y="725"/>
                  </a:cubicBezTo>
                  <a:cubicBezTo>
                    <a:pt x="228" y="725"/>
                    <a:pt x="228" y="725"/>
                    <a:pt x="228" y="725"/>
                  </a:cubicBezTo>
                  <a:cubicBezTo>
                    <a:pt x="227" y="725"/>
                    <a:pt x="227" y="725"/>
                    <a:pt x="227" y="725"/>
                  </a:cubicBezTo>
                  <a:close/>
                  <a:moveTo>
                    <a:pt x="217" y="720"/>
                  </a:moveTo>
                  <a:cubicBezTo>
                    <a:pt x="217" y="720"/>
                    <a:pt x="216" y="720"/>
                    <a:pt x="216" y="720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15" y="719"/>
                    <a:pt x="214" y="718"/>
                    <a:pt x="215" y="717"/>
                  </a:cubicBezTo>
                  <a:cubicBezTo>
                    <a:pt x="215" y="717"/>
                    <a:pt x="215" y="717"/>
                    <a:pt x="215" y="717"/>
                  </a:cubicBezTo>
                  <a:cubicBezTo>
                    <a:pt x="216" y="716"/>
                    <a:pt x="217" y="715"/>
                    <a:pt x="218" y="716"/>
                  </a:cubicBezTo>
                  <a:cubicBezTo>
                    <a:pt x="218" y="716"/>
                    <a:pt x="218" y="716"/>
                    <a:pt x="218" y="716"/>
                  </a:cubicBezTo>
                  <a:cubicBezTo>
                    <a:pt x="219" y="716"/>
                    <a:pt x="219" y="716"/>
                    <a:pt x="219" y="716"/>
                  </a:cubicBezTo>
                  <a:cubicBezTo>
                    <a:pt x="219" y="716"/>
                    <a:pt x="219" y="716"/>
                    <a:pt x="219" y="716"/>
                  </a:cubicBezTo>
                  <a:cubicBezTo>
                    <a:pt x="219" y="716"/>
                    <a:pt x="219" y="716"/>
                    <a:pt x="219" y="716"/>
                  </a:cubicBezTo>
                  <a:cubicBezTo>
                    <a:pt x="221" y="717"/>
                    <a:pt x="221" y="718"/>
                    <a:pt x="220" y="719"/>
                  </a:cubicBezTo>
                  <a:cubicBezTo>
                    <a:pt x="220" y="719"/>
                    <a:pt x="220" y="719"/>
                    <a:pt x="220" y="719"/>
                  </a:cubicBezTo>
                  <a:cubicBezTo>
                    <a:pt x="220" y="720"/>
                    <a:pt x="219" y="721"/>
                    <a:pt x="218" y="721"/>
                  </a:cubicBezTo>
                  <a:cubicBezTo>
                    <a:pt x="218" y="721"/>
                    <a:pt x="218" y="721"/>
                    <a:pt x="218" y="721"/>
                  </a:cubicBezTo>
                  <a:cubicBezTo>
                    <a:pt x="218" y="721"/>
                    <a:pt x="218" y="721"/>
                    <a:pt x="217" y="720"/>
                  </a:cubicBezTo>
                  <a:close/>
                  <a:moveTo>
                    <a:pt x="208" y="715"/>
                  </a:moveTo>
                  <a:cubicBezTo>
                    <a:pt x="208" y="715"/>
                    <a:pt x="207" y="715"/>
                    <a:pt x="207" y="715"/>
                  </a:cubicBezTo>
                  <a:cubicBezTo>
                    <a:pt x="207" y="715"/>
                    <a:pt x="207" y="715"/>
                    <a:pt x="207" y="715"/>
                  </a:cubicBezTo>
                  <a:cubicBezTo>
                    <a:pt x="206" y="714"/>
                    <a:pt x="205" y="713"/>
                    <a:pt x="206" y="712"/>
                  </a:cubicBezTo>
                  <a:cubicBezTo>
                    <a:pt x="206" y="712"/>
                    <a:pt x="206" y="712"/>
                    <a:pt x="206" y="712"/>
                  </a:cubicBezTo>
                  <a:cubicBezTo>
                    <a:pt x="207" y="711"/>
                    <a:pt x="208" y="710"/>
                    <a:pt x="209" y="711"/>
                  </a:cubicBezTo>
                  <a:cubicBezTo>
                    <a:pt x="209" y="711"/>
                    <a:pt x="209" y="711"/>
                    <a:pt x="209" y="711"/>
                  </a:cubicBezTo>
                  <a:cubicBezTo>
                    <a:pt x="209" y="711"/>
                    <a:pt x="210" y="711"/>
                    <a:pt x="210" y="711"/>
                  </a:cubicBezTo>
                  <a:cubicBezTo>
                    <a:pt x="210" y="711"/>
                    <a:pt x="210" y="711"/>
                    <a:pt x="210" y="711"/>
                  </a:cubicBezTo>
                  <a:cubicBezTo>
                    <a:pt x="210" y="711"/>
                    <a:pt x="210" y="711"/>
                    <a:pt x="210" y="711"/>
                  </a:cubicBezTo>
                  <a:cubicBezTo>
                    <a:pt x="211" y="712"/>
                    <a:pt x="212" y="713"/>
                    <a:pt x="211" y="715"/>
                  </a:cubicBezTo>
                  <a:cubicBezTo>
                    <a:pt x="211" y="715"/>
                    <a:pt x="211" y="715"/>
                    <a:pt x="211" y="715"/>
                  </a:cubicBezTo>
                  <a:cubicBezTo>
                    <a:pt x="211" y="715"/>
                    <a:pt x="210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8" y="716"/>
                    <a:pt x="208" y="715"/>
                  </a:cubicBezTo>
                  <a:close/>
                  <a:moveTo>
                    <a:pt x="199" y="710"/>
                  </a:moveTo>
                  <a:cubicBezTo>
                    <a:pt x="198" y="710"/>
                    <a:pt x="198" y="710"/>
                    <a:pt x="198" y="710"/>
                  </a:cubicBezTo>
                  <a:cubicBezTo>
                    <a:pt x="198" y="710"/>
                    <a:pt x="198" y="710"/>
                    <a:pt x="198" y="710"/>
                  </a:cubicBezTo>
                  <a:cubicBezTo>
                    <a:pt x="197" y="709"/>
                    <a:pt x="196" y="708"/>
                    <a:pt x="197" y="706"/>
                  </a:cubicBezTo>
                  <a:cubicBezTo>
                    <a:pt x="197" y="706"/>
                    <a:pt x="197" y="706"/>
                    <a:pt x="197" y="706"/>
                  </a:cubicBezTo>
                  <a:cubicBezTo>
                    <a:pt x="197" y="705"/>
                    <a:pt x="199" y="705"/>
                    <a:pt x="200" y="706"/>
                  </a:cubicBezTo>
                  <a:cubicBezTo>
                    <a:pt x="200" y="706"/>
                    <a:pt x="200" y="706"/>
                    <a:pt x="200" y="706"/>
                  </a:cubicBezTo>
                  <a:cubicBezTo>
                    <a:pt x="200" y="706"/>
                    <a:pt x="201" y="706"/>
                    <a:pt x="201" y="706"/>
                  </a:cubicBezTo>
                  <a:cubicBezTo>
                    <a:pt x="201" y="706"/>
                    <a:pt x="201" y="706"/>
                    <a:pt x="201" y="706"/>
                  </a:cubicBezTo>
                  <a:cubicBezTo>
                    <a:pt x="202" y="707"/>
                    <a:pt x="203" y="708"/>
                    <a:pt x="202" y="709"/>
                  </a:cubicBezTo>
                  <a:cubicBezTo>
                    <a:pt x="202" y="709"/>
                    <a:pt x="202" y="709"/>
                    <a:pt x="202" y="709"/>
                  </a:cubicBezTo>
                  <a:cubicBezTo>
                    <a:pt x="202" y="710"/>
                    <a:pt x="201" y="711"/>
                    <a:pt x="200" y="711"/>
                  </a:cubicBezTo>
                  <a:cubicBezTo>
                    <a:pt x="200" y="711"/>
                    <a:pt x="200" y="711"/>
                    <a:pt x="200" y="711"/>
                  </a:cubicBezTo>
                  <a:cubicBezTo>
                    <a:pt x="200" y="711"/>
                    <a:pt x="199" y="710"/>
                    <a:pt x="199" y="710"/>
                  </a:cubicBezTo>
                  <a:close/>
                  <a:moveTo>
                    <a:pt x="190" y="705"/>
                  </a:moveTo>
                  <a:cubicBezTo>
                    <a:pt x="189" y="705"/>
                    <a:pt x="189" y="704"/>
                    <a:pt x="189" y="704"/>
                  </a:cubicBezTo>
                  <a:cubicBezTo>
                    <a:pt x="189" y="704"/>
                    <a:pt x="189" y="704"/>
                    <a:pt x="189" y="704"/>
                  </a:cubicBezTo>
                  <a:cubicBezTo>
                    <a:pt x="188" y="704"/>
                    <a:pt x="187" y="702"/>
                    <a:pt x="188" y="701"/>
                  </a:cubicBezTo>
                  <a:cubicBezTo>
                    <a:pt x="188" y="701"/>
                    <a:pt x="188" y="701"/>
                    <a:pt x="188" y="701"/>
                  </a:cubicBezTo>
                  <a:cubicBezTo>
                    <a:pt x="189" y="700"/>
                    <a:pt x="190" y="700"/>
                    <a:pt x="191" y="700"/>
                  </a:cubicBezTo>
                  <a:cubicBezTo>
                    <a:pt x="191" y="700"/>
                    <a:pt x="191" y="700"/>
                    <a:pt x="191" y="700"/>
                  </a:cubicBezTo>
                  <a:cubicBezTo>
                    <a:pt x="191" y="701"/>
                    <a:pt x="192" y="701"/>
                    <a:pt x="192" y="701"/>
                  </a:cubicBezTo>
                  <a:cubicBezTo>
                    <a:pt x="192" y="701"/>
                    <a:pt x="192" y="701"/>
                    <a:pt x="192" y="701"/>
                  </a:cubicBezTo>
                  <a:cubicBezTo>
                    <a:pt x="193" y="702"/>
                    <a:pt x="194" y="703"/>
                    <a:pt x="193" y="704"/>
                  </a:cubicBezTo>
                  <a:cubicBezTo>
                    <a:pt x="193" y="704"/>
                    <a:pt x="193" y="704"/>
                    <a:pt x="193" y="704"/>
                  </a:cubicBezTo>
                  <a:cubicBezTo>
                    <a:pt x="193" y="705"/>
                    <a:pt x="192" y="705"/>
                    <a:pt x="191" y="705"/>
                  </a:cubicBezTo>
                  <a:cubicBezTo>
                    <a:pt x="191" y="705"/>
                    <a:pt x="191" y="705"/>
                    <a:pt x="191" y="705"/>
                  </a:cubicBezTo>
                  <a:cubicBezTo>
                    <a:pt x="191" y="705"/>
                    <a:pt x="190" y="705"/>
                    <a:pt x="190" y="705"/>
                  </a:cubicBezTo>
                  <a:close/>
                  <a:moveTo>
                    <a:pt x="181" y="699"/>
                  </a:moveTo>
                  <a:cubicBezTo>
                    <a:pt x="180" y="699"/>
                    <a:pt x="180" y="699"/>
                    <a:pt x="180" y="699"/>
                  </a:cubicBezTo>
                  <a:cubicBezTo>
                    <a:pt x="180" y="699"/>
                    <a:pt x="180" y="699"/>
                    <a:pt x="180" y="699"/>
                  </a:cubicBezTo>
                  <a:cubicBezTo>
                    <a:pt x="179" y="698"/>
                    <a:pt x="178" y="697"/>
                    <a:pt x="179" y="695"/>
                  </a:cubicBezTo>
                  <a:cubicBezTo>
                    <a:pt x="179" y="695"/>
                    <a:pt x="179" y="695"/>
                    <a:pt x="179" y="695"/>
                  </a:cubicBezTo>
                  <a:cubicBezTo>
                    <a:pt x="180" y="694"/>
                    <a:pt x="181" y="694"/>
                    <a:pt x="182" y="695"/>
                  </a:cubicBezTo>
                  <a:cubicBezTo>
                    <a:pt x="182" y="695"/>
                    <a:pt x="182" y="695"/>
                    <a:pt x="182" y="695"/>
                  </a:cubicBezTo>
                  <a:cubicBezTo>
                    <a:pt x="183" y="695"/>
                    <a:pt x="183" y="695"/>
                    <a:pt x="183" y="696"/>
                  </a:cubicBezTo>
                  <a:cubicBezTo>
                    <a:pt x="183" y="696"/>
                    <a:pt x="183" y="696"/>
                    <a:pt x="183" y="696"/>
                  </a:cubicBezTo>
                  <a:cubicBezTo>
                    <a:pt x="184" y="696"/>
                    <a:pt x="185" y="698"/>
                    <a:pt x="184" y="699"/>
                  </a:cubicBezTo>
                  <a:cubicBezTo>
                    <a:pt x="184" y="699"/>
                    <a:pt x="184" y="699"/>
                    <a:pt x="184" y="699"/>
                  </a:cubicBezTo>
                  <a:cubicBezTo>
                    <a:pt x="184" y="699"/>
                    <a:pt x="183" y="700"/>
                    <a:pt x="182" y="700"/>
                  </a:cubicBezTo>
                  <a:cubicBezTo>
                    <a:pt x="182" y="700"/>
                    <a:pt x="182" y="700"/>
                    <a:pt x="182" y="700"/>
                  </a:cubicBezTo>
                  <a:cubicBezTo>
                    <a:pt x="182" y="700"/>
                    <a:pt x="181" y="700"/>
                    <a:pt x="181" y="699"/>
                  </a:cubicBezTo>
                  <a:close/>
                  <a:moveTo>
                    <a:pt x="172" y="694"/>
                  </a:moveTo>
                  <a:cubicBezTo>
                    <a:pt x="172" y="693"/>
                    <a:pt x="171" y="693"/>
                    <a:pt x="171" y="693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70" y="692"/>
                    <a:pt x="170" y="691"/>
                    <a:pt x="170" y="690"/>
                  </a:cubicBezTo>
                  <a:cubicBezTo>
                    <a:pt x="170" y="690"/>
                    <a:pt x="170" y="690"/>
                    <a:pt x="170" y="690"/>
                  </a:cubicBezTo>
                  <a:cubicBezTo>
                    <a:pt x="171" y="689"/>
                    <a:pt x="172" y="688"/>
                    <a:pt x="174" y="689"/>
                  </a:cubicBezTo>
                  <a:cubicBezTo>
                    <a:pt x="174" y="689"/>
                    <a:pt x="174" y="689"/>
                    <a:pt x="174" y="689"/>
                  </a:cubicBezTo>
                  <a:cubicBezTo>
                    <a:pt x="174" y="689"/>
                    <a:pt x="174" y="690"/>
                    <a:pt x="175" y="690"/>
                  </a:cubicBezTo>
                  <a:cubicBezTo>
                    <a:pt x="175" y="690"/>
                    <a:pt x="175" y="690"/>
                    <a:pt x="175" y="690"/>
                  </a:cubicBezTo>
                  <a:cubicBezTo>
                    <a:pt x="176" y="691"/>
                    <a:pt x="176" y="692"/>
                    <a:pt x="175" y="693"/>
                  </a:cubicBezTo>
                  <a:cubicBezTo>
                    <a:pt x="175" y="693"/>
                    <a:pt x="175" y="693"/>
                    <a:pt x="175" y="693"/>
                  </a:cubicBezTo>
                  <a:cubicBezTo>
                    <a:pt x="175" y="694"/>
                    <a:pt x="174" y="694"/>
                    <a:pt x="173" y="694"/>
                  </a:cubicBezTo>
                  <a:cubicBezTo>
                    <a:pt x="173" y="694"/>
                    <a:pt x="173" y="694"/>
                    <a:pt x="173" y="694"/>
                  </a:cubicBezTo>
                  <a:cubicBezTo>
                    <a:pt x="173" y="694"/>
                    <a:pt x="172" y="694"/>
                    <a:pt x="172" y="694"/>
                  </a:cubicBezTo>
                  <a:close/>
                  <a:moveTo>
                    <a:pt x="163" y="688"/>
                  </a:moveTo>
                  <a:cubicBezTo>
                    <a:pt x="163" y="687"/>
                    <a:pt x="163" y="687"/>
                    <a:pt x="162" y="687"/>
                  </a:cubicBezTo>
                  <a:cubicBezTo>
                    <a:pt x="162" y="687"/>
                    <a:pt x="162" y="687"/>
                    <a:pt x="162" y="687"/>
                  </a:cubicBezTo>
                  <a:cubicBezTo>
                    <a:pt x="161" y="686"/>
                    <a:pt x="161" y="685"/>
                    <a:pt x="162" y="684"/>
                  </a:cubicBezTo>
                  <a:cubicBezTo>
                    <a:pt x="162" y="684"/>
                    <a:pt x="162" y="684"/>
                    <a:pt x="162" y="684"/>
                  </a:cubicBezTo>
                  <a:cubicBezTo>
                    <a:pt x="162" y="683"/>
                    <a:pt x="164" y="682"/>
                    <a:pt x="165" y="683"/>
                  </a:cubicBezTo>
                  <a:cubicBezTo>
                    <a:pt x="165" y="683"/>
                    <a:pt x="165" y="683"/>
                    <a:pt x="165" y="683"/>
                  </a:cubicBezTo>
                  <a:cubicBezTo>
                    <a:pt x="165" y="683"/>
                    <a:pt x="166" y="684"/>
                    <a:pt x="166" y="684"/>
                  </a:cubicBezTo>
                  <a:cubicBezTo>
                    <a:pt x="166" y="684"/>
                    <a:pt x="166" y="684"/>
                    <a:pt x="166" y="684"/>
                  </a:cubicBezTo>
                  <a:cubicBezTo>
                    <a:pt x="167" y="685"/>
                    <a:pt x="167" y="686"/>
                    <a:pt x="167" y="687"/>
                  </a:cubicBezTo>
                  <a:cubicBezTo>
                    <a:pt x="167" y="687"/>
                    <a:pt x="167" y="687"/>
                    <a:pt x="167" y="687"/>
                  </a:cubicBezTo>
                  <a:cubicBezTo>
                    <a:pt x="166" y="688"/>
                    <a:pt x="165" y="688"/>
                    <a:pt x="165" y="688"/>
                  </a:cubicBezTo>
                  <a:cubicBezTo>
                    <a:pt x="165" y="688"/>
                    <a:pt x="165" y="688"/>
                    <a:pt x="165" y="688"/>
                  </a:cubicBezTo>
                  <a:cubicBezTo>
                    <a:pt x="164" y="688"/>
                    <a:pt x="164" y="688"/>
                    <a:pt x="163" y="688"/>
                  </a:cubicBezTo>
                  <a:close/>
                  <a:moveTo>
                    <a:pt x="155" y="682"/>
                  </a:moveTo>
                  <a:cubicBezTo>
                    <a:pt x="155" y="681"/>
                    <a:pt x="154" y="681"/>
                    <a:pt x="154" y="681"/>
                  </a:cubicBezTo>
                  <a:cubicBezTo>
                    <a:pt x="154" y="681"/>
                    <a:pt x="154" y="681"/>
                    <a:pt x="154" y="681"/>
                  </a:cubicBezTo>
                  <a:cubicBezTo>
                    <a:pt x="153" y="680"/>
                    <a:pt x="153" y="679"/>
                    <a:pt x="153" y="678"/>
                  </a:cubicBezTo>
                  <a:cubicBezTo>
                    <a:pt x="153" y="678"/>
                    <a:pt x="153" y="678"/>
                    <a:pt x="153" y="678"/>
                  </a:cubicBezTo>
                  <a:cubicBezTo>
                    <a:pt x="154" y="677"/>
                    <a:pt x="156" y="676"/>
                    <a:pt x="157" y="677"/>
                  </a:cubicBezTo>
                  <a:cubicBezTo>
                    <a:pt x="157" y="677"/>
                    <a:pt x="157" y="677"/>
                    <a:pt x="157" y="677"/>
                  </a:cubicBezTo>
                  <a:cubicBezTo>
                    <a:pt x="157" y="677"/>
                    <a:pt x="157" y="678"/>
                    <a:pt x="158" y="678"/>
                  </a:cubicBezTo>
                  <a:cubicBezTo>
                    <a:pt x="158" y="678"/>
                    <a:pt x="158" y="678"/>
                    <a:pt x="158" y="678"/>
                  </a:cubicBezTo>
                  <a:cubicBezTo>
                    <a:pt x="158" y="678"/>
                    <a:pt x="158" y="678"/>
                    <a:pt x="158" y="678"/>
                  </a:cubicBezTo>
                  <a:cubicBezTo>
                    <a:pt x="159" y="679"/>
                    <a:pt x="159" y="680"/>
                    <a:pt x="158" y="681"/>
                  </a:cubicBezTo>
                  <a:cubicBezTo>
                    <a:pt x="158" y="681"/>
                    <a:pt x="158" y="681"/>
                    <a:pt x="158" y="681"/>
                  </a:cubicBezTo>
                  <a:cubicBezTo>
                    <a:pt x="158" y="682"/>
                    <a:pt x="157" y="682"/>
                    <a:pt x="156" y="682"/>
                  </a:cubicBezTo>
                  <a:cubicBezTo>
                    <a:pt x="156" y="682"/>
                    <a:pt x="156" y="682"/>
                    <a:pt x="156" y="682"/>
                  </a:cubicBezTo>
                  <a:cubicBezTo>
                    <a:pt x="156" y="682"/>
                    <a:pt x="155" y="682"/>
                    <a:pt x="155" y="682"/>
                  </a:cubicBezTo>
                  <a:close/>
                  <a:moveTo>
                    <a:pt x="147" y="675"/>
                  </a:moveTo>
                  <a:cubicBezTo>
                    <a:pt x="146" y="675"/>
                    <a:pt x="146" y="675"/>
                    <a:pt x="145" y="674"/>
                  </a:cubicBezTo>
                  <a:cubicBezTo>
                    <a:pt x="145" y="674"/>
                    <a:pt x="145" y="674"/>
                    <a:pt x="145" y="674"/>
                  </a:cubicBezTo>
                  <a:cubicBezTo>
                    <a:pt x="144" y="674"/>
                    <a:pt x="144" y="672"/>
                    <a:pt x="145" y="671"/>
                  </a:cubicBezTo>
                  <a:cubicBezTo>
                    <a:pt x="145" y="671"/>
                    <a:pt x="145" y="671"/>
                    <a:pt x="145" y="671"/>
                  </a:cubicBezTo>
                  <a:cubicBezTo>
                    <a:pt x="146" y="670"/>
                    <a:pt x="147" y="670"/>
                    <a:pt x="148" y="671"/>
                  </a:cubicBezTo>
                  <a:cubicBezTo>
                    <a:pt x="148" y="671"/>
                    <a:pt x="148" y="671"/>
                    <a:pt x="148" y="671"/>
                  </a:cubicBezTo>
                  <a:cubicBezTo>
                    <a:pt x="149" y="671"/>
                    <a:pt x="149" y="671"/>
                    <a:pt x="149" y="672"/>
                  </a:cubicBezTo>
                  <a:cubicBezTo>
                    <a:pt x="149" y="672"/>
                    <a:pt x="149" y="672"/>
                    <a:pt x="149" y="672"/>
                  </a:cubicBezTo>
                  <a:cubicBezTo>
                    <a:pt x="149" y="672"/>
                    <a:pt x="149" y="672"/>
                    <a:pt x="149" y="672"/>
                  </a:cubicBezTo>
                  <a:cubicBezTo>
                    <a:pt x="150" y="672"/>
                    <a:pt x="151" y="674"/>
                    <a:pt x="150" y="675"/>
                  </a:cubicBezTo>
                  <a:cubicBezTo>
                    <a:pt x="150" y="675"/>
                    <a:pt x="150" y="675"/>
                    <a:pt x="150" y="675"/>
                  </a:cubicBezTo>
                  <a:cubicBezTo>
                    <a:pt x="149" y="675"/>
                    <a:pt x="149" y="676"/>
                    <a:pt x="148" y="676"/>
                  </a:cubicBezTo>
                  <a:cubicBezTo>
                    <a:pt x="148" y="676"/>
                    <a:pt x="148" y="676"/>
                    <a:pt x="148" y="676"/>
                  </a:cubicBezTo>
                  <a:cubicBezTo>
                    <a:pt x="147" y="676"/>
                    <a:pt x="147" y="676"/>
                    <a:pt x="147" y="675"/>
                  </a:cubicBezTo>
                  <a:close/>
                  <a:moveTo>
                    <a:pt x="138" y="669"/>
                  </a:moveTo>
                  <a:cubicBezTo>
                    <a:pt x="138" y="668"/>
                    <a:pt x="138" y="668"/>
                    <a:pt x="137" y="668"/>
                  </a:cubicBezTo>
                  <a:cubicBezTo>
                    <a:pt x="137" y="668"/>
                    <a:pt x="137" y="668"/>
                    <a:pt x="137" y="668"/>
                  </a:cubicBezTo>
                  <a:cubicBezTo>
                    <a:pt x="136" y="667"/>
                    <a:pt x="136" y="666"/>
                    <a:pt x="137" y="665"/>
                  </a:cubicBezTo>
                  <a:cubicBezTo>
                    <a:pt x="137" y="665"/>
                    <a:pt x="137" y="665"/>
                    <a:pt x="137" y="665"/>
                  </a:cubicBezTo>
                  <a:cubicBezTo>
                    <a:pt x="138" y="664"/>
                    <a:pt x="139" y="663"/>
                    <a:pt x="140" y="664"/>
                  </a:cubicBezTo>
                  <a:cubicBezTo>
                    <a:pt x="140" y="664"/>
                    <a:pt x="140" y="664"/>
                    <a:pt x="140" y="664"/>
                  </a:cubicBezTo>
                  <a:cubicBezTo>
                    <a:pt x="140" y="665"/>
                    <a:pt x="141" y="665"/>
                    <a:pt x="141" y="665"/>
                  </a:cubicBezTo>
                  <a:cubicBezTo>
                    <a:pt x="141" y="665"/>
                    <a:pt x="141" y="665"/>
                    <a:pt x="141" y="665"/>
                  </a:cubicBezTo>
                  <a:cubicBezTo>
                    <a:pt x="141" y="665"/>
                    <a:pt x="141" y="665"/>
                    <a:pt x="141" y="665"/>
                  </a:cubicBezTo>
                  <a:cubicBezTo>
                    <a:pt x="142" y="666"/>
                    <a:pt x="142" y="667"/>
                    <a:pt x="142" y="668"/>
                  </a:cubicBezTo>
                  <a:cubicBezTo>
                    <a:pt x="142" y="668"/>
                    <a:pt x="142" y="668"/>
                    <a:pt x="142" y="668"/>
                  </a:cubicBezTo>
                  <a:cubicBezTo>
                    <a:pt x="141" y="669"/>
                    <a:pt x="140" y="669"/>
                    <a:pt x="140" y="669"/>
                  </a:cubicBezTo>
                  <a:cubicBezTo>
                    <a:pt x="140" y="669"/>
                    <a:pt x="140" y="669"/>
                    <a:pt x="140" y="669"/>
                  </a:cubicBezTo>
                  <a:cubicBezTo>
                    <a:pt x="139" y="669"/>
                    <a:pt x="139" y="669"/>
                    <a:pt x="138" y="669"/>
                  </a:cubicBezTo>
                  <a:close/>
                  <a:moveTo>
                    <a:pt x="130" y="662"/>
                  </a:moveTo>
                  <a:cubicBezTo>
                    <a:pt x="130" y="662"/>
                    <a:pt x="130" y="661"/>
                    <a:pt x="129" y="661"/>
                  </a:cubicBezTo>
                  <a:cubicBezTo>
                    <a:pt x="129" y="661"/>
                    <a:pt x="129" y="661"/>
                    <a:pt x="129" y="661"/>
                  </a:cubicBezTo>
                  <a:cubicBezTo>
                    <a:pt x="128" y="660"/>
                    <a:pt x="128" y="659"/>
                    <a:pt x="129" y="658"/>
                  </a:cubicBezTo>
                  <a:cubicBezTo>
                    <a:pt x="129" y="658"/>
                    <a:pt x="129" y="658"/>
                    <a:pt x="129" y="658"/>
                  </a:cubicBezTo>
                  <a:cubicBezTo>
                    <a:pt x="130" y="657"/>
                    <a:pt x="131" y="657"/>
                    <a:pt x="132" y="658"/>
                  </a:cubicBezTo>
                  <a:cubicBezTo>
                    <a:pt x="132" y="658"/>
                    <a:pt x="132" y="658"/>
                    <a:pt x="132" y="658"/>
                  </a:cubicBezTo>
                  <a:cubicBezTo>
                    <a:pt x="133" y="658"/>
                    <a:pt x="133" y="658"/>
                    <a:pt x="133" y="658"/>
                  </a:cubicBezTo>
                  <a:cubicBezTo>
                    <a:pt x="133" y="658"/>
                    <a:pt x="133" y="658"/>
                    <a:pt x="133" y="658"/>
                  </a:cubicBezTo>
                  <a:cubicBezTo>
                    <a:pt x="133" y="658"/>
                    <a:pt x="133" y="658"/>
                    <a:pt x="133" y="658"/>
                  </a:cubicBezTo>
                  <a:cubicBezTo>
                    <a:pt x="134" y="659"/>
                    <a:pt x="134" y="661"/>
                    <a:pt x="133" y="662"/>
                  </a:cubicBezTo>
                  <a:cubicBezTo>
                    <a:pt x="133" y="662"/>
                    <a:pt x="133" y="662"/>
                    <a:pt x="133" y="662"/>
                  </a:cubicBezTo>
                  <a:cubicBezTo>
                    <a:pt x="133" y="662"/>
                    <a:pt x="132" y="663"/>
                    <a:pt x="132" y="663"/>
                  </a:cubicBezTo>
                  <a:cubicBezTo>
                    <a:pt x="132" y="663"/>
                    <a:pt x="132" y="663"/>
                    <a:pt x="132" y="663"/>
                  </a:cubicBezTo>
                  <a:cubicBezTo>
                    <a:pt x="131" y="663"/>
                    <a:pt x="131" y="662"/>
                    <a:pt x="130" y="662"/>
                  </a:cubicBezTo>
                  <a:close/>
                  <a:moveTo>
                    <a:pt x="122" y="655"/>
                  </a:moveTo>
                  <a:cubicBezTo>
                    <a:pt x="122" y="655"/>
                    <a:pt x="122" y="654"/>
                    <a:pt x="121" y="654"/>
                  </a:cubicBezTo>
                  <a:cubicBezTo>
                    <a:pt x="121" y="654"/>
                    <a:pt x="121" y="654"/>
                    <a:pt x="121" y="654"/>
                  </a:cubicBezTo>
                  <a:cubicBezTo>
                    <a:pt x="120" y="653"/>
                    <a:pt x="120" y="652"/>
                    <a:pt x="121" y="651"/>
                  </a:cubicBezTo>
                  <a:cubicBezTo>
                    <a:pt x="121" y="651"/>
                    <a:pt x="121" y="651"/>
                    <a:pt x="121" y="651"/>
                  </a:cubicBezTo>
                  <a:cubicBezTo>
                    <a:pt x="122" y="650"/>
                    <a:pt x="123" y="650"/>
                    <a:pt x="124" y="651"/>
                  </a:cubicBezTo>
                  <a:cubicBezTo>
                    <a:pt x="124" y="651"/>
                    <a:pt x="124" y="651"/>
                    <a:pt x="124" y="651"/>
                  </a:cubicBezTo>
                  <a:cubicBezTo>
                    <a:pt x="125" y="651"/>
                    <a:pt x="125" y="651"/>
                    <a:pt x="125" y="652"/>
                  </a:cubicBezTo>
                  <a:cubicBezTo>
                    <a:pt x="125" y="652"/>
                    <a:pt x="125" y="652"/>
                    <a:pt x="125" y="652"/>
                  </a:cubicBezTo>
                  <a:cubicBezTo>
                    <a:pt x="125" y="652"/>
                    <a:pt x="125" y="652"/>
                    <a:pt x="125" y="652"/>
                  </a:cubicBezTo>
                  <a:cubicBezTo>
                    <a:pt x="126" y="652"/>
                    <a:pt x="126" y="654"/>
                    <a:pt x="126" y="655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25" y="655"/>
                    <a:pt x="124" y="656"/>
                    <a:pt x="124" y="656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3" y="656"/>
                    <a:pt x="123" y="655"/>
                    <a:pt x="122" y="655"/>
                  </a:cubicBezTo>
                  <a:close/>
                  <a:moveTo>
                    <a:pt x="115" y="648"/>
                  </a:moveTo>
                  <a:cubicBezTo>
                    <a:pt x="114" y="648"/>
                    <a:pt x="114" y="647"/>
                    <a:pt x="114" y="647"/>
                  </a:cubicBezTo>
                  <a:cubicBezTo>
                    <a:pt x="114" y="647"/>
                    <a:pt x="114" y="647"/>
                    <a:pt x="114" y="647"/>
                  </a:cubicBezTo>
                  <a:cubicBezTo>
                    <a:pt x="113" y="646"/>
                    <a:pt x="113" y="645"/>
                    <a:pt x="114" y="644"/>
                  </a:cubicBezTo>
                  <a:cubicBezTo>
                    <a:pt x="114" y="644"/>
                    <a:pt x="114" y="644"/>
                    <a:pt x="114" y="644"/>
                  </a:cubicBezTo>
                  <a:cubicBezTo>
                    <a:pt x="114" y="643"/>
                    <a:pt x="116" y="643"/>
                    <a:pt x="117" y="644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7" y="644"/>
                    <a:pt x="117" y="644"/>
                    <a:pt x="118" y="645"/>
                  </a:cubicBezTo>
                  <a:cubicBezTo>
                    <a:pt x="118" y="645"/>
                    <a:pt x="118" y="645"/>
                    <a:pt x="118" y="645"/>
                  </a:cubicBezTo>
                  <a:cubicBezTo>
                    <a:pt x="119" y="645"/>
                    <a:pt x="119" y="647"/>
                    <a:pt x="118" y="648"/>
                  </a:cubicBezTo>
                  <a:cubicBezTo>
                    <a:pt x="118" y="648"/>
                    <a:pt x="118" y="648"/>
                    <a:pt x="118" y="648"/>
                  </a:cubicBezTo>
                  <a:cubicBezTo>
                    <a:pt x="117" y="648"/>
                    <a:pt x="117" y="649"/>
                    <a:pt x="116" y="649"/>
                  </a:cubicBezTo>
                  <a:cubicBezTo>
                    <a:pt x="116" y="649"/>
                    <a:pt x="116" y="649"/>
                    <a:pt x="116" y="649"/>
                  </a:cubicBezTo>
                  <a:cubicBezTo>
                    <a:pt x="116" y="649"/>
                    <a:pt x="115" y="648"/>
                    <a:pt x="115" y="648"/>
                  </a:cubicBezTo>
                  <a:close/>
                  <a:moveTo>
                    <a:pt x="107" y="641"/>
                  </a:moveTo>
                  <a:cubicBezTo>
                    <a:pt x="107" y="640"/>
                    <a:pt x="106" y="640"/>
                    <a:pt x="106" y="640"/>
                  </a:cubicBezTo>
                  <a:cubicBezTo>
                    <a:pt x="106" y="640"/>
                    <a:pt x="106" y="640"/>
                    <a:pt x="106" y="640"/>
                  </a:cubicBezTo>
                  <a:cubicBezTo>
                    <a:pt x="105" y="639"/>
                    <a:pt x="105" y="637"/>
                    <a:pt x="106" y="636"/>
                  </a:cubicBezTo>
                  <a:cubicBezTo>
                    <a:pt x="106" y="636"/>
                    <a:pt x="106" y="636"/>
                    <a:pt x="106" y="636"/>
                  </a:cubicBezTo>
                  <a:cubicBezTo>
                    <a:pt x="107" y="635"/>
                    <a:pt x="108" y="635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10" y="637"/>
                    <a:pt x="110" y="637"/>
                    <a:pt x="110" y="637"/>
                  </a:cubicBezTo>
                  <a:cubicBezTo>
                    <a:pt x="110" y="637"/>
                    <a:pt x="110" y="637"/>
                    <a:pt x="110" y="637"/>
                  </a:cubicBezTo>
                  <a:cubicBezTo>
                    <a:pt x="111" y="638"/>
                    <a:pt x="111" y="640"/>
                    <a:pt x="110" y="641"/>
                  </a:cubicBezTo>
                  <a:cubicBezTo>
                    <a:pt x="110" y="641"/>
                    <a:pt x="110" y="641"/>
                    <a:pt x="110" y="641"/>
                  </a:cubicBezTo>
                  <a:cubicBezTo>
                    <a:pt x="110" y="641"/>
                    <a:pt x="109" y="641"/>
                    <a:pt x="109" y="641"/>
                  </a:cubicBezTo>
                  <a:cubicBezTo>
                    <a:pt x="109" y="641"/>
                    <a:pt x="109" y="641"/>
                    <a:pt x="109" y="641"/>
                  </a:cubicBezTo>
                  <a:cubicBezTo>
                    <a:pt x="108" y="641"/>
                    <a:pt x="108" y="641"/>
                    <a:pt x="107" y="641"/>
                  </a:cubicBezTo>
                  <a:close/>
                  <a:moveTo>
                    <a:pt x="100" y="633"/>
                  </a:moveTo>
                  <a:cubicBezTo>
                    <a:pt x="99" y="633"/>
                    <a:pt x="99" y="632"/>
                    <a:pt x="99" y="632"/>
                  </a:cubicBezTo>
                  <a:cubicBezTo>
                    <a:pt x="99" y="632"/>
                    <a:pt x="99" y="632"/>
                    <a:pt x="99" y="632"/>
                  </a:cubicBezTo>
                  <a:cubicBezTo>
                    <a:pt x="98" y="631"/>
                    <a:pt x="98" y="630"/>
                    <a:pt x="99" y="629"/>
                  </a:cubicBezTo>
                  <a:cubicBezTo>
                    <a:pt x="99" y="629"/>
                    <a:pt x="99" y="629"/>
                    <a:pt x="99" y="629"/>
                  </a:cubicBezTo>
                  <a:cubicBezTo>
                    <a:pt x="100" y="628"/>
                    <a:pt x="101" y="628"/>
                    <a:pt x="102" y="629"/>
                  </a:cubicBezTo>
                  <a:cubicBezTo>
                    <a:pt x="102" y="629"/>
                    <a:pt x="102" y="629"/>
                    <a:pt x="102" y="629"/>
                  </a:cubicBezTo>
                  <a:cubicBezTo>
                    <a:pt x="102" y="629"/>
                    <a:pt x="103" y="630"/>
                    <a:pt x="103" y="630"/>
                  </a:cubicBezTo>
                  <a:cubicBezTo>
                    <a:pt x="103" y="630"/>
                    <a:pt x="103" y="630"/>
                    <a:pt x="103" y="630"/>
                  </a:cubicBezTo>
                  <a:cubicBezTo>
                    <a:pt x="104" y="631"/>
                    <a:pt x="104" y="632"/>
                    <a:pt x="103" y="633"/>
                  </a:cubicBezTo>
                  <a:cubicBezTo>
                    <a:pt x="103" y="633"/>
                    <a:pt x="103" y="633"/>
                    <a:pt x="103" y="633"/>
                  </a:cubicBezTo>
                  <a:cubicBezTo>
                    <a:pt x="103" y="634"/>
                    <a:pt x="102" y="634"/>
                    <a:pt x="101" y="634"/>
                  </a:cubicBezTo>
                  <a:cubicBezTo>
                    <a:pt x="101" y="634"/>
                    <a:pt x="101" y="634"/>
                    <a:pt x="101" y="634"/>
                  </a:cubicBezTo>
                  <a:cubicBezTo>
                    <a:pt x="101" y="634"/>
                    <a:pt x="100" y="634"/>
                    <a:pt x="100" y="633"/>
                  </a:cubicBezTo>
                  <a:close/>
                  <a:moveTo>
                    <a:pt x="93" y="625"/>
                  </a:moveTo>
                  <a:cubicBezTo>
                    <a:pt x="92" y="625"/>
                    <a:pt x="92" y="625"/>
                    <a:pt x="92" y="624"/>
                  </a:cubicBezTo>
                  <a:cubicBezTo>
                    <a:pt x="92" y="624"/>
                    <a:pt x="92" y="624"/>
                    <a:pt x="92" y="624"/>
                  </a:cubicBezTo>
                  <a:cubicBezTo>
                    <a:pt x="91" y="623"/>
                    <a:pt x="91" y="622"/>
                    <a:pt x="92" y="621"/>
                  </a:cubicBezTo>
                  <a:cubicBezTo>
                    <a:pt x="92" y="621"/>
                    <a:pt x="92" y="621"/>
                    <a:pt x="92" y="621"/>
                  </a:cubicBezTo>
                  <a:cubicBezTo>
                    <a:pt x="93" y="620"/>
                    <a:pt x="94" y="620"/>
                    <a:pt x="95" y="621"/>
                  </a:cubicBezTo>
                  <a:cubicBezTo>
                    <a:pt x="95" y="621"/>
                    <a:pt x="95" y="621"/>
                    <a:pt x="95" y="621"/>
                  </a:cubicBezTo>
                  <a:cubicBezTo>
                    <a:pt x="95" y="622"/>
                    <a:pt x="96" y="622"/>
                    <a:pt x="96" y="622"/>
                  </a:cubicBezTo>
                  <a:cubicBezTo>
                    <a:pt x="96" y="622"/>
                    <a:pt x="96" y="622"/>
                    <a:pt x="96" y="622"/>
                  </a:cubicBezTo>
                  <a:cubicBezTo>
                    <a:pt x="97" y="623"/>
                    <a:pt x="97" y="625"/>
                    <a:pt x="96" y="626"/>
                  </a:cubicBezTo>
                  <a:cubicBezTo>
                    <a:pt x="96" y="626"/>
                    <a:pt x="96" y="626"/>
                    <a:pt x="96" y="626"/>
                  </a:cubicBezTo>
                  <a:cubicBezTo>
                    <a:pt x="95" y="626"/>
                    <a:pt x="95" y="626"/>
                    <a:pt x="94" y="626"/>
                  </a:cubicBezTo>
                  <a:cubicBezTo>
                    <a:pt x="94" y="626"/>
                    <a:pt x="94" y="626"/>
                    <a:pt x="94" y="626"/>
                  </a:cubicBezTo>
                  <a:cubicBezTo>
                    <a:pt x="94" y="626"/>
                    <a:pt x="93" y="626"/>
                    <a:pt x="93" y="625"/>
                  </a:cubicBezTo>
                  <a:close/>
                  <a:moveTo>
                    <a:pt x="86" y="617"/>
                  </a:moveTo>
                  <a:cubicBezTo>
                    <a:pt x="85" y="617"/>
                    <a:pt x="85" y="617"/>
                    <a:pt x="85" y="616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4" y="615"/>
                    <a:pt x="84" y="614"/>
                    <a:pt x="85" y="613"/>
                  </a:cubicBezTo>
                  <a:cubicBezTo>
                    <a:pt x="85" y="613"/>
                    <a:pt x="85" y="613"/>
                    <a:pt x="85" y="613"/>
                  </a:cubicBezTo>
                  <a:cubicBezTo>
                    <a:pt x="86" y="612"/>
                    <a:pt x="87" y="612"/>
                    <a:pt x="88" y="613"/>
                  </a:cubicBezTo>
                  <a:cubicBezTo>
                    <a:pt x="88" y="613"/>
                    <a:pt x="88" y="613"/>
                    <a:pt x="88" y="613"/>
                  </a:cubicBezTo>
                  <a:cubicBezTo>
                    <a:pt x="89" y="614"/>
                    <a:pt x="89" y="614"/>
                    <a:pt x="89" y="614"/>
                  </a:cubicBezTo>
                  <a:cubicBezTo>
                    <a:pt x="89" y="614"/>
                    <a:pt x="89" y="614"/>
                    <a:pt x="89" y="614"/>
                  </a:cubicBezTo>
                  <a:cubicBezTo>
                    <a:pt x="90" y="615"/>
                    <a:pt x="90" y="617"/>
                    <a:pt x="89" y="618"/>
                  </a:cubicBezTo>
                  <a:cubicBezTo>
                    <a:pt x="89" y="618"/>
                    <a:pt x="89" y="618"/>
                    <a:pt x="89" y="618"/>
                  </a:cubicBezTo>
                  <a:cubicBezTo>
                    <a:pt x="88" y="618"/>
                    <a:pt x="88" y="618"/>
                    <a:pt x="87" y="618"/>
                  </a:cubicBezTo>
                  <a:cubicBezTo>
                    <a:pt x="87" y="618"/>
                    <a:pt x="87" y="618"/>
                    <a:pt x="87" y="618"/>
                  </a:cubicBezTo>
                  <a:cubicBezTo>
                    <a:pt x="87" y="618"/>
                    <a:pt x="86" y="618"/>
                    <a:pt x="86" y="617"/>
                  </a:cubicBezTo>
                  <a:close/>
                  <a:moveTo>
                    <a:pt x="79" y="609"/>
                  </a:moveTo>
                  <a:cubicBezTo>
                    <a:pt x="79" y="609"/>
                    <a:pt x="78" y="609"/>
                    <a:pt x="78" y="608"/>
                  </a:cubicBezTo>
                  <a:cubicBezTo>
                    <a:pt x="78" y="608"/>
                    <a:pt x="78" y="608"/>
                    <a:pt x="78" y="608"/>
                  </a:cubicBezTo>
                  <a:cubicBezTo>
                    <a:pt x="77" y="607"/>
                    <a:pt x="77" y="606"/>
                    <a:pt x="78" y="605"/>
                  </a:cubicBezTo>
                  <a:cubicBezTo>
                    <a:pt x="78" y="605"/>
                    <a:pt x="78" y="605"/>
                    <a:pt x="78" y="605"/>
                  </a:cubicBezTo>
                  <a:cubicBezTo>
                    <a:pt x="79" y="604"/>
                    <a:pt x="81" y="604"/>
                    <a:pt x="82" y="605"/>
                  </a:cubicBezTo>
                  <a:cubicBezTo>
                    <a:pt x="82" y="605"/>
                    <a:pt x="82" y="605"/>
                    <a:pt x="82" y="605"/>
                  </a:cubicBezTo>
                  <a:cubicBezTo>
                    <a:pt x="82" y="606"/>
                    <a:pt x="82" y="606"/>
                    <a:pt x="83" y="606"/>
                  </a:cubicBezTo>
                  <a:cubicBezTo>
                    <a:pt x="83" y="606"/>
                    <a:pt x="83" y="606"/>
                    <a:pt x="83" y="606"/>
                  </a:cubicBezTo>
                  <a:cubicBezTo>
                    <a:pt x="83" y="606"/>
                    <a:pt x="83" y="606"/>
                    <a:pt x="83" y="606"/>
                  </a:cubicBezTo>
                  <a:cubicBezTo>
                    <a:pt x="83" y="607"/>
                    <a:pt x="83" y="609"/>
                    <a:pt x="82" y="610"/>
                  </a:cubicBezTo>
                  <a:cubicBezTo>
                    <a:pt x="82" y="610"/>
                    <a:pt x="82" y="610"/>
                    <a:pt x="82" y="610"/>
                  </a:cubicBezTo>
                  <a:cubicBezTo>
                    <a:pt x="82" y="610"/>
                    <a:pt x="81" y="610"/>
                    <a:pt x="81" y="610"/>
                  </a:cubicBezTo>
                  <a:cubicBezTo>
                    <a:pt x="81" y="610"/>
                    <a:pt x="81" y="610"/>
                    <a:pt x="81" y="610"/>
                  </a:cubicBezTo>
                  <a:cubicBezTo>
                    <a:pt x="80" y="610"/>
                    <a:pt x="79" y="610"/>
                    <a:pt x="79" y="609"/>
                  </a:cubicBezTo>
                  <a:close/>
                  <a:moveTo>
                    <a:pt x="73" y="601"/>
                  </a:moveTo>
                  <a:cubicBezTo>
                    <a:pt x="72" y="601"/>
                    <a:pt x="72" y="600"/>
                    <a:pt x="72" y="600"/>
                  </a:cubicBezTo>
                  <a:cubicBezTo>
                    <a:pt x="72" y="600"/>
                    <a:pt x="72" y="600"/>
                    <a:pt x="72" y="600"/>
                  </a:cubicBezTo>
                  <a:cubicBezTo>
                    <a:pt x="71" y="599"/>
                    <a:pt x="71" y="597"/>
                    <a:pt x="72" y="597"/>
                  </a:cubicBezTo>
                  <a:cubicBezTo>
                    <a:pt x="72" y="597"/>
                    <a:pt x="72" y="597"/>
                    <a:pt x="72" y="597"/>
                  </a:cubicBezTo>
                  <a:cubicBezTo>
                    <a:pt x="73" y="596"/>
                    <a:pt x="75" y="596"/>
                    <a:pt x="75" y="597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6" y="598"/>
                    <a:pt x="76" y="598"/>
                    <a:pt x="76" y="598"/>
                  </a:cubicBezTo>
                  <a:cubicBezTo>
                    <a:pt x="76" y="598"/>
                    <a:pt x="76" y="598"/>
                    <a:pt x="76" y="598"/>
                  </a:cubicBezTo>
                  <a:cubicBezTo>
                    <a:pt x="77" y="599"/>
                    <a:pt x="77" y="601"/>
                    <a:pt x="76" y="601"/>
                  </a:cubicBezTo>
                  <a:cubicBezTo>
                    <a:pt x="76" y="601"/>
                    <a:pt x="76" y="601"/>
                    <a:pt x="76" y="601"/>
                  </a:cubicBezTo>
                  <a:cubicBezTo>
                    <a:pt x="75" y="602"/>
                    <a:pt x="75" y="602"/>
                    <a:pt x="74" y="602"/>
                  </a:cubicBezTo>
                  <a:cubicBezTo>
                    <a:pt x="74" y="602"/>
                    <a:pt x="74" y="602"/>
                    <a:pt x="74" y="602"/>
                  </a:cubicBezTo>
                  <a:cubicBezTo>
                    <a:pt x="74" y="602"/>
                    <a:pt x="73" y="602"/>
                    <a:pt x="73" y="601"/>
                  </a:cubicBezTo>
                  <a:close/>
                  <a:moveTo>
                    <a:pt x="66" y="593"/>
                  </a:moveTo>
                  <a:cubicBezTo>
                    <a:pt x="66" y="592"/>
                    <a:pt x="66" y="592"/>
                    <a:pt x="65" y="591"/>
                  </a:cubicBezTo>
                  <a:cubicBezTo>
                    <a:pt x="65" y="591"/>
                    <a:pt x="65" y="591"/>
                    <a:pt x="65" y="591"/>
                  </a:cubicBezTo>
                  <a:cubicBezTo>
                    <a:pt x="65" y="590"/>
                    <a:pt x="65" y="589"/>
                    <a:pt x="66" y="588"/>
                  </a:cubicBezTo>
                  <a:cubicBezTo>
                    <a:pt x="66" y="588"/>
                    <a:pt x="66" y="588"/>
                    <a:pt x="66" y="588"/>
                  </a:cubicBezTo>
                  <a:cubicBezTo>
                    <a:pt x="67" y="588"/>
                    <a:pt x="69" y="588"/>
                    <a:pt x="69" y="589"/>
                  </a:cubicBezTo>
                  <a:cubicBezTo>
                    <a:pt x="69" y="589"/>
                    <a:pt x="69" y="589"/>
                    <a:pt x="69" y="589"/>
                  </a:cubicBezTo>
                  <a:cubicBezTo>
                    <a:pt x="70" y="589"/>
                    <a:pt x="70" y="590"/>
                    <a:pt x="70" y="590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71" y="591"/>
                    <a:pt x="71" y="592"/>
                    <a:pt x="69" y="593"/>
                  </a:cubicBezTo>
                  <a:cubicBezTo>
                    <a:pt x="69" y="593"/>
                    <a:pt x="69" y="593"/>
                    <a:pt x="69" y="593"/>
                  </a:cubicBezTo>
                  <a:cubicBezTo>
                    <a:pt x="69" y="593"/>
                    <a:pt x="69" y="594"/>
                    <a:pt x="68" y="594"/>
                  </a:cubicBezTo>
                  <a:cubicBezTo>
                    <a:pt x="68" y="594"/>
                    <a:pt x="68" y="594"/>
                    <a:pt x="68" y="594"/>
                  </a:cubicBezTo>
                  <a:cubicBezTo>
                    <a:pt x="67" y="594"/>
                    <a:pt x="67" y="593"/>
                    <a:pt x="66" y="593"/>
                  </a:cubicBezTo>
                  <a:close/>
                  <a:moveTo>
                    <a:pt x="60" y="584"/>
                  </a:moveTo>
                  <a:cubicBezTo>
                    <a:pt x="60" y="584"/>
                    <a:pt x="60" y="583"/>
                    <a:pt x="60" y="583"/>
                  </a:cubicBezTo>
                  <a:cubicBezTo>
                    <a:pt x="60" y="583"/>
                    <a:pt x="60" y="583"/>
                    <a:pt x="60" y="583"/>
                  </a:cubicBezTo>
                  <a:cubicBezTo>
                    <a:pt x="59" y="582"/>
                    <a:pt x="59" y="580"/>
                    <a:pt x="60" y="580"/>
                  </a:cubicBezTo>
                  <a:cubicBezTo>
                    <a:pt x="60" y="580"/>
                    <a:pt x="60" y="580"/>
                    <a:pt x="60" y="580"/>
                  </a:cubicBezTo>
                  <a:cubicBezTo>
                    <a:pt x="61" y="579"/>
                    <a:pt x="63" y="579"/>
                    <a:pt x="63" y="580"/>
                  </a:cubicBezTo>
                  <a:cubicBezTo>
                    <a:pt x="63" y="580"/>
                    <a:pt x="63" y="580"/>
                    <a:pt x="63" y="580"/>
                  </a:cubicBezTo>
                  <a:cubicBezTo>
                    <a:pt x="64" y="581"/>
                    <a:pt x="64" y="581"/>
                    <a:pt x="64" y="581"/>
                  </a:cubicBezTo>
                  <a:cubicBezTo>
                    <a:pt x="64" y="581"/>
                    <a:pt x="64" y="581"/>
                    <a:pt x="64" y="581"/>
                  </a:cubicBezTo>
                  <a:cubicBezTo>
                    <a:pt x="65" y="582"/>
                    <a:pt x="65" y="584"/>
                    <a:pt x="64" y="585"/>
                  </a:cubicBezTo>
                  <a:cubicBezTo>
                    <a:pt x="64" y="585"/>
                    <a:pt x="64" y="585"/>
                    <a:pt x="64" y="585"/>
                  </a:cubicBezTo>
                  <a:cubicBezTo>
                    <a:pt x="63" y="585"/>
                    <a:pt x="63" y="585"/>
                    <a:pt x="62" y="585"/>
                  </a:cubicBezTo>
                  <a:cubicBezTo>
                    <a:pt x="62" y="585"/>
                    <a:pt x="62" y="585"/>
                    <a:pt x="62" y="585"/>
                  </a:cubicBezTo>
                  <a:cubicBezTo>
                    <a:pt x="61" y="585"/>
                    <a:pt x="61" y="585"/>
                    <a:pt x="60" y="584"/>
                  </a:cubicBezTo>
                  <a:close/>
                  <a:moveTo>
                    <a:pt x="55" y="575"/>
                  </a:moveTo>
                  <a:cubicBezTo>
                    <a:pt x="54" y="575"/>
                    <a:pt x="54" y="574"/>
                    <a:pt x="54" y="574"/>
                  </a:cubicBezTo>
                  <a:cubicBezTo>
                    <a:pt x="54" y="574"/>
                    <a:pt x="54" y="574"/>
                    <a:pt x="54" y="574"/>
                  </a:cubicBezTo>
                  <a:cubicBezTo>
                    <a:pt x="53" y="573"/>
                    <a:pt x="54" y="571"/>
                    <a:pt x="55" y="571"/>
                  </a:cubicBezTo>
                  <a:cubicBezTo>
                    <a:pt x="55" y="571"/>
                    <a:pt x="55" y="571"/>
                    <a:pt x="55" y="571"/>
                  </a:cubicBezTo>
                  <a:cubicBezTo>
                    <a:pt x="56" y="570"/>
                    <a:pt x="57" y="570"/>
                    <a:pt x="58" y="571"/>
                  </a:cubicBezTo>
                  <a:cubicBezTo>
                    <a:pt x="58" y="571"/>
                    <a:pt x="58" y="571"/>
                    <a:pt x="58" y="571"/>
                  </a:cubicBezTo>
                  <a:cubicBezTo>
                    <a:pt x="58" y="572"/>
                    <a:pt x="58" y="572"/>
                    <a:pt x="59" y="573"/>
                  </a:cubicBezTo>
                  <a:cubicBezTo>
                    <a:pt x="59" y="573"/>
                    <a:pt x="59" y="573"/>
                    <a:pt x="59" y="573"/>
                  </a:cubicBezTo>
                  <a:cubicBezTo>
                    <a:pt x="59" y="573"/>
                    <a:pt x="59" y="573"/>
                    <a:pt x="59" y="573"/>
                  </a:cubicBezTo>
                  <a:cubicBezTo>
                    <a:pt x="59" y="574"/>
                    <a:pt x="59" y="575"/>
                    <a:pt x="58" y="576"/>
                  </a:cubicBezTo>
                  <a:cubicBezTo>
                    <a:pt x="58" y="576"/>
                    <a:pt x="58" y="576"/>
                    <a:pt x="58" y="576"/>
                  </a:cubicBezTo>
                  <a:cubicBezTo>
                    <a:pt x="57" y="576"/>
                    <a:pt x="57" y="576"/>
                    <a:pt x="57" y="576"/>
                  </a:cubicBezTo>
                  <a:cubicBezTo>
                    <a:pt x="57" y="576"/>
                    <a:pt x="57" y="576"/>
                    <a:pt x="57" y="576"/>
                  </a:cubicBezTo>
                  <a:cubicBezTo>
                    <a:pt x="56" y="576"/>
                    <a:pt x="55" y="576"/>
                    <a:pt x="55" y="575"/>
                  </a:cubicBezTo>
                  <a:close/>
                  <a:moveTo>
                    <a:pt x="49" y="566"/>
                  </a:moveTo>
                  <a:cubicBezTo>
                    <a:pt x="49" y="566"/>
                    <a:pt x="49" y="565"/>
                    <a:pt x="48" y="565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564"/>
                    <a:pt x="48" y="562"/>
                    <a:pt x="49" y="562"/>
                  </a:cubicBezTo>
                  <a:cubicBezTo>
                    <a:pt x="49" y="562"/>
                    <a:pt x="49" y="562"/>
                    <a:pt x="49" y="562"/>
                  </a:cubicBezTo>
                  <a:cubicBezTo>
                    <a:pt x="50" y="561"/>
                    <a:pt x="52" y="561"/>
                    <a:pt x="52" y="563"/>
                  </a:cubicBezTo>
                  <a:cubicBezTo>
                    <a:pt x="52" y="563"/>
                    <a:pt x="52" y="563"/>
                    <a:pt x="52" y="563"/>
                  </a:cubicBezTo>
                  <a:cubicBezTo>
                    <a:pt x="53" y="563"/>
                    <a:pt x="53" y="563"/>
                    <a:pt x="53" y="564"/>
                  </a:cubicBezTo>
                  <a:cubicBezTo>
                    <a:pt x="53" y="564"/>
                    <a:pt x="53" y="564"/>
                    <a:pt x="53" y="564"/>
                  </a:cubicBezTo>
                  <a:cubicBezTo>
                    <a:pt x="54" y="565"/>
                    <a:pt x="53" y="566"/>
                    <a:pt x="52" y="567"/>
                  </a:cubicBezTo>
                  <a:cubicBezTo>
                    <a:pt x="52" y="567"/>
                    <a:pt x="52" y="567"/>
                    <a:pt x="52" y="567"/>
                  </a:cubicBezTo>
                  <a:cubicBezTo>
                    <a:pt x="52" y="567"/>
                    <a:pt x="52" y="567"/>
                    <a:pt x="51" y="567"/>
                  </a:cubicBezTo>
                  <a:cubicBezTo>
                    <a:pt x="51" y="567"/>
                    <a:pt x="51" y="567"/>
                    <a:pt x="51" y="567"/>
                  </a:cubicBezTo>
                  <a:cubicBezTo>
                    <a:pt x="50" y="567"/>
                    <a:pt x="50" y="567"/>
                    <a:pt x="49" y="566"/>
                  </a:cubicBezTo>
                  <a:close/>
                  <a:moveTo>
                    <a:pt x="44" y="557"/>
                  </a:moveTo>
                  <a:cubicBezTo>
                    <a:pt x="44" y="557"/>
                    <a:pt x="44" y="556"/>
                    <a:pt x="43" y="556"/>
                  </a:cubicBezTo>
                  <a:cubicBezTo>
                    <a:pt x="43" y="556"/>
                    <a:pt x="43" y="556"/>
                    <a:pt x="43" y="556"/>
                  </a:cubicBezTo>
                  <a:cubicBezTo>
                    <a:pt x="43" y="555"/>
                    <a:pt x="43" y="553"/>
                    <a:pt x="44" y="553"/>
                  </a:cubicBezTo>
                  <a:cubicBezTo>
                    <a:pt x="44" y="553"/>
                    <a:pt x="44" y="553"/>
                    <a:pt x="44" y="553"/>
                  </a:cubicBezTo>
                  <a:cubicBezTo>
                    <a:pt x="45" y="552"/>
                    <a:pt x="47" y="552"/>
                    <a:pt x="47" y="554"/>
                  </a:cubicBezTo>
                  <a:cubicBezTo>
                    <a:pt x="47" y="554"/>
                    <a:pt x="47" y="554"/>
                    <a:pt x="47" y="554"/>
                  </a:cubicBezTo>
                  <a:cubicBezTo>
                    <a:pt x="48" y="554"/>
                    <a:pt x="48" y="554"/>
                    <a:pt x="48" y="555"/>
                  </a:cubicBezTo>
                  <a:cubicBezTo>
                    <a:pt x="48" y="555"/>
                    <a:pt x="48" y="555"/>
                    <a:pt x="48" y="555"/>
                  </a:cubicBezTo>
                  <a:cubicBezTo>
                    <a:pt x="49" y="556"/>
                    <a:pt x="48" y="557"/>
                    <a:pt x="47" y="558"/>
                  </a:cubicBezTo>
                  <a:cubicBezTo>
                    <a:pt x="47" y="558"/>
                    <a:pt x="47" y="558"/>
                    <a:pt x="47" y="558"/>
                  </a:cubicBezTo>
                  <a:cubicBezTo>
                    <a:pt x="47" y="558"/>
                    <a:pt x="46" y="558"/>
                    <a:pt x="46" y="558"/>
                  </a:cubicBezTo>
                  <a:cubicBezTo>
                    <a:pt x="46" y="558"/>
                    <a:pt x="46" y="558"/>
                    <a:pt x="46" y="558"/>
                  </a:cubicBezTo>
                  <a:cubicBezTo>
                    <a:pt x="45" y="558"/>
                    <a:pt x="44" y="558"/>
                    <a:pt x="44" y="557"/>
                  </a:cubicBezTo>
                  <a:close/>
                  <a:moveTo>
                    <a:pt x="39" y="548"/>
                  </a:moveTo>
                  <a:cubicBezTo>
                    <a:pt x="39" y="547"/>
                    <a:pt x="39" y="547"/>
                    <a:pt x="38" y="546"/>
                  </a:cubicBezTo>
                  <a:cubicBezTo>
                    <a:pt x="38" y="546"/>
                    <a:pt x="38" y="546"/>
                    <a:pt x="38" y="546"/>
                  </a:cubicBezTo>
                  <a:cubicBezTo>
                    <a:pt x="38" y="545"/>
                    <a:pt x="38" y="544"/>
                    <a:pt x="39" y="543"/>
                  </a:cubicBezTo>
                  <a:cubicBezTo>
                    <a:pt x="39" y="543"/>
                    <a:pt x="39" y="543"/>
                    <a:pt x="39" y="543"/>
                  </a:cubicBezTo>
                  <a:cubicBezTo>
                    <a:pt x="41" y="543"/>
                    <a:pt x="42" y="543"/>
                    <a:pt x="43" y="544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43" y="545"/>
                    <a:pt x="43" y="545"/>
                    <a:pt x="43" y="546"/>
                  </a:cubicBezTo>
                  <a:cubicBezTo>
                    <a:pt x="43" y="546"/>
                    <a:pt x="43" y="546"/>
                    <a:pt x="43" y="546"/>
                  </a:cubicBezTo>
                  <a:cubicBezTo>
                    <a:pt x="44" y="547"/>
                    <a:pt x="43" y="548"/>
                    <a:pt x="42" y="549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2" y="549"/>
                    <a:pt x="41" y="549"/>
                    <a:pt x="41" y="549"/>
                  </a:cubicBezTo>
                  <a:cubicBezTo>
                    <a:pt x="41" y="549"/>
                    <a:pt x="41" y="549"/>
                    <a:pt x="41" y="549"/>
                  </a:cubicBezTo>
                  <a:cubicBezTo>
                    <a:pt x="40" y="549"/>
                    <a:pt x="39" y="548"/>
                    <a:pt x="39" y="548"/>
                  </a:cubicBezTo>
                  <a:close/>
                  <a:moveTo>
                    <a:pt x="34" y="538"/>
                  </a:moveTo>
                  <a:cubicBezTo>
                    <a:pt x="34" y="538"/>
                    <a:pt x="34" y="537"/>
                    <a:pt x="34" y="537"/>
                  </a:cubicBezTo>
                  <a:cubicBezTo>
                    <a:pt x="34" y="537"/>
                    <a:pt x="34" y="537"/>
                    <a:pt x="34" y="537"/>
                  </a:cubicBezTo>
                  <a:cubicBezTo>
                    <a:pt x="33" y="536"/>
                    <a:pt x="34" y="534"/>
                    <a:pt x="35" y="534"/>
                  </a:cubicBezTo>
                  <a:cubicBezTo>
                    <a:pt x="35" y="534"/>
                    <a:pt x="35" y="534"/>
                    <a:pt x="35" y="534"/>
                  </a:cubicBezTo>
                  <a:cubicBezTo>
                    <a:pt x="36" y="533"/>
                    <a:pt x="38" y="534"/>
                    <a:pt x="38" y="535"/>
                  </a:cubicBezTo>
                  <a:cubicBezTo>
                    <a:pt x="38" y="535"/>
                    <a:pt x="38" y="535"/>
                    <a:pt x="38" y="535"/>
                  </a:cubicBezTo>
                  <a:cubicBezTo>
                    <a:pt x="38" y="535"/>
                    <a:pt x="38" y="536"/>
                    <a:pt x="39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7"/>
                    <a:pt x="39" y="539"/>
                    <a:pt x="38" y="539"/>
                  </a:cubicBezTo>
                  <a:cubicBezTo>
                    <a:pt x="38" y="539"/>
                    <a:pt x="38" y="539"/>
                    <a:pt x="38" y="539"/>
                  </a:cubicBezTo>
                  <a:cubicBezTo>
                    <a:pt x="37" y="539"/>
                    <a:pt x="37" y="540"/>
                    <a:pt x="37" y="540"/>
                  </a:cubicBezTo>
                  <a:cubicBezTo>
                    <a:pt x="37" y="540"/>
                    <a:pt x="37" y="540"/>
                    <a:pt x="37" y="540"/>
                  </a:cubicBezTo>
                  <a:cubicBezTo>
                    <a:pt x="36" y="540"/>
                    <a:pt x="35" y="539"/>
                    <a:pt x="34" y="538"/>
                  </a:cubicBezTo>
                  <a:close/>
                  <a:moveTo>
                    <a:pt x="30" y="529"/>
                  </a:moveTo>
                  <a:cubicBezTo>
                    <a:pt x="30" y="528"/>
                    <a:pt x="30" y="528"/>
                    <a:pt x="30" y="527"/>
                  </a:cubicBezTo>
                  <a:cubicBezTo>
                    <a:pt x="30" y="527"/>
                    <a:pt x="30" y="527"/>
                    <a:pt x="30" y="527"/>
                  </a:cubicBezTo>
                  <a:cubicBezTo>
                    <a:pt x="29" y="526"/>
                    <a:pt x="30" y="525"/>
                    <a:pt x="31" y="524"/>
                  </a:cubicBezTo>
                  <a:cubicBezTo>
                    <a:pt x="31" y="524"/>
                    <a:pt x="31" y="524"/>
                    <a:pt x="31" y="524"/>
                  </a:cubicBezTo>
                  <a:cubicBezTo>
                    <a:pt x="32" y="524"/>
                    <a:pt x="33" y="524"/>
                    <a:pt x="34" y="526"/>
                  </a:cubicBezTo>
                  <a:cubicBezTo>
                    <a:pt x="34" y="526"/>
                    <a:pt x="34" y="526"/>
                    <a:pt x="34" y="526"/>
                  </a:cubicBezTo>
                  <a:cubicBezTo>
                    <a:pt x="34" y="526"/>
                    <a:pt x="34" y="526"/>
                    <a:pt x="34" y="527"/>
                  </a:cubicBezTo>
                  <a:cubicBezTo>
                    <a:pt x="34" y="527"/>
                    <a:pt x="34" y="527"/>
                    <a:pt x="34" y="527"/>
                  </a:cubicBezTo>
                  <a:cubicBezTo>
                    <a:pt x="35" y="528"/>
                    <a:pt x="34" y="529"/>
                    <a:pt x="33" y="530"/>
                  </a:cubicBezTo>
                  <a:cubicBezTo>
                    <a:pt x="33" y="530"/>
                    <a:pt x="33" y="530"/>
                    <a:pt x="33" y="530"/>
                  </a:cubicBezTo>
                  <a:cubicBezTo>
                    <a:pt x="33" y="530"/>
                    <a:pt x="33" y="530"/>
                    <a:pt x="32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1" y="530"/>
                    <a:pt x="31" y="529"/>
                    <a:pt x="30" y="529"/>
                  </a:cubicBezTo>
                  <a:close/>
                  <a:moveTo>
                    <a:pt x="26" y="519"/>
                  </a:moveTo>
                  <a:cubicBezTo>
                    <a:pt x="26" y="518"/>
                    <a:pt x="26" y="518"/>
                    <a:pt x="26" y="518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5" y="516"/>
                    <a:pt x="26" y="515"/>
                    <a:pt x="27" y="515"/>
                  </a:cubicBezTo>
                  <a:cubicBezTo>
                    <a:pt x="27" y="515"/>
                    <a:pt x="27" y="515"/>
                    <a:pt x="27" y="515"/>
                  </a:cubicBezTo>
                  <a:cubicBezTo>
                    <a:pt x="28" y="514"/>
                    <a:pt x="29" y="515"/>
                    <a:pt x="30" y="516"/>
                  </a:cubicBezTo>
                  <a:cubicBezTo>
                    <a:pt x="30" y="516"/>
                    <a:pt x="30" y="516"/>
                    <a:pt x="30" y="516"/>
                  </a:cubicBezTo>
                  <a:cubicBezTo>
                    <a:pt x="30" y="516"/>
                    <a:pt x="30" y="517"/>
                    <a:pt x="30" y="517"/>
                  </a:cubicBezTo>
                  <a:cubicBezTo>
                    <a:pt x="30" y="517"/>
                    <a:pt x="30" y="517"/>
                    <a:pt x="30" y="517"/>
                  </a:cubicBezTo>
                  <a:cubicBezTo>
                    <a:pt x="30" y="517"/>
                    <a:pt x="30" y="517"/>
                    <a:pt x="30" y="517"/>
                  </a:cubicBezTo>
                  <a:cubicBezTo>
                    <a:pt x="31" y="518"/>
                    <a:pt x="30" y="520"/>
                    <a:pt x="29" y="520"/>
                  </a:cubicBezTo>
                  <a:cubicBezTo>
                    <a:pt x="29" y="520"/>
                    <a:pt x="29" y="520"/>
                    <a:pt x="29" y="520"/>
                  </a:cubicBezTo>
                  <a:cubicBezTo>
                    <a:pt x="29" y="520"/>
                    <a:pt x="29" y="520"/>
                    <a:pt x="28" y="520"/>
                  </a:cubicBezTo>
                  <a:cubicBezTo>
                    <a:pt x="28" y="520"/>
                    <a:pt x="28" y="520"/>
                    <a:pt x="28" y="520"/>
                  </a:cubicBezTo>
                  <a:cubicBezTo>
                    <a:pt x="27" y="520"/>
                    <a:pt x="26" y="520"/>
                    <a:pt x="26" y="519"/>
                  </a:cubicBezTo>
                  <a:close/>
                  <a:moveTo>
                    <a:pt x="22" y="509"/>
                  </a:moveTo>
                  <a:cubicBezTo>
                    <a:pt x="22" y="509"/>
                    <a:pt x="22" y="508"/>
                    <a:pt x="22" y="508"/>
                  </a:cubicBezTo>
                  <a:cubicBezTo>
                    <a:pt x="22" y="508"/>
                    <a:pt x="22" y="508"/>
                    <a:pt x="22" y="508"/>
                  </a:cubicBezTo>
                  <a:cubicBezTo>
                    <a:pt x="21" y="507"/>
                    <a:pt x="22" y="505"/>
                    <a:pt x="23" y="505"/>
                  </a:cubicBezTo>
                  <a:cubicBezTo>
                    <a:pt x="23" y="505"/>
                    <a:pt x="23" y="505"/>
                    <a:pt x="23" y="505"/>
                  </a:cubicBezTo>
                  <a:cubicBezTo>
                    <a:pt x="24" y="504"/>
                    <a:pt x="26" y="505"/>
                    <a:pt x="26" y="506"/>
                  </a:cubicBezTo>
                  <a:cubicBezTo>
                    <a:pt x="26" y="506"/>
                    <a:pt x="26" y="506"/>
                    <a:pt x="26" y="506"/>
                  </a:cubicBezTo>
                  <a:cubicBezTo>
                    <a:pt x="26" y="507"/>
                    <a:pt x="27" y="507"/>
                    <a:pt x="27" y="508"/>
                  </a:cubicBezTo>
                  <a:cubicBezTo>
                    <a:pt x="27" y="508"/>
                    <a:pt x="27" y="508"/>
                    <a:pt x="27" y="508"/>
                  </a:cubicBezTo>
                  <a:cubicBezTo>
                    <a:pt x="27" y="508"/>
                    <a:pt x="27" y="508"/>
                    <a:pt x="27" y="508"/>
                  </a:cubicBezTo>
                  <a:cubicBezTo>
                    <a:pt x="27" y="509"/>
                    <a:pt x="27" y="510"/>
                    <a:pt x="25" y="510"/>
                  </a:cubicBezTo>
                  <a:cubicBezTo>
                    <a:pt x="25" y="510"/>
                    <a:pt x="25" y="510"/>
                    <a:pt x="25" y="510"/>
                  </a:cubicBezTo>
                  <a:cubicBezTo>
                    <a:pt x="25" y="511"/>
                    <a:pt x="25" y="511"/>
                    <a:pt x="25" y="511"/>
                  </a:cubicBezTo>
                  <a:cubicBezTo>
                    <a:pt x="25" y="511"/>
                    <a:pt x="25" y="511"/>
                    <a:pt x="25" y="511"/>
                  </a:cubicBezTo>
                  <a:cubicBezTo>
                    <a:pt x="24" y="511"/>
                    <a:pt x="23" y="510"/>
                    <a:pt x="22" y="509"/>
                  </a:cubicBezTo>
                  <a:close/>
                  <a:moveTo>
                    <a:pt x="19" y="499"/>
                  </a:moveTo>
                  <a:cubicBezTo>
                    <a:pt x="19" y="499"/>
                    <a:pt x="19" y="498"/>
                    <a:pt x="18" y="498"/>
                  </a:cubicBezTo>
                  <a:cubicBezTo>
                    <a:pt x="18" y="498"/>
                    <a:pt x="18" y="498"/>
                    <a:pt x="18" y="498"/>
                  </a:cubicBezTo>
                  <a:cubicBezTo>
                    <a:pt x="18" y="497"/>
                    <a:pt x="19" y="495"/>
                    <a:pt x="20" y="495"/>
                  </a:cubicBezTo>
                  <a:cubicBezTo>
                    <a:pt x="20" y="495"/>
                    <a:pt x="20" y="495"/>
                    <a:pt x="20" y="495"/>
                  </a:cubicBezTo>
                  <a:cubicBezTo>
                    <a:pt x="21" y="495"/>
                    <a:pt x="22" y="495"/>
                    <a:pt x="23" y="496"/>
                  </a:cubicBezTo>
                  <a:cubicBezTo>
                    <a:pt x="23" y="496"/>
                    <a:pt x="23" y="496"/>
                    <a:pt x="23" y="496"/>
                  </a:cubicBezTo>
                  <a:cubicBezTo>
                    <a:pt x="23" y="497"/>
                    <a:pt x="23" y="497"/>
                    <a:pt x="23" y="498"/>
                  </a:cubicBezTo>
                  <a:cubicBezTo>
                    <a:pt x="23" y="498"/>
                    <a:pt x="23" y="498"/>
                    <a:pt x="23" y="498"/>
                  </a:cubicBezTo>
                  <a:cubicBezTo>
                    <a:pt x="24" y="499"/>
                    <a:pt x="23" y="500"/>
                    <a:pt x="22" y="501"/>
                  </a:cubicBezTo>
                  <a:cubicBezTo>
                    <a:pt x="22" y="501"/>
                    <a:pt x="22" y="501"/>
                    <a:pt x="22" y="501"/>
                  </a:cubicBezTo>
                  <a:cubicBezTo>
                    <a:pt x="22" y="501"/>
                    <a:pt x="21" y="501"/>
                    <a:pt x="21" y="501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20" y="501"/>
                    <a:pt x="19" y="500"/>
                    <a:pt x="19" y="499"/>
                  </a:cubicBezTo>
                  <a:close/>
                  <a:moveTo>
                    <a:pt x="16" y="489"/>
                  </a:moveTo>
                  <a:cubicBezTo>
                    <a:pt x="16" y="489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7"/>
                    <a:pt x="16" y="485"/>
                    <a:pt x="17" y="485"/>
                  </a:cubicBezTo>
                  <a:cubicBezTo>
                    <a:pt x="17" y="485"/>
                    <a:pt x="17" y="485"/>
                    <a:pt x="17" y="485"/>
                  </a:cubicBezTo>
                  <a:cubicBezTo>
                    <a:pt x="18" y="485"/>
                    <a:pt x="19" y="485"/>
                    <a:pt x="20" y="487"/>
                  </a:cubicBezTo>
                  <a:cubicBezTo>
                    <a:pt x="20" y="487"/>
                    <a:pt x="20" y="487"/>
                    <a:pt x="20" y="487"/>
                  </a:cubicBezTo>
                  <a:cubicBezTo>
                    <a:pt x="20" y="487"/>
                    <a:pt x="20" y="487"/>
                    <a:pt x="20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1" y="489"/>
                    <a:pt x="20" y="490"/>
                    <a:pt x="19" y="491"/>
                  </a:cubicBezTo>
                  <a:cubicBezTo>
                    <a:pt x="19" y="491"/>
                    <a:pt x="19" y="491"/>
                    <a:pt x="19" y="491"/>
                  </a:cubicBezTo>
                  <a:cubicBezTo>
                    <a:pt x="18" y="491"/>
                    <a:pt x="18" y="491"/>
                    <a:pt x="18" y="491"/>
                  </a:cubicBezTo>
                  <a:cubicBezTo>
                    <a:pt x="18" y="491"/>
                    <a:pt x="18" y="491"/>
                    <a:pt x="18" y="491"/>
                  </a:cubicBezTo>
                  <a:cubicBezTo>
                    <a:pt x="17" y="491"/>
                    <a:pt x="16" y="490"/>
                    <a:pt x="16" y="489"/>
                  </a:cubicBezTo>
                  <a:close/>
                  <a:moveTo>
                    <a:pt x="13" y="479"/>
                  </a:moveTo>
                  <a:cubicBezTo>
                    <a:pt x="13" y="479"/>
                    <a:pt x="13" y="478"/>
                    <a:pt x="13" y="478"/>
                  </a:cubicBezTo>
                  <a:cubicBezTo>
                    <a:pt x="13" y="478"/>
                    <a:pt x="13" y="478"/>
                    <a:pt x="13" y="478"/>
                  </a:cubicBezTo>
                  <a:cubicBezTo>
                    <a:pt x="12" y="476"/>
                    <a:pt x="13" y="475"/>
                    <a:pt x="14" y="475"/>
                  </a:cubicBezTo>
                  <a:cubicBezTo>
                    <a:pt x="14" y="475"/>
                    <a:pt x="14" y="475"/>
                    <a:pt x="14" y="475"/>
                  </a:cubicBezTo>
                  <a:cubicBezTo>
                    <a:pt x="15" y="475"/>
                    <a:pt x="17" y="475"/>
                    <a:pt x="17" y="477"/>
                  </a:cubicBezTo>
                  <a:cubicBezTo>
                    <a:pt x="17" y="477"/>
                    <a:pt x="17" y="477"/>
                    <a:pt x="17" y="477"/>
                  </a:cubicBezTo>
                  <a:cubicBezTo>
                    <a:pt x="17" y="477"/>
                    <a:pt x="17" y="477"/>
                    <a:pt x="17" y="478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18" y="479"/>
                    <a:pt x="17" y="480"/>
                    <a:pt x="16" y="481"/>
                  </a:cubicBezTo>
                  <a:cubicBezTo>
                    <a:pt x="16" y="481"/>
                    <a:pt x="16" y="481"/>
                    <a:pt x="16" y="481"/>
                  </a:cubicBezTo>
                  <a:cubicBezTo>
                    <a:pt x="16" y="481"/>
                    <a:pt x="15" y="481"/>
                    <a:pt x="15" y="481"/>
                  </a:cubicBezTo>
                  <a:cubicBezTo>
                    <a:pt x="15" y="481"/>
                    <a:pt x="15" y="481"/>
                    <a:pt x="15" y="481"/>
                  </a:cubicBezTo>
                  <a:cubicBezTo>
                    <a:pt x="14" y="481"/>
                    <a:pt x="13" y="480"/>
                    <a:pt x="13" y="479"/>
                  </a:cubicBezTo>
                  <a:close/>
                  <a:moveTo>
                    <a:pt x="10" y="469"/>
                  </a:moveTo>
                  <a:cubicBezTo>
                    <a:pt x="10" y="468"/>
                    <a:pt x="10" y="468"/>
                    <a:pt x="10" y="468"/>
                  </a:cubicBezTo>
                  <a:cubicBezTo>
                    <a:pt x="10" y="468"/>
                    <a:pt x="10" y="468"/>
                    <a:pt x="10" y="468"/>
                  </a:cubicBezTo>
                  <a:cubicBezTo>
                    <a:pt x="10" y="466"/>
                    <a:pt x="11" y="465"/>
                    <a:pt x="12" y="465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3" y="464"/>
                    <a:pt x="14" y="465"/>
                    <a:pt x="14" y="466"/>
                  </a:cubicBezTo>
                  <a:cubicBezTo>
                    <a:pt x="14" y="466"/>
                    <a:pt x="14" y="466"/>
                    <a:pt x="14" y="466"/>
                  </a:cubicBezTo>
                  <a:cubicBezTo>
                    <a:pt x="15" y="467"/>
                    <a:pt x="15" y="467"/>
                    <a:pt x="15" y="468"/>
                  </a:cubicBezTo>
                  <a:cubicBezTo>
                    <a:pt x="15" y="468"/>
                    <a:pt x="15" y="468"/>
                    <a:pt x="15" y="468"/>
                  </a:cubicBezTo>
                  <a:cubicBezTo>
                    <a:pt x="15" y="468"/>
                    <a:pt x="15" y="468"/>
                    <a:pt x="15" y="468"/>
                  </a:cubicBezTo>
                  <a:cubicBezTo>
                    <a:pt x="15" y="469"/>
                    <a:pt x="14" y="470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2" y="471"/>
                    <a:pt x="11" y="470"/>
                    <a:pt x="10" y="469"/>
                  </a:cubicBezTo>
                  <a:close/>
                  <a:moveTo>
                    <a:pt x="8" y="459"/>
                  </a:moveTo>
                  <a:cubicBezTo>
                    <a:pt x="8" y="458"/>
                    <a:pt x="8" y="458"/>
                    <a:pt x="8" y="457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8" y="456"/>
                    <a:pt x="8" y="455"/>
                    <a:pt x="10" y="455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11" y="454"/>
                    <a:pt x="12" y="455"/>
                    <a:pt x="12" y="456"/>
                  </a:cubicBezTo>
                  <a:cubicBezTo>
                    <a:pt x="12" y="456"/>
                    <a:pt x="12" y="456"/>
                    <a:pt x="12" y="456"/>
                  </a:cubicBezTo>
                  <a:cubicBezTo>
                    <a:pt x="12" y="457"/>
                    <a:pt x="12" y="457"/>
                    <a:pt x="13" y="458"/>
                  </a:cubicBezTo>
                  <a:cubicBezTo>
                    <a:pt x="13" y="458"/>
                    <a:pt x="13" y="458"/>
                    <a:pt x="13" y="458"/>
                  </a:cubicBezTo>
                  <a:cubicBezTo>
                    <a:pt x="13" y="459"/>
                    <a:pt x="12" y="460"/>
                    <a:pt x="11" y="460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1" y="460"/>
                    <a:pt x="10" y="460"/>
                    <a:pt x="10" y="460"/>
                  </a:cubicBezTo>
                  <a:cubicBezTo>
                    <a:pt x="10" y="460"/>
                    <a:pt x="10" y="460"/>
                    <a:pt x="10" y="460"/>
                  </a:cubicBezTo>
                  <a:cubicBezTo>
                    <a:pt x="9" y="460"/>
                    <a:pt x="8" y="460"/>
                    <a:pt x="8" y="459"/>
                  </a:cubicBezTo>
                  <a:close/>
                  <a:moveTo>
                    <a:pt x="6" y="448"/>
                  </a:moveTo>
                  <a:cubicBezTo>
                    <a:pt x="6" y="448"/>
                    <a:pt x="6" y="447"/>
                    <a:pt x="6" y="447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6" y="446"/>
                    <a:pt x="6" y="444"/>
                    <a:pt x="8" y="444"/>
                  </a:cubicBezTo>
                  <a:cubicBezTo>
                    <a:pt x="8" y="444"/>
                    <a:pt x="8" y="444"/>
                    <a:pt x="8" y="444"/>
                  </a:cubicBezTo>
                  <a:cubicBezTo>
                    <a:pt x="9" y="444"/>
                    <a:pt x="10" y="445"/>
                    <a:pt x="10" y="446"/>
                  </a:cubicBezTo>
                  <a:cubicBezTo>
                    <a:pt x="10" y="446"/>
                    <a:pt x="10" y="446"/>
                    <a:pt x="10" y="446"/>
                  </a:cubicBezTo>
                  <a:cubicBezTo>
                    <a:pt x="10" y="447"/>
                    <a:pt x="11" y="447"/>
                    <a:pt x="11" y="447"/>
                  </a:cubicBezTo>
                  <a:cubicBezTo>
                    <a:pt x="11" y="447"/>
                    <a:pt x="11" y="447"/>
                    <a:pt x="11" y="447"/>
                  </a:cubicBezTo>
                  <a:cubicBezTo>
                    <a:pt x="11" y="447"/>
                    <a:pt x="11" y="447"/>
                    <a:pt x="11" y="447"/>
                  </a:cubicBezTo>
                  <a:cubicBezTo>
                    <a:pt x="11" y="449"/>
                    <a:pt x="10" y="450"/>
                    <a:pt x="9" y="450"/>
                  </a:cubicBezTo>
                  <a:cubicBezTo>
                    <a:pt x="9" y="450"/>
                    <a:pt x="9" y="450"/>
                    <a:pt x="9" y="450"/>
                  </a:cubicBezTo>
                  <a:cubicBezTo>
                    <a:pt x="9" y="450"/>
                    <a:pt x="8" y="450"/>
                    <a:pt x="8" y="450"/>
                  </a:cubicBezTo>
                  <a:cubicBezTo>
                    <a:pt x="8" y="450"/>
                    <a:pt x="8" y="450"/>
                    <a:pt x="8" y="450"/>
                  </a:cubicBezTo>
                  <a:cubicBezTo>
                    <a:pt x="7" y="450"/>
                    <a:pt x="6" y="449"/>
                    <a:pt x="6" y="448"/>
                  </a:cubicBezTo>
                  <a:close/>
                  <a:moveTo>
                    <a:pt x="4" y="438"/>
                  </a:moveTo>
                  <a:cubicBezTo>
                    <a:pt x="4" y="437"/>
                    <a:pt x="4" y="437"/>
                    <a:pt x="4" y="437"/>
                  </a:cubicBezTo>
                  <a:cubicBezTo>
                    <a:pt x="4" y="437"/>
                    <a:pt x="4" y="437"/>
                    <a:pt x="4" y="437"/>
                  </a:cubicBezTo>
                  <a:cubicBezTo>
                    <a:pt x="4" y="435"/>
                    <a:pt x="5" y="434"/>
                    <a:pt x="6" y="434"/>
                  </a:cubicBezTo>
                  <a:cubicBezTo>
                    <a:pt x="6" y="434"/>
                    <a:pt x="6" y="434"/>
                    <a:pt x="6" y="434"/>
                  </a:cubicBezTo>
                  <a:cubicBezTo>
                    <a:pt x="7" y="434"/>
                    <a:pt x="9" y="435"/>
                    <a:pt x="9" y="436"/>
                  </a:cubicBezTo>
                  <a:cubicBezTo>
                    <a:pt x="9" y="436"/>
                    <a:pt x="9" y="436"/>
                    <a:pt x="9" y="436"/>
                  </a:cubicBezTo>
                  <a:cubicBezTo>
                    <a:pt x="9" y="436"/>
                    <a:pt x="9" y="437"/>
                    <a:pt x="9" y="437"/>
                  </a:cubicBezTo>
                  <a:cubicBezTo>
                    <a:pt x="9" y="437"/>
                    <a:pt x="9" y="437"/>
                    <a:pt x="9" y="437"/>
                  </a:cubicBezTo>
                  <a:cubicBezTo>
                    <a:pt x="9" y="437"/>
                    <a:pt x="9" y="437"/>
                    <a:pt x="9" y="437"/>
                  </a:cubicBezTo>
                  <a:cubicBezTo>
                    <a:pt x="9" y="438"/>
                    <a:pt x="8" y="440"/>
                    <a:pt x="7" y="440"/>
                  </a:cubicBezTo>
                  <a:cubicBezTo>
                    <a:pt x="7" y="440"/>
                    <a:pt x="7" y="440"/>
                    <a:pt x="7" y="440"/>
                  </a:cubicBezTo>
                  <a:cubicBezTo>
                    <a:pt x="7" y="440"/>
                    <a:pt x="7" y="440"/>
                    <a:pt x="7" y="440"/>
                  </a:cubicBezTo>
                  <a:cubicBezTo>
                    <a:pt x="7" y="440"/>
                    <a:pt x="7" y="440"/>
                    <a:pt x="7" y="440"/>
                  </a:cubicBezTo>
                  <a:cubicBezTo>
                    <a:pt x="6" y="440"/>
                    <a:pt x="5" y="439"/>
                    <a:pt x="4" y="438"/>
                  </a:cubicBezTo>
                  <a:close/>
                  <a:moveTo>
                    <a:pt x="3" y="428"/>
                  </a:moveTo>
                  <a:cubicBezTo>
                    <a:pt x="3" y="427"/>
                    <a:pt x="3" y="427"/>
                    <a:pt x="3" y="426"/>
                  </a:cubicBezTo>
                  <a:cubicBezTo>
                    <a:pt x="3" y="426"/>
                    <a:pt x="3" y="426"/>
                    <a:pt x="3" y="426"/>
                  </a:cubicBezTo>
                  <a:cubicBezTo>
                    <a:pt x="3" y="425"/>
                    <a:pt x="4" y="424"/>
                    <a:pt x="5" y="424"/>
                  </a:cubicBezTo>
                  <a:cubicBezTo>
                    <a:pt x="5" y="424"/>
                    <a:pt x="5" y="424"/>
                    <a:pt x="5" y="424"/>
                  </a:cubicBezTo>
                  <a:cubicBezTo>
                    <a:pt x="6" y="423"/>
                    <a:pt x="7" y="424"/>
                    <a:pt x="7" y="426"/>
                  </a:cubicBezTo>
                  <a:cubicBezTo>
                    <a:pt x="7" y="426"/>
                    <a:pt x="7" y="426"/>
                    <a:pt x="7" y="426"/>
                  </a:cubicBezTo>
                  <a:cubicBezTo>
                    <a:pt x="7" y="426"/>
                    <a:pt x="7" y="426"/>
                    <a:pt x="8" y="427"/>
                  </a:cubicBezTo>
                  <a:cubicBezTo>
                    <a:pt x="8" y="427"/>
                    <a:pt x="8" y="427"/>
                    <a:pt x="8" y="427"/>
                  </a:cubicBezTo>
                  <a:cubicBezTo>
                    <a:pt x="8" y="428"/>
                    <a:pt x="7" y="429"/>
                    <a:pt x="6" y="430"/>
                  </a:cubicBezTo>
                  <a:cubicBezTo>
                    <a:pt x="6" y="430"/>
                    <a:pt x="6" y="430"/>
                    <a:pt x="6" y="430"/>
                  </a:cubicBezTo>
                  <a:cubicBezTo>
                    <a:pt x="5" y="430"/>
                    <a:pt x="5" y="430"/>
                    <a:pt x="5" y="430"/>
                  </a:cubicBezTo>
                  <a:cubicBezTo>
                    <a:pt x="5" y="430"/>
                    <a:pt x="5" y="430"/>
                    <a:pt x="5" y="430"/>
                  </a:cubicBezTo>
                  <a:cubicBezTo>
                    <a:pt x="4" y="430"/>
                    <a:pt x="3" y="429"/>
                    <a:pt x="3" y="428"/>
                  </a:cubicBezTo>
                  <a:close/>
                  <a:moveTo>
                    <a:pt x="2" y="417"/>
                  </a:moveTo>
                  <a:cubicBezTo>
                    <a:pt x="2" y="417"/>
                    <a:pt x="2" y="416"/>
                    <a:pt x="2" y="416"/>
                  </a:cubicBezTo>
                  <a:cubicBezTo>
                    <a:pt x="2" y="416"/>
                    <a:pt x="2" y="416"/>
                    <a:pt x="2" y="416"/>
                  </a:cubicBezTo>
                  <a:cubicBezTo>
                    <a:pt x="2" y="414"/>
                    <a:pt x="2" y="413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3"/>
                    <a:pt x="6" y="414"/>
                    <a:pt x="6" y="415"/>
                  </a:cubicBezTo>
                  <a:cubicBezTo>
                    <a:pt x="6" y="415"/>
                    <a:pt x="6" y="415"/>
                    <a:pt x="6" y="415"/>
                  </a:cubicBezTo>
                  <a:cubicBezTo>
                    <a:pt x="6" y="416"/>
                    <a:pt x="6" y="416"/>
                    <a:pt x="6" y="417"/>
                  </a:cubicBezTo>
                  <a:cubicBezTo>
                    <a:pt x="6" y="417"/>
                    <a:pt x="6" y="417"/>
                    <a:pt x="6" y="417"/>
                  </a:cubicBezTo>
                  <a:cubicBezTo>
                    <a:pt x="6" y="418"/>
                    <a:pt x="6" y="419"/>
                    <a:pt x="4" y="419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3" y="419"/>
                    <a:pt x="2" y="418"/>
                    <a:pt x="2" y="417"/>
                  </a:cubicBezTo>
                  <a:close/>
                  <a:moveTo>
                    <a:pt x="1" y="407"/>
                  </a:moveTo>
                  <a:cubicBezTo>
                    <a:pt x="1" y="406"/>
                    <a:pt x="1" y="406"/>
                    <a:pt x="1" y="405"/>
                  </a:cubicBezTo>
                  <a:cubicBezTo>
                    <a:pt x="1" y="405"/>
                    <a:pt x="1" y="405"/>
                    <a:pt x="1" y="405"/>
                  </a:cubicBezTo>
                  <a:cubicBezTo>
                    <a:pt x="1" y="404"/>
                    <a:pt x="2" y="403"/>
                    <a:pt x="3" y="403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4" y="403"/>
                    <a:pt x="5" y="404"/>
                    <a:pt x="5" y="405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5" y="405"/>
                    <a:pt x="5" y="406"/>
                    <a:pt x="5" y="406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6" y="408"/>
                    <a:pt x="5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2" y="409"/>
                    <a:pt x="1" y="408"/>
                    <a:pt x="1" y="407"/>
                  </a:cubicBezTo>
                  <a:close/>
                  <a:moveTo>
                    <a:pt x="0" y="396"/>
                  </a:moveTo>
                  <a:cubicBezTo>
                    <a:pt x="0" y="396"/>
                    <a:pt x="0" y="395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3"/>
                    <a:pt x="1" y="392"/>
                    <a:pt x="2" y="392"/>
                  </a:cubicBezTo>
                  <a:cubicBezTo>
                    <a:pt x="2" y="392"/>
                    <a:pt x="2" y="392"/>
                    <a:pt x="2" y="392"/>
                  </a:cubicBezTo>
                  <a:cubicBezTo>
                    <a:pt x="4" y="392"/>
                    <a:pt x="5" y="393"/>
                    <a:pt x="5" y="395"/>
                  </a:cubicBezTo>
                  <a:cubicBezTo>
                    <a:pt x="5" y="395"/>
                    <a:pt x="5" y="395"/>
                    <a:pt x="5" y="395"/>
                  </a:cubicBezTo>
                  <a:cubicBezTo>
                    <a:pt x="5" y="395"/>
                    <a:pt x="5" y="395"/>
                    <a:pt x="5" y="396"/>
                  </a:cubicBezTo>
                  <a:cubicBezTo>
                    <a:pt x="5" y="396"/>
                    <a:pt x="5" y="396"/>
                    <a:pt x="5" y="396"/>
                  </a:cubicBezTo>
                  <a:cubicBezTo>
                    <a:pt x="5" y="397"/>
                    <a:pt x="4" y="398"/>
                    <a:pt x="3" y="398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1" y="398"/>
                    <a:pt x="0" y="397"/>
                    <a:pt x="0" y="396"/>
                  </a:cubicBezTo>
                  <a:close/>
                  <a:moveTo>
                    <a:pt x="0" y="386"/>
                  </a:moveTo>
                  <a:cubicBezTo>
                    <a:pt x="0" y="385"/>
                    <a:pt x="0" y="385"/>
                    <a:pt x="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3"/>
                    <a:pt x="1" y="382"/>
                    <a:pt x="2" y="382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3" y="382"/>
                    <a:pt x="4" y="383"/>
                    <a:pt x="4" y="384"/>
                  </a:cubicBezTo>
                  <a:cubicBezTo>
                    <a:pt x="4" y="384"/>
                    <a:pt x="4" y="384"/>
                    <a:pt x="4" y="384"/>
                  </a:cubicBezTo>
                  <a:cubicBezTo>
                    <a:pt x="4" y="385"/>
                    <a:pt x="5" y="385"/>
                    <a:pt x="5" y="386"/>
                  </a:cubicBezTo>
                  <a:cubicBezTo>
                    <a:pt x="5" y="386"/>
                    <a:pt x="5" y="386"/>
                    <a:pt x="5" y="386"/>
                  </a:cubicBezTo>
                  <a:cubicBezTo>
                    <a:pt x="5" y="387"/>
                    <a:pt x="4" y="388"/>
                    <a:pt x="2" y="388"/>
                  </a:cubicBezTo>
                  <a:cubicBezTo>
                    <a:pt x="2" y="388"/>
                    <a:pt x="2" y="388"/>
                    <a:pt x="2" y="388"/>
                  </a:cubicBezTo>
                  <a:cubicBezTo>
                    <a:pt x="2" y="388"/>
                    <a:pt x="2" y="388"/>
                    <a:pt x="2" y="388"/>
                  </a:cubicBezTo>
                  <a:cubicBezTo>
                    <a:pt x="2" y="388"/>
                    <a:pt x="2" y="388"/>
                    <a:pt x="2" y="388"/>
                  </a:cubicBezTo>
                  <a:cubicBezTo>
                    <a:pt x="1" y="388"/>
                    <a:pt x="0" y="387"/>
                    <a:pt x="0" y="386"/>
                  </a:cubicBezTo>
                  <a:close/>
                  <a:moveTo>
                    <a:pt x="0" y="375"/>
                  </a:moveTo>
                  <a:cubicBezTo>
                    <a:pt x="0" y="375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2"/>
                    <a:pt x="1" y="371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1"/>
                    <a:pt x="4" y="373"/>
                    <a:pt x="4" y="374"/>
                  </a:cubicBezTo>
                  <a:cubicBezTo>
                    <a:pt x="4" y="374"/>
                    <a:pt x="4" y="374"/>
                    <a:pt x="4" y="374"/>
                  </a:cubicBezTo>
                  <a:cubicBezTo>
                    <a:pt x="4" y="374"/>
                    <a:pt x="4" y="375"/>
                    <a:pt x="4" y="375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4" y="376"/>
                    <a:pt x="3" y="377"/>
                    <a:pt x="2" y="377"/>
                  </a:cubicBezTo>
                  <a:cubicBezTo>
                    <a:pt x="2" y="377"/>
                    <a:pt x="2" y="377"/>
                    <a:pt x="2" y="377"/>
                  </a:cubicBezTo>
                  <a:cubicBezTo>
                    <a:pt x="1" y="377"/>
                    <a:pt x="0" y="376"/>
                    <a:pt x="0" y="375"/>
                  </a:cubicBezTo>
                  <a:close/>
                  <a:moveTo>
                    <a:pt x="2" y="367"/>
                  </a:moveTo>
                  <a:cubicBezTo>
                    <a:pt x="1" y="367"/>
                    <a:pt x="0" y="366"/>
                    <a:pt x="0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4"/>
                    <a:pt x="0" y="364"/>
                    <a:pt x="0" y="36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62"/>
                    <a:pt x="1" y="361"/>
                    <a:pt x="2" y="361"/>
                  </a:cubicBezTo>
                  <a:cubicBezTo>
                    <a:pt x="2" y="361"/>
                    <a:pt x="2" y="361"/>
                    <a:pt x="2" y="361"/>
                  </a:cubicBezTo>
                  <a:cubicBezTo>
                    <a:pt x="4" y="361"/>
                    <a:pt x="5" y="362"/>
                    <a:pt x="5" y="363"/>
                  </a:cubicBezTo>
                  <a:cubicBezTo>
                    <a:pt x="5" y="363"/>
                    <a:pt x="5" y="363"/>
                    <a:pt x="5" y="363"/>
                  </a:cubicBezTo>
                  <a:cubicBezTo>
                    <a:pt x="5" y="364"/>
                    <a:pt x="5" y="364"/>
                    <a:pt x="5" y="365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4" y="366"/>
                    <a:pt x="3" y="367"/>
                    <a:pt x="2" y="367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2" y="367"/>
                    <a:pt x="2" y="367"/>
                    <a:pt x="2" y="367"/>
                  </a:cubicBezTo>
                  <a:close/>
                  <a:moveTo>
                    <a:pt x="3" y="357"/>
                  </a:moveTo>
                  <a:cubicBezTo>
                    <a:pt x="1" y="356"/>
                    <a:pt x="0" y="355"/>
                    <a:pt x="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4"/>
                    <a:pt x="0" y="353"/>
                    <a:pt x="0" y="35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2"/>
                    <a:pt x="2" y="351"/>
                    <a:pt x="3" y="351"/>
                  </a:cubicBezTo>
                  <a:cubicBezTo>
                    <a:pt x="3" y="351"/>
                    <a:pt x="3" y="351"/>
                    <a:pt x="3" y="351"/>
                  </a:cubicBezTo>
                  <a:cubicBezTo>
                    <a:pt x="4" y="351"/>
                    <a:pt x="5" y="352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3"/>
                    <a:pt x="5" y="354"/>
                    <a:pt x="5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5" y="356"/>
                    <a:pt x="4" y="357"/>
                    <a:pt x="3" y="357"/>
                  </a:cubicBezTo>
                  <a:cubicBezTo>
                    <a:pt x="3" y="357"/>
                    <a:pt x="3" y="357"/>
                    <a:pt x="3" y="357"/>
                  </a:cubicBezTo>
                  <a:cubicBezTo>
                    <a:pt x="3" y="357"/>
                    <a:pt x="3" y="357"/>
                    <a:pt x="3" y="357"/>
                  </a:cubicBezTo>
                  <a:close/>
                  <a:moveTo>
                    <a:pt x="3" y="346"/>
                  </a:moveTo>
                  <a:cubicBezTo>
                    <a:pt x="2" y="346"/>
                    <a:pt x="1" y="345"/>
                    <a:pt x="1" y="344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3"/>
                    <a:pt x="1" y="343"/>
                    <a:pt x="1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1"/>
                    <a:pt x="2" y="340"/>
                    <a:pt x="4" y="340"/>
                  </a:cubicBezTo>
                  <a:cubicBezTo>
                    <a:pt x="4" y="340"/>
                    <a:pt x="4" y="340"/>
                    <a:pt x="4" y="340"/>
                  </a:cubicBezTo>
                  <a:cubicBezTo>
                    <a:pt x="5" y="340"/>
                    <a:pt x="6" y="341"/>
                    <a:pt x="6" y="343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6" y="343"/>
                    <a:pt x="6" y="344"/>
                    <a:pt x="6" y="344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5" y="345"/>
                    <a:pt x="4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lose/>
                  <a:moveTo>
                    <a:pt x="4" y="336"/>
                  </a:moveTo>
                  <a:cubicBezTo>
                    <a:pt x="3" y="336"/>
                    <a:pt x="2" y="334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2"/>
                    <a:pt x="2" y="332"/>
                    <a:pt x="2" y="332"/>
                  </a:cubicBezTo>
                  <a:cubicBezTo>
                    <a:pt x="2" y="331"/>
                    <a:pt x="3" y="330"/>
                    <a:pt x="5" y="330"/>
                  </a:cubicBezTo>
                  <a:cubicBezTo>
                    <a:pt x="5" y="330"/>
                    <a:pt x="5" y="330"/>
                    <a:pt x="5" y="330"/>
                  </a:cubicBezTo>
                  <a:cubicBezTo>
                    <a:pt x="6" y="330"/>
                    <a:pt x="7" y="331"/>
                    <a:pt x="7" y="332"/>
                  </a:cubicBezTo>
                  <a:cubicBezTo>
                    <a:pt x="7" y="332"/>
                    <a:pt x="7" y="332"/>
                    <a:pt x="7" y="332"/>
                  </a:cubicBezTo>
                  <a:cubicBezTo>
                    <a:pt x="7" y="333"/>
                    <a:pt x="6" y="333"/>
                    <a:pt x="6" y="334"/>
                  </a:cubicBezTo>
                  <a:cubicBezTo>
                    <a:pt x="6" y="334"/>
                    <a:pt x="6" y="334"/>
                    <a:pt x="6" y="334"/>
                  </a:cubicBezTo>
                  <a:cubicBezTo>
                    <a:pt x="6" y="335"/>
                    <a:pt x="5" y="336"/>
                    <a:pt x="4" y="336"/>
                  </a:cubicBezTo>
                  <a:cubicBezTo>
                    <a:pt x="4" y="336"/>
                    <a:pt x="4" y="336"/>
                    <a:pt x="4" y="336"/>
                  </a:cubicBezTo>
                  <a:cubicBezTo>
                    <a:pt x="4" y="336"/>
                    <a:pt x="4" y="336"/>
                    <a:pt x="4" y="336"/>
                  </a:cubicBezTo>
                  <a:close/>
                  <a:moveTo>
                    <a:pt x="5" y="325"/>
                  </a:moveTo>
                  <a:cubicBezTo>
                    <a:pt x="4" y="325"/>
                    <a:pt x="3" y="324"/>
                    <a:pt x="3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2"/>
                    <a:pt x="3" y="322"/>
                    <a:pt x="3" y="321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3" y="320"/>
                    <a:pt x="5" y="319"/>
                    <a:pt x="6" y="319"/>
                  </a:cubicBezTo>
                  <a:cubicBezTo>
                    <a:pt x="6" y="319"/>
                    <a:pt x="6" y="319"/>
                    <a:pt x="6" y="319"/>
                  </a:cubicBezTo>
                  <a:cubicBezTo>
                    <a:pt x="7" y="320"/>
                    <a:pt x="8" y="321"/>
                    <a:pt x="8" y="322"/>
                  </a:cubicBezTo>
                  <a:cubicBezTo>
                    <a:pt x="8" y="322"/>
                    <a:pt x="8" y="322"/>
                    <a:pt x="8" y="322"/>
                  </a:cubicBezTo>
                  <a:cubicBezTo>
                    <a:pt x="8" y="322"/>
                    <a:pt x="8" y="323"/>
                    <a:pt x="8" y="323"/>
                  </a:cubicBezTo>
                  <a:cubicBezTo>
                    <a:pt x="8" y="323"/>
                    <a:pt x="8" y="323"/>
                    <a:pt x="8" y="323"/>
                  </a:cubicBezTo>
                  <a:cubicBezTo>
                    <a:pt x="8" y="323"/>
                    <a:pt x="8" y="323"/>
                    <a:pt x="8" y="323"/>
                  </a:cubicBezTo>
                  <a:cubicBezTo>
                    <a:pt x="7" y="325"/>
                    <a:pt x="6" y="325"/>
                    <a:pt x="5" y="325"/>
                  </a:cubicBezTo>
                  <a:cubicBezTo>
                    <a:pt x="5" y="325"/>
                    <a:pt x="5" y="325"/>
                    <a:pt x="5" y="325"/>
                  </a:cubicBezTo>
                  <a:cubicBezTo>
                    <a:pt x="5" y="325"/>
                    <a:pt x="5" y="325"/>
                    <a:pt x="5" y="325"/>
                  </a:cubicBezTo>
                  <a:close/>
                  <a:moveTo>
                    <a:pt x="6" y="315"/>
                  </a:moveTo>
                  <a:cubicBezTo>
                    <a:pt x="5" y="315"/>
                    <a:pt x="4" y="314"/>
                    <a:pt x="4" y="312"/>
                  </a:cubicBezTo>
                  <a:cubicBezTo>
                    <a:pt x="4" y="312"/>
                    <a:pt x="4" y="312"/>
                    <a:pt x="4" y="312"/>
                  </a:cubicBezTo>
                  <a:cubicBezTo>
                    <a:pt x="5" y="312"/>
                    <a:pt x="5" y="311"/>
                    <a:pt x="5" y="311"/>
                  </a:cubicBezTo>
                  <a:cubicBezTo>
                    <a:pt x="5" y="311"/>
                    <a:pt x="5" y="311"/>
                    <a:pt x="5" y="311"/>
                  </a:cubicBezTo>
                  <a:cubicBezTo>
                    <a:pt x="5" y="310"/>
                    <a:pt x="6" y="309"/>
                    <a:pt x="7" y="309"/>
                  </a:cubicBezTo>
                  <a:cubicBezTo>
                    <a:pt x="7" y="309"/>
                    <a:pt x="7" y="309"/>
                    <a:pt x="7" y="309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9" y="312"/>
                    <a:pt x="9" y="312"/>
                    <a:pt x="9" y="312"/>
                  </a:cubicBezTo>
                  <a:cubicBezTo>
                    <a:pt x="9" y="312"/>
                    <a:pt x="9" y="313"/>
                    <a:pt x="9" y="313"/>
                  </a:cubicBezTo>
                  <a:cubicBezTo>
                    <a:pt x="9" y="313"/>
                    <a:pt x="9" y="313"/>
                    <a:pt x="9" y="313"/>
                  </a:cubicBezTo>
                  <a:cubicBezTo>
                    <a:pt x="9" y="314"/>
                    <a:pt x="8" y="315"/>
                    <a:pt x="7" y="315"/>
                  </a:cubicBezTo>
                  <a:cubicBezTo>
                    <a:pt x="7" y="315"/>
                    <a:pt x="7" y="315"/>
                    <a:pt x="7" y="315"/>
                  </a:cubicBezTo>
                  <a:cubicBezTo>
                    <a:pt x="7" y="315"/>
                    <a:pt x="7" y="315"/>
                    <a:pt x="6" y="315"/>
                  </a:cubicBezTo>
                  <a:close/>
                  <a:moveTo>
                    <a:pt x="8" y="305"/>
                  </a:moveTo>
                  <a:cubicBezTo>
                    <a:pt x="7" y="304"/>
                    <a:pt x="6" y="303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6" y="302"/>
                    <a:pt x="6" y="301"/>
                    <a:pt x="6" y="301"/>
                  </a:cubicBezTo>
                  <a:cubicBezTo>
                    <a:pt x="6" y="301"/>
                    <a:pt x="6" y="301"/>
                    <a:pt x="6" y="301"/>
                  </a:cubicBezTo>
                  <a:cubicBezTo>
                    <a:pt x="7" y="299"/>
                    <a:pt x="8" y="299"/>
                    <a:pt x="9" y="299"/>
                  </a:cubicBezTo>
                  <a:cubicBezTo>
                    <a:pt x="9" y="299"/>
                    <a:pt x="9" y="299"/>
                    <a:pt x="9" y="299"/>
                  </a:cubicBezTo>
                  <a:cubicBezTo>
                    <a:pt x="10" y="299"/>
                    <a:pt x="11" y="300"/>
                    <a:pt x="11" y="301"/>
                  </a:cubicBezTo>
                  <a:cubicBezTo>
                    <a:pt x="11" y="301"/>
                    <a:pt x="11" y="301"/>
                    <a:pt x="11" y="301"/>
                  </a:cubicBezTo>
                  <a:cubicBezTo>
                    <a:pt x="11" y="302"/>
                    <a:pt x="11" y="302"/>
                    <a:pt x="11" y="303"/>
                  </a:cubicBezTo>
                  <a:cubicBezTo>
                    <a:pt x="11" y="303"/>
                    <a:pt x="11" y="303"/>
                    <a:pt x="11" y="303"/>
                  </a:cubicBezTo>
                  <a:cubicBezTo>
                    <a:pt x="11" y="303"/>
                    <a:pt x="11" y="303"/>
                    <a:pt x="11" y="303"/>
                  </a:cubicBezTo>
                  <a:cubicBezTo>
                    <a:pt x="11" y="304"/>
                    <a:pt x="10" y="305"/>
                    <a:pt x="8" y="305"/>
                  </a:cubicBezTo>
                  <a:cubicBezTo>
                    <a:pt x="8" y="305"/>
                    <a:pt x="8" y="305"/>
                    <a:pt x="8" y="305"/>
                  </a:cubicBezTo>
                  <a:cubicBezTo>
                    <a:pt x="8" y="305"/>
                    <a:pt x="8" y="305"/>
                    <a:pt x="8" y="305"/>
                  </a:cubicBezTo>
                  <a:close/>
                  <a:moveTo>
                    <a:pt x="10" y="294"/>
                  </a:moveTo>
                  <a:cubicBezTo>
                    <a:pt x="9" y="294"/>
                    <a:pt x="8" y="293"/>
                    <a:pt x="8" y="292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8" y="291"/>
                    <a:pt x="8" y="291"/>
                    <a:pt x="9" y="290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289"/>
                    <a:pt x="10" y="288"/>
                    <a:pt x="11" y="289"/>
                  </a:cubicBezTo>
                  <a:cubicBezTo>
                    <a:pt x="11" y="289"/>
                    <a:pt x="11" y="289"/>
                    <a:pt x="11" y="289"/>
                  </a:cubicBezTo>
                  <a:cubicBezTo>
                    <a:pt x="12" y="289"/>
                    <a:pt x="13" y="290"/>
                    <a:pt x="13" y="291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3" y="292"/>
                    <a:pt x="13" y="292"/>
                    <a:pt x="13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3" y="294"/>
                    <a:pt x="12" y="294"/>
                    <a:pt x="10" y="294"/>
                  </a:cubicBezTo>
                  <a:cubicBezTo>
                    <a:pt x="10" y="294"/>
                    <a:pt x="10" y="294"/>
                    <a:pt x="10" y="294"/>
                  </a:cubicBezTo>
                  <a:cubicBezTo>
                    <a:pt x="10" y="294"/>
                    <a:pt x="10" y="294"/>
                    <a:pt x="10" y="294"/>
                  </a:cubicBezTo>
                  <a:close/>
                  <a:moveTo>
                    <a:pt x="12" y="284"/>
                  </a:moveTo>
                  <a:cubicBezTo>
                    <a:pt x="11" y="284"/>
                    <a:pt x="10" y="283"/>
                    <a:pt x="11" y="281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1" y="281"/>
                    <a:pt x="11" y="281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79"/>
                    <a:pt x="12" y="278"/>
                    <a:pt x="14" y="278"/>
                  </a:cubicBezTo>
                  <a:cubicBezTo>
                    <a:pt x="14" y="278"/>
                    <a:pt x="14" y="278"/>
                    <a:pt x="14" y="278"/>
                  </a:cubicBezTo>
                  <a:cubicBezTo>
                    <a:pt x="15" y="279"/>
                    <a:pt x="16" y="280"/>
                    <a:pt x="15" y="281"/>
                  </a:cubicBezTo>
                  <a:cubicBezTo>
                    <a:pt x="15" y="281"/>
                    <a:pt x="15" y="281"/>
                    <a:pt x="15" y="281"/>
                  </a:cubicBezTo>
                  <a:cubicBezTo>
                    <a:pt x="15" y="282"/>
                    <a:pt x="15" y="282"/>
                    <a:pt x="15" y="283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5" y="284"/>
                    <a:pt x="14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2" y="284"/>
                    <a:pt x="12" y="284"/>
                  </a:cubicBezTo>
                  <a:close/>
                  <a:moveTo>
                    <a:pt x="15" y="274"/>
                  </a:moveTo>
                  <a:cubicBezTo>
                    <a:pt x="14" y="274"/>
                    <a:pt x="13" y="272"/>
                    <a:pt x="13" y="271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3" y="271"/>
                    <a:pt x="13" y="270"/>
                    <a:pt x="14" y="270"/>
                  </a:cubicBezTo>
                  <a:cubicBezTo>
                    <a:pt x="14" y="270"/>
                    <a:pt x="14" y="270"/>
                    <a:pt x="14" y="270"/>
                  </a:cubicBezTo>
                  <a:cubicBezTo>
                    <a:pt x="14" y="269"/>
                    <a:pt x="15" y="268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8" y="269"/>
                    <a:pt x="18" y="270"/>
                    <a:pt x="18" y="271"/>
                  </a:cubicBezTo>
                  <a:cubicBezTo>
                    <a:pt x="18" y="271"/>
                    <a:pt x="18" y="271"/>
                    <a:pt x="18" y="271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17" y="273"/>
                    <a:pt x="16" y="274"/>
                    <a:pt x="15" y="274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4"/>
                    <a:pt x="15" y="274"/>
                    <a:pt x="15" y="274"/>
                  </a:cubicBezTo>
                  <a:close/>
                  <a:moveTo>
                    <a:pt x="18" y="264"/>
                  </a:moveTo>
                  <a:cubicBezTo>
                    <a:pt x="16" y="264"/>
                    <a:pt x="16" y="262"/>
                    <a:pt x="16" y="261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6" y="261"/>
                    <a:pt x="16" y="260"/>
                    <a:pt x="16" y="260"/>
                  </a:cubicBezTo>
                  <a:cubicBezTo>
                    <a:pt x="16" y="260"/>
                    <a:pt x="16" y="260"/>
                    <a:pt x="16" y="260"/>
                  </a:cubicBezTo>
                  <a:cubicBezTo>
                    <a:pt x="17" y="259"/>
                    <a:pt x="18" y="258"/>
                    <a:pt x="19" y="258"/>
                  </a:cubicBezTo>
                  <a:cubicBezTo>
                    <a:pt x="19" y="258"/>
                    <a:pt x="19" y="258"/>
                    <a:pt x="19" y="258"/>
                  </a:cubicBezTo>
                  <a:cubicBezTo>
                    <a:pt x="21" y="259"/>
                    <a:pt x="21" y="260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0" y="263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0" y="264"/>
                    <a:pt x="19" y="264"/>
                    <a:pt x="18" y="264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8" y="264"/>
                    <a:pt x="18" y="264"/>
                    <a:pt x="18" y="264"/>
                  </a:cubicBezTo>
                  <a:close/>
                  <a:moveTo>
                    <a:pt x="21" y="254"/>
                  </a:moveTo>
                  <a:cubicBezTo>
                    <a:pt x="20" y="254"/>
                    <a:pt x="19" y="252"/>
                    <a:pt x="19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1"/>
                    <a:pt x="20" y="250"/>
                    <a:pt x="20" y="250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49"/>
                    <a:pt x="21" y="248"/>
                    <a:pt x="23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4" y="249"/>
                    <a:pt x="24" y="250"/>
                    <a:pt x="24" y="251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24" y="252"/>
                    <a:pt x="24" y="252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3" y="254"/>
                    <a:pt x="22" y="254"/>
                    <a:pt x="21" y="254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21" y="254"/>
                    <a:pt x="21" y="254"/>
                    <a:pt x="21" y="254"/>
                  </a:cubicBezTo>
                  <a:close/>
                  <a:moveTo>
                    <a:pt x="24" y="244"/>
                  </a:moveTo>
                  <a:cubicBezTo>
                    <a:pt x="23" y="244"/>
                    <a:pt x="22" y="242"/>
                    <a:pt x="23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1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4" y="239"/>
                    <a:pt x="25" y="238"/>
                    <a:pt x="26" y="239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8" y="240"/>
                    <a:pt x="28" y="242"/>
                  </a:cubicBezTo>
                  <a:cubicBezTo>
                    <a:pt x="28" y="242"/>
                    <a:pt x="28" y="242"/>
                    <a:pt x="28" y="242"/>
                  </a:cubicBezTo>
                  <a:cubicBezTo>
                    <a:pt x="27" y="242"/>
                    <a:pt x="27" y="242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4"/>
                    <a:pt x="26" y="244"/>
                    <a:pt x="25" y="244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5" y="244"/>
                    <a:pt x="24" y="244"/>
                    <a:pt x="24" y="244"/>
                  </a:cubicBezTo>
                  <a:close/>
                  <a:moveTo>
                    <a:pt x="28" y="234"/>
                  </a:moveTo>
                  <a:cubicBezTo>
                    <a:pt x="27" y="234"/>
                    <a:pt x="26" y="233"/>
                    <a:pt x="27" y="23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7" y="231"/>
                    <a:pt x="27" y="231"/>
                    <a:pt x="27" y="230"/>
                  </a:cubicBezTo>
                  <a:cubicBezTo>
                    <a:pt x="27" y="230"/>
                    <a:pt x="27" y="230"/>
                    <a:pt x="27" y="230"/>
                  </a:cubicBezTo>
                  <a:cubicBezTo>
                    <a:pt x="28" y="229"/>
                    <a:pt x="29" y="228"/>
                    <a:pt x="30" y="22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1" y="229"/>
                    <a:pt x="32" y="231"/>
                    <a:pt x="31" y="232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31" y="233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0" y="234"/>
                    <a:pt x="30" y="235"/>
                    <a:pt x="29" y="235"/>
                  </a:cubicBezTo>
                  <a:cubicBezTo>
                    <a:pt x="29" y="235"/>
                    <a:pt x="29" y="235"/>
                    <a:pt x="29" y="235"/>
                  </a:cubicBezTo>
                  <a:cubicBezTo>
                    <a:pt x="28" y="235"/>
                    <a:pt x="28" y="235"/>
                    <a:pt x="28" y="234"/>
                  </a:cubicBezTo>
                  <a:close/>
                  <a:moveTo>
                    <a:pt x="32" y="225"/>
                  </a:moveTo>
                  <a:cubicBezTo>
                    <a:pt x="31" y="224"/>
                    <a:pt x="30" y="223"/>
                    <a:pt x="31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2" y="219"/>
                    <a:pt x="33" y="219"/>
                    <a:pt x="34" y="219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5" y="220"/>
                    <a:pt x="36" y="221"/>
                    <a:pt x="35" y="222"/>
                  </a:cubicBezTo>
                  <a:cubicBezTo>
                    <a:pt x="35" y="222"/>
                    <a:pt x="35" y="222"/>
                    <a:pt x="35" y="222"/>
                  </a:cubicBezTo>
                  <a:cubicBezTo>
                    <a:pt x="35" y="223"/>
                    <a:pt x="35" y="223"/>
                    <a:pt x="35" y="224"/>
                  </a:cubicBezTo>
                  <a:cubicBezTo>
                    <a:pt x="35" y="224"/>
                    <a:pt x="35" y="224"/>
                    <a:pt x="35" y="224"/>
                  </a:cubicBezTo>
                  <a:cubicBezTo>
                    <a:pt x="34" y="224"/>
                    <a:pt x="34" y="225"/>
                    <a:pt x="33" y="225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2" y="225"/>
                    <a:pt x="32" y="225"/>
                    <a:pt x="32" y="225"/>
                  </a:cubicBezTo>
                  <a:close/>
                  <a:moveTo>
                    <a:pt x="36" y="215"/>
                  </a:moveTo>
                  <a:cubicBezTo>
                    <a:pt x="35" y="215"/>
                    <a:pt x="34" y="213"/>
                    <a:pt x="35" y="212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5" y="212"/>
                    <a:pt x="35" y="211"/>
                    <a:pt x="36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0"/>
                    <a:pt x="38" y="209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40" y="210"/>
                    <a:pt x="40" y="212"/>
                    <a:pt x="40" y="213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0" y="213"/>
                    <a:pt x="39" y="214"/>
                    <a:pt x="39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5"/>
                    <a:pt x="38" y="216"/>
                    <a:pt x="37" y="216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7" y="216"/>
                    <a:pt x="36" y="215"/>
                    <a:pt x="36" y="215"/>
                  </a:cubicBezTo>
                  <a:close/>
                  <a:moveTo>
                    <a:pt x="41" y="206"/>
                  </a:moveTo>
                  <a:cubicBezTo>
                    <a:pt x="40" y="205"/>
                    <a:pt x="39" y="204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0" y="202"/>
                    <a:pt x="40" y="202"/>
                    <a:pt x="40" y="202"/>
                  </a:cubicBezTo>
                  <a:cubicBezTo>
                    <a:pt x="40" y="202"/>
                    <a:pt x="40" y="202"/>
                    <a:pt x="40" y="202"/>
                  </a:cubicBezTo>
                  <a:cubicBezTo>
                    <a:pt x="41" y="200"/>
                    <a:pt x="42" y="200"/>
                    <a:pt x="43" y="201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5" y="201"/>
                    <a:pt x="45" y="203"/>
                    <a:pt x="44" y="204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44" y="204"/>
                    <a:pt x="44" y="205"/>
                    <a:pt x="44" y="205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3" y="206"/>
                    <a:pt x="43" y="206"/>
                    <a:pt x="42" y="206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1" y="206"/>
                    <a:pt x="41" y="206"/>
                    <a:pt x="41" y="206"/>
                  </a:cubicBezTo>
                  <a:close/>
                  <a:moveTo>
                    <a:pt x="46" y="197"/>
                  </a:moveTo>
                  <a:cubicBezTo>
                    <a:pt x="44" y="196"/>
                    <a:pt x="44" y="195"/>
                    <a:pt x="45" y="194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193"/>
                    <a:pt x="45" y="193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6" y="191"/>
                    <a:pt x="47" y="191"/>
                    <a:pt x="48" y="191"/>
                  </a:cubicBezTo>
                  <a:cubicBezTo>
                    <a:pt x="48" y="191"/>
                    <a:pt x="48" y="191"/>
                    <a:pt x="48" y="191"/>
                  </a:cubicBezTo>
                  <a:cubicBezTo>
                    <a:pt x="50" y="192"/>
                    <a:pt x="50" y="193"/>
                    <a:pt x="49" y="195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49" y="195"/>
                    <a:pt x="49" y="195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8" y="197"/>
                    <a:pt x="48" y="197"/>
                    <a:pt x="47" y="19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46" y="197"/>
                    <a:pt x="46" y="197"/>
                    <a:pt x="46" y="197"/>
                  </a:cubicBezTo>
                  <a:close/>
                  <a:moveTo>
                    <a:pt x="51" y="188"/>
                  </a:moveTo>
                  <a:cubicBezTo>
                    <a:pt x="50" y="187"/>
                    <a:pt x="49" y="186"/>
                    <a:pt x="50" y="184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0" y="184"/>
                    <a:pt x="50" y="184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3" y="182"/>
                    <a:pt x="54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5" y="183"/>
                    <a:pt x="55" y="185"/>
                    <a:pt x="55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4" y="186"/>
                    <a:pt x="54" y="186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3" y="187"/>
                    <a:pt x="53" y="188"/>
                    <a:pt x="52" y="188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52" y="188"/>
                    <a:pt x="51" y="188"/>
                    <a:pt x="51" y="188"/>
                  </a:cubicBezTo>
                  <a:close/>
                  <a:moveTo>
                    <a:pt x="56" y="179"/>
                  </a:moveTo>
                  <a:cubicBezTo>
                    <a:pt x="55" y="178"/>
                    <a:pt x="55" y="177"/>
                    <a:pt x="55" y="175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6" y="175"/>
                    <a:pt x="56" y="175"/>
                    <a:pt x="56" y="174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7" y="173"/>
                    <a:pt x="58" y="173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4"/>
                    <a:pt x="61" y="176"/>
                    <a:pt x="60" y="177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60" y="177"/>
                    <a:pt x="60" y="178"/>
                    <a:pt x="59" y="178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59" y="179"/>
                    <a:pt x="58" y="179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7" y="179"/>
                    <a:pt x="57" y="179"/>
                    <a:pt x="56" y="179"/>
                  </a:cubicBezTo>
                  <a:close/>
                  <a:moveTo>
                    <a:pt x="62" y="170"/>
                  </a:moveTo>
                  <a:cubicBezTo>
                    <a:pt x="61" y="169"/>
                    <a:pt x="61" y="168"/>
                    <a:pt x="61" y="167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3" y="165"/>
                    <a:pt x="64" y="164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6" y="166"/>
                    <a:pt x="67" y="167"/>
                    <a:pt x="66" y="168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66" y="169"/>
                    <a:pt x="65" y="169"/>
                    <a:pt x="65" y="169"/>
                  </a:cubicBezTo>
                  <a:cubicBezTo>
                    <a:pt x="65" y="169"/>
                    <a:pt x="65" y="169"/>
                    <a:pt x="65" y="169"/>
                  </a:cubicBezTo>
                  <a:cubicBezTo>
                    <a:pt x="65" y="170"/>
                    <a:pt x="64" y="170"/>
                    <a:pt x="63" y="170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70"/>
                    <a:pt x="62" y="170"/>
                    <a:pt x="62" y="170"/>
                  </a:cubicBezTo>
                  <a:close/>
                  <a:moveTo>
                    <a:pt x="68" y="161"/>
                  </a:moveTo>
                  <a:cubicBezTo>
                    <a:pt x="67" y="161"/>
                    <a:pt x="67" y="159"/>
                    <a:pt x="67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8" y="158"/>
                    <a:pt x="68" y="157"/>
                    <a:pt x="68" y="157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69" y="156"/>
                    <a:pt x="70" y="156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2" y="157"/>
                    <a:pt x="73" y="159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1" y="160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70" y="162"/>
                    <a:pt x="69" y="162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9" y="162"/>
                    <a:pt x="68" y="162"/>
                    <a:pt x="68" y="161"/>
                  </a:cubicBezTo>
                  <a:close/>
                  <a:moveTo>
                    <a:pt x="74" y="153"/>
                  </a:moveTo>
                  <a:cubicBezTo>
                    <a:pt x="73" y="152"/>
                    <a:pt x="73" y="151"/>
                    <a:pt x="74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8"/>
                    <a:pt x="77" y="147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79" y="149"/>
                    <a:pt x="79" y="150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2"/>
                    <a:pt x="78" y="152"/>
                    <a:pt x="77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7" y="153"/>
                    <a:pt x="76" y="153"/>
                    <a:pt x="75" y="153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75" y="153"/>
                    <a:pt x="74" y="153"/>
                    <a:pt x="74" y="153"/>
                  </a:cubicBezTo>
                  <a:close/>
                  <a:moveTo>
                    <a:pt x="80" y="145"/>
                  </a:moveTo>
                  <a:cubicBezTo>
                    <a:pt x="79" y="144"/>
                    <a:pt x="79" y="142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1" y="141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2" y="139"/>
                    <a:pt x="83" y="139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5" y="141"/>
                    <a:pt x="85" y="142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3" y="145"/>
                    <a:pt x="83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1" y="145"/>
                    <a:pt x="80" y="145"/>
                  </a:cubicBezTo>
                  <a:close/>
                  <a:moveTo>
                    <a:pt x="87" y="137"/>
                  </a:moveTo>
                  <a:cubicBezTo>
                    <a:pt x="86" y="136"/>
                    <a:pt x="86" y="134"/>
                    <a:pt x="87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87" y="133"/>
                    <a:pt x="88" y="133"/>
                    <a:pt x="8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9" y="131"/>
                    <a:pt x="90" y="131"/>
                    <a:pt x="91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2" y="133"/>
                    <a:pt x="92" y="134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7"/>
                    <a:pt x="89" y="137"/>
                    <a:pt x="89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8" y="137"/>
                    <a:pt x="88" y="137"/>
                    <a:pt x="87" y="137"/>
                  </a:cubicBezTo>
                  <a:close/>
                  <a:moveTo>
                    <a:pt x="94" y="129"/>
                  </a:moveTo>
                  <a:cubicBezTo>
                    <a:pt x="93" y="128"/>
                    <a:pt x="93" y="127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5"/>
                    <a:pt x="95" y="125"/>
                    <a:pt x="9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6" y="124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9" y="125"/>
                    <a:pt x="99" y="127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7" y="12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29"/>
                    <a:pt x="96" y="129"/>
                    <a:pt x="96" y="129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29"/>
                    <a:pt x="95" y="129"/>
                    <a:pt x="94" y="129"/>
                  </a:cubicBezTo>
                  <a:close/>
                  <a:moveTo>
                    <a:pt x="101" y="121"/>
                  </a:moveTo>
                  <a:cubicBezTo>
                    <a:pt x="100" y="120"/>
                    <a:pt x="100" y="119"/>
                    <a:pt x="101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1" y="118"/>
                    <a:pt x="102" y="117"/>
                    <a:pt x="102" y="117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3" y="116"/>
                    <a:pt x="104" y="116"/>
                    <a:pt x="105" y="117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6" y="118"/>
                    <a:pt x="106" y="119"/>
                    <a:pt x="105" y="120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20"/>
                    <a:pt x="105" y="121"/>
                    <a:pt x="104" y="121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2" y="122"/>
                    <a:pt x="102" y="122"/>
                    <a:pt x="101" y="121"/>
                  </a:cubicBezTo>
                  <a:close/>
                  <a:moveTo>
                    <a:pt x="109" y="114"/>
                  </a:moveTo>
                  <a:cubicBezTo>
                    <a:pt x="108" y="113"/>
                    <a:pt x="108" y="111"/>
                    <a:pt x="109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10"/>
                    <a:pt x="109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09"/>
                    <a:pt x="112" y="109"/>
                    <a:pt x="113" y="110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4" y="110"/>
                    <a:pt x="114" y="112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2" y="113"/>
                    <a:pt x="112" y="113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1" y="114"/>
                    <a:pt x="111" y="114"/>
                    <a:pt x="110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4"/>
                    <a:pt x="109" y="114"/>
                    <a:pt x="109" y="114"/>
                  </a:cubicBezTo>
                  <a:close/>
                  <a:moveTo>
                    <a:pt x="116" y="106"/>
                  </a:moveTo>
                  <a:cubicBezTo>
                    <a:pt x="115" y="106"/>
                    <a:pt x="115" y="104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7" y="103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1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1" y="103"/>
                    <a:pt x="121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20" y="106"/>
                    <a:pt x="120" y="106"/>
                    <a:pt x="119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7"/>
                    <a:pt x="118" y="107"/>
                    <a:pt x="118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7" y="107"/>
                    <a:pt x="117" y="107"/>
                    <a:pt x="116" y="106"/>
                  </a:cubicBezTo>
                  <a:close/>
                  <a:moveTo>
                    <a:pt x="124" y="99"/>
                  </a:moveTo>
                  <a:cubicBezTo>
                    <a:pt x="123" y="98"/>
                    <a:pt x="123" y="97"/>
                    <a:pt x="124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6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6" y="94"/>
                    <a:pt x="127" y="95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9" y="96"/>
                    <a:pt x="129" y="98"/>
                    <a:pt x="128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9"/>
                    <a:pt x="127" y="99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7" y="100"/>
                    <a:pt x="126" y="100"/>
                    <a:pt x="126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4" y="100"/>
                    <a:pt x="124" y="99"/>
                  </a:cubicBezTo>
                  <a:close/>
                  <a:moveTo>
                    <a:pt x="132" y="93"/>
                  </a:moveTo>
                  <a:cubicBezTo>
                    <a:pt x="131" y="92"/>
                    <a:pt x="131" y="90"/>
                    <a:pt x="132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89"/>
                    <a:pt x="133" y="89"/>
                    <a:pt x="133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4" y="88"/>
                    <a:pt x="135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7" y="90"/>
                    <a:pt x="137" y="91"/>
                    <a:pt x="136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2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4" y="93"/>
                    <a:pt x="134" y="93"/>
                    <a:pt x="133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3"/>
                    <a:pt x="132" y="93"/>
                    <a:pt x="132" y="93"/>
                  </a:cubicBezTo>
                  <a:close/>
                  <a:moveTo>
                    <a:pt x="140" y="86"/>
                  </a:moveTo>
                  <a:cubicBezTo>
                    <a:pt x="139" y="85"/>
                    <a:pt x="139" y="84"/>
                    <a:pt x="140" y="83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0" y="82"/>
                    <a:pt x="141" y="82"/>
                    <a:pt x="14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2" y="81"/>
                    <a:pt x="144" y="81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5" y="83"/>
                    <a:pt x="145" y="85"/>
                    <a:pt x="144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7"/>
                    <a:pt x="142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1" y="87"/>
                    <a:pt x="140" y="87"/>
                    <a:pt x="140" y="86"/>
                  </a:cubicBezTo>
                  <a:close/>
                  <a:moveTo>
                    <a:pt x="148" y="80"/>
                  </a:moveTo>
                  <a:cubicBezTo>
                    <a:pt x="147" y="79"/>
                    <a:pt x="147" y="77"/>
                    <a:pt x="148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9" y="76"/>
                    <a:pt x="149" y="7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1" y="75"/>
                    <a:pt x="152" y="75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4" y="77"/>
                    <a:pt x="153" y="78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80"/>
                    <a:pt x="151" y="8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1" y="80"/>
                    <a:pt x="150" y="80"/>
                    <a:pt x="150" y="80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9" y="80"/>
                    <a:pt x="148" y="80"/>
                    <a:pt x="148" y="80"/>
                  </a:cubicBezTo>
                  <a:close/>
                  <a:moveTo>
                    <a:pt x="156" y="73"/>
                  </a:moveTo>
                  <a:cubicBezTo>
                    <a:pt x="156" y="72"/>
                    <a:pt x="156" y="71"/>
                    <a:pt x="157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70"/>
                    <a:pt x="158" y="70"/>
                    <a:pt x="158" y="69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59" y="69"/>
                    <a:pt x="160" y="69"/>
                    <a:pt x="161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1"/>
                    <a:pt x="162" y="72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0" y="73"/>
                    <a:pt x="160" y="74"/>
                    <a:pt x="160" y="74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9" y="74"/>
                    <a:pt x="159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7" y="74"/>
                    <a:pt x="156" y="73"/>
                  </a:cubicBezTo>
                  <a:close/>
                  <a:moveTo>
                    <a:pt x="165" y="67"/>
                  </a:moveTo>
                  <a:cubicBezTo>
                    <a:pt x="164" y="66"/>
                    <a:pt x="164" y="65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7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3"/>
                    <a:pt x="169" y="63"/>
                    <a:pt x="17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1" y="65"/>
                    <a:pt x="170" y="66"/>
                    <a:pt x="169" y="67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7"/>
                    <a:pt x="168" y="68"/>
                    <a:pt x="168" y="6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8" y="68"/>
                    <a:pt x="167" y="68"/>
                    <a:pt x="167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6" y="68"/>
                    <a:pt x="165" y="68"/>
                    <a:pt x="165" y="67"/>
                  </a:cubicBezTo>
                  <a:close/>
                  <a:moveTo>
                    <a:pt x="174" y="61"/>
                  </a:moveTo>
                  <a:cubicBezTo>
                    <a:pt x="173" y="60"/>
                    <a:pt x="173" y="59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5" y="58"/>
                    <a:pt x="175" y="58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6" y="57"/>
                    <a:pt x="178" y="57"/>
                    <a:pt x="179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9" y="59"/>
                    <a:pt x="179" y="61"/>
                    <a:pt x="178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8" y="62"/>
                    <a:pt x="177" y="62"/>
                    <a:pt x="177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62"/>
                    <a:pt x="174" y="62"/>
                    <a:pt x="174" y="61"/>
                  </a:cubicBezTo>
                  <a:close/>
                  <a:moveTo>
                    <a:pt x="182" y="56"/>
                  </a:moveTo>
                  <a:cubicBezTo>
                    <a:pt x="182" y="55"/>
                    <a:pt x="182" y="53"/>
                    <a:pt x="183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5" y="51"/>
                    <a:pt x="187" y="52"/>
                    <a:pt x="187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4"/>
                    <a:pt x="188" y="55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6" y="56"/>
                    <a:pt x="186" y="56"/>
                    <a:pt x="186" y="57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5" y="57"/>
                    <a:pt x="185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7"/>
                    <a:pt x="183" y="56"/>
                    <a:pt x="182" y="56"/>
                  </a:cubicBezTo>
                  <a:close/>
                  <a:moveTo>
                    <a:pt x="191" y="50"/>
                  </a:moveTo>
                  <a:cubicBezTo>
                    <a:pt x="191" y="49"/>
                    <a:pt x="191" y="48"/>
                    <a:pt x="192" y="47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3" y="47"/>
                    <a:pt x="193" y="47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4" y="46"/>
                    <a:pt x="196" y="46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7" y="48"/>
                    <a:pt x="197" y="50"/>
                    <a:pt x="196" y="50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2" y="51"/>
                    <a:pt x="191" y="50"/>
                  </a:cubicBezTo>
                  <a:close/>
                  <a:moveTo>
                    <a:pt x="200" y="45"/>
                  </a:moveTo>
                  <a:cubicBezTo>
                    <a:pt x="200" y="44"/>
                    <a:pt x="200" y="43"/>
                    <a:pt x="201" y="42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2" y="42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4" y="41"/>
                    <a:pt x="205" y="41"/>
                    <a:pt x="206" y="42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43"/>
                    <a:pt x="206" y="45"/>
                    <a:pt x="205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4" y="46"/>
                    <a:pt x="204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2" y="46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2" y="46"/>
                    <a:pt x="201" y="46"/>
                    <a:pt x="200" y="45"/>
                  </a:cubicBezTo>
                  <a:close/>
                  <a:moveTo>
                    <a:pt x="210" y="40"/>
                  </a:moveTo>
                  <a:cubicBezTo>
                    <a:pt x="209" y="39"/>
                    <a:pt x="209" y="38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1" y="37"/>
                    <a:pt x="211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6"/>
                    <a:pt x="214" y="36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8"/>
                    <a:pt x="215" y="40"/>
                    <a:pt x="214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1" y="41"/>
                    <a:pt x="210" y="41"/>
                    <a:pt x="210" y="40"/>
                  </a:cubicBezTo>
                  <a:close/>
                  <a:moveTo>
                    <a:pt x="219" y="35"/>
                  </a:moveTo>
                  <a:cubicBezTo>
                    <a:pt x="218" y="34"/>
                    <a:pt x="219" y="33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1" y="32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4" y="31"/>
                    <a:pt x="224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5" y="34"/>
                    <a:pt x="224" y="35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6"/>
                    <a:pt x="222" y="36"/>
                    <a:pt x="222" y="36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6"/>
                    <a:pt x="221" y="36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0" y="36"/>
                    <a:pt x="219" y="36"/>
                    <a:pt x="219" y="35"/>
                  </a:cubicBezTo>
                  <a:close/>
                  <a:moveTo>
                    <a:pt x="228" y="30"/>
                  </a:moveTo>
                  <a:cubicBezTo>
                    <a:pt x="228" y="29"/>
                    <a:pt x="228" y="28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2" y="26"/>
                    <a:pt x="233" y="27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9"/>
                    <a:pt x="234" y="30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0" y="32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29" y="32"/>
                    <a:pt x="229" y="31"/>
                    <a:pt x="228" y="30"/>
                  </a:cubicBezTo>
                  <a:close/>
                  <a:moveTo>
                    <a:pt x="238" y="26"/>
                  </a:moveTo>
                  <a:cubicBezTo>
                    <a:pt x="237" y="25"/>
                    <a:pt x="238" y="24"/>
                    <a:pt x="239" y="23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39" y="23"/>
                    <a:pt x="240" y="23"/>
                    <a:pt x="240" y="22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41" y="22"/>
                    <a:pt x="243" y="22"/>
                    <a:pt x="243" y="24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4" y="25"/>
                    <a:pt x="243" y="26"/>
                    <a:pt x="242" y="27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39" y="27"/>
                    <a:pt x="238" y="27"/>
                    <a:pt x="238" y="26"/>
                  </a:cubicBezTo>
                  <a:close/>
                  <a:moveTo>
                    <a:pt x="247" y="22"/>
                  </a:moveTo>
                  <a:cubicBezTo>
                    <a:pt x="247" y="21"/>
                    <a:pt x="247" y="19"/>
                    <a:pt x="248" y="19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49" y="19"/>
                    <a:pt x="249" y="18"/>
                    <a:pt x="250" y="18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51" y="18"/>
                    <a:pt x="252" y="18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21"/>
                    <a:pt x="253" y="22"/>
                    <a:pt x="251" y="22"/>
                  </a:cubicBezTo>
                  <a:cubicBezTo>
                    <a:pt x="251" y="22"/>
                    <a:pt x="251" y="22"/>
                    <a:pt x="251" y="22"/>
                  </a:cubicBezTo>
                  <a:cubicBezTo>
                    <a:pt x="251" y="23"/>
                    <a:pt x="251" y="23"/>
                    <a:pt x="250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50" y="23"/>
                    <a:pt x="249" y="23"/>
                  </a:cubicBezTo>
                  <a:cubicBezTo>
                    <a:pt x="249" y="23"/>
                    <a:pt x="249" y="23"/>
                    <a:pt x="249" y="23"/>
                  </a:cubicBezTo>
                  <a:cubicBezTo>
                    <a:pt x="248" y="23"/>
                    <a:pt x="248" y="23"/>
                    <a:pt x="247" y="22"/>
                  </a:cubicBezTo>
                  <a:close/>
                  <a:moveTo>
                    <a:pt x="257" y="18"/>
                  </a:moveTo>
                  <a:cubicBezTo>
                    <a:pt x="256" y="17"/>
                    <a:pt x="257" y="15"/>
                    <a:pt x="258" y="15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8" y="15"/>
                    <a:pt x="259" y="14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1" y="14"/>
                    <a:pt x="262" y="14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3" y="17"/>
                    <a:pt x="262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59" y="19"/>
                    <a:pt x="259" y="19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8" y="19"/>
                    <a:pt x="257" y="19"/>
                    <a:pt x="257" y="18"/>
                  </a:cubicBezTo>
                  <a:close/>
                  <a:moveTo>
                    <a:pt x="267" y="14"/>
                  </a:moveTo>
                  <a:cubicBezTo>
                    <a:pt x="266" y="13"/>
                    <a:pt x="267" y="11"/>
                    <a:pt x="268" y="11"/>
                  </a:cubicBezTo>
                  <a:cubicBezTo>
                    <a:pt x="268" y="11"/>
                    <a:pt x="268" y="11"/>
                    <a:pt x="268" y="11"/>
                  </a:cubicBezTo>
                  <a:cubicBezTo>
                    <a:pt x="268" y="11"/>
                    <a:pt x="269" y="11"/>
                    <a:pt x="269" y="10"/>
                  </a:cubicBezTo>
                  <a:cubicBezTo>
                    <a:pt x="269" y="10"/>
                    <a:pt x="269" y="10"/>
                    <a:pt x="269" y="10"/>
                  </a:cubicBezTo>
                  <a:cubicBezTo>
                    <a:pt x="270" y="10"/>
                    <a:pt x="272" y="11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73" y="13"/>
                    <a:pt x="272" y="14"/>
                    <a:pt x="271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0" y="15"/>
                    <a:pt x="270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5"/>
                    <a:pt x="267" y="15"/>
                    <a:pt x="267" y="14"/>
                  </a:cubicBezTo>
                  <a:close/>
                  <a:moveTo>
                    <a:pt x="276" y="10"/>
                  </a:moveTo>
                  <a:cubicBezTo>
                    <a:pt x="276" y="9"/>
                    <a:pt x="277" y="8"/>
                    <a:pt x="278" y="7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8" y="7"/>
                    <a:pt x="279" y="7"/>
                    <a:pt x="279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80" y="6"/>
                    <a:pt x="282" y="7"/>
                    <a:pt x="282" y="8"/>
                  </a:cubicBezTo>
                  <a:cubicBezTo>
                    <a:pt x="282" y="8"/>
                    <a:pt x="282" y="8"/>
                    <a:pt x="282" y="8"/>
                  </a:cubicBezTo>
                  <a:cubicBezTo>
                    <a:pt x="282" y="9"/>
                    <a:pt x="282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0" y="11"/>
                    <a:pt x="280" y="11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8" y="12"/>
                    <a:pt x="277" y="11"/>
                    <a:pt x="276" y="10"/>
                  </a:cubicBezTo>
                  <a:close/>
                  <a:moveTo>
                    <a:pt x="286" y="7"/>
                  </a:moveTo>
                  <a:cubicBezTo>
                    <a:pt x="286" y="6"/>
                    <a:pt x="287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4"/>
                    <a:pt x="289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90" y="3"/>
                    <a:pt x="292" y="4"/>
                    <a:pt x="292" y="5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92" y="6"/>
                    <a:pt x="292" y="7"/>
                    <a:pt x="290" y="8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90" y="8"/>
                    <a:pt x="290" y="8"/>
                    <a:pt x="289" y="8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89" y="8"/>
                    <a:pt x="289" y="8"/>
                    <a:pt x="288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7" y="8"/>
                    <a:pt x="287" y="8"/>
                    <a:pt x="286" y="7"/>
                  </a:cubicBezTo>
                  <a:close/>
                  <a:moveTo>
                    <a:pt x="296" y="4"/>
                  </a:moveTo>
                  <a:cubicBezTo>
                    <a:pt x="296" y="2"/>
                    <a:pt x="297" y="1"/>
                    <a:pt x="298" y="1"/>
                  </a:cubicBezTo>
                  <a:cubicBezTo>
                    <a:pt x="298" y="1"/>
                    <a:pt x="298" y="1"/>
                    <a:pt x="298" y="1"/>
                  </a:cubicBezTo>
                  <a:cubicBezTo>
                    <a:pt x="298" y="1"/>
                    <a:pt x="299" y="0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00" y="0"/>
                    <a:pt x="302" y="1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3"/>
                    <a:pt x="302" y="4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299" y="5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5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97" y="5"/>
                    <a:pt x="297" y="5"/>
                    <a:pt x="296" y="4"/>
                  </a:cubicBezTo>
                  <a:close/>
                </a:path>
              </a:pathLst>
            </a:custGeom>
            <a:solidFill>
              <a:srgbClr val="6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35"/>
            <p:cNvSpPr>
              <a:spLocks noEditPoints="1"/>
            </p:cNvSpPr>
            <p:nvPr/>
          </p:nvSpPr>
          <p:spPr bwMode="auto">
            <a:xfrm>
              <a:off x="6490949" y="2420485"/>
              <a:ext cx="814388" cy="1887538"/>
            </a:xfrm>
            <a:custGeom>
              <a:avLst/>
              <a:gdLst>
                <a:gd name="T0" fmla="*/ 295 w 316"/>
                <a:gd name="T1" fmla="*/ 727 h 731"/>
                <a:gd name="T2" fmla="*/ 279 w 316"/>
                <a:gd name="T3" fmla="*/ 721 h 731"/>
                <a:gd name="T4" fmla="*/ 262 w 316"/>
                <a:gd name="T5" fmla="*/ 710 h 731"/>
                <a:gd name="T6" fmla="*/ 248 w 316"/>
                <a:gd name="T7" fmla="*/ 704 h 731"/>
                <a:gd name="T8" fmla="*/ 241 w 316"/>
                <a:gd name="T9" fmla="*/ 696 h 731"/>
                <a:gd name="T10" fmla="*/ 228 w 316"/>
                <a:gd name="T11" fmla="*/ 690 h 731"/>
                <a:gd name="T12" fmla="*/ 217 w 316"/>
                <a:gd name="T13" fmla="*/ 689 h 731"/>
                <a:gd name="T14" fmla="*/ 204 w 316"/>
                <a:gd name="T15" fmla="*/ 682 h 731"/>
                <a:gd name="T16" fmla="*/ 186 w 316"/>
                <a:gd name="T17" fmla="*/ 677 h 731"/>
                <a:gd name="T18" fmla="*/ 173 w 316"/>
                <a:gd name="T19" fmla="*/ 669 h 731"/>
                <a:gd name="T20" fmla="*/ 146 w 316"/>
                <a:gd name="T21" fmla="*/ 651 h 731"/>
                <a:gd name="T22" fmla="*/ 133 w 316"/>
                <a:gd name="T23" fmla="*/ 640 h 731"/>
                <a:gd name="T24" fmla="*/ 121 w 316"/>
                <a:gd name="T25" fmla="*/ 624 h 731"/>
                <a:gd name="T26" fmla="*/ 116 w 316"/>
                <a:gd name="T27" fmla="*/ 613 h 731"/>
                <a:gd name="T28" fmla="*/ 106 w 316"/>
                <a:gd name="T29" fmla="*/ 604 h 731"/>
                <a:gd name="T30" fmla="*/ 96 w 316"/>
                <a:gd name="T31" fmla="*/ 599 h 731"/>
                <a:gd name="T32" fmla="*/ 86 w 316"/>
                <a:gd name="T33" fmla="*/ 588 h 731"/>
                <a:gd name="T34" fmla="*/ 73 w 316"/>
                <a:gd name="T35" fmla="*/ 577 h 731"/>
                <a:gd name="T36" fmla="*/ 52 w 316"/>
                <a:gd name="T37" fmla="*/ 550 h 731"/>
                <a:gd name="T38" fmla="*/ 44 w 316"/>
                <a:gd name="T39" fmla="*/ 536 h 731"/>
                <a:gd name="T40" fmla="*/ 38 w 316"/>
                <a:gd name="T41" fmla="*/ 516 h 731"/>
                <a:gd name="T42" fmla="*/ 38 w 316"/>
                <a:gd name="T43" fmla="*/ 505 h 731"/>
                <a:gd name="T44" fmla="*/ 33 w 316"/>
                <a:gd name="T45" fmla="*/ 492 h 731"/>
                <a:gd name="T46" fmla="*/ 25 w 316"/>
                <a:gd name="T47" fmla="*/ 484 h 731"/>
                <a:gd name="T48" fmla="*/ 19 w 316"/>
                <a:gd name="T49" fmla="*/ 470 h 731"/>
                <a:gd name="T50" fmla="*/ 10 w 316"/>
                <a:gd name="T51" fmla="*/ 452 h 731"/>
                <a:gd name="T52" fmla="*/ 4 w 316"/>
                <a:gd name="T53" fmla="*/ 421 h 731"/>
                <a:gd name="T54" fmla="*/ 6 w 316"/>
                <a:gd name="T55" fmla="*/ 400 h 731"/>
                <a:gd name="T56" fmla="*/ 10 w 316"/>
                <a:gd name="T57" fmla="*/ 390 h 731"/>
                <a:gd name="T58" fmla="*/ 10 w 316"/>
                <a:gd name="T59" fmla="*/ 375 h 731"/>
                <a:gd name="T60" fmla="*/ 9 w 316"/>
                <a:gd name="T61" fmla="*/ 360 h 731"/>
                <a:gd name="T62" fmla="*/ 10 w 316"/>
                <a:gd name="T63" fmla="*/ 346 h 731"/>
                <a:gd name="T64" fmla="*/ 11 w 316"/>
                <a:gd name="T65" fmla="*/ 331 h 731"/>
                <a:gd name="T66" fmla="*/ 7 w 316"/>
                <a:gd name="T67" fmla="*/ 320 h 731"/>
                <a:gd name="T68" fmla="*/ 9 w 316"/>
                <a:gd name="T69" fmla="*/ 305 h 731"/>
                <a:gd name="T70" fmla="*/ 11 w 316"/>
                <a:gd name="T71" fmla="*/ 270 h 731"/>
                <a:gd name="T72" fmla="*/ 16 w 316"/>
                <a:gd name="T73" fmla="*/ 254 h 731"/>
                <a:gd name="T74" fmla="*/ 27 w 316"/>
                <a:gd name="T75" fmla="*/ 237 h 731"/>
                <a:gd name="T76" fmla="*/ 35 w 316"/>
                <a:gd name="T77" fmla="*/ 229 h 731"/>
                <a:gd name="T78" fmla="*/ 41 w 316"/>
                <a:gd name="T79" fmla="*/ 216 h 731"/>
                <a:gd name="T80" fmla="*/ 43 w 316"/>
                <a:gd name="T81" fmla="*/ 206 h 731"/>
                <a:gd name="T82" fmla="*/ 50 w 316"/>
                <a:gd name="T83" fmla="*/ 192 h 731"/>
                <a:gd name="T84" fmla="*/ 56 w 316"/>
                <a:gd name="T85" fmla="*/ 179 h 731"/>
                <a:gd name="T86" fmla="*/ 72 w 316"/>
                <a:gd name="T87" fmla="*/ 147 h 731"/>
                <a:gd name="T88" fmla="*/ 83 w 316"/>
                <a:gd name="T89" fmla="*/ 134 h 731"/>
                <a:gd name="T90" fmla="*/ 100 w 316"/>
                <a:gd name="T91" fmla="*/ 123 h 731"/>
                <a:gd name="T92" fmla="*/ 111 w 316"/>
                <a:gd name="T93" fmla="*/ 119 h 731"/>
                <a:gd name="T94" fmla="*/ 121 w 316"/>
                <a:gd name="T95" fmla="*/ 110 h 731"/>
                <a:gd name="T96" fmla="*/ 132 w 316"/>
                <a:gd name="T97" fmla="*/ 100 h 731"/>
                <a:gd name="T98" fmla="*/ 141 w 316"/>
                <a:gd name="T99" fmla="*/ 91 h 731"/>
                <a:gd name="T100" fmla="*/ 161 w 316"/>
                <a:gd name="T101" fmla="*/ 72 h 731"/>
                <a:gd name="T102" fmla="*/ 176 w 316"/>
                <a:gd name="T103" fmla="*/ 57 h 731"/>
                <a:gd name="T104" fmla="*/ 190 w 316"/>
                <a:gd name="T105" fmla="*/ 48 h 731"/>
                <a:gd name="T106" fmla="*/ 210 w 316"/>
                <a:gd name="T107" fmla="*/ 43 h 731"/>
                <a:gd name="T108" fmla="*/ 221 w 316"/>
                <a:gd name="T109" fmla="*/ 42 h 731"/>
                <a:gd name="T110" fmla="*/ 233 w 316"/>
                <a:gd name="T111" fmla="*/ 36 h 731"/>
                <a:gd name="T112" fmla="*/ 247 w 316"/>
                <a:gd name="T113" fmla="*/ 30 h 731"/>
                <a:gd name="T114" fmla="*/ 259 w 316"/>
                <a:gd name="T115" fmla="*/ 25 h 731"/>
                <a:gd name="T116" fmla="*/ 283 w 316"/>
                <a:gd name="T117" fmla="*/ 11 h 731"/>
                <a:gd name="T118" fmla="*/ 301 w 316"/>
                <a:gd name="T119" fmla="*/ 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731">
                  <a:moveTo>
                    <a:pt x="310" y="731"/>
                  </a:moveTo>
                  <a:cubicBezTo>
                    <a:pt x="310" y="731"/>
                    <a:pt x="310" y="731"/>
                    <a:pt x="309" y="730"/>
                  </a:cubicBezTo>
                  <a:cubicBezTo>
                    <a:pt x="309" y="730"/>
                    <a:pt x="309" y="730"/>
                    <a:pt x="309" y="730"/>
                  </a:cubicBezTo>
                  <a:cubicBezTo>
                    <a:pt x="306" y="730"/>
                    <a:pt x="305" y="727"/>
                    <a:pt x="305" y="725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306" y="722"/>
                    <a:pt x="309" y="721"/>
                    <a:pt x="311" y="721"/>
                  </a:cubicBezTo>
                  <a:cubicBezTo>
                    <a:pt x="311" y="721"/>
                    <a:pt x="311" y="721"/>
                    <a:pt x="311" y="721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5" y="722"/>
                    <a:pt x="316" y="725"/>
                    <a:pt x="316" y="727"/>
                  </a:cubicBezTo>
                  <a:cubicBezTo>
                    <a:pt x="316" y="727"/>
                    <a:pt x="316" y="727"/>
                    <a:pt x="316" y="727"/>
                  </a:cubicBezTo>
                  <a:cubicBezTo>
                    <a:pt x="315" y="730"/>
                    <a:pt x="313" y="731"/>
                    <a:pt x="311" y="731"/>
                  </a:cubicBezTo>
                  <a:cubicBezTo>
                    <a:pt x="311" y="731"/>
                    <a:pt x="311" y="731"/>
                    <a:pt x="311" y="731"/>
                  </a:cubicBezTo>
                  <a:cubicBezTo>
                    <a:pt x="311" y="731"/>
                    <a:pt x="311" y="731"/>
                    <a:pt x="310" y="731"/>
                  </a:cubicBezTo>
                  <a:close/>
                  <a:moveTo>
                    <a:pt x="295" y="727"/>
                  </a:moveTo>
                  <a:cubicBezTo>
                    <a:pt x="295" y="726"/>
                    <a:pt x="294" y="726"/>
                    <a:pt x="294" y="726"/>
                  </a:cubicBezTo>
                  <a:cubicBezTo>
                    <a:pt x="294" y="726"/>
                    <a:pt x="294" y="726"/>
                    <a:pt x="294" y="726"/>
                  </a:cubicBezTo>
                  <a:cubicBezTo>
                    <a:pt x="291" y="725"/>
                    <a:pt x="290" y="723"/>
                    <a:pt x="291" y="720"/>
                  </a:cubicBezTo>
                  <a:cubicBezTo>
                    <a:pt x="291" y="720"/>
                    <a:pt x="291" y="720"/>
                    <a:pt x="291" y="720"/>
                  </a:cubicBezTo>
                  <a:cubicBezTo>
                    <a:pt x="292" y="718"/>
                    <a:pt x="294" y="716"/>
                    <a:pt x="297" y="717"/>
                  </a:cubicBezTo>
                  <a:cubicBezTo>
                    <a:pt x="297" y="717"/>
                    <a:pt x="297" y="717"/>
                    <a:pt x="297" y="717"/>
                  </a:cubicBezTo>
                  <a:cubicBezTo>
                    <a:pt x="297" y="717"/>
                    <a:pt x="298" y="717"/>
                    <a:pt x="298" y="718"/>
                  </a:cubicBezTo>
                  <a:cubicBezTo>
                    <a:pt x="298" y="718"/>
                    <a:pt x="298" y="718"/>
                    <a:pt x="298" y="718"/>
                  </a:cubicBezTo>
                  <a:cubicBezTo>
                    <a:pt x="298" y="718"/>
                    <a:pt x="298" y="718"/>
                    <a:pt x="298" y="718"/>
                  </a:cubicBezTo>
                  <a:cubicBezTo>
                    <a:pt x="300" y="718"/>
                    <a:pt x="302" y="721"/>
                    <a:pt x="301" y="723"/>
                  </a:cubicBezTo>
                  <a:cubicBezTo>
                    <a:pt x="301" y="723"/>
                    <a:pt x="301" y="723"/>
                    <a:pt x="301" y="723"/>
                  </a:cubicBezTo>
                  <a:cubicBezTo>
                    <a:pt x="300" y="726"/>
                    <a:pt x="299" y="727"/>
                    <a:pt x="297" y="727"/>
                  </a:cubicBezTo>
                  <a:cubicBezTo>
                    <a:pt x="297" y="727"/>
                    <a:pt x="297" y="727"/>
                    <a:pt x="297" y="727"/>
                  </a:cubicBezTo>
                  <a:cubicBezTo>
                    <a:pt x="296" y="727"/>
                    <a:pt x="296" y="727"/>
                    <a:pt x="295" y="727"/>
                  </a:cubicBezTo>
                  <a:close/>
                  <a:moveTo>
                    <a:pt x="281" y="722"/>
                  </a:moveTo>
                  <a:cubicBezTo>
                    <a:pt x="280" y="722"/>
                    <a:pt x="280" y="721"/>
                    <a:pt x="279" y="721"/>
                  </a:cubicBezTo>
                  <a:cubicBezTo>
                    <a:pt x="279" y="721"/>
                    <a:pt x="279" y="721"/>
                    <a:pt x="279" y="721"/>
                  </a:cubicBezTo>
                  <a:cubicBezTo>
                    <a:pt x="277" y="720"/>
                    <a:pt x="276" y="718"/>
                    <a:pt x="276" y="715"/>
                  </a:cubicBezTo>
                  <a:cubicBezTo>
                    <a:pt x="276" y="715"/>
                    <a:pt x="276" y="715"/>
                    <a:pt x="276" y="715"/>
                  </a:cubicBezTo>
                  <a:cubicBezTo>
                    <a:pt x="277" y="713"/>
                    <a:pt x="280" y="712"/>
                    <a:pt x="282" y="712"/>
                  </a:cubicBezTo>
                  <a:cubicBezTo>
                    <a:pt x="282" y="712"/>
                    <a:pt x="282" y="712"/>
                    <a:pt x="282" y="712"/>
                  </a:cubicBezTo>
                  <a:cubicBezTo>
                    <a:pt x="283" y="713"/>
                    <a:pt x="283" y="713"/>
                    <a:pt x="284" y="713"/>
                  </a:cubicBezTo>
                  <a:cubicBezTo>
                    <a:pt x="284" y="713"/>
                    <a:pt x="284" y="713"/>
                    <a:pt x="284" y="713"/>
                  </a:cubicBezTo>
                  <a:cubicBezTo>
                    <a:pt x="286" y="714"/>
                    <a:pt x="287" y="716"/>
                    <a:pt x="287" y="719"/>
                  </a:cubicBezTo>
                  <a:cubicBezTo>
                    <a:pt x="287" y="719"/>
                    <a:pt x="287" y="719"/>
                    <a:pt x="287" y="719"/>
                  </a:cubicBezTo>
                  <a:cubicBezTo>
                    <a:pt x="286" y="721"/>
                    <a:pt x="284" y="722"/>
                    <a:pt x="282" y="722"/>
                  </a:cubicBezTo>
                  <a:cubicBezTo>
                    <a:pt x="282" y="722"/>
                    <a:pt x="282" y="722"/>
                    <a:pt x="282" y="722"/>
                  </a:cubicBezTo>
                  <a:cubicBezTo>
                    <a:pt x="282" y="722"/>
                    <a:pt x="281" y="722"/>
                    <a:pt x="281" y="722"/>
                  </a:cubicBezTo>
                  <a:close/>
                  <a:moveTo>
                    <a:pt x="266" y="717"/>
                  </a:moveTo>
                  <a:cubicBezTo>
                    <a:pt x="266" y="716"/>
                    <a:pt x="265" y="716"/>
                    <a:pt x="265" y="716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3" y="715"/>
                    <a:pt x="261" y="712"/>
                    <a:pt x="262" y="710"/>
                  </a:cubicBezTo>
                  <a:cubicBezTo>
                    <a:pt x="262" y="710"/>
                    <a:pt x="262" y="710"/>
                    <a:pt x="262" y="710"/>
                  </a:cubicBezTo>
                  <a:cubicBezTo>
                    <a:pt x="263" y="707"/>
                    <a:pt x="266" y="706"/>
                    <a:pt x="268" y="707"/>
                  </a:cubicBezTo>
                  <a:cubicBezTo>
                    <a:pt x="268" y="707"/>
                    <a:pt x="268" y="707"/>
                    <a:pt x="268" y="707"/>
                  </a:cubicBezTo>
                  <a:cubicBezTo>
                    <a:pt x="269" y="707"/>
                    <a:pt x="269" y="708"/>
                    <a:pt x="270" y="708"/>
                  </a:cubicBezTo>
                  <a:cubicBezTo>
                    <a:pt x="270" y="708"/>
                    <a:pt x="270" y="708"/>
                    <a:pt x="270" y="708"/>
                  </a:cubicBezTo>
                  <a:cubicBezTo>
                    <a:pt x="270" y="708"/>
                    <a:pt x="270" y="708"/>
                    <a:pt x="270" y="708"/>
                  </a:cubicBezTo>
                  <a:cubicBezTo>
                    <a:pt x="272" y="709"/>
                    <a:pt x="273" y="711"/>
                    <a:pt x="272" y="714"/>
                  </a:cubicBezTo>
                  <a:cubicBezTo>
                    <a:pt x="272" y="714"/>
                    <a:pt x="272" y="714"/>
                    <a:pt x="272" y="714"/>
                  </a:cubicBezTo>
                  <a:cubicBezTo>
                    <a:pt x="272" y="716"/>
                    <a:pt x="270" y="717"/>
                    <a:pt x="268" y="717"/>
                  </a:cubicBezTo>
                  <a:cubicBezTo>
                    <a:pt x="268" y="717"/>
                    <a:pt x="268" y="717"/>
                    <a:pt x="268" y="717"/>
                  </a:cubicBezTo>
                  <a:cubicBezTo>
                    <a:pt x="267" y="717"/>
                    <a:pt x="267" y="717"/>
                    <a:pt x="266" y="717"/>
                  </a:cubicBezTo>
                  <a:close/>
                  <a:moveTo>
                    <a:pt x="252" y="711"/>
                  </a:moveTo>
                  <a:cubicBezTo>
                    <a:pt x="252" y="711"/>
                    <a:pt x="251" y="710"/>
                    <a:pt x="251" y="710"/>
                  </a:cubicBezTo>
                  <a:cubicBezTo>
                    <a:pt x="251" y="710"/>
                    <a:pt x="251" y="710"/>
                    <a:pt x="251" y="710"/>
                  </a:cubicBezTo>
                  <a:cubicBezTo>
                    <a:pt x="248" y="709"/>
                    <a:pt x="247" y="706"/>
                    <a:pt x="248" y="704"/>
                  </a:cubicBezTo>
                  <a:cubicBezTo>
                    <a:pt x="248" y="704"/>
                    <a:pt x="248" y="704"/>
                    <a:pt x="248" y="704"/>
                  </a:cubicBezTo>
                  <a:cubicBezTo>
                    <a:pt x="249" y="702"/>
                    <a:pt x="252" y="701"/>
                    <a:pt x="254" y="702"/>
                  </a:cubicBezTo>
                  <a:cubicBezTo>
                    <a:pt x="254" y="702"/>
                    <a:pt x="254" y="702"/>
                    <a:pt x="254" y="702"/>
                  </a:cubicBezTo>
                  <a:cubicBezTo>
                    <a:pt x="255" y="702"/>
                    <a:pt x="255" y="702"/>
                    <a:pt x="256" y="702"/>
                  </a:cubicBezTo>
                  <a:cubicBezTo>
                    <a:pt x="256" y="702"/>
                    <a:pt x="256" y="702"/>
                    <a:pt x="256" y="702"/>
                  </a:cubicBezTo>
                  <a:cubicBezTo>
                    <a:pt x="256" y="702"/>
                    <a:pt x="256" y="702"/>
                    <a:pt x="256" y="702"/>
                  </a:cubicBezTo>
                  <a:cubicBezTo>
                    <a:pt x="258" y="703"/>
                    <a:pt x="259" y="706"/>
                    <a:pt x="258" y="708"/>
                  </a:cubicBezTo>
                  <a:cubicBezTo>
                    <a:pt x="258" y="708"/>
                    <a:pt x="258" y="708"/>
                    <a:pt x="258" y="708"/>
                  </a:cubicBezTo>
                  <a:cubicBezTo>
                    <a:pt x="257" y="710"/>
                    <a:pt x="256" y="711"/>
                    <a:pt x="254" y="711"/>
                  </a:cubicBezTo>
                  <a:cubicBezTo>
                    <a:pt x="254" y="711"/>
                    <a:pt x="254" y="711"/>
                    <a:pt x="254" y="711"/>
                  </a:cubicBezTo>
                  <a:cubicBezTo>
                    <a:pt x="253" y="711"/>
                    <a:pt x="253" y="711"/>
                    <a:pt x="252" y="711"/>
                  </a:cubicBezTo>
                  <a:close/>
                  <a:moveTo>
                    <a:pt x="238" y="705"/>
                  </a:moveTo>
                  <a:cubicBezTo>
                    <a:pt x="238" y="705"/>
                    <a:pt x="237" y="704"/>
                    <a:pt x="237" y="704"/>
                  </a:cubicBezTo>
                  <a:cubicBezTo>
                    <a:pt x="237" y="704"/>
                    <a:pt x="237" y="704"/>
                    <a:pt x="237" y="704"/>
                  </a:cubicBezTo>
                  <a:cubicBezTo>
                    <a:pt x="234" y="703"/>
                    <a:pt x="233" y="700"/>
                    <a:pt x="234" y="698"/>
                  </a:cubicBezTo>
                  <a:cubicBezTo>
                    <a:pt x="234" y="698"/>
                    <a:pt x="234" y="698"/>
                    <a:pt x="234" y="698"/>
                  </a:cubicBezTo>
                  <a:cubicBezTo>
                    <a:pt x="236" y="696"/>
                    <a:pt x="238" y="694"/>
                    <a:pt x="241" y="696"/>
                  </a:cubicBezTo>
                  <a:cubicBezTo>
                    <a:pt x="241" y="696"/>
                    <a:pt x="241" y="696"/>
                    <a:pt x="241" y="696"/>
                  </a:cubicBezTo>
                  <a:cubicBezTo>
                    <a:pt x="241" y="696"/>
                    <a:pt x="241" y="696"/>
                    <a:pt x="242" y="696"/>
                  </a:cubicBezTo>
                  <a:cubicBezTo>
                    <a:pt x="242" y="696"/>
                    <a:pt x="242" y="696"/>
                    <a:pt x="242" y="696"/>
                  </a:cubicBezTo>
                  <a:cubicBezTo>
                    <a:pt x="244" y="697"/>
                    <a:pt x="245" y="700"/>
                    <a:pt x="244" y="702"/>
                  </a:cubicBezTo>
                  <a:cubicBezTo>
                    <a:pt x="244" y="702"/>
                    <a:pt x="244" y="702"/>
                    <a:pt x="244" y="702"/>
                  </a:cubicBezTo>
                  <a:cubicBezTo>
                    <a:pt x="243" y="704"/>
                    <a:pt x="242" y="705"/>
                    <a:pt x="240" y="705"/>
                  </a:cubicBezTo>
                  <a:cubicBezTo>
                    <a:pt x="240" y="705"/>
                    <a:pt x="240" y="705"/>
                    <a:pt x="240" y="705"/>
                  </a:cubicBezTo>
                  <a:cubicBezTo>
                    <a:pt x="239" y="705"/>
                    <a:pt x="239" y="705"/>
                    <a:pt x="238" y="705"/>
                  </a:cubicBezTo>
                  <a:close/>
                  <a:moveTo>
                    <a:pt x="224" y="698"/>
                  </a:moveTo>
                  <a:cubicBezTo>
                    <a:pt x="224" y="698"/>
                    <a:pt x="223" y="698"/>
                    <a:pt x="223" y="698"/>
                  </a:cubicBezTo>
                  <a:cubicBezTo>
                    <a:pt x="223" y="698"/>
                    <a:pt x="223" y="698"/>
                    <a:pt x="223" y="698"/>
                  </a:cubicBezTo>
                  <a:cubicBezTo>
                    <a:pt x="221" y="696"/>
                    <a:pt x="220" y="694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2" y="689"/>
                    <a:pt x="225" y="688"/>
                    <a:pt x="227" y="689"/>
                  </a:cubicBezTo>
                  <a:cubicBezTo>
                    <a:pt x="227" y="689"/>
                    <a:pt x="227" y="689"/>
                    <a:pt x="227" y="689"/>
                  </a:cubicBezTo>
                  <a:cubicBezTo>
                    <a:pt x="227" y="689"/>
                    <a:pt x="228" y="690"/>
                    <a:pt x="228" y="690"/>
                  </a:cubicBezTo>
                  <a:cubicBezTo>
                    <a:pt x="228" y="690"/>
                    <a:pt x="228" y="690"/>
                    <a:pt x="228" y="690"/>
                  </a:cubicBezTo>
                  <a:cubicBezTo>
                    <a:pt x="231" y="691"/>
                    <a:pt x="232" y="694"/>
                    <a:pt x="230" y="696"/>
                  </a:cubicBezTo>
                  <a:cubicBezTo>
                    <a:pt x="230" y="696"/>
                    <a:pt x="230" y="696"/>
                    <a:pt x="230" y="696"/>
                  </a:cubicBezTo>
                  <a:cubicBezTo>
                    <a:pt x="230" y="698"/>
                    <a:pt x="228" y="699"/>
                    <a:pt x="226" y="699"/>
                  </a:cubicBezTo>
                  <a:cubicBezTo>
                    <a:pt x="226" y="699"/>
                    <a:pt x="226" y="699"/>
                    <a:pt x="226" y="699"/>
                  </a:cubicBezTo>
                  <a:cubicBezTo>
                    <a:pt x="226" y="699"/>
                    <a:pt x="225" y="699"/>
                    <a:pt x="224" y="698"/>
                  </a:cubicBezTo>
                  <a:close/>
                  <a:moveTo>
                    <a:pt x="211" y="691"/>
                  </a:moveTo>
                  <a:cubicBezTo>
                    <a:pt x="210" y="691"/>
                    <a:pt x="210" y="691"/>
                    <a:pt x="209" y="691"/>
                  </a:cubicBezTo>
                  <a:cubicBezTo>
                    <a:pt x="209" y="691"/>
                    <a:pt x="209" y="691"/>
                    <a:pt x="209" y="691"/>
                  </a:cubicBezTo>
                  <a:cubicBezTo>
                    <a:pt x="207" y="689"/>
                    <a:pt x="206" y="687"/>
                    <a:pt x="207" y="684"/>
                  </a:cubicBezTo>
                  <a:cubicBezTo>
                    <a:pt x="207" y="684"/>
                    <a:pt x="207" y="684"/>
                    <a:pt x="207" y="684"/>
                  </a:cubicBezTo>
                  <a:cubicBezTo>
                    <a:pt x="209" y="682"/>
                    <a:pt x="211" y="681"/>
                    <a:pt x="214" y="682"/>
                  </a:cubicBezTo>
                  <a:cubicBezTo>
                    <a:pt x="214" y="682"/>
                    <a:pt x="214" y="682"/>
                    <a:pt x="214" y="682"/>
                  </a:cubicBezTo>
                  <a:cubicBezTo>
                    <a:pt x="214" y="682"/>
                    <a:pt x="215" y="683"/>
                    <a:pt x="215" y="683"/>
                  </a:cubicBezTo>
                  <a:cubicBezTo>
                    <a:pt x="215" y="683"/>
                    <a:pt x="215" y="683"/>
                    <a:pt x="215" y="683"/>
                  </a:cubicBezTo>
                  <a:cubicBezTo>
                    <a:pt x="217" y="684"/>
                    <a:pt x="218" y="687"/>
                    <a:pt x="217" y="689"/>
                  </a:cubicBezTo>
                  <a:cubicBezTo>
                    <a:pt x="217" y="689"/>
                    <a:pt x="217" y="689"/>
                    <a:pt x="217" y="689"/>
                  </a:cubicBezTo>
                  <a:cubicBezTo>
                    <a:pt x="216" y="691"/>
                    <a:pt x="214" y="692"/>
                    <a:pt x="213" y="692"/>
                  </a:cubicBezTo>
                  <a:cubicBezTo>
                    <a:pt x="213" y="692"/>
                    <a:pt x="213" y="692"/>
                    <a:pt x="213" y="692"/>
                  </a:cubicBezTo>
                  <a:cubicBezTo>
                    <a:pt x="212" y="692"/>
                    <a:pt x="211" y="692"/>
                    <a:pt x="211" y="691"/>
                  </a:cubicBezTo>
                  <a:close/>
                  <a:moveTo>
                    <a:pt x="197" y="684"/>
                  </a:moveTo>
                  <a:cubicBezTo>
                    <a:pt x="197" y="684"/>
                    <a:pt x="196" y="683"/>
                    <a:pt x="196" y="683"/>
                  </a:cubicBezTo>
                  <a:cubicBezTo>
                    <a:pt x="196" y="683"/>
                    <a:pt x="196" y="683"/>
                    <a:pt x="196" y="683"/>
                  </a:cubicBezTo>
                  <a:cubicBezTo>
                    <a:pt x="194" y="682"/>
                    <a:pt x="193" y="679"/>
                    <a:pt x="194" y="677"/>
                  </a:cubicBezTo>
                  <a:cubicBezTo>
                    <a:pt x="194" y="677"/>
                    <a:pt x="194" y="677"/>
                    <a:pt x="194" y="677"/>
                  </a:cubicBezTo>
                  <a:cubicBezTo>
                    <a:pt x="195" y="675"/>
                    <a:pt x="198" y="674"/>
                    <a:pt x="201" y="675"/>
                  </a:cubicBezTo>
                  <a:cubicBezTo>
                    <a:pt x="201" y="675"/>
                    <a:pt x="201" y="675"/>
                    <a:pt x="201" y="675"/>
                  </a:cubicBezTo>
                  <a:cubicBezTo>
                    <a:pt x="201" y="675"/>
                    <a:pt x="201" y="676"/>
                    <a:pt x="202" y="676"/>
                  </a:cubicBezTo>
                  <a:cubicBezTo>
                    <a:pt x="202" y="676"/>
                    <a:pt x="202" y="676"/>
                    <a:pt x="202" y="676"/>
                  </a:cubicBezTo>
                  <a:cubicBezTo>
                    <a:pt x="202" y="676"/>
                    <a:pt x="202" y="676"/>
                    <a:pt x="202" y="676"/>
                  </a:cubicBezTo>
                  <a:cubicBezTo>
                    <a:pt x="204" y="677"/>
                    <a:pt x="205" y="680"/>
                    <a:pt x="204" y="682"/>
                  </a:cubicBezTo>
                  <a:cubicBezTo>
                    <a:pt x="204" y="682"/>
                    <a:pt x="204" y="682"/>
                    <a:pt x="204" y="682"/>
                  </a:cubicBezTo>
                  <a:cubicBezTo>
                    <a:pt x="203" y="684"/>
                    <a:pt x="201" y="685"/>
                    <a:pt x="199" y="685"/>
                  </a:cubicBezTo>
                  <a:cubicBezTo>
                    <a:pt x="199" y="685"/>
                    <a:pt x="199" y="685"/>
                    <a:pt x="199" y="685"/>
                  </a:cubicBezTo>
                  <a:cubicBezTo>
                    <a:pt x="199" y="685"/>
                    <a:pt x="198" y="684"/>
                    <a:pt x="197" y="684"/>
                  </a:cubicBezTo>
                  <a:close/>
                  <a:moveTo>
                    <a:pt x="184" y="676"/>
                  </a:moveTo>
                  <a:cubicBezTo>
                    <a:pt x="183" y="676"/>
                    <a:pt x="183" y="676"/>
                    <a:pt x="183" y="675"/>
                  </a:cubicBezTo>
                  <a:cubicBezTo>
                    <a:pt x="183" y="675"/>
                    <a:pt x="183" y="675"/>
                    <a:pt x="183" y="675"/>
                  </a:cubicBezTo>
                  <a:cubicBezTo>
                    <a:pt x="181" y="674"/>
                    <a:pt x="180" y="671"/>
                    <a:pt x="181" y="669"/>
                  </a:cubicBezTo>
                  <a:cubicBezTo>
                    <a:pt x="181" y="669"/>
                    <a:pt x="181" y="669"/>
                    <a:pt x="181" y="669"/>
                  </a:cubicBezTo>
                  <a:cubicBezTo>
                    <a:pt x="183" y="667"/>
                    <a:pt x="185" y="666"/>
                    <a:pt x="188" y="667"/>
                  </a:cubicBezTo>
                  <a:cubicBezTo>
                    <a:pt x="188" y="667"/>
                    <a:pt x="188" y="667"/>
                    <a:pt x="188" y="667"/>
                  </a:cubicBezTo>
                  <a:cubicBezTo>
                    <a:pt x="188" y="668"/>
                    <a:pt x="188" y="668"/>
                    <a:pt x="189" y="668"/>
                  </a:cubicBezTo>
                  <a:cubicBezTo>
                    <a:pt x="189" y="668"/>
                    <a:pt x="189" y="668"/>
                    <a:pt x="189" y="668"/>
                  </a:cubicBezTo>
                  <a:cubicBezTo>
                    <a:pt x="189" y="668"/>
                    <a:pt x="189" y="668"/>
                    <a:pt x="189" y="668"/>
                  </a:cubicBezTo>
                  <a:cubicBezTo>
                    <a:pt x="191" y="669"/>
                    <a:pt x="192" y="672"/>
                    <a:pt x="190" y="675"/>
                  </a:cubicBezTo>
                  <a:cubicBezTo>
                    <a:pt x="190" y="675"/>
                    <a:pt x="190" y="675"/>
                    <a:pt x="190" y="675"/>
                  </a:cubicBezTo>
                  <a:cubicBezTo>
                    <a:pt x="189" y="676"/>
                    <a:pt x="188" y="677"/>
                    <a:pt x="186" y="677"/>
                  </a:cubicBezTo>
                  <a:cubicBezTo>
                    <a:pt x="186" y="677"/>
                    <a:pt x="186" y="677"/>
                    <a:pt x="186" y="677"/>
                  </a:cubicBezTo>
                  <a:cubicBezTo>
                    <a:pt x="185" y="677"/>
                    <a:pt x="185" y="677"/>
                    <a:pt x="184" y="676"/>
                  </a:cubicBezTo>
                  <a:close/>
                  <a:moveTo>
                    <a:pt x="171" y="668"/>
                  </a:moveTo>
                  <a:cubicBezTo>
                    <a:pt x="171" y="668"/>
                    <a:pt x="170" y="668"/>
                    <a:pt x="170" y="667"/>
                  </a:cubicBezTo>
                  <a:cubicBezTo>
                    <a:pt x="170" y="667"/>
                    <a:pt x="170" y="667"/>
                    <a:pt x="170" y="667"/>
                  </a:cubicBezTo>
                  <a:cubicBezTo>
                    <a:pt x="168" y="666"/>
                    <a:pt x="167" y="663"/>
                    <a:pt x="168" y="661"/>
                  </a:cubicBezTo>
                  <a:cubicBezTo>
                    <a:pt x="168" y="661"/>
                    <a:pt x="168" y="661"/>
                    <a:pt x="168" y="661"/>
                  </a:cubicBezTo>
                  <a:cubicBezTo>
                    <a:pt x="170" y="659"/>
                    <a:pt x="173" y="658"/>
                    <a:pt x="175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6" y="660"/>
                    <a:pt x="176" y="660"/>
                  </a:cubicBezTo>
                  <a:cubicBezTo>
                    <a:pt x="176" y="660"/>
                    <a:pt x="176" y="660"/>
                    <a:pt x="176" y="660"/>
                  </a:cubicBezTo>
                  <a:cubicBezTo>
                    <a:pt x="176" y="660"/>
                    <a:pt x="176" y="660"/>
                    <a:pt x="176" y="660"/>
                  </a:cubicBezTo>
                  <a:cubicBezTo>
                    <a:pt x="178" y="662"/>
                    <a:pt x="179" y="665"/>
                    <a:pt x="177" y="667"/>
                  </a:cubicBezTo>
                  <a:cubicBezTo>
                    <a:pt x="177" y="667"/>
                    <a:pt x="177" y="667"/>
                    <a:pt x="177" y="667"/>
                  </a:cubicBezTo>
                  <a:cubicBezTo>
                    <a:pt x="177" y="668"/>
                    <a:pt x="175" y="669"/>
                    <a:pt x="173" y="66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3" y="669"/>
                    <a:pt x="172" y="669"/>
                    <a:pt x="171" y="668"/>
                  </a:cubicBezTo>
                  <a:close/>
                  <a:moveTo>
                    <a:pt x="158" y="660"/>
                  </a:moveTo>
                  <a:cubicBezTo>
                    <a:pt x="158" y="659"/>
                    <a:pt x="158" y="659"/>
                    <a:pt x="157" y="659"/>
                  </a:cubicBezTo>
                  <a:cubicBezTo>
                    <a:pt x="157" y="659"/>
                    <a:pt x="157" y="659"/>
                    <a:pt x="157" y="659"/>
                  </a:cubicBezTo>
                  <a:cubicBezTo>
                    <a:pt x="155" y="657"/>
                    <a:pt x="154" y="654"/>
                    <a:pt x="156" y="652"/>
                  </a:cubicBezTo>
                  <a:cubicBezTo>
                    <a:pt x="156" y="652"/>
                    <a:pt x="156" y="652"/>
                    <a:pt x="156" y="652"/>
                  </a:cubicBezTo>
                  <a:cubicBezTo>
                    <a:pt x="157" y="650"/>
                    <a:pt x="160" y="650"/>
                    <a:pt x="163" y="651"/>
                  </a:cubicBezTo>
                  <a:cubicBezTo>
                    <a:pt x="163" y="651"/>
                    <a:pt x="163" y="651"/>
                    <a:pt x="163" y="651"/>
                  </a:cubicBezTo>
                  <a:cubicBezTo>
                    <a:pt x="163" y="651"/>
                    <a:pt x="163" y="652"/>
                    <a:pt x="164" y="652"/>
                  </a:cubicBezTo>
                  <a:cubicBezTo>
                    <a:pt x="164" y="652"/>
                    <a:pt x="164" y="652"/>
                    <a:pt x="164" y="652"/>
                  </a:cubicBezTo>
                  <a:cubicBezTo>
                    <a:pt x="166" y="653"/>
                    <a:pt x="166" y="656"/>
                    <a:pt x="165" y="658"/>
                  </a:cubicBezTo>
                  <a:cubicBezTo>
                    <a:pt x="165" y="658"/>
                    <a:pt x="165" y="658"/>
                    <a:pt x="165" y="658"/>
                  </a:cubicBezTo>
                  <a:cubicBezTo>
                    <a:pt x="164" y="660"/>
                    <a:pt x="162" y="660"/>
                    <a:pt x="161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0" y="660"/>
                    <a:pt x="159" y="660"/>
                    <a:pt x="158" y="660"/>
                  </a:cubicBezTo>
                  <a:close/>
                  <a:moveTo>
                    <a:pt x="146" y="651"/>
                  </a:moveTo>
                  <a:cubicBezTo>
                    <a:pt x="145" y="650"/>
                    <a:pt x="145" y="650"/>
                    <a:pt x="145" y="650"/>
                  </a:cubicBezTo>
                  <a:cubicBezTo>
                    <a:pt x="145" y="650"/>
                    <a:pt x="145" y="650"/>
                    <a:pt x="145" y="650"/>
                  </a:cubicBezTo>
                  <a:cubicBezTo>
                    <a:pt x="143" y="648"/>
                    <a:pt x="142" y="645"/>
                    <a:pt x="144" y="643"/>
                  </a:cubicBezTo>
                  <a:cubicBezTo>
                    <a:pt x="144" y="643"/>
                    <a:pt x="144" y="643"/>
                    <a:pt x="144" y="643"/>
                  </a:cubicBezTo>
                  <a:cubicBezTo>
                    <a:pt x="145" y="641"/>
                    <a:pt x="148" y="641"/>
                    <a:pt x="150" y="642"/>
                  </a:cubicBezTo>
                  <a:cubicBezTo>
                    <a:pt x="150" y="642"/>
                    <a:pt x="150" y="642"/>
                    <a:pt x="150" y="642"/>
                  </a:cubicBezTo>
                  <a:cubicBezTo>
                    <a:pt x="151" y="642"/>
                    <a:pt x="151" y="643"/>
                    <a:pt x="152" y="643"/>
                  </a:cubicBezTo>
                  <a:cubicBezTo>
                    <a:pt x="152" y="643"/>
                    <a:pt x="152" y="643"/>
                    <a:pt x="152" y="643"/>
                  </a:cubicBezTo>
                  <a:cubicBezTo>
                    <a:pt x="154" y="645"/>
                    <a:pt x="154" y="648"/>
                    <a:pt x="152" y="650"/>
                  </a:cubicBezTo>
                  <a:cubicBezTo>
                    <a:pt x="152" y="650"/>
                    <a:pt x="152" y="650"/>
                    <a:pt x="152" y="650"/>
                  </a:cubicBezTo>
                  <a:cubicBezTo>
                    <a:pt x="152" y="651"/>
                    <a:pt x="150" y="651"/>
                    <a:pt x="149" y="651"/>
                  </a:cubicBezTo>
                  <a:cubicBezTo>
                    <a:pt x="149" y="651"/>
                    <a:pt x="149" y="651"/>
                    <a:pt x="149" y="651"/>
                  </a:cubicBezTo>
                  <a:cubicBezTo>
                    <a:pt x="148" y="651"/>
                    <a:pt x="147" y="651"/>
                    <a:pt x="146" y="651"/>
                  </a:cubicBezTo>
                  <a:close/>
                  <a:moveTo>
                    <a:pt x="134" y="641"/>
                  </a:moveTo>
                  <a:cubicBezTo>
                    <a:pt x="133" y="641"/>
                    <a:pt x="133" y="641"/>
                    <a:pt x="133" y="640"/>
                  </a:cubicBezTo>
                  <a:cubicBezTo>
                    <a:pt x="133" y="640"/>
                    <a:pt x="133" y="640"/>
                    <a:pt x="133" y="640"/>
                  </a:cubicBezTo>
                  <a:cubicBezTo>
                    <a:pt x="131" y="639"/>
                    <a:pt x="130" y="636"/>
                    <a:pt x="132" y="634"/>
                  </a:cubicBezTo>
                  <a:cubicBezTo>
                    <a:pt x="132" y="634"/>
                    <a:pt x="132" y="634"/>
                    <a:pt x="132" y="634"/>
                  </a:cubicBezTo>
                  <a:cubicBezTo>
                    <a:pt x="134" y="632"/>
                    <a:pt x="137" y="631"/>
                    <a:pt x="139" y="633"/>
                  </a:cubicBezTo>
                  <a:cubicBezTo>
                    <a:pt x="139" y="633"/>
                    <a:pt x="139" y="633"/>
                    <a:pt x="139" y="633"/>
                  </a:cubicBezTo>
                  <a:cubicBezTo>
                    <a:pt x="139" y="633"/>
                    <a:pt x="139" y="633"/>
                    <a:pt x="140" y="634"/>
                  </a:cubicBezTo>
                  <a:cubicBezTo>
                    <a:pt x="140" y="634"/>
                    <a:pt x="140" y="634"/>
                    <a:pt x="140" y="634"/>
                  </a:cubicBezTo>
                  <a:cubicBezTo>
                    <a:pt x="142" y="635"/>
                    <a:pt x="142" y="638"/>
                    <a:pt x="140" y="640"/>
                  </a:cubicBezTo>
                  <a:cubicBezTo>
                    <a:pt x="140" y="640"/>
                    <a:pt x="140" y="640"/>
                    <a:pt x="140" y="640"/>
                  </a:cubicBezTo>
                  <a:cubicBezTo>
                    <a:pt x="139" y="642"/>
                    <a:pt x="138" y="642"/>
                    <a:pt x="137" y="642"/>
                  </a:cubicBezTo>
                  <a:cubicBezTo>
                    <a:pt x="137" y="642"/>
                    <a:pt x="137" y="642"/>
                    <a:pt x="137" y="642"/>
                  </a:cubicBezTo>
                  <a:cubicBezTo>
                    <a:pt x="136" y="642"/>
                    <a:pt x="135" y="642"/>
                    <a:pt x="134" y="641"/>
                  </a:cubicBezTo>
                  <a:close/>
                  <a:moveTo>
                    <a:pt x="122" y="631"/>
                  </a:moveTo>
                  <a:cubicBezTo>
                    <a:pt x="122" y="631"/>
                    <a:pt x="121" y="631"/>
                    <a:pt x="121" y="630"/>
                  </a:cubicBezTo>
                  <a:cubicBezTo>
                    <a:pt x="121" y="630"/>
                    <a:pt x="121" y="630"/>
                    <a:pt x="121" y="630"/>
                  </a:cubicBezTo>
                  <a:cubicBezTo>
                    <a:pt x="119" y="629"/>
                    <a:pt x="119" y="626"/>
                    <a:pt x="121" y="624"/>
                  </a:cubicBezTo>
                  <a:cubicBezTo>
                    <a:pt x="121" y="624"/>
                    <a:pt x="121" y="624"/>
                    <a:pt x="121" y="624"/>
                  </a:cubicBezTo>
                  <a:cubicBezTo>
                    <a:pt x="122" y="622"/>
                    <a:pt x="125" y="622"/>
                    <a:pt x="127" y="623"/>
                  </a:cubicBezTo>
                  <a:cubicBezTo>
                    <a:pt x="127" y="623"/>
                    <a:pt x="127" y="623"/>
                    <a:pt x="127" y="623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130" y="626"/>
                    <a:pt x="130" y="629"/>
                    <a:pt x="129" y="631"/>
                  </a:cubicBezTo>
                  <a:cubicBezTo>
                    <a:pt x="129" y="631"/>
                    <a:pt x="129" y="631"/>
                    <a:pt x="129" y="631"/>
                  </a:cubicBezTo>
                  <a:cubicBezTo>
                    <a:pt x="128" y="632"/>
                    <a:pt x="126" y="632"/>
                    <a:pt x="125" y="632"/>
                  </a:cubicBezTo>
                  <a:cubicBezTo>
                    <a:pt x="125" y="632"/>
                    <a:pt x="125" y="632"/>
                    <a:pt x="125" y="632"/>
                  </a:cubicBezTo>
                  <a:cubicBezTo>
                    <a:pt x="124" y="632"/>
                    <a:pt x="123" y="632"/>
                    <a:pt x="122" y="631"/>
                  </a:cubicBezTo>
                  <a:close/>
                  <a:moveTo>
                    <a:pt x="111" y="621"/>
                  </a:moveTo>
                  <a:cubicBezTo>
                    <a:pt x="110" y="621"/>
                    <a:pt x="110" y="620"/>
                    <a:pt x="110" y="620"/>
                  </a:cubicBezTo>
                  <a:cubicBezTo>
                    <a:pt x="110" y="620"/>
                    <a:pt x="110" y="620"/>
                    <a:pt x="110" y="620"/>
                  </a:cubicBezTo>
                  <a:cubicBezTo>
                    <a:pt x="108" y="618"/>
                    <a:pt x="108" y="615"/>
                    <a:pt x="110" y="613"/>
                  </a:cubicBezTo>
                  <a:cubicBezTo>
                    <a:pt x="110" y="613"/>
                    <a:pt x="110" y="613"/>
                    <a:pt x="110" y="613"/>
                  </a:cubicBezTo>
                  <a:cubicBezTo>
                    <a:pt x="111" y="612"/>
                    <a:pt x="114" y="611"/>
                    <a:pt x="116" y="613"/>
                  </a:cubicBezTo>
                  <a:cubicBezTo>
                    <a:pt x="116" y="613"/>
                    <a:pt x="116" y="613"/>
                    <a:pt x="116" y="613"/>
                  </a:cubicBezTo>
                  <a:cubicBezTo>
                    <a:pt x="116" y="614"/>
                    <a:pt x="117" y="614"/>
                    <a:pt x="117" y="614"/>
                  </a:cubicBezTo>
                  <a:cubicBezTo>
                    <a:pt x="117" y="614"/>
                    <a:pt x="117" y="614"/>
                    <a:pt x="117" y="614"/>
                  </a:cubicBezTo>
                  <a:cubicBezTo>
                    <a:pt x="119" y="616"/>
                    <a:pt x="119" y="619"/>
                    <a:pt x="117" y="621"/>
                  </a:cubicBezTo>
                  <a:cubicBezTo>
                    <a:pt x="117" y="621"/>
                    <a:pt x="117" y="621"/>
                    <a:pt x="117" y="621"/>
                  </a:cubicBezTo>
                  <a:cubicBezTo>
                    <a:pt x="116" y="622"/>
                    <a:pt x="115" y="622"/>
                    <a:pt x="114" y="622"/>
                  </a:cubicBezTo>
                  <a:cubicBezTo>
                    <a:pt x="114" y="622"/>
                    <a:pt x="114" y="622"/>
                    <a:pt x="114" y="622"/>
                  </a:cubicBezTo>
                  <a:cubicBezTo>
                    <a:pt x="113" y="622"/>
                    <a:pt x="112" y="622"/>
                    <a:pt x="111" y="621"/>
                  </a:cubicBezTo>
                  <a:close/>
                  <a:moveTo>
                    <a:pt x="100" y="610"/>
                  </a:moveTo>
                  <a:cubicBezTo>
                    <a:pt x="99" y="610"/>
                    <a:pt x="99" y="610"/>
                    <a:pt x="99" y="609"/>
                  </a:cubicBezTo>
                  <a:cubicBezTo>
                    <a:pt x="99" y="609"/>
                    <a:pt x="99" y="609"/>
                    <a:pt x="99" y="609"/>
                  </a:cubicBezTo>
                  <a:cubicBezTo>
                    <a:pt x="97" y="607"/>
                    <a:pt x="97" y="604"/>
                    <a:pt x="99" y="603"/>
                  </a:cubicBezTo>
                  <a:cubicBezTo>
                    <a:pt x="99" y="603"/>
                    <a:pt x="99" y="603"/>
                    <a:pt x="99" y="603"/>
                  </a:cubicBezTo>
                  <a:cubicBezTo>
                    <a:pt x="101" y="601"/>
                    <a:pt x="104" y="601"/>
                    <a:pt x="106" y="603"/>
                  </a:cubicBezTo>
                  <a:cubicBezTo>
                    <a:pt x="106" y="603"/>
                    <a:pt x="106" y="603"/>
                    <a:pt x="106" y="603"/>
                  </a:cubicBezTo>
                  <a:cubicBezTo>
                    <a:pt x="106" y="603"/>
                    <a:pt x="106" y="603"/>
                    <a:pt x="106" y="604"/>
                  </a:cubicBezTo>
                  <a:cubicBezTo>
                    <a:pt x="106" y="604"/>
                    <a:pt x="106" y="604"/>
                    <a:pt x="106" y="604"/>
                  </a:cubicBezTo>
                  <a:cubicBezTo>
                    <a:pt x="106" y="604"/>
                    <a:pt x="106" y="604"/>
                    <a:pt x="106" y="604"/>
                  </a:cubicBezTo>
                  <a:cubicBezTo>
                    <a:pt x="108" y="606"/>
                    <a:pt x="108" y="609"/>
                    <a:pt x="106" y="610"/>
                  </a:cubicBezTo>
                  <a:cubicBezTo>
                    <a:pt x="106" y="610"/>
                    <a:pt x="106" y="610"/>
                    <a:pt x="106" y="610"/>
                  </a:cubicBezTo>
                  <a:cubicBezTo>
                    <a:pt x="105" y="611"/>
                    <a:pt x="104" y="612"/>
                    <a:pt x="103" y="612"/>
                  </a:cubicBezTo>
                  <a:cubicBezTo>
                    <a:pt x="103" y="612"/>
                    <a:pt x="103" y="612"/>
                    <a:pt x="103" y="612"/>
                  </a:cubicBezTo>
                  <a:cubicBezTo>
                    <a:pt x="102" y="612"/>
                    <a:pt x="101" y="611"/>
                    <a:pt x="100" y="610"/>
                  </a:cubicBezTo>
                  <a:close/>
                  <a:moveTo>
                    <a:pt x="89" y="599"/>
                  </a:moveTo>
                  <a:cubicBezTo>
                    <a:pt x="89" y="599"/>
                    <a:pt x="89" y="598"/>
                    <a:pt x="88" y="598"/>
                  </a:cubicBezTo>
                  <a:cubicBezTo>
                    <a:pt x="88" y="598"/>
                    <a:pt x="88" y="598"/>
                    <a:pt x="88" y="598"/>
                  </a:cubicBezTo>
                  <a:cubicBezTo>
                    <a:pt x="87" y="596"/>
                    <a:pt x="87" y="593"/>
                    <a:pt x="89" y="591"/>
                  </a:cubicBezTo>
                  <a:cubicBezTo>
                    <a:pt x="89" y="591"/>
                    <a:pt x="89" y="591"/>
                    <a:pt x="89" y="591"/>
                  </a:cubicBezTo>
                  <a:cubicBezTo>
                    <a:pt x="91" y="590"/>
                    <a:pt x="94" y="590"/>
                    <a:pt x="95" y="592"/>
                  </a:cubicBezTo>
                  <a:cubicBezTo>
                    <a:pt x="95" y="592"/>
                    <a:pt x="95" y="592"/>
                    <a:pt x="95" y="592"/>
                  </a:cubicBezTo>
                  <a:cubicBezTo>
                    <a:pt x="96" y="592"/>
                    <a:pt x="96" y="592"/>
                    <a:pt x="96" y="593"/>
                  </a:cubicBezTo>
                  <a:cubicBezTo>
                    <a:pt x="96" y="593"/>
                    <a:pt x="96" y="593"/>
                    <a:pt x="96" y="593"/>
                  </a:cubicBezTo>
                  <a:cubicBezTo>
                    <a:pt x="98" y="595"/>
                    <a:pt x="98" y="598"/>
                    <a:pt x="96" y="599"/>
                  </a:cubicBezTo>
                  <a:cubicBezTo>
                    <a:pt x="96" y="599"/>
                    <a:pt x="96" y="599"/>
                    <a:pt x="96" y="599"/>
                  </a:cubicBezTo>
                  <a:cubicBezTo>
                    <a:pt x="95" y="600"/>
                    <a:pt x="94" y="601"/>
                    <a:pt x="93" y="601"/>
                  </a:cubicBezTo>
                  <a:cubicBezTo>
                    <a:pt x="93" y="601"/>
                    <a:pt x="93" y="601"/>
                    <a:pt x="93" y="601"/>
                  </a:cubicBezTo>
                  <a:cubicBezTo>
                    <a:pt x="91" y="601"/>
                    <a:pt x="90" y="600"/>
                    <a:pt x="89" y="599"/>
                  </a:cubicBezTo>
                  <a:close/>
                  <a:moveTo>
                    <a:pt x="79" y="588"/>
                  </a:moveTo>
                  <a:cubicBezTo>
                    <a:pt x="79" y="587"/>
                    <a:pt x="79" y="587"/>
                    <a:pt x="78" y="587"/>
                  </a:cubicBezTo>
                  <a:cubicBezTo>
                    <a:pt x="78" y="587"/>
                    <a:pt x="78" y="587"/>
                    <a:pt x="78" y="587"/>
                  </a:cubicBezTo>
                  <a:cubicBezTo>
                    <a:pt x="77" y="585"/>
                    <a:pt x="77" y="582"/>
                    <a:pt x="79" y="580"/>
                  </a:cubicBezTo>
                  <a:cubicBezTo>
                    <a:pt x="79" y="580"/>
                    <a:pt x="79" y="580"/>
                    <a:pt x="79" y="580"/>
                  </a:cubicBezTo>
                  <a:cubicBezTo>
                    <a:pt x="81" y="578"/>
                    <a:pt x="84" y="579"/>
                    <a:pt x="86" y="581"/>
                  </a:cubicBezTo>
                  <a:cubicBezTo>
                    <a:pt x="86" y="581"/>
                    <a:pt x="86" y="581"/>
                    <a:pt x="86" y="581"/>
                  </a:cubicBezTo>
                  <a:cubicBezTo>
                    <a:pt x="86" y="581"/>
                    <a:pt x="86" y="581"/>
                    <a:pt x="86" y="582"/>
                  </a:cubicBezTo>
                  <a:cubicBezTo>
                    <a:pt x="86" y="582"/>
                    <a:pt x="86" y="582"/>
                    <a:pt x="86" y="582"/>
                  </a:cubicBezTo>
                  <a:cubicBezTo>
                    <a:pt x="86" y="582"/>
                    <a:pt x="86" y="582"/>
                    <a:pt x="86" y="582"/>
                  </a:cubicBezTo>
                  <a:cubicBezTo>
                    <a:pt x="88" y="584"/>
                    <a:pt x="88" y="587"/>
                    <a:pt x="86" y="588"/>
                  </a:cubicBezTo>
                  <a:cubicBezTo>
                    <a:pt x="86" y="588"/>
                    <a:pt x="86" y="588"/>
                    <a:pt x="86" y="588"/>
                  </a:cubicBezTo>
                  <a:cubicBezTo>
                    <a:pt x="85" y="589"/>
                    <a:pt x="84" y="589"/>
                    <a:pt x="83" y="589"/>
                  </a:cubicBezTo>
                  <a:cubicBezTo>
                    <a:pt x="83" y="589"/>
                    <a:pt x="83" y="589"/>
                    <a:pt x="83" y="589"/>
                  </a:cubicBezTo>
                  <a:cubicBezTo>
                    <a:pt x="81" y="589"/>
                    <a:pt x="80" y="589"/>
                    <a:pt x="79" y="588"/>
                  </a:cubicBezTo>
                  <a:close/>
                  <a:moveTo>
                    <a:pt x="70" y="576"/>
                  </a:moveTo>
                  <a:cubicBezTo>
                    <a:pt x="69" y="575"/>
                    <a:pt x="69" y="575"/>
                    <a:pt x="69" y="575"/>
                  </a:cubicBezTo>
                  <a:cubicBezTo>
                    <a:pt x="69" y="575"/>
                    <a:pt x="69" y="575"/>
                    <a:pt x="69" y="575"/>
                  </a:cubicBezTo>
                  <a:cubicBezTo>
                    <a:pt x="67" y="572"/>
                    <a:pt x="68" y="569"/>
                    <a:pt x="70" y="568"/>
                  </a:cubicBezTo>
                  <a:cubicBezTo>
                    <a:pt x="70" y="568"/>
                    <a:pt x="70" y="568"/>
                    <a:pt x="70" y="568"/>
                  </a:cubicBezTo>
                  <a:cubicBezTo>
                    <a:pt x="72" y="566"/>
                    <a:pt x="75" y="567"/>
                    <a:pt x="76" y="569"/>
                  </a:cubicBezTo>
                  <a:cubicBezTo>
                    <a:pt x="76" y="569"/>
                    <a:pt x="76" y="569"/>
                    <a:pt x="76" y="569"/>
                  </a:cubicBezTo>
                  <a:cubicBezTo>
                    <a:pt x="77" y="569"/>
                    <a:pt x="77" y="570"/>
                    <a:pt x="77" y="570"/>
                  </a:cubicBezTo>
                  <a:cubicBezTo>
                    <a:pt x="77" y="570"/>
                    <a:pt x="77" y="570"/>
                    <a:pt x="77" y="570"/>
                  </a:cubicBezTo>
                  <a:cubicBezTo>
                    <a:pt x="79" y="572"/>
                    <a:pt x="78" y="575"/>
                    <a:pt x="76" y="576"/>
                  </a:cubicBezTo>
                  <a:cubicBezTo>
                    <a:pt x="76" y="576"/>
                    <a:pt x="76" y="576"/>
                    <a:pt x="76" y="576"/>
                  </a:cubicBezTo>
                  <a:cubicBezTo>
                    <a:pt x="75" y="577"/>
                    <a:pt x="74" y="577"/>
                    <a:pt x="73" y="577"/>
                  </a:cubicBezTo>
                  <a:cubicBezTo>
                    <a:pt x="73" y="577"/>
                    <a:pt x="73" y="577"/>
                    <a:pt x="73" y="577"/>
                  </a:cubicBezTo>
                  <a:cubicBezTo>
                    <a:pt x="72" y="577"/>
                    <a:pt x="71" y="577"/>
                    <a:pt x="70" y="576"/>
                  </a:cubicBezTo>
                  <a:close/>
                  <a:moveTo>
                    <a:pt x="61" y="563"/>
                  </a:moveTo>
                  <a:cubicBezTo>
                    <a:pt x="60" y="563"/>
                    <a:pt x="60" y="562"/>
                    <a:pt x="60" y="562"/>
                  </a:cubicBezTo>
                  <a:cubicBezTo>
                    <a:pt x="60" y="562"/>
                    <a:pt x="60" y="562"/>
                    <a:pt x="60" y="562"/>
                  </a:cubicBezTo>
                  <a:cubicBezTo>
                    <a:pt x="58" y="560"/>
                    <a:pt x="59" y="557"/>
                    <a:pt x="61" y="556"/>
                  </a:cubicBezTo>
                  <a:cubicBezTo>
                    <a:pt x="61" y="556"/>
                    <a:pt x="61" y="556"/>
                    <a:pt x="61" y="556"/>
                  </a:cubicBezTo>
                  <a:cubicBezTo>
                    <a:pt x="63" y="554"/>
                    <a:pt x="66" y="555"/>
                    <a:pt x="68" y="557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8" y="557"/>
                    <a:pt x="68" y="557"/>
                    <a:pt x="68" y="558"/>
                  </a:cubicBezTo>
                  <a:cubicBezTo>
                    <a:pt x="68" y="558"/>
                    <a:pt x="68" y="558"/>
                    <a:pt x="68" y="558"/>
                  </a:cubicBezTo>
                  <a:cubicBezTo>
                    <a:pt x="70" y="560"/>
                    <a:pt x="69" y="563"/>
                    <a:pt x="67" y="564"/>
                  </a:cubicBezTo>
                  <a:cubicBezTo>
                    <a:pt x="67" y="564"/>
                    <a:pt x="67" y="564"/>
                    <a:pt x="67" y="564"/>
                  </a:cubicBezTo>
                  <a:cubicBezTo>
                    <a:pt x="66" y="565"/>
                    <a:pt x="65" y="565"/>
                    <a:pt x="64" y="565"/>
                  </a:cubicBezTo>
                  <a:cubicBezTo>
                    <a:pt x="64" y="565"/>
                    <a:pt x="64" y="565"/>
                    <a:pt x="64" y="565"/>
                  </a:cubicBezTo>
                  <a:cubicBezTo>
                    <a:pt x="63" y="565"/>
                    <a:pt x="61" y="565"/>
                    <a:pt x="61" y="563"/>
                  </a:cubicBezTo>
                  <a:close/>
                  <a:moveTo>
                    <a:pt x="52" y="550"/>
                  </a:moveTo>
                  <a:cubicBezTo>
                    <a:pt x="52" y="550"/>
                    <a:pt x="52" y="550"/>
                    <a:pt x="51" y="549"/>
                  </a:cubicBezTo>
                  <a:cubicBezTo>
                    <a:pt x="51" y="549"/>
                    <a:pt x="51" y="549"/>
                    <a:pt x="51" y="549"/>
                  </a:cubicBezTo>
                  <a:cubicBezTo>
                    <a:pt x="50" y="547"/>
                    <a:pt x="51" y="544"/>
                    <a:pt x="53" y="543"/>
                  </a:cubicBezTo>
                  <a:cubicBezTo>
                    <a:pt x="53" y="543"/>
                    <a:pt x="53" y="543"/>
                    <a:pt x="53" y="543"/>
                  </a:cubicBezTo>
                  <a:cubicBezTo>
                    <a:pt x="55" y="541"/>
                    <a:pt x="58" y="542"/>
                    <a:pt x="59" y="544"/>
                  </a:cubicBezTo>
                  <a:cubicBezTo>
                    <a:pt x="59" y="544"/>
                    <a:pt x="59" y="544"/>
                    <a:pt x="59" y="544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1" y="548"/>
                    <a:pt x="61" y="550"/>
                    <a:pt x="59" y="552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58" y="552"/>
                    <a:pt x="57" y="553"/>
                    <a:pt x="56" y="553"/>
                  </a:cubicBezTo>
                  <a:cubicBezTo>
                    <a:pt x="56" y="553"/>
                    <a:pt x="56" y="553"/>
                    <a:pt x="56" y="553"/>
                  </a:cubicBezTo>
                  <a:cubicBezTo>
                    <a:pt x="55" y="553"/>
                    <a:pt x="53" y="552"/>
                    <a:pt x="52" y="550"/>
                  </a:cubicBezTo>
                  <a:close/>
                  <a:moveTo>
                    <a:pt x="44" y="537"/>
                  </a:moveTo>
                  <a:cubicBezTo>
                    <a:pt x="44" y="537"/>
                    <a:pt x="44" y="536"/>
                    <a:pt x="44" y="536"/>
                  </a:cubicBezTo>
                  <a:cubicBezTo>
                    <a:pt x="44" y="536"/>
                    <a:pt x="44" y="536"/>
                    <a:pt x="44" y="536"/>
                  </a:cubicBezTo>
                  <a:cubicBezTo>
                    <a:pt x="42" y="534"/>
                    <a:pt x="43" y="531"/>
                    <a:pt x="45" y="530"/>
                  </a:cubicBezTo>
                  <a:cubicBezTo>
                    <a:pt x="45" y="530"/>
                    <a:pt x="45" y="530"/>
                    <a:pt x="45" y="530"/>
                  </a:cubicBezTo>
                  <a:cubicBezTo>
                    <a:pt x="48" y="528"/>
                    <a:pt x="50" y="529"/>
                    <a:pt x="52" y="531"/>
                  </a:cubicBezTo>
                  <a:cubicBezTo>
                    <a:pt x="52" y="531"/>
                    <a:pt x="52" y="531"/>
                    <a:pt x="52" y="531"/>
                  </a:cubicBezTo>
                  <a:cubicBezTo>
                    <a:pt x="52" y="532"/>
                    <a:pt x="52" y="532"/>
                    <a:pt x="52" y="533"/>
                  </a:cubicBezTo>
                  <a:cubicBezTo>
                    <a:pt x="52" y="533"/>
                    <a:pt x="52" y="533"/>
                    <a:pt x="52" y="533"/>
                  </a:cubicBezTo>
                  <a:cubicBezTo>
                    <a:pt x="54" y="535"/>
                    <a:pt x="53" y="538"/>
                    <a:pt x="51" y="539"/>
                  </a:cubicBezTo>
                  <a:cubicBezTo>
                    <a:pt x="51" y="539"/>
                    <a:pt x="51" y="539"/>
                    <a:pt x="51" y="539"/>
                  </a:cubicBezTo>
                  <a:cubicBezTo>
                    <a:pt x="50" y="539"/>
                    <a:pt x="49" y="540"/>
                    <a:pt x="48" y="540"/>
                  </a:cubicBezTo>
                  <a:cubicBezTo>
                    <a:pt x="48" y="540"/>
                    <a:pt x="48" y="540"/>
                    <a:pt x="48" y="540"/>
                  </a:cubicBezTo>
                  <a:cubicBezTo>
                    <a:pt x="47" y="540"/>
                    <a:pt x="45" y="539"/>
                    <a:pt x="44" y="537"/>
                  </a:cubicBezTo>
                  <a:close/>
                  <a:moveTo>
                    <a:pt x="37" y="524"/>
                  </a:moveTo>
                  <a:cubicBezTo>
                    <a:pt x="37" y="523"/>
                    <a:pt x="37" y="523"/>
                    <a:pt x="36" y="523"/>
                  </a:cubicBezTo>
                  <a:cubicBezTo>
                    <a:pt x="36" y="523"/>
                    <a:pt x="36" y="523"/>
                    <a:pt x="36" y="523"/>
                  </a:cubicBezTo>
                  <a:cubicBezTo>
                    <a:pt x="35" y="520"/>
                    <a:pt x="36" y="517"/>
                    <a:pt x="38" y="516"/>
                  </a:cubicBezTo>
                  <a:cubicBezTo>
                    <a:pt x="38" y="516"/>
                    <a:pt x="38" y="516"/>
                    <a:pt x="38" y="516"/>
                  </a:cubicBezTo>
                  <a:cubicBezTo>
                    <a:pt x="41" y="515"/>
                    <a:pt x="44" y="516"/>
                    <a:pt x="45" y="518"/>
                  </a:cubicBezTo>
                  <a:cubicBezTo>
                    <a:pt x="45" y="518"/>
                    <a:pt x="45" y="518"/>
                    <a:pt x="45" y="518"/>
                  </a:cubicBezTo>
                  <a:cubicBezTo>
                    <a:pt x="45" y="519"/>
                    <a:pt x="45" y="519"/>
                    <a:pt x="45" y="519"/>
                  </a:cubicBezTo>
                  <a:cubicBezTo>
                    <a:pt x="45" y="519"/>
                    <a:pt x="45" y="519"/>
                    <a:pt x="45" y="519"/>
                  </a:cubicBezTo>
                  <a:cubicBezTo>
                    <a:pt x="47" y="522"/>
                    <a:pt x="46" y="525"/>
                    <a:pt x="43" y="526"/>
                  </a:cubicBezTo>
                  <a:cubicBezTo>
                    <a:pt x="43" y="526"/>
                    <a:pt x="43" y="526"/>
                    <a:pt x="43" y="526"/>
                  </a:cubicBezTo>
                  <a:cubicBezTo>
                    <a:pt x="43" y="526"/>
                    <a:pt x="42" y="526"/>
                    <a:pt x="41" y="526"/>
                  </a:cubicBezTo>
                  <a:cubicBezTo>
                    <a:pt x="41" y="526"/>
                    <a:pt x="41" y="526"/>
                    <a:pt x="41" y="526"/>
                  </a:cubicBezTo>
                  <a:cubicBezTo>
                    <a:pt x="39" y="526"/>
                    <a:pt x="38" y="525"/>
                    <a:pt x="37" y="524"/>
                  </a:cubicBezTo>
                  <a:close/>
                  <a:moveTo>
                    <a:pt x="30" y="510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29" y="506"/>
                    <a:pt x="30" y="503"/>
                    <a:pt x="32" y="502"/>
                  </a:cubicBezTo>
                  <a:cubicBezTo>
                    <a:pt x="32" y="502"/>
                    <a:pt x="32" y="502"/>
                    <a:pt x="32" y="502"/>
                  </a:cubicBezTo>
                  <a:cubicBezTo>
                    <a:pt x="35" y="501"/>
                    <a:pt x="37" y="502"/>
                    <a:pt x="38" y="505"/>
                  </a:cubicBezTo>
                  <a:cubicBezTo>
                    <a:pt x="38" y="505"/>
                    <a:pt x="38" y="505"/>
                    <a:pt x="38" y="505"/>
                  </a:cubicBezTo>
                  <a:cubicBezTo>
                    <a:pt x="39" y="505"/>
                    <a:pt x="39" y="506"/>
                    <a:pt x="39" y="506"/>
                  </a:cubicBezTo>
                  <a:cubicBezTo>
                    <a:pt x="39" y="506"/>
                    <a:pt x="39" y="506"/>
                    <a:pt x="39" y="506"/>
                  </a:cubicBezTo>
                  <a:cubicBezTo>
                    <a:pt x="40" y="508"/>
                    <a:pt x="39" y="511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6" y="513"/>
                    <a:pt x="35" y="513"/>
                    <a:pt x="35" y="513"/>
                  </a:cubicBezTo>
                  <a:cubicBezTo>
                    <a:pt x="35" y="513"/>
                    <a:pt x="35" y="513"/>
                    <a:pt x="35" y="513"/>
                  </a:cubicBezTo>
                  <a:cubicBezTo>
                    <a:pt x="33" y="513"/>
                    <a:pt x="31" y="512"/>
                    <a:pt x="30" y="510"/>
                  </a:cubicBezTo>
                  <a:close/>
                  <a:moveTo>
                    <a:pt x="24" y="496"/>
                  </a:moveTo>
                  <a:cubicBezTo>
                    <a:pt x="24" y="495"/>
                    <a:pt x="24" y="495"/>
                    <a:pt x="24" y="495"/>
                  </a:cubicBezTo>
                  <a:cubicBezTo>
                    <a:pt x="24" y="495"/>
                    <a:pt x="24" y="495"/>
                    <a:pt x="24" y="495"/>
                  </a:cubicBezTo>
                  <a:cubicBezTo>
                    <a:pt x="23" y="492"/>
                    <a:pt x="24" y="489"/>
                    <a:pt x="26" y="488"/>
                  </a:cubicBezTo>
                  <a:cubicBezTo>
                    <a:pt x="26" y="488"/>
                    <a:pt x="26" y="488"/>
                    <a:pt x="26" y="488"/>
                  </a:cubicBezTo>
                  <a:cubicBezTo>
                    <a:pt x="29" y="487"/>
                    <a:pt x="32" y="489"/>
                    <a:pt x="33" y="491"/>
                  </a:cubicBezTo>
                  <a:cubicBezTo>
                    <a:pt x="33" y="491"/>
                    <a:pt x="33" y="491"/>
                    <a:pt x="33" y="491"/>
                  </a:cubicBezTo>
                  <a:cubicBezTo>
                    <a:pt x="33" y="491"/>
                    <a:pt x="33" y="492"/>
                    <a:pt x="33" y="492"/>
                  </a:cubicBezTo>
                  <a:cubicBezTo>
                    <a:pt x="33" y="492"/>
                    <a:pt x="33" y="492"/>
                    <a:pt x="33" y="492"/>
                  </a:cubicBezTo>
                  <a:cubicBezTo>
                    <a:pt x="34" y="495"/>
                    <a:pt x="33" y="497"/>
                    <a:pt x="30" y="498"/>
                  </a:cubicBezTo>
                  <a:cubicBezTo>
                    <a:pt x="30" y="498"/>
                    <a:pt x="30" y="498"/>
                    <a:pt x="30" y="498"/>
                  </a:cubicBezTo>
                  <a:cubicBezTo>
                    <a:pt x="30" y="499"/>
                    <a:pt x="29" y="499"/>
                    <a:pt x="29" y="499"/>
                  </a:cubicBezTo>
                  <a:cubicBezTo>
                    <a:pt x="29" y="499"/>
                    <a:pt x="29" y="499"/>
                    <a:pt x="29" y="499"/>
                  </a:cubicBezTo>
                  <a:cubicBezTo>
                    <a:pt x="27" y="499"/>
                    <a:pt x="25" y="498"/>
                    <a:pt x="24" y="496"/>
                  </a:cubicBezTo>
                  <a:close/>
                  <a:moveTo>
                    <a:pt x="19" y="481"/>
                  </a:moveTo>
                  <a:cubicBezTo>
                    <a:pt x="19" y="481"/>
                    <a:pt x="19" y="481"/>
                    <a:pt x="19" y="480"/>
                  </a:cubicBezTo>
                  <a:cubicBezTo>
                    <a:pt x="19" y="480"/>
                    <a:pt x="19" y="480"/>
                    <a:pt x="19" y="480"/>
                  </a:cubicBezTo>
                  <a:cubicBezTo>
                    <a:pt x="18" y="478"/>
                    <a:pt x="19" y="475"/>
                    <a:pt x="22" y="474"/>
                  </a:cubicBezTo>
                  <a:cubicBezTo>
                    <a:pt x="22" y="474"/>
                    <a:pt x="22" y="474"/>
                    <a:pt x="22" y="474"/>
                  </a:cubicBezTo>
                  <a:cubicBezTo>
                    <a:pt x="24" y="473"/>
                    <a:pt x="27" y="475"/>
                    <a:pt x="27" y="477"/>
                  </a:cubicBezTo>
                  <a:cubicBezTo>
                    <a:pt x="27" y="477"/>
                    <a:pt x="27" y="477"/>
                    <a:pt x="27" y="477"/>
                  </a:cubicBezTo>
                  <a:cubicBezTo>
                    <a:pt x="28" y="477"/>
                    <a:pt x="28" y="478"/>
                    <a:pt x="28" y="478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29" y="481"/>
                    <a:pt x="27" y="483"/>
                    <a:pt x="25" y="484"/>
                  </a:cubicBezTo>
                  <a:cubicBezTo>
                    <a:pt x="25" y="484"/>
                    <a:pt x="25" y="484"/>
                    <a:pt x="25" y="484"/>
                  </a:cubicBezTo>
                  <a:cubicBezTo>
                    <a:pt x="24" y="484"/>
                    <a:pt x="24" y="485"/>
                    <a:pt x="23" y="485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2" y="485"/>
                    <a:pt x="20" y="483"/>
                    <a:pt x="19" y="481"/>
                  </a:cubicBezTo>
                  <a:close/>
                  <a:moveTo>
                    <a:pt x="14" y="467"/>
                  </a:moveTo>
                  <a:cubicBezTo>
                    <a:pt x="14" y="466"/>
                    <a:pt x="14" y="466"/>
                    <a:pt x="14" y="465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13" y="463"/>
                    <a:pt x="15" y="460"/>
                    <a:pt x="17" y="460"/>
                  </a:cubicBezTo>
                  <a:cubicBezTo>
                    <a:pt x="17" y="460"/>
                    <a:pt x="17" y="460"/>
                    <a:pt x="17" y="460"/>
                  </a:cubicBezTo>
                  <a:cubicBezTo>
                    <a:pt x="20" y="459"/>
                    <a:pt x="22" y="460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63"/>
                    <a:pt x="23" y="464"/>
                    <a:pt x="23" y="464"/>
                  </a:cubicBezTo>
                  <a:cubicBezTo>
                    <a:pt x="23" y="464"/>
                    <a:pt x="23" y="464"/>
                    <a:pt x="23" y="464"/>
                  </a:cubicBezTo>
                  <a:cubicBezTo>
                    <a:pt x="24" y="467"/>
                    <a:pt x="23" y="469"/>
                    <a:pt x="20" y="470"/>
                  </a:cubicBezTo>
                  <a:cubicBezTo>
                    <a:pt x="20" y="470"/>
                    <a:pt x="20" y="470"/>
                    <a:pt x="20" y="470"/>
                  </a:cubicBezTo>
                  <a:cubicBezTo>
                    <a:pt x="20" y="470"/>
                    <a:pt x="19" y="470"/>
                    <a:pt x="19" y="470"/>
                  </a:cubicBezTo>
                  <a:cubicBezTo>
                    <a:pt x="19" y="470"/>
                    <a:pt x="19" y="470"/>
                    <a:pt x="19" y="470"/>
                  </a:cubicBezTo>
                  <a:cubicBezTo>
                    <a:pt x="17" y="470"/>
                    <a:pt x="15" y="469"/>
                    <a:pt x="14" y="467"/>
                  </a:cubicBezTo>
                  <a:close/>
                  <a:moveTo>
                    <a:pt x="10" y="452"/>
                  </a:moveTo>
                  <a:cubicBezTo>
                    <a:pt x="10" y="452"/>
                    <a:pt x="10" y="451"/>
                    <a:pt x="10" y="451"/>
                  </a:cubicBezTo>
                  <a:cubicBezTo>
                    <a:pt x="10" y="451"/>
                    <a:pt x="10" y="451"/>
                    <a:pt x="10" y="451"/>
                  </a:cubicBezTo>
                  <a:cubicBezTo>
                    <a:pt x="9" y="448"/>
                    <a:pt x="11" y="446"/>
                    <a:pt x="14" y="445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16" y="444"/>
                    <a:pt x="19" y="446"/>
                    <a:pt x="19" y="448"/>
                  </a:cubicBezTo>
                  <a:cubicBezTo>
                    <a:pt x="19" y="448"/>
                    <a:pt x="19" y="448"/>
                    <a:pt x="19" y="448"/>
                  </a:cubicBezTo>
                  <a:cubicBezTo>
                    <a:pt x="19" y="449"/>
                    <a:pt x="19" y="449"/>
                    <a:pt x="20" y="450"/>
                  </a:cubicBezTo>
                  <a:cubicBezTo>
                    <a:pt x="20" y="450"/>
                    <a:pt x="20" y="450"/>
                    <a:pt x="20" y="450"/>
                  </a:cubicBezTo>
                  <a:cubicBezTo>
                    <a:pt x="20" y="452"/>
                    <a:pt x="19" y="455"/>
                    <a:pt x="16" y="455"/>
                  </a:cubicBezTo>
                  <a:cubicBezTo>
                    <a:pt x="16" y="455"/>
                    <a:pt x="16" y="455"/>
                    <a:pt x="16" y="455"/>
                  </a:cubicBezTo>
                  <a:cubicBezTo>
                    <a:pt x="16" y="456"/>
                    <a:pt x="15" y="456"/>
                    <a:pt x="15" y="456"/>
                  </a:cubicBezTo>
                  <a:cubicBezTo>
                    <a:pt x="15" y="456"/>
                    <a:pt x="15" y="456"/>
                    <a:pt x="15" y="456"/>
                  </a:cubicBezTo>
                  <a:cubicBezTo>
                    <a:pt x="13" y="456"/>
                    <a:pt x="11" y="454"/>
                    <a:pt x="10" y="452"/>
                  </a:cubicBezTo>
                  <a:close/>
                  <a:moveTo>
                    <a:pt x="7" y="437"/>
                  </a:moveTo>
                  <a:cubicBezTo>
                    <a:pt x="7" y="437"/>
                    <a:pt x="7" y="436"/>
                    <a:pt x="7" y="436"/>
                  </a:cubicBezTo>
                  <a:cubicBezTo>
                    <a:pt x="7" y="436"/>
                    <a:pt x="7" y="436"/>
                    <a:pt x="7" y="436"/>
                  </a:cubicBezTo>
                  <a:cubicBezTo>
                    <a:pt x="6" y="433"/>
                    <a:pt x="8" y="431"/>
                    <a:pt x="11" y="430"/>
                  </a:cubicBezTo>
                  <a:cubicBezTo>
                    <a:pt x="11" y="430"/>
                    <a:pt x="11" y="430"/>
                    <a:pt x="11" y="430"/>
                  </a:cubicBezTo>
                  <a:cubicBezTo>
                    <a:pt x="13" y="430"/>
                    <a:pt x="16" y="431"/>
                    <a:pt x="16" y="434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34"/>
                    <a:pt x="16" y="435"/>
                    <a:pt x="16" y="435"/>
                  </a:cubicBezTo>
                  <a:cubicBezTo>
                    <a:pt x="16" y="435"/>
                    <a:pt x="16" y="435"/>
                    <a:pt x="16" y="435"/>
                  </a:cubicBezTo>
                  <a:cubicBezTo>
                    <a:pt x="17" y="438"/>
                    <a:pt x="15" y="440"/>
                    <a:pt x="13" y="441"/>
                  </a:cubicBezTo>
                  <a:cubicBezTo>
                    <a:pt x="13" y="441"/>
                    <a:pt x="13" y="441"/>
                    <a:pt x="13" y="441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9" y="441"/>
                    <a:pt x="8" y="439"/>
                    <a:pt x="7" y="437"/>
                  </a:cubicBezTo>
                  <a:close/>
                  <a:moveTo>
                    <a:pt x="4" y="422"/>
                  </a:moveTo>
                  <a:cubicBezTo>
                    <a:pt x="4" y="421"/>
                    <a:pt x="4" y="421"/>
                    <a:pt x="4" y="421"/>
                  </a:cubicBezTo>
                  <a:cubicBezTo>
                    <a:pt x="4" y="421"/>
                    <a:pt x="4" y="421"/>
                    <a:pt x="4" y="421"/>
                  </a:cubicBezTo>
                  <a:cubicBezTo>
                    <a:pt x="4" y="418"/>
                    <a:pt x="6" y="416"/>
                    <a:pt x="8" y="415"/>
                  </a:cubicBezTo>
                  <a:cubicBezTo>
                    <a:pt x="8" y="415"/>
                    <a:pt x="8" y="415"/>
                    <a:pt x="8" y="415"/>
                  </a:cubicBezTo>
                  <a:cubicBezTo>
                    <a:pt x="11" y="415"/>
                    <a:pt x="13" y="417"/>
                    <a:pt x="14" y="419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3"/>
                    <a:pt x="12" y="425"/>
                    <a:pt x="10" y="426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426"/>
                    <a:pt x="9" y="426"/>
                    <a:pt x="9" y="426"/>
                  </a:cubicBezTo>
                  <a:cubicBezTo>
                    <a:pt x="9" y="426"/>
                    <a:pt x="9" y="426"/>
                    <a:pt x="9" y="426"/>
                  </a:cubicBezTo>
                  <a:cubicBezTo>
                    <a:pt x="7" y="426"/>
                    <a:pt x="5" y="424"/>
                    <a:pt x="4" y="422"/>
                  </a:cubicBezTo>
                  <a:close/>
                  <a:moveTo>
                    <a:pt x="2" y="407"/>
                  </a:moveTo>
                  <a:cubicBezTo>
                    <a:pt x="2" y="406"/>
                    <a:pt x="2" y="406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3"/>
                    <a:pt x="4" y="400"/>
                    <a:pt x="6" y="400"/>
                  </a:cubicBezTo>
                  <a:cubicBezTo>
                    <a:pt x="6" y="400"/>
                    <a:pt x="6" y="400"/>
                    <a:pt x="6" y="400"/>
                  </a:cubicBezTo>
                  <a:cubicBezTo>
                    <a:pt x="9" y="400"/>
                    <a:pt x="11" y="402"/>
                    <a:pt x="12" y="404"/>
                  </a:cubicBezTo>
                  <a:cubicBezTo>
                    <a:pt x="12" y="404"/>
                    <a:pt x="12" y="404"/>
                    <a:pt x="12" y="404"/>
                  </a:cubicBezTo>
                  <a:cubicBezTo>
                    <a:pt x="12" y="405"/>
                    <a:pt x="12" y="405"/>
                    <a:pt x="12" y="406"/>
                  </a:cubicBezTo>
                  <a:cubicBezTo>
                    <a:pt x="12" y="406"/>
                    <a:pt x="12" y="406"/>
                    <a:pt x="12" y="406"/>
                  </a:cubicBezTo>
                  <a:cubicBezTo>
                    <a:pt x="12" y="408"/>
                    <a:pt x="10" y="411"/>
                    <a:pt x="8" y="411"/>
                  </a:cubicBezTo>
                  <a:cubicBezTo>
                    <a:pt x="8" y="411"/>
                    <a:pt x="8" y="411"/>
                    <a:pt x="8" y="411"/>
                  </a:cubicBezTo>
                  <a:cubicBezTo>
                    <a:pt x="7" y="411"/>
                    <a:pt x="7" y="411"/>
                    <a:pt x="7" y="411"/>
                  </a:cubicBezTo>
                  <a:cubicBezTo>
                    <a:pt x="7" y="411"/>
                    <a:pt x="7" y="411"/>
                    <a:pt x="7" y="411"/>
                  </a:cubicBezTo>
                  <a:cubicBezTo>
                    <a:pt x="5" y="411"/>
                    <a:pt x="3" y="409"/>
                    <a:pt x="2" y="407"/>
                  </a:cubicBezTo>
                  <a:close/>
                  <a:moveTo>
                    <a:pt x="1" y="392"/>
                  </a:moveTo>
                  <a:cubicBezTo>
                    <a:pt x="1" y="391"/>
                    <a:pt x="1" y="391"/>
                    <a:pt x="1" y="390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1" y="388"/>
                    <a:pt x="3" y="385"/>
                    <a:pt x="5" y="385"/>
                  </a:cubicBezTo>
                  <a:cubicBezTo>
                    <a:pt x="5" y="385"/>
                    <a:pt x="5" y="385"/>
                    <a:pt x="5" y="385"/>
                  </a:cubicBezTo>
                  <a:cubicBezTo>
                    <a:pt x="8" y="385"/>
                    <a:pt x="10" y="387"/>
                    <a:pt x="10" y="390"/>
                  </a:cubicBezTo>
                  <a:cubicBezTo>
                    <a:pt x="10" y="390"/>
                    <a:pt x="10" y="390"/>
                    <a:pt x="10" y="390"/>
                  </a:cubicBezTo>
                  <a:cubicBezTo>
                    <a:pt x="10" y="390"/>
                    <a:pt x="10" y="390"/>
                    <a:pt x="10" y="391"/>
                  </a:cubicBezTo>
                  <a:cubicBezTo>
                    <a:pt x="10" y="391"/>
                    <a:pt x="10" y="391"/>
                    <a:pt x="10" y="391"/>
                  </a:cubicBezTo>
                  <a:cubicBezTo>
                    <a:pt x="10" y="391"/>
                    <a:pt x="10" y="391"/>
                    <a:pt x="10" y="391"/>
                  </a:cubicBezTo>
                  <a:cubicBezTo>
                    <a:pt x="11" y="393"/>
                    <a:pt x="9" y="396"/>
                    <a:pt x="6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3" y="396"/>
                    <a:pt x="1" y="394"/>
                    <a:pt x="1" y="392"/>
                  </a:cubicBezTo>
                  <a:close/>
                  <a:moveTo>
                    <a:pt x="0" y="376"/>
                  </a:moveTo>
                  <a:cubicBezTo>
                    <a:pt x="0" y="376"/>
                    <a:pt x="0" y="375"/>
                    <a:pt x="0" y="37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2"/>
                    <a:pt x="2" y="370"/>
                    <a:pt x="5" y="370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7" y="370"/>
                    <a:pt x="9" y="372"/>
                    <a:pt x="10" y="375"/>
                  </a:cubicBezTo>
                  <a:cubicBezTo>
                    <a:pt x="10" y="375"/>
                    <a:pt x="10" y="375"/>
                    <a:pt x="10" y="375"/>
                  </a:cubicBezTo>
                  <a:cubicBezTo>
                    <a:pt x="10" y="375"/>
                    <a:pt x="10" y="375"/>
                    <a:pt x="10" y="376"/>
                  </a:cubicBezTo>
                  <a:cubicBezTo>
                    <a:pt x="10" y="376"/>
                    <a:pt x="10" y="376"/>
                    <a:pt x="10" y="376"/>
                  </a:cubicBezTo>
                  <a:cubicBezTo>
                    <a:pt x="10" y="376"/>
                    <a:pt x="10" y="376"/>
                    <a:pt x="10" y="376"/>
                  </a:cubicBezTo>
                  <a:cubicBezTo>
                    <a:pt x="10" y="379"/>
                    <a:pt x="8" y="381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2" y="381"/>
                    <a:pt x="0" y="379"/>
                    <a:pt x="0" y="376"/>
                  </a:cubicBezTo>
                  <a:close/>
                  <a:moveTo>
                    <a:pt x="5" y="366"/>
                  </a:moveTo>
                  <a:cubicBezTo>
                    <a:pt x="2" y="366"/>
                    <a:pt x="0" y="364"/>
                    <a:pt x="0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57"/>
                    <a:pt x="2" y="355"/>
                    <a:pt x="5" y="355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7" y="355"/>
                    <a:pt x="9" y="357"/>
                    <a:pt x="9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1"/>
                    <a:pt x="9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9" y="364"/>
                    <a:pt x="7" y="366"/>
                    <a:pt x="5" y="366"/>
                  </a:cubicBezTo>
                  <a:cubicBezTo>
                    <a:pt x="5" y="366"/>
                    <a:pt x="5" y="366"/>
                    <a:pt x="5" y="366"/>
                  </a:cubicBezTo>
                  <a:cubicBezTo>
                    <a:pt x="5" y="366"/>
                    <a:pt x="5" y="366"/>
                    <a:pt x="5" y="366"/>
                  </a:cubicBezTo>
                  <a:close/>
                  <a:moveTo>
                    <a:pt x="5" y="351"/>
                  </a:moveTo>
                  <a:cubicBezTo>
                    <a:pt x="2" y="350"/>
                    <a:pt x="0" y="348"/>
                    <a:pt x="0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5"/>
                    <a:pt x="0" y="345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42"/>
                    <a:pt x="3" y="340"/>
                    <a:pt x="5" y="340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8" y="340"/>
                    <a:pt x="10" y="342"/>
                    <a:pt x="10" y="345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0" y="345"/>
                    <a:pt x="10" y="346"/>
                    <a:pt x="10" y="346"/>
                  </a:cubicBezTo>
                  <a:cubicBezTo>
                    <a:pt x="10" y="346"/>
                    <a:pt x="10" y="346"/>
                    <a:pt x="10" y="346"/>
                  </a:cubicBezTo>
                  <a:cubicBezTo>
                    <a:pt x="10" y="346"/>
                    <a:pt x="10" y="346"/>
                    <a:pt x="10" y="346"/>
                  </a:cubicBezTo>
                  <a:cubicBezTo>
                    <a:pt x="10" y="349"/>
                    <a:pt x="8" y="351"/>
                    <a:pt x="5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1"/>
                    <a:pt x="5" y="351"/>
                  </a:cubicBezTo>
                  <a:close/>
                  <a:moveTo>
                    <a:pt x="6" y="335"/>
                  </a:moveTo>
                  <a:cubicBezTo>
                    <a:pt x="3" y="335"/>
                    <a:pt x="1" y="333"/>
                    <a:pt x="1" y="330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1" y="330"/>
                    <a:pt x="1" y="329"/>
                    <a:pt x="1" y="329"/>
                  </a:cubicBezTo>
                  <a:cubicBezTo>
                    <a:pt x="1" y="329"/>
                    <a:pt x="1" y="329"/>
                    <a:pt x="1" y="329"/>
                  </a:cubicBezTo>
                  <a:cubicBezTo>
                    <a:pt x="2" y="326"/>
                    <a:pt x="4" y="324"/>
                    <a:pt x="6" y="325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9" y="325"/>
                    <a:pt x="11" y="327"/>
                    <a:pt x="11" y="330"/>
                  </a:cubicBezTo>
                  <a:cubicBezTo>
                    <a:pt x="11" y="330"/>
                    <a:pt x="11" y="330"/>
                    <a:pt x="11" y="330"/>
                  </a:cubicBezTo>
                  <a:cubicBezTo>
                    <a:pt x="11" y="330"/>
                    <a:pt x="11" y="331"/>
                    <a:pt x="1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0" y="334"/>
                    <a:pt x="8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7" y="320"/>
                  </a:moveTo>
                  <a:cubicBezTo>
                    <a:pt x="4" y="320"/>
                    <a:pt x="2" y="318"/>
                    <a:pt x="3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315"/>
                    <a:pt x="3" y="314"/>
                    <a:pt x="3" y="314"/>
                  </a:cubicBezTo>
                  <a:cubicBezTo>
                    <a:pt x="3" y="314"/>
                    <a:pt x="3" y="314"/>
                    <a:pt x="3" y="314"/>
                  </a:cubicBezTo>
                  <a:cubicBezTo>
                    <a:pt x="3" y="311"/>
                    <a:pt x="6" y="309"/>
                    <a:pt x="8" y="310"/>
                  </a:cubicBezTo>
                  <a:cubicBezTo>
                    <a:pt x="8" y="310"/>
                    <a:pt x="8" y="310"/>
                    <a:pt x="8" y="310"/>
                  </a:cubicBezTo>
                  <a:cubicBezTo>
                    <a:pt x="11" y="310"/>
                    <a:pt x="13" y="312"/>
                    <a:pt x="12" y="315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2" y="315"/>
                    <a:pt x="12" y="316"/>
                    <a:pt x="12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12" y="319"/>
                    <a:pt x="10" y="320"/>
                    <a:pt x="7" y="320"/>
                  </a:cubicBezTo>
                  <a:cubicBezTo>
                    <a:pt x="7" y="320"/>
                    <a:pt x="7" y="320"/>
                    <a:pt x="7" y="320"/>
                  </a:cubicBezTo>
                  <a:cubicBezTo>
                    <a:pt x="7" y="320"/>
                    <a:pt x="7" y="320"/>
                    <a:pt x="7" y="320"/>
                  </a:cubicBezTo>
                  <a:close/>
                  <a:moveTo>
                    <a:pt x="9" y="305"/>
                  </a:moveTo>
                  <a:cubicBezTo>
                    <a:pt x="6" y="305"/>
                    <a:pt x="5" y="303"/>
                    <a:pt x="5" y="300"/>
                  </a:cubicBezTo>
                  <a:cubicBezTo>
                    <a:pt x="5" y="300"/>
                    <a:pt x="5" y="300"/>
                    <a:pt x="5" y="300"/>
                  </a:cubicBezTo>
                  <a:cubicBezTo>
                    <a:pt x="5" y="300"/>
                    <a:pt x="5" y="299"/>
                    <a:pt x="5" y="299"/>
                  </a:cubicBezTo>
                  <a:cubicBezTo>
                    <a:pt x="5" y="299"/>
                    <a:pt x="5" y="299"/>
                    <a:pt x="5" y="299"/>
                  </a:cubicBezTo>
                  <a:cubicBezTo>
                    <a:pt x="6" y="296"/>
                    <a:pt x="8" y="294"/>
                    <a:pt x="11" y="295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13" y="295"/>
                    <a:pt x="15" y="298"/>
                    <a:pt x="15" y="300"/>
                  </a:cubicBezTo>
                  <a:cubicBezTo>
                    <a:pt x="15" y="300"/>
                    <a:pt x="15" y="300"/>
                    <a:pt x="15" y="300"/>
                  </a:cubicBezTo>
                  <a:cubicBezTo>
                    <a:pt x="14" y="301"/>
                    <a:pt x="14" y="301"/>
                    <a:pt x="14" y="302"/>
                  </a:cubicBezTo>
                  <a:cubicBezTo>
                    <a:pt x="14" y="302"/>
                    <a:pt x="14" y="302"/>
                    <a:pt x="14" y="302"/>
                  </a:cubicBezTo>
                  <a:cubicBezTo>
                    <a:pt x="14" y="304"/>
                    <a:pt x="12" y="305"/>
                    <a:pt x="10" y="305"/>
                  </a:cubicBezTo>
                  <a:cubicBezTo>
                    <a:pt x="10" y="305"/>
                    <a:pt x="10" y="305"/>
                    <a:pt x="10" y="305"/>
                  </a:cubicBezTo>
                  <a:cubicBezTo>
                    <a:pt x="9" y="305"/>
                    <a:pt x="9" y="305"/>
                    <a:pt x="9" y="305"/>
                  </a:cubicBezTo>
                  <a:close/>
                  <a:moveTo>
                    <a:pt x="11" y="290"/>
                  </a:moveTo>
                  <a:cubicBezTo>
                    <a:pt x="9" y="290"/>
                    <a:pt x="7" y="287"/>
                    <a:pt x="8" y="285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8" y="284"/>
                    <a:pt x="8" y="284"/>
                    <a:pt x="8" y="284"/>
                  </a:cubicBezTo>
                  <a:cubicBezTo>
                    <a:pt x="8" y="284"/>
                    <a:pt x="8" y="284"/>
                    <a:pt x="8" y="284"/>
                  </a:cubicBezTo>
                  <a:cubicBezTo>
                    <a:pt x="9" y="281"/>
                    <a:pt x="11" y="279"/>
                    <a:pt x="14" y="280"/>
                  </a:cubicBezTo>
                  <a:cubicBezTo>
                    <a:pt x="14" y="280"/>
                    <a:pt x="14" y="280"/>
                    <a:pt x="14" y="280"/>
                  </a:cubicBezTo>
                  <a:cubicBezTo>
                    <a:pt x="16" y="280"/>
                    <a:pt x="18" y="283"/>
                    <a:pt x="17" y="286"/>
                  </a:cubicBezTo>
                  <a:cubicBezTo>
                    <a:pt x="17" y="286"/>
                    <a:pt x="17" y="286"/>
                    <a:pt x="17" y="286"/>
                  </a:cubicBezTo>
                  <a:cubicBezTo>
                    <a:pt x="17" y="286"/>
                    <a:pt x="17" y="286"/>
                    <a:pt x="17" y="287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17" y="289"/>
                    <a:pt x="15" y="291"/>
                    <a:pt x="12" y="291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2" y="291"/>
                    <a:pt x="12" y="291"/>
                    <a:pt x="11" y="290"/>
                  </a:cubicBezTo>
                  <a:close/>
                  <a:moveTo>
                    <a:pt x="15" y="276"/>
                  </a:moveTo>
                  <a:cubicBezTo>
                    <a:pt x="12" y="275"/>
                    <a:pt x="11" y="272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2" y="269"/>
                    <a:pt x="12" y="269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2" y="266"/>
                    <a:pt x="15" y="265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20" y="266"/>
                    <a:pt x="21" y="269"/>
                    <a:pt x="21" y="271"/>
                  </a:cubicBezTo>
                  <a:cubicBezTo>
                    <a:pt x="21" y="271"/>
                    <a:pt x="21" y="271"/>
                    <a:pt x="21" y="271"/>
                  </a:cubicBezTo>
                  <a:cubicBezTo>
                    <a:pt x="21" y="271"/>
                    <a:pt x="21" y="272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0" y="274"/>
                    <a:pt x="18" y="276"/>
                    <a:pt x="16" y="276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16" y="276"/>
                    <a:pt x="15" y="276"/>
                    <a:pt x="15" y="276"/>
                  </a:cubicBezTo>
                  <a:close/>
                  <a:moveTo>
                    <a:pt x="19" y="261"/>
                  </a:moveTo>
                  <a:cubicBezTo>
                    <a:pt x="16" y="260"/>
                    <a:pt x="15" y="258"/>
                    <a:pt x="16" y="255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6" y="255"/>
                    <a:pt x="16" y="254"/>
                    <a:pt x="16" y="254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7" y="251"/>
                    <a:pt x="19" y="250"/>
                    <a:pt x="22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4" y="252"/>
                    <a:pt x="26" y="254"/>
                    <a:pt x="25" y="257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7"/>
                    <a:pt x="25" y="258"/>
                    <a:pt x="25" y="258"/>
                  </a:cubicBezTo>
                  <a:cubicBezTo>
                    <a:pt x="25" y="258"/>
                    <a:pt x="25" y="258"/>
                    <a:pt x="25" y="258"/>
                  </a:cubicBezTo>
                  <a:cubicBezTo>
                    <a:pt x="24" y="260"/>
                    <a:pt x="22" y="261"/>
                    <a:pt x="20" y="261"/>
                  </a:cubicBezTo>
                  <a:cubicBezTo>
                    <a:pt x="20" y="261"/>
                    <a:pt x="20" y="261"/>
                    <a:pt x="20" y="261"/>
                  </a:cubicBezTo>
                  <a:cubicBezTo>
                    <a:pt x="20" y="261"/>
                    <a:pt x="19" y="261"/>
                    <a:pt x="19" y="261"/>
                  </a:cubicBezTo>
                  <a:close/>
                  <a:moveTo>
                    <a:pt x="23" y="247"/>
                  </a:moveTo>
                  <a:cubicBezTo>
                    <a:pt x="21" y="246"/>
                    <a:pt x="19" y="243"/>
                    <a:pt x="20" y="241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21" y="240"/>
                    <a:pt x="21" y="240"/>
                    <a:pt x="21" y="239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7"/>
                    <a:pt x="24" y="236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9" y="237"/>
                    <a:pt x="31" y="240"/>
                    <a:pt x="30" y="243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30" y="243"/>
                    <a:pt x="29" y="243"/>
                    <a:pt x="29" y="244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46"/>
                    <a:pt x="27" y="247"/>
                    <a:pt x="25" y="247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7"/>
                    <a:pt x="24" y="247"/>
                    <a:pt x="23" y="247"/>
                  </a:cubicBezTo>
                  <a:close/>
                  <a:moveTo>
                    <a:pt x="28" y="233"/>
                  </a:moveTo>
                  <a:cubicBezTo>
                    <a:pt x="26" y="232"/>
                    <a:pt x="25" y="229"/>
                    <a:pt x="26" y="226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6"/>
                    <a:pt x="26" y="226"/>
                    <a:pt x="26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30" y="222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5" y="224"/>
                    <a:pt x="36" y="226"/>
                    <a:pt x="35" y="229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35" y="229"/>
                    <a:pt x="35" y="230"/>
                    <a:pt x="35" y="230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4" y="232"/>
                    <a:pt x="32" y="233"/>
                    <a:pt x="30" y="233"/>
                  </a:cubicBezTo>
                  <a:cubicBezTo>
                    <a:pt x="30" y="233"/>
                    <a:pt x="30" y="233"/>
                    <a:pt x="30" y="233"/>
                  </a:cubicBezTo>
                  <a:cubicBezTo>
                    <a:pt x="30" y="233"/>
                    <a:pt x="29" y="233"/>
                    <a:pt x="28" y="233"/>
                  </a:cubicBezTo>
                  <a:close/>
                  <a:moveTo>
                    <a:pt x="34" y="219"/>
                  </a:moveTo>
                  <a:cubicBezTo>
                    <a:pt x="32" y="217"/>
                    <a:pt x="31" y="215"/>
                    <a:pt x="32" y="212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32" y="212"/>
                    <a:pt x="32" y="212"/>
                    <a:pt x="33" y="211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4" y="209"/>
                    <a:pt x="37" y="208"/>
                    <a:pt x="39" y="209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1" y="210"/>
                    <a:pt x="42" y="213"/>
                    <a:pt x="41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0" y="218"/>
                    <a:pt x="38" y="219"/>
                    <a:pt x="36" y="219"/>
                  </a:cubicBezTo>
                  <a:cubicBezTo>
                    <a:pt x="36" y="219"/>
                    <a:pt x="36" y="219"/>
                    <a:pt x="36" y="219"/>
                  </a:cubicBezTo>
                  <a:cubicBezTo>
                    <a:pt x="36" y="219"/>
                    <a:pt x="35" y="219"/>
                    <a:pt x="34" y="219"/>
                  </a:cubicBezTo>
                  <a:close/>
                  <a:moveTo>
                    <a:pt x="41" y="205"/>
                  </a:moveTo>
                  <a:cubicBezTo>
                    <a:pt x="39" y="204"/>
                    <a:pt x="38" y="201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39" y="198"/>
                    <a:pt x="39" y="198"/>
                    <a:pt x="40" y="19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1" y="195"/>
                    <a:pt x="44" y="194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8" y="197"/>
                    <a:pt x="49" y="200"/>
                    <a:pt x="48" y="202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8" y="202"/>
                    <a:pt x="47" y="203"/>
                    <a:pt x="47" y="203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46" y="205"/>
                    <a:pt x="45" y="206"/>
                    <a:pt x="43" y="206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42" y="206"/>
                    <a:pt x="42" y="205"/>
                    <a:pt x="41" y="205"/>
                  </a:cubicBezTo>
                  <a:close/>
                  <a:moveTo>
                    <a:pt x="48" y="192"/>
                  </a:moveTo>
                  <a:cubicBezTo>
                    <a:pt x="46" y="190"/>
                    <a:pt x="45" y="187"/>
                    <a:pt x="46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5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2"/>
                    <a:pt x="51" y="181"/>
                    <a:pt x="54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6" y="184"/>
                    <a:pt x="57" y="187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5" y="190"/>
                    <a:pt x="55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54" y="191"/>
                    <a:pt x="52" y="192"/>
                    <a:pt x="50" y="192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49" y="192"/>
                    <a:pt x="48" y="192"/>
                  </a:cubicBezTo>
                  <a:close/>
                  <a:moveTo>
                    <a:pt x="56" y="179"/>
                  </a:moveTo>
                  <a:cubicBezTo>
                    <a:pt x="54" y="177"/>
                    <a:pt x="53" y="174"/>
                    <a:pt x="55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2"/>
                    <a:pt x="55" y="171"/>
                    <a:pt x="55" y="171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7" y="169"/>
                    <a:pt x="60" y="168"/>
                    <a:pt x="62" y="170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64" y="171"/>
                    <a:pt x="65" y="174"/>
                    <a:pt x="63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7"/>
                    <a:pt x="63" y="177"/>
                    <a:pt x="62" y="177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79"/>
                    <a:pt x="60" y="179"/>
                    <a:pt x="58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79"/>
                    <a:pt x="57" y="179"/>
                    <a:pt x="56" y="179"/>
                  </a:cubicBezTo>
                  <a:close/>
                  <a:moveTo>
                    <a:pt x="64" y="166"/>
                  </a:moveTo>
                  <a:cubicBezTo>
                    <a:pt x="62" y="165"/>
                    <a:pt x="62" y="162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4" y="159"/>
                    <a:pt x="64" y="159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56"/>
                    <a:pt x="69" y="156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3" y="159"/>
                    <a:pt x="73" y="162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1" y="164"/>
                    <a:pt x="71" y="165"/>
                    <a:pt x="71" y="165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6"/>
                    <a:pt x="69" y="167"/>
                    <a:pt x="67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6" y="167"/>
                    <a:pt x="65" y="167"/>
                    <a:pt x="64" y="166"/>
                  </a:cubicBezTo>
                  <a:close/>
                  <a:moveTo>
                    <a:pt x="73" y="154"/>
                  </a:moveTo>
                  <a:cubicBezTo>
                    <a:pt x="71" y="152"/>
                    <a:pt x="71" y="149"/>
                    <a:pt x="72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5" y="144"/>
                    <a:pt x="78" y="144"/>
                    <a:pt x="80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2" y="147"/>
                    <a:pt x="82" y="150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0" y="152"/>
                    <a:pt x="80" y="153"/>
                    <a:pt x="80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8" y="155"/>
                    <a:pt x="76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5" y="155"/>
                    <a:pt x="74" y="155"/>
                    <a:pt x="73" y="154"/>
                  </a:cubicBezTo>
                  <a:close/>
                  <a:moveTo>
                    <a:pt x="83" y="142"/>
                  </a:moveTo>
                  <a:cubicBezTo>
                    <a:pt x="81" y="140"/>
                    <a:pt x="81" y="137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3" y="135"/>
                    <a:pt x="83" y="135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5" y="132"/>
                    <a:pt x="88" y="132"/>
                    <a:pt x="90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2" y="136"/>
                    <a:pt x="92" y="139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3"/>
                    <a:pt x="87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3"/>
                    <a:pt x="84" y="143"/>
                    <a:pt x="83" y="142"/>
                  </a:cubicBezTo>
                  <a:close/>
                  <a:moveTo>
                    <a:pt x="93" y="131"/>
                  </a:moveTo>
                  <a:cubicBezTo>
                    <a:pt x="91" y="129"/>
                    <a:pt x="91" y="126"/>
                    <a:pt x="93" y="124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4"/>
                    <a:pt x="93" y="123"/>
                    <a:pt x="93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5" y="121"/>
                    <a:pt x="98" y="121"/>
                    <a:pt x="100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2" y="125"/>
                    <a:pt x="102" y="128"/>
                    <a:pt x="100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0"/>
                    <a:pt x="100" y="130"/>
                    <a:pt x="99" y="131"/>
                  </a:cubicBezTo>
                  <a:cubicBezTo>
                    <a:pt x="99" y="131"/>
                    <a:pt x="99" y="131"/>
                    <a:pt x="99" y="131"/>
                  </a:cubicBezTo>
                  <a:cubicBezTo>
                    <a:pt x="98" y="132"/>
                    <a:pt x="97" y="132"/>
                    <a:pt x="96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5" y="132"/>
                    <a:pt x="94" y="132"/>
                    <a:pt x="93" y="131"/>
                  </a:cubicBezTo>
                  <a:close/>
                  <a:moveTo>
                    <a:pt x="103" y="120"/>
                  </a:moveTo>
                  <a:cubicBezTo>
                    <a:pt x="101" y="118"/>
                    <a:pt x="101" y="115"/>
                    <a:pt x="103" y="113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4" y="113"/>
                    <a:pt x="104" y="113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6" y="110"/>
                    <a:pt x="109" y="110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7"/>
                    <a:pt x="111" y="119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1" y="119"/>
                    <a:pt x="110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8" y="121"/>
                    <a:pt x="10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5" y="121"/>
                    <a:pt x="104" y="121"/>
                    <a:pt x="103" y="120"/>
                  </a:cubicBezTo>
                  <a:close/>
                  <a:moveTo>
                    <a:pt x="114" y="109"/>
                  </a:moveTo>
                  <a:cubicBezTo>
                    <a:pt x="112" y="107"/>
                    <a:pt x="113" y="104"/>
                    <a:pt x="114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7" y="100"/>
                    <a:pt x="120" y="100"/>
                    <a:pt x="122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4" y="104"/>
                    <a:pt x="124" y="107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1" y="109"/>
                    <a:pt x="121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0" y="110"/>
                    <a:pt x="119" y="111"/>
                    <a:pt x="118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6" y="111"/>
                    <a:pt x="115" y="110"/>
                    <a:pt x="114" y="109"/>
                  </a:cubicBezTo>
                  <a:close/>
                  <a:moveTo>
                    <a:pt x="125" y="99"/>
                  </a:moveTo>
                  <a:cubicBezTo>
                    <a:pt x="124" y="97"/>
                    <a:pt x="124" y="94"/>
                    <a:pt x="126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6" y="92"/>
                    <a:pt x="127" y="92"/>
                    <a:pt x="127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9" y="90"/>
                    <a:pt x="132" y="90"/>
                    <a:pt x="134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5" y="94"/>
                    <a:pt x="135" y="97"/>
                    <a:pt x="133" y="99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3" y="99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1" y="101"/>
                    <a:pt x="130" y="101"/>
                    <a:pt x="129" y="101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8" y="101"/>
                    <a:pt x="126" y="100"/>
                    <a:pt x="125" y="99"/>
                  </a:cubicBezTo>
                  <a:close/>
                  <a:moveTo>
                    <a:pt x="137" y="90"/>
                  </a:moveTo>
                  <a:cubicBezTo>
                    <a:pt x="135" y="88"/>
                    <a:pt x="136" y="85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41" y="81"/>
                    <a:pt x="144" y="81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7" y="85"/>
                    <a:pt x="147" y="88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3" y="91"/>
                    <a:pt x="142" y="91"/>
                    <a:pt x="141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9" y="91"/>
                    <a:pt x="138" y="91"/>
                    <a:pt x="137" y="90"/>
                  </a:cubicBezTo>
                  <a:close/>
                  <a:moveTo>
                    <a:pt x="149" y="80"/>
                  </a:moveTo>
                  <a:cubicBezTo>
                    <a:pt x="148" y="78"/>
                    <a:pt x="148" y="75"/>
                    <a:pt x="150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1" y="74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3" y="71"/>
                    <a:pt x="156" y="72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6"/>
                    <a:pt x="159" y="79"/>
                    <a:pt x="157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5" y="82"/>
                    <a:pt x="154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1" y="82"/>
                    <a:pt x="150" y="82"/>
                    <a:pt x="149" y="80"/>
                  </a:cubicBezTo>
                  <a:close/>
                  <a:moveTo>
                    <a:pt x="161" y="72"/>
                  </a:moveTo>
                  <a:cubicBezTo>
                    <a:pt x="160" y="69"/>
                    <a:pt x="161" y="67"/>
                    <a:pt x="163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3" y="65"/>
                    <a:pt x="163" y="65"/>
                    <a:pt x="164" y="64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6" y="63"/>
                    <a:pt x="169" y="63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2" y="68"/>
                    <a:pt x="171" y="71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8" y="73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73"/>
                    <a:pt x="166" y="74"/>
                    <a:pt x="165" y="74"/>
                  </a:cubicBezTo>
                  <a:cubicBezTo>
                    <a:pt x="165" y="74"/>
                    <a:pt x="165" y="74"/>
                    <a:pt x="165" y="74"/>
                  </a:cubicBezTo>
                  <a:cubicBezTo>
                    <a:pt x="164" y="74"/>
                    <a:pt x="162" y="73"/>
                    <a:pt x="161" y="72"/>
                  </a:cubicBezTo>
                  <a:close/>
                  <a:moveTo>
                    <a:pt x="174" y="63"/>
                  </a:moveTo>
                  <a:cubicBezTo>
                    <a:pt x="173" y="61"/>
                    <a:pt x="173" y="58"/>
                    <a:pt x="176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6"/>
                    <a:pt x="176" y="56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9" y="55"/>
                    <a:pt x="182" y="55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5" y="60"/>
                    <a:pt x="184" y="63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0" y="65"/>
                    <a:pt x="179" y="65"/>
                    <a:pt x="178" y="65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7" y="65"/>
                    <a:pt x="175" y="65"/>
                    <a:pt x="174" y="63"/>
                  </a:cubicBezTo>
                  <a:close/>
                  <a:moveTo>
                    <a:pt x="187" y="55"/>
                  </a:moveTo>
                  <a:cubicBezTo>
                    <a:pt x="186" y="53"/>
                    <a:pt x="186" y="50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8"/>
                    <a:pt x="190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7"/>
                    <a:pt x="195" y="48"/>
                    <a:pt x="196" y="50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8" y="52"/>
                    <a:pt x="197" y="55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4" y="57"/>
                    <a:pt x="194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2" y="58"/>
                    <a:pt x="191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89" y="58"/>
                    <a:pt x="188" y="57"/>
                    <a:pt x="187" y="55"/>
                  </a:cubicBezTo>
                  <a:close/>
                  <a:moveTo>
                    <a:pt x="200" y="48"/>
                  </a:moveTo>
                  <a:cubicBezTo>
                    <a:pt x="199" y="45"/>
                    <a:pt x="200" y="43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6" y="39"/>
                    <a:pt x="208" y="40"/>
                    <a:pt x="210" y="43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1" y="45"/>
                    <a:pt x="210" y="48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49"/>
                    <a:pt x="207" y="49"/>
                    <a:pt x="207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6" y="50"/>
                    <a:pt x="205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3" y="50"/>
                    <a:pt x="201" y="49"/>
                    <a:pt x="200" y="48"/>
                  </a:cubicBezTo>
                  <a:close/>
                  <a:moveTo>
                    <a:pt x="213" y="41"/>
                  </a:moveTo>
                  <a:cubicBezTo>
                    <a:pt x="212" y="38"/>
                    <a:pt x="213" y="35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7" y="34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9" y="33"/>
                    <a:pt x="222" y="33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4" y="38"/>
                    <a:pt x="223" y="41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1" y="42"/>
                    <a:pt x="220" y="43"/>
                    <a:pt x="220" y="43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19" y="43"/>
                    <a:pt x="218" y="43"/>
                    <a:pt x="218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16" y="43"/>
                    <a:pt x="214" y="42"/>
                    <a:pt x="213" y="41"/>
                  </a:cubicBezTo>
                  <a:close/>
                  <a:moveTo>
                    <a:pt x="227" y="34"/>
                  </a:moveTo>
                  <a:cubicBezTo>
                    <a:pt x="226" y="32"/>
                    <a:pt x="227" y="29"/>
                    <a:pt x="229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0" y="27"/>
                    <a:pt x="230" y="27"/>
                    <a:pt x="231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3" y="26"/>
                    <a:pt x="236" y="27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8" y="32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4" y="36"/>
                    <a:pt x="233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3" y="36"/>
                    <a:pt x="232" y="37"/>
                    <a:pt x="231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28" y="36"/>
                    <a:pt x="227" y="34"/>
                  </a:cubicBezTo>
                  <a:close/>
                  <a:moveTo>
                    <a:pt x="241" y="28"/>
                  </a:moveTo>
                  <a:cubicBezTo>
                    <a:pt x="240" y="25"/>
                    <a:pt x="241" y="22"/>
                    <a:pt x="243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4" y="21"/>
                    <a:pt x="244" y="21"/>
                    <a:pt x="245" y="21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7" y="20"/>
                    <a:pt x="250" y="21"/>
                    <a:pt x="251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2" y="26"/>
                    <a:pt x="251" y="28"/>
                    <a:pt x="248" y="30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8" y="30"/>
                    <a:pt x="247" y="30"/>
                    <a:pt x="247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6" y="30"/>
                    <a:pt x="246" y="30"/>
                    <a:pt x="245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3" y="30"/>
                    <a:pt x="242" y="29"/>
                    <a:pt x="241" y="28"/>
                  </a:cubicBezTo>
                  <a:close/>
                  <a:moveTo>
                    <a:pt x="255" y="22"/>
                  </a:moveTo>
                  <a:cubicBezTo>
                    <a:pt x="254" y="19"/>
                    <a:pt x="255" y="16"/>
                    <a:pt x="257" y="16"/>
                  </a:cubicBezTo>
                  <a:cubicBezTo>
                    <a:pt x="257" y="16"/>
                    <a:pt x="257" y="16"/>
                    <a:pt x="257" y="16"/>
                  </a:cubicBezTo>
                  <a:cubicBezTo>
                    <a:pt x="258" y="15"/>
                    <a:pt x="258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61" y="14"/>
                    <a:pt x="264" y="15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20"/>
                    <a:pt x="265" y="23"/>
                    <a:pt x="262" y="24"/>
                  </a:cubicBezTo>
                  <a:cubicBezTo>
                    <a:pt x="262" y="24"/>
                    <a:pt x="262" y="24"/>
                    <a:pt x="262" y="24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0" y="25"/>
                    <a:pt x="260" y="25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7" y="25"/>
                    <a:pt x="256" y="23"/>
                    <a:pt x="255" y="22"/>
                  </a:cubicBezTo>
                  <a:close/>
                  <a:moveTo>
                    <a:pt x="269" y="16"/>
                  </a:moveTo>
                  <a:cubicBezTo>
                    <a:pt x="268" y="14"/>
                    <a:pt x="269" y="11"/>
                    <a:pt x="272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2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6" y="9"/>
                    <a:pt x="278" y="10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80" y="15"/>
                    <a:pt x="279" y="18"/>
                    <a:pt x="276" y="19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76" y="19"/>
                    <a:pt x="275" y="19"/>
                    <a:pt x="275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4" y="19"/>
                    <a:pt x="274" y="19"/>
                    <a:pt x="273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1" y="19"/>
                    <a:pt x="270" y="18"/>
                    <a:pt x="269" y="16"/>
                  </a:cubicBezTo>
                  <a:close/>
                  <a:moveTo>
                    <a:pt x="283" y="11"/>
                  </a:moveTo>
                  <a:cubicBezTo>
                    <a:pt x="282" y="9"/>
                    <a:pt x="284" y="6"/>
                    <a:pt x="286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7" y="5"/>
                    <a:pt x="287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90" y="4"/>
                    <a:pt x="293" y="5"/>
                    <a:pt x="294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10"/>
                    <a:pt x="293" y="13"/>
                    <a:pt x="290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8" y="14"/>
                    <a:pt x="288" y="14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6" y="14"/>
                    <a:pt x="284" y="13"/>
                    <a:pt x="283" y="11"/>
                  </a:cubicBezTo>
                  <a:close/>
                  <a:moveTo>
                    <a:pt x="298" y="6"/>
                  </a:moveTo>
                  <a:cubicBezTo>
                    <a:pt x="297" y="4"/>
                    <a:pt x="299" y="1"/>
                    <a:pt x="301" y="1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1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5" y="0"/>
                    <a:pt x="307" y="1"/>
                    <a:pt x="308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309" y="6"/>
                    <a:pt x="307" y="9"/>
                    <a:pt x="305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4" y="9"/>
                    <a:pt x="304" y="10"/>
                    <a:pt x="304" y="10"/>
                  </a:cubicBezTo>
                  <a:cubicBezTo>
                    <a:pt x="304" y="10"/>
                    <a:pt x="304" y="10"/>
                    <a:pt x="304" y="10"/>
                  </a:cubicBezTo>
                  <a:cubicBezTo>
                    <a:pt x="303" y="10"/>
                    <a:pt x="303" y="10"/>
                    <a:pt x="302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0" y="10"/>
                    <a:pt x="298" y="8"/>
                    <a:pt x="298" y="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36"/>
            <p:cNvSpPr/>
            <p:nvPr/>
          </p:nvSpPr>
          <p:spPr bwMode="auto">
            <a:xfrm>
              <a:off x="7144999" y="2555422"/>
              <a:ext cx="517525" cy="1674813"/>
            </a:xfrm>
            <a:custGeom>
              <a:avLst/>
              <a:gdLst>
                <a:gd name="T0" fmla="*/ 120 w 201"/>
                <a:gd name="T1" fmla="*/ 11 h 649"/>
                <a:gd name="T2" fmla="*/ 201 w 201"/>
                <a:gd name="T3" fmla="*/ 1 h 649"/>
                <a:gd name="T4" fmla="*/ 201 w 201"/>
                <a:gd name="T5" fmla="*/ 649 h 649"/>
                <a:gd name="T6" fmla="*/ 0 w 201"/>
                <a:gd name="T7" fmla="*/ 289 h 649"/>
                <a:gd name="T8" fmla="*/ 120 w 201"/>
                <a:gd name="T9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49">
                  <a:moveTo>
                    <a:pt x="120" y="11"/>
                  </a:moveTo>
                  <a:cubicBezTo>
                    <a:pt x="141" y="0"/>
                    <a:pt x="201" y="1"/>
                    <a:pt x="201" y="1"/>
                  </a:cubicBezTo>
                  <a:cubicBezTo>
                    <a:pt x="201" y="649"/>
                    <a:pt x="201" y="649"/>
                    <a:pt x="201" y="649"/>
                  </a:cubicBezTo>
                  <a:cubicBezTo>
                    <a:pt x="201" y="649"/>
                    <a:pt x="0" y="538"/>
                    <a:pt x="0" y="289"/>
                  </a:cubicBezTo>
                  <a:cubicBezTo>
                    <a:pt x="0" y="126"/>
                    <a:pt x="62" y="42"/>
                    <a:pt x="120" y="11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37"/>
            <p:cNvSpPr/>
            <p:nvPr/>
          </p:nvSpPr>
          <p:spPr bwMode="auto">
            <a:xfrm>
              <a:off x="6717962" y="2596697"/>
              <a:ext cx="663575" cy="1527175"/>
            </a:xfrm>
            <a:custGeom>
              <a:avLst/>
              <a:gdLst>
                <a:gd name="T0" fmla="*/ 179 w 258"/>
                <a:gd name="T1" fmla="*/ 0 h 592"/>
                <a:gd name="T2" fmla="*/ 32 w 258"/>
                <a:gd name="T3" fmla="*/ 282 h 592"/>
                <a:gd name="T4" fmla="*/ 258 w 258"/>
                <a:gd name="T5" fmla="*/ 592 h 592"/>
                <a:gd name="T6" fmla="*/ 0 w 258"/>
                <a:gd name="T7" fmla="*/ 281 h 592"/>
                <a:gd name="T8" fmla="*/ 179 w 258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92">
                  <a:moveTo>
                    <a:pt x="179" y="0"/>
                  </a:moveTo>
                  <a:cubicBezTo>
                    <a:pt x="179" y="0"/>
                    <a:pt x="32" y="75"/>
                    <a:pt x="32" y="282"/>
                  </a:cubicBezTo>
                  <a:cubicBezTo>
                    <a:pt x="32" y="481"/>
                    <a:pt x="258" y="592"/>
                    <a:pt x="258" y="592"/>
                  </a:cubicBezTo>
                  <a:cubicBezTo>
                    <a:pt x="258" y="592"/>
                    <a:pt x="0" y="539"/>
                    <a:pt x="0" y="281"/>
                  </a:cubicBezTo>
                  <a:cubicBezTo>
                    <a:pt x="0" y="63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8"/>
            <p:cNvSpPr>
              <a:spLocks noEditPoints="1"/>
            </p:cNvSpPr>
            <p:nvPr/>
          </p:nvSpPr>
          <p:spPr bwMode="auto">
            <a:xfrm>
              <a:off x="7435512" y="2704647"/>
              <a:ext cx="142875" cy="144463"/>
            </a:xfrm>
            <a:custGeom>
              <a:avLst/>
              <a:gdLst>
                <a:gd name="T0" fmla="*/ 42 w 55"/>
                <a:gd name="T1" fmla="*/ 34 h 56"/>
                <a:gd name="T2" fmla="*/ 39 w 55"/>
                <a:gd name="T3" fmla="*/ 32 h 56"/>
                <a:gd name="T4" fmla="*/ 55 w 55"/>
                <a:gd name="T5" fmla="*/ 23 h 56"/>
                <a:gd name="T6" fmla="*/ 39 w 55"/>
                <a:gd name="T7" fmla="*/ 12 h 56"/>
                <a:gd name="T8" fmla="*/ 38 w 55"/>
                <a:gd name="T9" fmla="*/ 13 h 56"/>
                <a:gd name="T10" fmla="*/ 38 w 55"/>
                <a:gd name="T11" fmla="*/ 8 h 56"/>
                <a:gd name="T12" fmla="*/ 37 w 55"/>
                <a:gd name="T13" fmla="*/ 6 h 56"/>
                <a:gd name="T14" fmla="*/ 37 w 55"/>
                <a:gd name="T15" fmla="*/ 6 h 56"/>
                <a:gd name="T16" fmla="*/ 25 w 55"/>
                <a:gd name="T17" fmla="*/ 1 h 56"/>
                <a:gd name="T18" fmla="*/ 16 w 55"/>
                <a:gd name="T19" fmla="*/ 16 h 56"/>
                <a:gd name="T20" fmla="*/ 16 w 55"/>
                <a:gd name="T21" fmla="*/ 16 h 56"/>
                <a:gd name="T22" fmla="*/ 13 w 55"/>
                <a:gd name="T23" fmla="*/ 15 h 56"/>
                <a:gd name="T24" fmla="*/ 2 w 55"/>
                <a:gd name="T25" fmla="*/ 17 h 56"/>
                <a:gd name="T26" fmla="*/ 2 w 55"/>
                <a:gd name="T27" fmla="*/ 28 h 56"/>
                <a:gd name="T28" fmla="*/ 17 w 55"/>
                <a:gd name="T29" fmla="*/ 36 h 56"/>
                <a:gd name="T30" fmla="*/ 12 w 55"/>
                <a:gd name="T31" fmla="*/ 51 h 56"/>
                <a:gd name="T32" fmla="*/ 27 w 55"/>
                <a:gd name="T33" fmla="*/ 50 h 56"/>
                <a:gd name="T34" fmla="*/ 31 w 55"/>
                <a:gd name="T35" fmla="*/ 38 h 56"/>
                <a:gd name="T36" fmla="*/ 32 w 55"/>
                <a:gd name="T37" fmla="*/ 40 h 56"/>
                <a:gd name="T38" fmla="*/ 43 w 55"/>
                <a:gd name="T39" fmla="*/ 51 h 56"/>
                <a:gd name="T40" fmla="*/ 52 w 55"/>
                <a:gd name="T41" fmla="*/ 45 h 56"/>
                <a:gd name="T42" fmla="*/ 42 w 55"/>
                <a:gd name="T43" fmla="*/ 34 h 56"/>
                <a:gd name="T44" fmla="*/ 31 w 55"/>
                <a:gd name="T45" fmla="*/ 32 h 56"/>
                <a:gd name="T46" fmla="*/ 28 w 55"/>
                <a:gd name="T47" fmla="*/ 33 h 56"/>
                <a:gd name="T48" fmla="*/ 27 w 55"/>
                <a:gd name="T49" fmla="*/ 33 h 56"/>
                <a:gd name="T50" fmla="*/ 25 w 55"/>
                <a:gd name="T51" fmla="*/ 32 h 56"/>
                <a:gd name="T52" fmla="*/ 23 w 55"/>
                <a:gd name="T53" fmla="*/ 30 h 56"/>
                <a:gd name="T54" fmla="*/ 22 w 55"/>
                <a:gd name="T55" fmla="*/ 27 h 56"/>
                <a:gd name="T56" fmla="*/ 23 w 55"/>
                <a:gd name="T57" fmla="*/ 24 h 56"/>
                <a:gd name="T58" fmla="*/ 27 w 55"/>
                <a:gd name="T59" fmla="*/ 22 h 56"/>
                <a:gd name="T60" fmla="*/ 28 w 55"/>
                <a:gd name="T61" fmla="*/ 22 h 56"/>
                <a:gd name="T62" fmla="*/ 29 w 55"/>
                <a:gd name="T63" fmla="*/ 22 h 56"/>
                <a:gd name="T64" fmla="*/ 32 w 55"/>
                <a:gd name="T65" fmla="*/ 23 h 56"/>
                <a:gd name="T66" fmla="*/ 33 w 55"/>
                <a:gd name="T67" fmla="*/ 28 h 56"/>
                <a:gd name="T68" fmla="*/ 33 w 55"/>
                <a:gd name="T69" fmla="*/ 29 h 56"/>
                <a:gd name="T70" fmla="*/ 32 w 55"/>
                <a:gd name="T71" fmla="*/ 31 h 56"/>
                <a:gd name="T72" fmla="*/ 31 w 55"/>
                <a:gd name="T7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2" y="34"/>
                  </a:moveTo>
                  <a:cubicBezTo>
                    <a:pt x="41" y="33"/>
                    <a:pt x="40" y="32"/>
                    <a:pt x="39" y="32"/>
                  </a:cubicBezTo>
                  <a:cubicBezTo>
                    <a:pt x="44" y="32"/>
                    <a:pt x="54" y="30"/>
                    <a:pt x="55" y="23"/>
                  </a:cubicBezTo>
                  <a:cubicBezTo>
                    <a:pt x="55" y="14"/>
                    <a:pt x="47" y="11"/>
                    <a:pt x="39" y="12"/>
                  </a:cubicBezTo>
                  <a:cubicBezTo>
                    <a:pt x="39" y="12"/>
                    <a:pt x="39" y="13"/>
                    <a:pt x="38" y="13"/>
                  </a:cubicBezTo>
                  <a:cubicBezTo>
                    <a:pt x="38" y="11"/>
                    <a:pt x="38" y="10"/>
                    <a:pt x="38" y="8"/>
                  </a:cubicBezTo>
                  <a:cubicBezTo>
                    <a:pt x="37" y="7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1"/>
                    <a:pt x="29" y="1"/>
                    <a:pt x="25" y="1"/>
                  </a:cubicBezTo>
                  <a:cubicBezTo>
                    <a:pt x="18" y="0"/>
                    <a:pt x="13" y="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3" y="15"/>
                    <a:pt x="13" y="15"/>
                  </a:cubicBezTo>
                  <a:cubicBezTo>
                    <a:pt x="10" y="15"/>
                    <a:pt x="4" y="14"/>
                    <a:pt x="2" y="17"/>
                  </a:cubicBezTo>
                  <a:cubicBezTo>
                    <a:pt x="0" y="20"/>
                    <a:pt x="0" y="25"/>
                    <a:pt x="2" y="28"/>
                  </a:cubicBezTo>
                  <a:cubicBezTo>
                    <a:pt x="5" y="35"/>
                    <a:pt x="11" y="38"/>
                    <a:pt x="17" y="36"/>
                  </a:cubicBezTo>
                  <a:cubicBezTo>
                    <a:pt x="14" y="40"/>
                    <a:pt x="7" y="46"/>
                    <a:pt x="12" y="51"/>
                  </a:cubicBezTo>
                  <a:cubicBezTo>
                    <a:pt x="16" y="54"/>
                    <a:pt x="24" y="56"/>
                    <a:pt x="27" y="50"/>
                  </a:cubicBezTo>
                  <a:cubicBezTo>
                    <a:pt x="28" y="47"/>
                    <a:pt x="30" y="42"/>
                    <a:pt x="31" y="38"/>
                  </a:cubicBezTo>
                  <a:cubicBezTo>
                    <a:pt x="31" y="38"/>
                    <a:pt x="31" y="39"/>
                    <a:pt x="32" y="40"/>
                  </a:cubicBezTo>
                  <a:cubicBezTo>
                    <a:pt x="34" y="45"/>
                    <a:pt x="37" y="51"/>
                    <a:pt x="43" y="51"/>
                  </a:cubicBezTo>
                  <a:cubicBezTo>
                    <a:pt x="46" y="51"/>
                    <a:pt x="52" y="50"/>
                    <a:pt x="52" y="45"/>
                  </a:cubicBezTo>
                  <a:cubicBezTo>
                    <a:pt x="52" y="41"/>
                    <a:pt x="45" y="36"/>
                    <a:pt x="42" y="34"/>
                  </a:cubicBezTo>
                  <a:close/>
                  <a:moveTo>
                    <a:pt x="31" y="32"/>
                  </a:moveTo>
                  <a:cubicBezTo>
                    <a:pt x="30" y="33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5" y="32"/>
                    <a:pt x="25" y="32"/>
                  </a:cubicBezTo>
                  <a:cubicBezTo>
                    <a:pt x="24" y="32"/>
                    <a:pt x="23" y="31"/>
                    <a:pt x="23" y="30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3" y="25"/>
                    <a:pt x="23" y="24"/>
                  </a:cubicBezTo>
                  <a:cubicBezTo>
                    <a:pt x="24" y="23"/>
                    <a:pt x="25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1" y="22"/>
                    <a:pt x="32" y="23"/>
                  </a:cubicBezTo>
                  <a:cubicBezTo>
                    <a:pt x="33" y="24"/>
                    <a:pt x="34" y="26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2" y="31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9"/>
            <p:cNvSpPr>
              <a:spLocks noEditPoints="1"/>
            </p:cNvSpPr>
            <p:nvPr/>
          </p:nvSpPr>
          <p:spPr bwMode="auto">
            <a:xfrm>
              <a:off x="7348199" y="3647622"/>
              <a:ext cx="141288" cy="144463"/>
            </a:xfrm>
            <a:custGeom>
              <a:avLst/>
              <a:gdLst>
                <a:gd name="T0" fmla="*/ 41 w 55"/>
                <a:gd name="T1" fmla="*/ 34 h 56"/>
                <a:gd name="T2" fmla="*/ 39 w 55"/>
                <a:gd name="T3" fmla="*/ 32 h 56"/>
                <a:gd name="T4" fmla="*/ 55 w 55"/>
                <a:gd name="T5" fmla="*/ 23 h 56"/>
                <a:gd name="T6" fmla="*/ 39 w 55"/>
                <a:gd name="T7" fmla="*/ 12 h 56"/>
                <a:gd name="T8" fmla="*/ 38 w 55"/>
                <a:gd name="T9" fmla="*/ 13 h 56"/>
                <a:gd name="T10" fmla="*/ 38 w 55"/>
                <a:gd name="T11" fmla="*/ 8 h 56"/>
                <a:gd name="T12" fmla="*/ 37 w 55"/>
                <a:gd name="T13" fmla="*/ 6 h 56"/>
                <a:gd name="T14" fmla="*/ 37 w 55"/>
                <a:gd name="T15" fmla="*/ 6 h 56"/>
                <a:gd name="T16" fmla="*/ 25 w 55"/>
                <a:gd name="T17" fmla="*/ 1 h 56"/>
                <a:gd name="T18" fmla="*/ 16 w 55"/>
                <a:gd name="T19" fmla="*/ 16 h 56"/>
                <a:gd name="T20" fmla="*/ 16 w 55"/>
                <a:gd name="T21" fmla="*/ 16 h 56"/>
                <a:gd name="T22" fmla="*/ 13 w 55"/>
                <a:gd name="T23" fmla="*/ 15 h 56"/>
                <a:gd name="T24" fmla="*/ 2 w 55"/>
                <a:gd name="T25" fmla="*/ 17 h 56"/>
                <a:gd name="T26" fmla="*/ 1 w 55"/>
                <a:gd name="T27" fmla="*/ 28 h 56"/>
                <a:gd name="T28" fmla="*/ 17 w 55"/>
                <a:gd name="T29" fmla="*/ 36 h 56"/>
                <a:gd name="T30" fmla="*/ 12 w 55"/>
                <a:gd name="T31" fmla="*/ 51 h 56"/>
                <a:gd name="T32" fmla="*/ 27 w 55"/>
                <a:gd name="T33" fmla="*/ 50 h 56"/>
                <a:gd name="T34" fmla="*/ 31 w 55"/>
                <a:gd name="T35" fmla="*/ 38 h 56"/>
                <a:gd name="T36" fmla="*/ 32 w 55"/>
                <a:gd name="T37" fmla="*/ 40 h 56"/>
                <a:gd name="T38" fmla="*/ 43 w 55"/>
                <a:gd name="T39" fmla="*/ 51 h 56"/>
                <a:gd name="T40" fmla="*/ 52 w 55"/>
                <a:gd name="T41" fmla="*/ 45 h 56"/>
                <a:gd name="T42" fmla="*/ 41 w 55"/>
                <a:gd name="T43" fmla="*/ 34 h 56"/>
                <a:gd name="T44" fmla="*/ 31 w 55"/>
                <a:gd name="T45" fmla="*/ 32 h 56"/>
                <a:gd name="T46" fmla="*/ 28 w 55"/>
                <a:gd name="T47" fmla="*/ 33 h 56"/>
                <a:gd name="T48" fmla="*/ 27 w 55"/>
                <a:gd name="T49" fmla="*/ 33 h 56"/>
                <a:gd name="T50" fmla="*/ 25 w 55"/>
                <a:gd name="T51" fmla="*/ 32 h 56"/>
                <a:gd name="T52" fmla="*/ 23 w 55"/>
                <a:gd name="T53" fmla="*/ 30 h 56"/>
                <a:gd name="T54" fmla="*/ 22 w 55"/>
                <a:gd name="T55" fmla="*/ 27 h 56"/>
                <a:gd name="T56" fmla="*/ 23 w 55"/>
                <a:gd name="T57" fmla="*/ 24 h 56"/>
                <a:gd name="T58" fmla="*/ 27 w 55"/>
                <a:gd name="T59" fmla="*/ 22 h 56"/>
                <a:gd name="T60" fmla="*/ 28 w 55"/>
                <a:gd name="T61" fmla="*/ 22 h 56"/>
                <a:gd name="T62" fmla="*/ 29 w 55"/>
                <a:gd name="T63" fmla="*/ 22 h 56"/>
                <a:gd name="T64" fmla="*/ 31 w 55"/>
                <a:gd name="T65" fmla="*/ 23 h 56"/>
                <a:gd name="T66" fmla="*/ 33 w 55"/>
                <a:gd name="T67" fmla="*/ 28 h 56"/>
                <a:gd name="T68" fmla="*/ 33 w 55"/>
                <a:gd name="T69" fmla="*/ 29 h 56"/>
                <a:gd name="T70" fmla="*/ 32 w 55"/>
                <a:gd name="T71" fmla="*/ 31 h 56"/>
                <a:gd name="T72" fmla="*/ 31 w 55"/>
                <a:gd name="T7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1" y="34"/>
                  </a:moveTo>
                  <a:cubicBezTo>
                    <a:pt x="41" y="33"/>
                    <a:pt x="40" y="32"/>
                    <a:pt x="39" y="32"/>
                  </a:cubicBezTo>
                  <a:cubicBezTo>
                    <a:pt x="44" y="32"/>
                    <a:pt x="54" y="30"/>
                    <a:pt x="55" y="23"/>
                  </a:cubicBezTo>
                  <a:cubicBezTo>
                    <a:pt x="55" y="14"/>
                    <a:pt x="47" y="11"/>
                    <a:pt x="39" y="12"/>
                  </a:cubicBezTo>
                  <a:cubicBezTo>
                    <a:pt x="39" y="12"/>
                    <a:pt x="39" y="13"/>
                    <a:pt x="38" y="13"/>
                  </a:cubicBezTo>
                  <a:cubicBezTo>
                    <a:pt x="38" y="11"/>
                    <a:pt x="38" y="9"/>
                    <a:pt x="38" y="8"/>
                  </a:cubicBezTo>
                  <a:cubicBezTo>
                    <a:pt x="37" y="7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1"/>
                    <a:pt x="29" y="1"/>
                    <a:pt x="25" y="1"/>
                  </a:cubicBezTo>
                  <a:cubicBezTo>
                    <a:pt x="18" y="0"/>
                    <a:pt x="13" y="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3" y="15"/>
                    <a:pt x="13" y="15"/>
                  </a:cubicBezTo>
                  <a:cubicBezTo>
                    <a:pt x="10" y="15"/>
                    <a:pt x="4" y="14"/>
                    <a:pt x="2" y="17"/>
                  </a:cubicBezTo>
                  <a:cubicBezTo>
                    <a:pt x="0" y="20"/>
                    <a:pt x="0" y="25"/>
                    <a:pt x="1" y="28"/>
                  </a:cubicBezTo>
                  <a:cubicBezTo>
                    <a:pt x="5" y="35"/>
                    <a:pt x="11" y="37"/>
                    <a:pt x="17" y="36"/>
                  </a:cubicBezTo>
                  <a:cubicBezTo>
                    <a:pt x="14" y="40"/>
                    <a:pt x="7" y="46"/>
                    <a:pt x="12" y="51"/>
                  </a:cubicBezTo>
                  <a:cubicBezTo>
                    <a:pt x="16" y="54"/>
                    <a:pt x="24" y="56"/>
                    <a:pt x="27" y="50"/>
                  </a:cubicBezTo>
                  <a:cubicBezTo>
                    <a:pt x="28" y="47"/>
                    <a:pt x="30" y="42"/>
                    <a:pt x="31" y="38"/>
                  </a:cubicBezTo>
                  <a:cubicBezTo>
                    <a:pt x="31" y="38"/>
                    <a:pt x="31" y="39"/>
                    <a:pt x="32" y="40"/>
                  </a:cubicBezTo>
                  <a:cubicBezTo>
                    <a:pt x="34" y="45"/>
                    <a:pt x="37" y="51"/>
                    <a:pt x="43" y="51"/>
                  </a:cubicBezTo>
                  <a:cubicBezTo>
                    <a:pt x="46" y="51"/>
                    <a:pt x="52" y="50"/>
                    <a:pt x="52" y="45"/>
                  </a:cubicBezTo>
                  <a:cubicBezTo>
                    <a:pt x="52" y="41"/>
                    <a:pt x="45" y="36"/>
                    <a:pt x="41" y="34"/>
                  </a:cubicBezTo>
                  <a:close/>
                  <a:moveTo>
                    <a:pt x="31" y="32"/>
                  </a:moveTo>
                  <a:cubicBezTo>
                    <a:pt x="30" y="33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5" y="32"/>
                    <a:pt x="25" y="32"/>
                  </a:cubicBezTo>
                  <a:cubicBezTo>
                    <a:pt x="24" y="32"/>
                    <a:pt x="23" y="31"/>
                    <a:pt x="23" y="30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3" y="25"/>
                    <a:pt x="23" y="24"/>
                  </a:cubicBezTo>
                  <a:cubicBezTo>
                    <a:pt x="24" y="23"/>
                    <a:pt x="25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1" y="22"/>
                    <a:pt x="31" y="23"/>
                  </a:cubicBezTo>
                  <a:cubicBezTo>
                    <a:pt x="33" y="24"/>
                    <a:pt x="34" y="26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2" y="31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40"/>
            <p:cNvSpPr>
              <a:spLocks noEditPoints="1"/>
            </p:cNvSpPr>
            <p:nvPr/>
          </p:nvSpPr>
          <p:spPr bwMode="auto">
            <a:xfrm>
              <a:off x="7497424" y="3903210"/>
              <a:ext cx="101600" cy="87313"/>
            </a:xfrm>
            <a:custGeom>
              <a:avLst/>
              <a:gdLst>
                <a:gd name="T0" fmla="*/ 29 w 39"/>
                <a:gd name="T1" fmla="*/ 21 h 34"/>
                <a:gd name="T2" fmla="*/ 27 w 39"/>
                <a:gd name="T3" fmla="*/ 19 h 34"/>
                <a:gd name="T4" fmla="*/ 38 w 39"/>
                <a:gd name="T5" fmla="*/ 14 h 34"/>
                <a:gd name="T6" fmla="*/ 27 w 39"/>
                <a:gd name="T7" fmla="*/ 8 h 34"/>
                <a:gd name="T8" fmla="*/ 27 w 39"/>
                <a:gd name="T9" fmla="*/ 8 h 34"/>
                <a:gd name="T10" fmla="*/ 26 w 39"/>
                <a:gd name="T11" fmla="*/ 5 h 34"/>
                <a:gd name="T12" fmla="*/ 26 w 39"/>
                <a:gd name="T13" fmla="*/ 4 h 34"/>
                <a:gd name="T14" fmla="*/ 26 w 39"/>
                <a:gd name="T15" fmla="*/ 4 h 34"/>
                <a:gd name="T16" fmla="*/ 18 w 39"/>
                <a:gd name="T17" fmla="*/ 1 h 34"/>
                <a:gd name="T18" fmla="*/ 11 w 39"/>
                <a:gd name="T19" fmla="*/ 10 h 34"/>
                <a:gd name="T20" fmla="*/ 11 w 39"/>
                <a:gd name="T21" fmla="*/ 10 h 34"/>
                <a:gd name="T22" fmla="*/ 9 w 39"/>
                <a:gd name="T23" fmla="*/ 9 h 34"/>
                <a:gd name="T24" fmla="*/ 2 w 39"/>
                <a:gd name="T25" fmla="*/ 11 h 34"/>
                <a:gd name="T26" fmla="*/ 1 w 39"/>
                <a:gd name="T27" fmla="*/ 17 h 34"/>
                <a:gd name="T28" fmla="*/ 12 w 39"/>
                <a:gd name="T29" fmla="*/ 22 h 34"/>
                <a:gd name="T30" fmla="*/ 8 w 39"/>
                <a:gd name="T31" fmla="*/ 31 h 34"/>
                <a:gd name="T32" fmla="*/ 19 w 39"/>
                <a:gd name="T33" fmla="*/ 30 h 34"/>
                <a:gd name="T34" fmla="*/ 21 w 39"/>
                <a:gd name="T35" fmla="*/ 23 h 34"/>
                <a:gd name="T36" fmla="*/ 22 w 39"/>
                <a:gd name="T37" fmla="*/ 24 h 34"/>
                <a:gd name="T38" fmla="*/ 30 w 39"/>
                <a:gd name="T39" fmla="*/ 31 h 34"/>
                <a:gd name="T40" fmla="*/ 36 w 39"/>
                <a:gd name="T41" fmla="*/ 28 h 34"/>
                <a:gd name="T42" fmla="*/ 29 w 39"/>
                <a:gd name="T43" fmla="*/ 21 h 34"/>
                <a:gd name="T44" fmla="*/ 21 w 39"/>
                <a:gd name="T45" fmla="*/ 20 h 34"/>
                <a:gd name="T46" fmla="*/ 20 w 39"/>
                <a:gd name="T47" fmla="*/ 20 h 34"/>
                <a:gd name="T48" fmla="*/ 19 w 39"/>
                <a:gd name="T49" fmla="*/ 20 h 34"/>
                <a:gd name="T50" fmla="*/ 17 w 39"/>
                <a:gd name="T51" fmla="*/ 20 h 34"/>
                <a:gd name="T52" fmla="*/ 16 w 39"/>
                <a:gd name="T53" fmla="*/ 19 h 34"/>
                <a:gd name="T54" fmla="*/ 16 w 39"/>
                <a:gd name="T55" fmla="*/ 16 h 34"/>
                <a:gd name="T56" fmla="*/ 16 w 39"/>
                <a:gd name="T57" fmla="*/ 15 h 34"/>
                <a:gd name="T58" fmla="*/ 19 w 39"/>
                <a:gd name="T59" fmla="*/ 13 h 34"/>
                <a:gd name="T60" fmla="*/ 20 w 39"/>
                <a:gd name="T61" fmla="*/ 13 h 34"/>
                <a:gd name="T62" fmla="*/ 20 w 39"/>
                <a:gd name="T63" fmla="*/ 13 h 34"/>
                <a:gd name="T64" fmla="*/ 22 w 39"/>
                <a:gd name="T65" fmla="*/ 14 h 34"/>
                <a:gd name="T66" fmla="*/ 23 w 39"/>
                <a:gd name="T67" fmla="*/ 17 h 34"/>
                <a:gd name="T68" fmla="*/ 23 w 39"/>
                <a:gd name="T69" fmla="*/ 17 h 34"/>
                <a:gd name="T70" fmla="*/ 23 w 39"/>
                <a:gd name="T71" fmla="*/ 19 h 34"/>
                <a:gd name="T72" fmla="*/ 21 w 39"/>
                <a:gd name="T7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4">
                  <a:moveTo>
                    <a:pt x="29" y="21"/>
                  </a:moveTo>
                  <a:cubicBezTo>
                    <a:pt x="28" y="20"/>
                    <a:pt x="28" y="20"/>
                    <a:pt x="27" y="19"/>
                  </a:cubicBezTo>
                  <a:cubicBezTo>
                    <a:pt x="31" y="19"/>
                    <a:pt x="38" y="18"/>
                    <a:pt x="38" y="14"/>
                  </a:cubicBezTo>
                  <a:cubicBezTo>
                    <a:pt x="39" y="9"/>
                    <a:pt x="33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1"/>
                    <a:pt x="20" y="1"/>
                    <a:pt x="18" y="1"/>
                  </a:cubicBezTo>
                  <a:cubicBezTo>
                    <a:pt x="13" y="0"/>
                    <a:pt x="9" y="4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9" y="10"/>
                    <a:pt x="9" y="9"/>
                  </a:cubicBezTo>
                  <a:cubicBezTo>
                    <a:pt x="7" y="9"/>
                    <a:pt x="3" y="9"/>
                    <a:pt x="2" y="11"/>
                  </a:cubicBezTo>
                  <a:cubicBezTo>
                    <a:pt x="0" y="12"/>
                    <a:pt x="0" y="16"/>
                    <a:pt x="1" y="17"/>
                  </a:cubicBezTo>
                  <a:cubicBezTo>
                    <a:pt x="3" y="21"/>
                    <a:pt x="8" y="23"/>
                    <a:pt x="12" y="22"/>
                  </a:cubicBezTo>
                  <a:cubicBezTo>
                    <a:pt x="10" y="24"/>
                    <a:pt x="5" y="28"/>
                    <a:pt x="8" y="31"/>
                  </a:cubicBezTo>
                  <a:cubicBezTo>
                    <a:pt x="11" y="33"/>
                    <a:pt x="17" y="34"/>
                    <a:pt x="19" y="30"/>
                  </a:cubicBezTo>
                  <a:cubicBezTo>
                    <a:pt x="19" y="29"/>
                    <a:pt x="21" y="26"/>
                    <a:pt x="21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4" y="27"/>
                    <a:pt x="26" y="31"/>
                    <a:pt x="30" y="31"/>
                  </a:cubicBezTo>
                  <a:cubicBezTo>
                    <a:pt x="32" y="31"/>
                    <a:pt x="37" y="30"/>
                    <a:pt x="36" y="28"/>
                  </a:cubicBezTo>
                  <a:cubicBezTo>
                    <a:pt x="36" y="25"/>
                    <a:pt x="31" y="22"/>
                    <a:pt x="29" y="21"/>
                  </a:cubicBezTo>
                  <a:close/>
                  <a:moveTo>
                    <a:pt x="21" y="20"/>
                  </a:move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6" y="18"/>
                    <a:pt x="15" y="17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3" y="15"/>
                    <a:pt x="24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2" y="19"/>
                    <a:pt x="22" y="19"/>
                    <a:pt x="21" y="2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41"/>
            <p:cNvSpPr>
              <a:spLocks noEditPoints="1"/>
            </p:cNvSpPr>
            <p:nvPr/>
          </p:nvSpPr>
          <p:spPr bwMode="auto">
            <a:xfrm>
              <a:off x="7360899" y="3326947"/>
              <a:ext cx="142875" cy="141288"/>
            </a:xfrm>
            <a:custGeom>
              <a:avLst/>
              <a:gdLst>
                <a:gd name="T0" fmla="*/ 41 w 55"/>
                <a:gd name="T1" fmla="*/ 33 h 55"/>
                <a:gd name="T2" fmla="*/ 38 w 55"/>
                <a:gd name="T3" fmla="*/ 31 h 55"/>
                <a:gd name="T4" fmla="*/ 54 w 55"/>
                <a:gd name="T5" fmla="*/ 22 h 55"/>
                <a:gd name="T6" fmla="*/ 39 w 55"/>
                <a:gd name="T7" fmla="*/ 12 h 55"/>
                <a:gd name="T8" fmla="*/ 38 w 55"/>
                <a:gd name="T9" fmla="*/ 12 h 55"/>
                <a:gd name="T10" fmla="*/ 37 w 55"/>
                <a:gd name="T11" fmla="*/ 7 h 55"/>
                <a:gd name="T12" fmla="*/ 36 w 55"/>
                <a:gd name="T13" fmla="*/ 5 h 55"/>
                <a:gd name="T14" fmla="*/ 36 w 55"/>
                <a:gd name="T15" fmla="*/ 6 h 55"/>
                <a:gd name="T16" fmla="*/ 25 w 55"/>
                <a:gd name="T17" fmla="*/ 0 h 55"/>
                <a:gd name="T18" fmla="*/ 16 w 55"/>
                <a:gd name="T19" fmla="*/ 15 h 55"/>
                <a:gd name="T20" fmla="*/ 16 w 55"/>
                <a:gd name="T21" fmla="*/ 16 h 55"/>
                <a:gd name="T22" fmla="*/ 12 w 55"/>
                <a:gd name="T23" fmla="*/ 15 h 55"/>
                <a:gd name="T24" fmla="*/ 2 w 55"/>
                <a:gd name="T25" fmla="*/ 17 h 55"/>
                <a:gd name="T26" fmla="*/ 1 w 55"/>
                <a:gd name="T27" fmla="*/ 27 h 55"/>
                <a:gd name="T28" fmla="*/ 17 w 55"/>
                <a:gd name="T29" fmla="*/ 36 h 55"/>
                <a:gd name="T30" fmla="*/ 11 w 55"/>
                <a:gd name="T31" fmla="*/ 50 h 55"/>
                <a:gd name="T32" fmla="*/ 26 w 55"/>
                <a:gd name="T33" fmla="*/ 49 h 55"/>
                <a:gd name="T34" fmla="*/ 30 w 55"/>
                <a:gd name="T35" fmla="*/ 37 h 55"/>
                <a:gd name="T36" fmla="*/ 31 w 55"/>
                <a:gd name="T37" fmla="*/ 39 h 55"/>
                <a:gd name="T38" fmla="*/ 42 w 55"/>
                <a:gd name="T39" fmla="*/ 50 h 55"/>
                <a:gd name="T40" fmla="*/ 51 w 55"/>
                <a:gd name="T41" fmla="*/ 45 h 55"/>
                <a:gd name="T42" fmla="*/ 41 w 55"/>
                <a:gd name="T43" fmla="*/ 33 h 55"/>
                <a:gd name="T44" fmla="*/ 30 w 55"/>
                <a:gd name="T45" fmla="*/ 32 h 55"/>
                <a:gd name="T46" fmla="*/ 28 w 55"/>
                <a:gd name="T47" fmla="*/ 32 h 55"/>
                <a:gd name="T48" fmla="*/ 27 w 55"/>
                <a:gd name="T49" fmla="*/ 32 h 55"/>
                <a:gd name="T50" fmla="*/ 24 w 55"/>
                <a:gd name="T51" fmla="*/ 31 h 55"/>
                <a:gd name="T52" fmla="*/ 23 w 55"/>
                <a:gd name="T53" fmla="*/ 30 h 55"/>
                <a:gd name="T54" fmla="*/ 22 w 55"/>
                <a:gd name="T55" fmla="*/ 26 h 55"/>
                <a:gd name="T56" fmla="*/ 23 w 55"/>
                <a:gd name="T57" fmla="*/ 23 h 55"/>
                <a:gd name="T58" fmla="*/ 26 w 55"/>
                <a:gd name="T59" fmla="*/ 21 h 55"/>
                <a:gd name="T60" fmla="*/ 28 w 55"/>
                <a:gd name="T61" fmla="*/ 21 h 55"/>
                <a:gd name="T62" fmla="*/ 29 w 55"/>
                <a:gd name="T63" fmla="*/ 21 h 55"/>
                <a:gd name="T64" fmla="*/ 31 w 55"/>
                <a:gd name="T65" fmla="*/ 22 h 55"/>
                <a:gd name="T66" fmla="*/ 33 w 55"/>
                <a:gd name="T67" fmla="*/ 27 h 55"/>
                <a:gd name="T68" fmla="*/ 33 w 55"/>
                <a:gd name="T69" fmla="*/ 28 h 55"/>
                <a:gd name="T70" fmla="*/ 32 w 55"/>
                <a:gd name="T71" fmla="*/ 30 h 55"/>
                <a:gd name="T72" fmla="*/ 30 w 55"/>
                <a:gd name="T73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5">
                  <a:moveTo>
                    <a:pt x="41" y="33"/>
                  </a:moveTo>
                  <a:cubicBezTo>
                    <a:pt x="40" y="32"/>
                    <a:pt x="39" y="32"/>
                    <a:pt x="38" y="31"/>
                  </a:cubicBezTo>
                  <a:cubicBezTo>
                    <a:pt x="44" y="31"/>
                    <a:pt x="54" y="29"/>
                    <a:pt x="54" y="22"/>
                  </a:cubicBezTo>
                  <a:cubicBezTo>
                    <a:pt x="55" y="14"/>
                    <a:pt x="46" y="10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8" y="9"/>
                    <a:pt x="37" y="7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"/>
                    <a:pt x="28" y="0"/>
                    <a:pt x="25" y="0"/>
                  </a:cubicBezTo>
                  <a:cubicBezTo>
                    <a:pt x="18" y="0"/>
                    <a:pt x="13" y="5"/>
                    <a:pt x="16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9" y="14"/>
                    <a:pt x="4" y="14"/>
                    <a:pt x="2" y="17"/>
                  </a:cubicBezTo>
                  <a:cubicBezTo>
                    <a:pt x="0" y="19"/>
                    <a:pt x="0" y="25"/>
                    <a:pt x="1" y="27"/>
                  </a:cubicBezTo>
                  <a:cubicBezTo>
                    <a:pt x="4" y="34"/>
                    <a:pt x="11" y="37"/>
                    <a:pt x="17" y="36"/>
                  </a:cubicBezTo>
                  <a:cubicBezTo>
                    <a:pt x="14" y="39"/>
                    <a:pt x="7" y="46"/>
                    <a:pt x="11" y="50"/>
                  </a:cubicBezTo>
                  <a:cubicBezTo>
                    <a:pt x="16" y="54"/>
                    <a:pt x="24" y="55"/>
                    <a:pt x="26" y="49"/>
                  </a:cubicBezTo>
                  <a:cubicBezTo>
                    <a:pt x="27" y="47"/>
                    <a:pt x="29" y="42"/>
                    <a:pt x="30" y="37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4" y="44"/>
                    <a:pt x="36" y="50"/>
                    <a:pt x="42" y="50"/>
                  </a:cubicBezTo>
                  <a:cubicBezTo>
                    <a:pt x="46" y="50"/>
                    <a:pt x="52" y="49"/>
                    <a:pt x="51" y="45"/>
                  </a:cubicBezTo>
                  <a:cubicBezTo>
                    <a:pt x="51" y="40"/>
                    <a:pt x="44" y="35"/>
                    <a:pt x="41" y="33"/>
                  </a:cubicBezTo>
                  <a:close/>
                  <a:moveTo>
                    <a:pt x="30" y="32"/>
                  </a:moveTo>
                  <a:cubicBezTo>
                    <a:pt x="29" y="32"/>
                    <a:pt x="29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5"/>
                    <a:pt x="22" y="24"/>
                    <a:pt x="23" y="23"/>
                  </a:cubicBezTo>
                  <a:cubicBezTo>
                    <a:pt x="24" y="22"/>
                    <a:pt x="25" y="22"/>
                    <a:pt x="26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30" y="21"/>
                    <a:pt x="30" y="22"/>
                    <a:pt x="31" y="22"/>
                  </a:cubicBezTo>
                  <a:cubicBezTo>
                    <a:pt x="32" y="24"/>
                    <a:pt x="33" y="25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30"/>
                  </a:cubicBezTo>
                  <a:cubicBezTo>
                    <a:pt x="31" y="31"/>
                    <a:pt x="31" y="31"/>
                    <a:pt x="30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42"/>
            <p:cNvSpPr>
              <a:spLocks noEditPoints="1"/>
            </p:cNvSpPr>
            <p:nvPr/>
          </p:nvSpPr>
          <p:spPr bwMode="auto">
            <a:xfrm>
              <a:off x="7289462" y="3001510"/>
              <a:ext cx="141288" cy="142875"/>
            </a:xfrm>
            <a:custGeom>
              <a:avLst/>
              <a:gdLst>
                <a:gd name="T0" fmla="*/ 41 w 55"/>
                <a:gd name="T1" fmla="*/ 33 h 55"/>
                <a:gd name="T2" fmla="*/ 38 w 55"/>
                <a:gd name="T3" fmla="*/ 31 h 55"/>
                <a:gd name="T4" fmla="*/ 54 w 55"/>
                <a:gd name="T5" fmla="*/ 22 h 55"/>
                <a:gd name="T6" fmla="*/ 39 w 55"/>
                <a:gd name="T7" fmla="*/ 12 h 55"/>
                <a:gd name="T8" fmla="*/ 38 w 55"/>
                <a:gd name="T9" fmla="*/ 12 h 55"/>
                <a:gd name="T10" fmla="*/ 37 w 55"/>
                <a:gd name="T11" fmla="*/ 7 h 55"/>
                <a:gd name="T12" fmla="*/ 36 w 55"/>
                <a:gd name="T13" fmla="*/ 5 h 55"/>
                <a:gd name="T14" fmla="*/ 37 w 55"/>
                <a:gd name="T15" fmla="*/ 6 h 55"/>
                <a:gd name="T16" fmla="*/ 25 w 55"/>
                <a:gd name="T17" fmla="*/ 0 h 55"/>
                <a:gd name="T18" fmla="*/ 16 w 55"/>
                <a:gd name="T19" fmla="*/ 15 h 55"/>
                <a:gd name="T20" fmla="*/ 16 w 55"/>
                <a:gd name="T21" fmla="*/ 16 h 55"/>
                <a:gd name="T22" fmla="*/ 12 w 55"/>
                <a:gd name="T23" fmla="*/ 15 h 55"/>
                <a:gd name="T24" fmla="*/ 2 w 55"/>
                <a:gd name="T25" fmla="*/ 17 h 55"/>
                <a:gd name="T26" fmla="*/ 1 w 55"/>
                <a:gd name="T27" fmla="*/ 28 h 55"/>
                <a:gd name="T28" fmla="*/ 17 w 55"/>
                <a:gd name="T29" fmla="*/ 36 h 55"/>
                <a:gd name="T30" fmla="*/ 12 w 55"/>
                <a:gd name="T31" fmla="*/ 50 h 55"/>
                <a:gd name="T32" fmla="*/ 26 w 55"/>
                <a:gd name="T33" fmla="*/ 49 h 55"/>
                <a:gd name="T34" fmla="*/ 30 w 55"/>
                <a:gd name="T35" fmla="*/ 37 h 55"/>
                <a:gd name="T36" fmla="*/ 32 w 55"/>
                <a:gd name="T37" fmla="*/ 39 h 55"/>
                <a:gd name="T38" fmla="*/ 42 w 55"/>
                <a:gd name="T39" fmla="*/ 50 h 55"/>
                <a:gd name="T40" fmla="*/ 51 w 55"/>
                <a:gd name="T41" fmla="*/ 45 h 55"/>
                <a:gd name="T42" fmla="*/ 41 w 55"/>
                <a:gd name="T43" fmla="*/ 33 h 55"/>
                <a:gd name="T44" fmla="*/ 30 w 55"/>
                <a:gd name="T45" fmla="*/ 32 h 55"/>
                <a:gd name="T46" fmla="*/ 28 w 55"/>
                <a:gd name="T47" fmla="*/ 32 h 55"/>
                <a:gd name="T48" fmla="*/ 27 w 55"/>
                <a:gd name="T49" fmla="*/ 32 h 55"/>
                <a:gd name="T50" fmla="*/ 24 w 55"/>
                <a:gd name="T51" fmla="*/ 31 h 55"/>
                <a:gd name="T52" fmla="*/ 23 w 55"/>
                <a:gd name="T53" fmla="*/ 30 h 55"/>
                <a:gd name="T54" fmla="*/ 22 w 55"/>
                <a:gd name="T55" fmla="*/ 26 h 55"/>
                <a:gd name="T56" fmla="*/ 23 w 55"/>
                <a:gd name="T57" fmla="*/ 23 h 55"/>
                <a:gd name="T58" fmla="*/ 26 w 55"/>
                <a:gd name="T59" fmla="*/ 21 h 55"/>
                <a:gd name="T60" fmla="*/ 28 w 55"/>
                <a:gd name="T61" fmla="*/ 21 h 55"/>
                <a:gd name="T62" fmla="*/ 29 w 55"/>
                <a:gd name="T63" fmla="*/ 21 h 55"/>
                <a:gd name="T64" fmla="*/ 31 w 55"/>
                <a:gd name="T65" fmla="*/ 23 h 55"/>
                <a:gd name="T66" fmla="*/ 33 w 55"/>
                <a:gd name="T67" fmla="*/ 27 h 55"/>
                <a:gd name="T68" fmla="*/ 33 w 55"/>
                <a:gd name="T69" fmla="*/ 28 h 55"/>
                <a:gd name="T70" fmla="*/ 32 w 55"/>
                <a:gd name="T71" fmla="*/ 30 h 55"/>
                <a:gd name="T72" fmla="*/ 30 w 55"/>
                <a:gd name="T73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5">
                  <a:moveTo>
                    <a:pt x="41" y="33"/>
                  </a:moveTo>
                  <a:cubicBezTo>
                    <a:pt x="40" y="32"/>
                    <a:pt x="39" y="32"/>
                    <a:pt x="38" y="31"/>
                  </a:cubicBezTo>
                  <a:cubicBezTo>
                    <a:pt x="44" y="31"/>
                    <a:pt x="54" y="29"/>
                    <a:pt x="54" y="22"/>
                  </a:cubicBezTo>
                  <a:cubicBezTo>
                    <a:pt x="55" y="14"/>
                    <a:pt x="46" y="10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1"/>
                    <a:pt x="38" y="9"/>
                    <a:pt x="37" y="7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1"/>
                    <a:pt x="28" y="0"/>
                    <a:pt x="25" y="0"/>
                  </a:cubicBezTo>
                  <a:cubicBezTo>
                    <a:pt x="18" y="0"/>
                    <a:pt x="13" y="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10" y="14"/>
                    <a:pt x="4" y="14"/>
                    <a:pt x="2" y="17"/>
                  </a:cubicBezTo>
                  <a:cubicBezTo>
                    <a:pt x="0" y="19"/>
                    <a:pt x="0" y="25"/>
                    <a:pt x="1" y="28"/>
                  </a:cubicBezTo>
                  <a:cubicBezTo>
                    <a:pt x="4" y="34"/>
                    <a:pt x="11" y="37"/>
                    <a:pt x="17" y="36"/>
                  </a:cubicBezTo>
                  <a:cubicBezTo>
                    <a:pt x="14" y="39"/>
                    <a:pt x="7" y="46"/>
                    <a:pt x="12" y="50"/>
                  </a:cubicBezTo>
                  <a:cubicBezTo>
                    <a:pt x="16" y="54"/>
                    <a:pt x="24" y="55"/>
                    <a:pt x="26" y="49"/>
                  </a:cubicBezTo>
                  <a:cubicBezTo>
                    <a:pt x="27" y="47"/>
                    <a:pt x="29" y="42"/>
                    <a:pt x="30" y="37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4" y="44"/>
                    <a:pt x="36" y="50"/>
                    <a:pt x="42" y="50"/>
                  </a:cubicBezTo>
                  <a:cubicBezTo>
                    <a:pt x="46" y="50"/>
                    <a:pt x="52" y="49"/>
                    <a:pt x="51" y="45"/>
                  </a:cubicBezTo>
                  <a:cubicBezTo>
                    <a:pt x="51" y="40"/>
                    <a:pt x="44" y="35"/>
                    <a:pt x="41" y="33"/>
                  </a:cubicBezTo>
                  <a:close/>
                  <a:moveTo>
                    <a:pt x="30" y="32"/>
                  </a:moveTo>
                  <a:cubicBezTo>
                    <a:pt x="30" y="32"/>
                    <a:pt x="29" y="32"/>
                    <a:pt x="28" y="32"/>
                  </a:cubicBezTo>
                  <a:cubicBezTo>
                    <a:pt x="28" y="32"/>
                    <a:pt x="27" y="32"/>
                    <a:pt x="27" y="32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5"/>
                    <a:pt x="22" y="24"/>
                    <a:pt x="23" y="23"/>
                  </a:cubicBezTo>
                  <a:cubicBezTo>
                    <a:pt x="24" y="22"/>
                    <a:pt x="25" y="22"/>
                    <a:pt x="26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30" y="22"/>
                    <a:pt x="30" y="22"/>
                    <a:pt x="31" y="23"/>
                  </a:cubicBezTo>
                  <a:cubicBezTo>
                    <a:pt x="33" y="24"/>
                    <a:pt x="33" y="25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30"/>
                  </a:cubicBezTo>
                  <a:cubicBezTo>
                    <a:pt x="32" y="31"/>
                    <a:pt x="31" y="31"/>
                    <a:pt x="30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43"/>
            <p:cNvSpPr>
              <a:spLocks noEditPoints="1"/>
            </p:cNvSpPr>
            <p:nvPr/>
          </p:nvSpPr>
          <p:spPr bwMode="auto">
            <a:xfrm>
              <a:off x="7472024" y="3499985"/>
              <a:ext cx="141288" cy="144463"/>
            </a:xfrm>
            <a:custGeom>
              <a:avLst/>
              <a:gdLst>
                <a:gd name="T0" fmla="*/ 41 w 55"/>
                <a:gd name="T1" fmla="*/ 33 h 56"/>
                <a:gd name="T2" fmla="*/ 38 w 55"/>
                <a:gd name="T3" fmla="*/ 31 h 56"/>
                <a:gd name="T4" fmla="*/ 54 w 55"/>
                <a:gd name="T5" fmla="*/ 23 h 56"/>
                <a:gd name="T6" fmla="*/ 39 w 55"/>
                <a:gd name="T7" fmla="*/ 12 h 56"/>
                <a:gd name="T8" fmla="*/ 38 w 55"/>
                <a:gd name="T9" fmla="*/ 12 h 56"/>
                <a:gd name="T10" fmla="*/ 37 w 55"/>
                <a:gd name="T11" fmla="*/ 8 h 56"/>
                <a:gd name="T12" fmla="*/ 36 w 55"/>
                <a:gd name="T13" fmla="*/ 6 h 56"/>
                <a:gd name="T14" fmla="*/ 36 w 55"/>
                <a:gd name="T15" fmla="*/ 6 h 56"/>
                <a:gd name="T16" fmla="*/ 24 w 55"/>
                <a:gd name="T17" fmla="*/ 0 h 56"/>
                <a:gd name="T18" fmla="*/ 15 w 55"/>
                <a:gd name="T19" fmla="*/ 16 h 56"/>
                <a:gd name="T20" fmla="*/ 16 w 55"/>
                <a:gd name="T21" fmla="*/ 16 h 56"/>
                <a:gd name="T22" fmla="*/ 12 w 55"/>
                <a:gd name="T23" fmla="*/ 15 h 56"/>
                <a:gd name="T24" fmla="*/ 2 w 55"/>
                <a:gd name="T25" fmla="*/ 17 h 56"/>
                <a:gd name="T26" fmla="*/ 1 w 55"/>
                <a:gd name="T27" fmla="*/ 28 h 56"/>
                <a:gd name="T28" fmla="*/ 17 w 55"/>
                <a:gd name="T29" fmla="*/ 36 h 56"/>
                <a:gd name="T30" fmla="*/ 11 w 55"/>
                <a:gd name="T31" fmla="*/ 50 h 56"/>
                <a:gd name="T32" fmla="*/ 26 w 55"/>
                <a:gd name="T33" fmla="*/ 50 h 56"/>
                <a:gd name="T34" fmla="*/ 30 w 55"/>
                <a:gd name="T35" fmla="*/ 37 h 56"/>
                <a:gd name="T36" fmla="*/ 31 w 55"/>
                <a:gd name="T37" fmla="*/ 40 h 56"/>
                <a:gd name="T38" fmla="*/ 42 w 55"/>
                <a:gd name="T39" fmla="*/ 50 h 56"/>
                <a:gd name="T40" fmla="*/ 51 w 55"/>
                <a:gd name="T41" fmla="*/ 45 h 56"/>
                <a:gd name="T42" fmla="*/ 41 w 55"/>
                <a:gd name="T43" fmla="*/ 33 h 56"/>
                <a:gd name="T44" fmla="*/ 30 w 55"/>
                <a:gd name="T45" fmla="*/ 32 h 56"/>
                <a:gd name="T46" fmla="*/ 28 w 55"/>
                <a:gd name="T47" fmla="*/ 33 h 56"/>
                <a:gd name="T48" fmla="*/ 27 w 55"/>
                <a:gd name="T49" fmla="*/ 33 h 56"/>
                <a:gd name="T50" fmla="*/ 24 w 55"/>
                <a:gd name="T51" fmla="*/ 32 h 56"/>
                <a:gd name="T52" fmla="*/ 22 w 55"/>
                <a:gd name="T53" fmla="*/ 30 h 56"/>
                <a:gd name="T54" fmla="*/ 22 w 55"/>
                <a:gd name="T55" fmla="*/ 27 h 56"/>
                <a:gd name="T56" fmla="*/ 23 w 55"/>
                <a:gd name="T57" fmla="*/ 24 h 56"/>
                <a:gd name="T58" fmla="*/ 26 w 55"/>
                <a:gd name="T59" fmla="*/ 22 h 56"/>
                <a:gd name="T60" fmla="*/ 28 w 55"/>
                <a:gd name="T61" fmla="*/ 22 h 56"/>
                <a:gd name="T62" fmla="*/ 28 w 55"/>
                <a:gd name="T63" fmla="*/ 22 h 56"/>
                <a:gd name="T64" fmla="*/ 31 w 55"/>
                <a:gd name="T65" fmla="*/ 23 h 56"/>
                <a:gd name="T66" fmla="*/ 33 w 55"/>
                <a:gd name="T67" fmla="*/ 28 h 56"/>
                <a:gd name="T68" fmla="*/ 33 w 55"/>
                <a:gd name="T69" fmla="*/ 28 h 56"/>
                <a:gd name="T70" fmla="*/ 32 w 55"/>
                <a:gd name="T71" fmla="*/ 30 h 56"/>
                <a:gd name="T72" fmla="*/ 30 w 55"/>
                <a:gd name="T7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1" y="33"/>
                  </a:moveTo>
                  <a:cubicBezTo>
                    <a:pt x="40" y="33"/>
                    <a:pt x="39" y="32"/>
                    <a:pt x="38" y="31"/>
                  </a:cubicBezTo>
                  <a:cubicBezTo>
                    <a:pt x="44" y="32"/>
                    <a:pt x="54" y="29"/>
                    <a:pt x="54" y="23"/>
                  </a:cubicBezTo>
                  <a:cubicBezTo>
                    <a:pt x="55" y="14"/>
                    <a:pt x="46" y="10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8" y="9"/>
                    <a:pt x="37" y="8"/>
                  </a:cubicBezTo>
                  <a:cubicBezTo>
                    <a:pt x="37" y="7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1"/>
                    <a:pt x="28" y="1"/>
                    <a:pt x="24" y="0"/>
                  </a:cubicBezTo>
                  <a:cubicBezTo>
                    <a:pt x="18" y="0"/>
                    <a:pt x="12" y="5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9" y="14"/>
                    <a:pt x="4" y="14"/>
                    <a:pt x="2" y="17"/>
                  </a:cubicBezTo>
                  <a:cubicBezTo>
                    <a:pt x="0" y="20"/>
                    <a:pt x="0" y="25"/>
                    <a:pt x="1" y="28"/>
                  </a:cubicBezTo>
                  <a:cubicBezTo>
                    <a:pt x="4" y="35"/>
                    <a:pt x="11" y="37"/>
                    <a:pt x="17" y="36"/>
                  </a:cubicBezTo>
                  <a:cubicBezTo>
                    <a:pt x="13" y="40"/>
                    <a:pt x="7" y="46"/>
                    <a:pt x="11" y="50"/>
                  </a:cubicBezTo>
                  <a:cubicBezTo>
                    <a:pt x="15" y="54"/>
                    <a:pt x="24" y="56"/>
                    <a:pt x="26" y="50"/>
                  </a:cubicBezTo>
                  <a:cubicBezTo>
                    <a:pt x="27" y="47"/>
                    <a:pt x="29" y="42"/>
                    <a:pt x="30" y="37"/>
                  </a:cubicBezTo>
                  <a:cubicBezTo>
                    <a:pt x="30" y="38"/>
                    <a:pt x="31" y="39"/>
                    <a:pt x="31" y="40"/>
                  </a:cubicBezTo>
                  <a:cubicBezTo>
                    <a:pt x="34" y="44"/>
                    <a:pt x="36" y="50"/>
                    <a:pt x="42" y="50"/>
                  </a:cubicBezTo>
                  <a:cubicBezTo>
                    <a:pt x="46" y="50"/>
                    <a:pt x="52" y="50"/>
                    <a:pt x="51" y="45"/>
                  </a:cubicBezTo>
                  <a:cubicBezTo>
                    <a:pt x="51" y="41"/>
                    <a:pt x="44" y="36"/>
                    <a:pt x="41" y="33"/>
                  </a:cubicBezTo>
                  <a:close/>
                  <a:moveTo>
                    <a:pt x="30" y="32"/>
                  </a:moveTo>
                  <a:cubicBezTo>
                    <a:pt x="29" y="32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5" y="32"/>
                    <a:pt x="24" y="32"/>
                  </a:cubicBezTo>
                  <a:cubicBezTo>
                    <a:pt x="23" y="31"/>
                    <a:pt x="23" y="31"/>
                    <a:pt x="22" y="30"/>
                  </a:cubicBezTo>
                  <a:cubicBezTo>
                    <a:pt x="22" y="29"/>
                    <a:pt x="21" y="28"/>
                    <a:pt x="22" y="27"/>
                  </a:cubicBezTo>
                  <a:cubicBezTo>
                    <a:pt x="22" y="25"/>
                    <a:pt x="22" y="24"/>
                    <a:pt x="23" y="24"/>
                  </a:cubicBezTo>
                  <a:cubicBezTo>
                    <a:pt x="24" y="23"/>
                    <a:pt x="25" y="22"/>
                    <a:pt x="26" y="22"/>
                  </a:cubicBezTo>
                  <a:cubicBezTo>
                    <a:pt x="27" y="22"/>
                    <a:pt x="27" y="21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30" y="22"/>
                    <a:pt x="31" y="23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30"/>
                    <a:pt x="32" y="30"/>
                  </a:cubicBezTo>
                  <a:cubicBezTo>
                    <a:pt x="31" y="31"/>
                    <a:pt x="31" y="32"/>
                    <a:pt x="30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44"/>
            <p:cNvSpPr>
              <a:spLocks noEditPoints="1"/>
            </p:cNvSpPr>
            <p:nvPr/>
          </p:nvSpPr>
          <p:spPr bwMode="auto">
            <a:xfrm>
              <a:off x="7372012" y="2826885"/>
              <a:ext cx="53975" cy="53975"/>
            </a:xfrm>
            <a:custGeom>
              <a:avLst/>
              <a:gdLst>
                <a:gd name="T0" fmla="*/ 20 w 21"/>
                <a:gd name="T1" fmla="*/ 13 h 21"/>
                <a:gd name="T2" fmla="*/ 18 w 21"/>
                <a:gd name="T3" fmla="*/ 11 h 21"/>
                <a:gd name="T4" fmla="*/ 14 w 21"/>
                <a:gd name="T5" fmla="*/ 11 h 21"/>
                <a:gd name="T6" fmla="*/ 14 w 21"/>
                <a:gd name="T7" fmla="*/ 11 h 21"/>
                <a:gd name="T8" fmla="*/ 18 w 21"/>
                <a:gd name="T9" fmla="*/ 3 h 21"/>
                <a:gd name="T10" fmla="*/ 13 w 21"/>
                <a:gd name="T11" fmla="*/ 1 h 21"/>
                <a:gd name="T12" fmla="*/ 11 w 21"/>
                <a:gd name="T13" fmla="*/ 5 h 21"/>
                <a:gd name="T14" fmla="*/ 11 w 21"/>
                <a:gd name="T15" fmla="*/ 5 h 21"/>
                <a:gd name="T16" fmla="*/ 6 w 21"/>
                <a:gd name="T17" fmla="*/ 1 h 21"/>
                <a:gd name="T18" fmla="*/ 0 w 21"/>
                <a:gd name="T19" fmla="*/ 5 h 21"/>
                <a:gd name="T20" fmla="*/ 7 w 21"/>
                <a:gd name="T21" fmla="*/ 10 h 21"/>
                <a:gd name="T22" fmla="*/ 5 w 21"/>
                <a:gd name="T23" fmla="*/ 10 h 21"/>
                <a:gd name="T24" fmla="*/ 0 w 21"/>
                <a:gd name="T25" fmla="*/ 13 h 21"/>
                <a:gd name="T26" fmla="*/ 6 w 21"/>
                <a:gd name="T27" fmla="*/ 17 h 21"/>
                <a:gd name="T28" fmla="*/ 9 w 21"/>
                <a:gd name="T29" fmla="*/ 15 h 21"/>
                <a:gd name="T30" fmla="*/ 9 w 21"/>
                <a:gd name="T31" fmla="*/ 17 h 21"/>
                <a:gd name="T32" fmla="*/ 13 w 21"/>
                <a:gd name="T33" fmla="*/ 20 h 21"/>
                <a:gd name="T34" fmla="*/ 15 w 21"/>
                <a:gd name="T35" fmla="*/ 17 h 21"/>
                <a:gd name="T36" fmla="*/ 21 w 21"/>
                <a:gd name="T37" fmla="*/ 17 h 21"/>
                <a:gd name="T38" fmla="*/ 20 w 21"/>
                <a:gd name="T39" fmla="*/ 13 h 21"/>
                <a:gd name="T40" fmla="*/ 10 w 21"/>
                <a:gd name="T41" fmla="*/ 13 h 21"/>
                <a:gd name="T42" fmla="*/ 9 w 21"/>
                <a:gd name="T43" fmla="*/ 12 h 21"/>
                <a:gd name="T44" fmla="*/ 9 w 21"/>
                <a:gd name="T45" fmla="*/ 12 h 21"/>
                <a:gd name="T46" fmla="*/ 8 w 21"/>
                <a:gd name="T47" fmla="*/ 10 h 21"/>
                <a:gd name="T48" fmla="*/ 8 w 21"/>
                <a:gd name="T49" fmla="*/ 10 h 21"/>
                <a:gd name="T50" fmla="*/ 8 w 21"/>
                <a:gd name="T51" fmla="*/ 9 h 21"/>
                <a:gd name="T52" fmla="*/ 11 w 21"/>
                <a:gd name="T53" fmla="*/ 8 h 21"/>
                <a:gd name="T54" fmla="*/ 11 w 21"/>
                <a:gd name="T55" fmla="*/ 8 h 21"/>
                <a:gd name="T56" fmla="*/ 12 w 21"/>
                <a:gd name="T57" fmla="*/ 8 h 21"/>
                <a:gd name="T58" fmla="*/ 13 w 21"/>
                <a:gd name="T59" fmla="*/ 11 h 21"/>
                <a:gd name="T60" fmla="*/ 13 w 21"/>
                <a:gd name="T61" fmla="*/ 11 h 21"/>
                <a:gd name="T62" fmla="*/ 13 w 21"/>
                <a:gd name="T63" fmla="*/ 11 h 21"/>
                <a:gd name="T64" fmla="*/ 13 w 21"/>
                <a:gd name="T65" fmla="*/ 12 h 21"/>
                <a:gd name="T66" fmla="*/ 12 w 21"/>
                <a:gd name="T67" fmla="*/ 12 h 21"/>
                <a:gd name="T68" fmla="*/ 10 w 21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20" y="12"/>
                    <a:pt x="19" y="12"/>
                    <a:pt x="18" y="11"/>
                  </a:cubicBezTo>
                  <a:cubicBezTo>
                    <a:pt x="17" y="11"/>
                    <a:pt x="15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9"/>
                    <a:pt x="20" y="7"/>
                    <a:pt x="18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7" y="1"/>
                    <a:pt x="6" y="1"/>
                  </a:cubicBezTo>
                  <a:cubicBezTo>
                    <a:pt x="3" y="0"/>
                    <a:pt x="0" y="1"/>
                    <a:pt x="0" y="5"/>
                  </a:cubicBezTo>
                  <a:cubicBezTo>
                    <a:pt x="0" y="8"/>
                    <a:pt x="4" y="9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3" y="9"/>
                    <a:pt x="0" y="11"/>
                    <a:pt x="0" y="13"/>
                  </a:cubicBezTo>
                  <a:cubicBezTo>
                    <a:pt x="1" y="16"/>
                    <a:pt x="4" y="18"/>
                    <a:pt x="6" y="17"/>
                  </a:cubicBezTo>
                  <a:cubicBezTo>
                    <a:pt x="7" y="17"/>
                    <a:pt x="8" y="16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8"/>
                    <a:pt x="11" y="21"/>
                    <a:pt x="13" y="20"/>
                  </a:cubicBezTo>
                  <a:cubicBezTo>
                    <a:pt x="14" y="20"/>
                    <a:pt x="15" y="18"/>
                    <a:pt x="15" y="17"/>
                  </a:cubicBezTo>
                  <a:cubicBezTo>
                    <a:pt x="17" y="18"/>
                    <a:pt x="20" y="19"/>
                    <a:pt x="21" y="17"/>
                  </a:cubicBezTo>
                  <a:cubicBezTo>
                    <a:pt x="21" y="16"/>
                    <a:pt x="21" y="14"/>
                    <a:pt x="20" y="13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45"/>
            <p:cNvSpPr>
              <a:spLocks noEditPoints="1"/>
            </p:cNvSpPr>
            <p:nvPr/>
          </p:nvSpPr>
          <p:spPr bwMode="auto">
            <a:xfrm>
              <a:off x="7513299" y="3409497"/>
              <a:ext cx="52388" cy="53975"/>
            </a:xfrm>
            <a:custGeom>
              <a:avLst/>
              <a:gdLst>
                <a:gd name="T0" fmla="*/ 20 w 20"/>
                <a:gd name="T1" fmla="*/ 14 h 21"/>
                <a:gd name="T2" fmla="*/ 17 w 20"/>
                <a:gd name="T3" fmla="*/ 11 h 21"/>
                <a:gd name="T4" fmla="*/ 13 w 20"/>
                <a:gd name="T5" fmla="*/ 11 h 21"/>
                <a:gd name="T6" fmla="*/ 13 w 20"/>
                <a:gd name="T7" fmla="*/ 11 h 21"/>
                <a:gd name="T8" fmla="*/ 17 w 20"/>
                <a:gd name="T9" fmla="*/ 4 h 21"/>
                <a:gd name="T10" fmla="*/ 12 w 20"/>
                <a:gd name="T11" fmla="*/ 2 h 21"/>
                <a:gd name="T12" fmla="*/ 10 w 20"/>
                <a:gd name="T13" fmla="*/ 5 h 21"/>
                <a:gd name="T14" fmla="*/ 10 w 20"/>
                <a:gd name="T15" fmla="*/ 6 h 21"/>
                <a:gd name="T16" fmla="*/ 5 w 20"/>
                <a:gd name="T17" fmla="*/ 1 h 21"/>
                <a:gd name="T18" fmla="*/ 0 w 20"/>
                <a:gd name="T19" fmla="*/ 5 h 21"/>
                <a:gd name="T20" fmla="*/ 6 w 20"/>
                <a:gd name="T21" fmla="*/ 10 h 21"/>
                <a:gd name="T22" fmla="*/ 5 w 20"/>
                <a:gd name="T23" fmla="*/ 10 h 21"/>
                <a:gd name="T24" fmla="*/ 0 w 20"/>
                <a:gd name="T25" fmla="*/ 13 h 21"/>
                <a:gd name="T26" fmla="*/ 6 w 20"/>
                <a:gd name="T27" fmla="*/ 17 h 21"/>
                <a:gd name="T28" fmla="*/ 8 w 20"/>
                <a:gd name="T29" fmla="*/ 15 h 21"/>
                <a:gd name="T30" fmla="*/ 8 w 20"/>
                <a:gd name="T31" fmla="*/ 17 h 21"/>
                <a:gd name="T32" fmla="*/ 12 w 20"/>
                <a:gd name="T33" fmla="*/ 21 h 21"/>
                <a:gd name="T34" fmla="*/ 14 w 20"/>
                <a:gd name="T35" fmla="*/ 17 h 21"/>
                <a:gd name="T36" fmla="*/ 20 w 20"/>
                <a:gd name="T37" fmla="*/ 17 h 21"/>
                <a:gd name="T38" fmla="*/ 20 w 20"/>
                <a:gd name="T39" fmla="*/ 14 h 21"/>
                <a:gd name="T40" fmla="*/ 10 w 20"/>
                <a:gd name="T41" fmla="*/ 13 h 21"/>
                <a:gd name="T42" fmla="*/ 9 w 20"/>
                <a:gd name="T43" fmla="*/ 13 h 21"/>
                <a:gd name="T44" fmla="*/ 9 w 20"/>
                <a:gd name="T45" fmla="*/ 13 h 21"/>
                <a:gd name="T46" fmla="*/ 7 w 20"/>
                <a:gd name="T47" fmla="*/ 10 h 21"/>
                <a:gd name="T48" fmla="*/ 7 w 20"/>
                <a:gd name="T49" fmla="*/ 10 h 21"/>
                <a:gd name="T50" fmla="*/ 8 w 20"/>
                <a:gd name="T51" fmla="*/ 9 h 21"/>
                <a:gd name="T52" fmla="*/ 10 w 20"/>
                <a:gd name="T53" fmla="*/ 8 h 21"/>
                <a:gd name="T54" fmla="*/ 10 w 20"/>
                <a:gd name="T55" fmla="*/ 8 h 21"/>
                <a:gd name="T56" fmla="*/ 11 w 20"/>
                <a:gd name="T57" fmla="*/ 8 h 21"/>
                <a:gd name="T58" fmla="*/ 12 w 20"/>
                <a:gd name="T59" fmla="*/ 11 h 21"/>
                <a:gd name="T60" fmla="*/ 12 w 20"/>
                <a:gd name="T61" fmla="*/ 11 h 21"/>
                <a:gd name="T62" fmla="*/ 12 w 20"/>
                <a:gd name="T63" fmla="*/ 12 h 21"/>
                <a:gd name="T64" fmla="*/ 12 w 20"/>
                <a:gd name="T65" fmla="*/ 12 h 21"/>
                <a:gd name="T66" fmla="*/ 11 w 20"/>
                <a:gd name="T67" fmla="*/ 13 h 21"/>
                <a:gd name="T68" fmla="*/ 10 w 20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cubicBezTo>
                    <a:pt x="19" y="12"/>
                    <a:pt x="18" y="12"/>
                    <a:pt x="17" y="11"/>
                  </a:cubicBezTo>
                  <a:cubicBezTo>
                    <a:pt x="16" y="11"/>
                    <a:pt x="15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9"/>
                    <a:pt x="19" y="7"/>
                    <a:pt x="17" y="4"/>
                  </a:cubicBezTo>
                  <a:cubicBezTo>
                    <a:pt x="16" y="2"/>
                    <a:pt x="14" y="0"/>
                    <a:pt x="12" y="2"/>
                  </a:cubicBezTo>
                  <a:cubicBezTo>
                    <a:pt x="11" y="2"/>
                    <a:pt x="10" y="4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9" y="4"/>
                    <a:pt x="7" y="1"/>
                    <a:pt x="5" y="1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3" y="10"/>
                    <a:pt x="0" y="11"/>
                    <a:pt x="0" y="13"/>
                  </a:cubicBezTo>
                  <a:cubicBezTo>
                    <a:pt x="0" y="16"/>
                    <a:pt x="3" y="18"/>
                    <a:pt x="6" y="17"/>
                  </a:cubicBezTo>
                  <a:cubicBezTo>
                    <a:pt x="6" y="17"/>
                    <a:pt x="7" y="16"/>
                    <a:pt x="8" y="15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9" y="18"/>
                    <a:pt x="11" y="21"/>
                    <a:pt x="12" y="21"/>
                  </a:cubicBezTo>
                  <a:cubicBezTo>
                    <a:pt x="14" y="20"/>
                    <a:pt x="14" y="19"/>
                    <a:pt x="14" y="17"/>
                  </a:cubicBezTo>
                  <a:cubicBezTo>
                    <a:pt x="17" y="18"/>
                    <a:pt x="19" y="19"/>
                    <a:pt x="20" y="17"/>
                  </a:cubicBezTo>
                  <a:cubicBezTo>
                    <a:pt x="20" y="16"/>
                    <a:pt x="20" y="14"/>
                    <a:pt x="20" y="14"/>
                  </a:cubicBezTo>
                  <a:close/>
                  <a:moveTo>
                    <a:pt x="10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7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3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46"/>
            <p:cNvSpPr>
              <a:spLocks noEditPoints="1"/>
            </p:cNvSpPr>
            <p:nvPr/>
          </p:nvSpPr>
          <p:spPr bwMode="auto">
            <a:xfrm>
              <a:off x="7554574" y="4003222"/>
              <a:ext cx="53975" cy="53975"/>
            </a:xfrm>
            <a:custGeom>
              <a:avLst/>
              <a:gdLst>
                <a:gd name="T0" fmla="*/ 21 w 21"/>
                <a:gd name="T1" fmla="*/ 13 h 21"/>
                <a:gd name="T2" fmla="*/ 18 w 21"/>
                <a:gd name="T3" fmla="*/ 11 h 21"/>
                <a:gd name="T4" fmla="*/ 14 w 21"/>
                <a:gd name="T5" fmla="*/ 11 h 21"/>
                <a:gd name="T6" fmla="*/ 14 w 21"/>
                <a:gd name="T7" fmla="*/ 11 h 21"/>
                <a:gd name="T8" fmla="*/ 18 w 21"/>
                <a:gd name="T9" fmla="*/ 3 h 21"/>
                <a:gd name="T10" fmla="*/ 13 w 21"/>
                <a:gd name="T11" fmla="*/ 1 h 21"/>
                <a:gd name="T12" fmla="*/ 11 w 21"/>
                <a:gd name="T13" fmla="*/ 5 h 21"/>
                <a:gd name="T14" fmla="*/ 11 w 21"/>
                <a:gd name="T15" fmla="*/ 6 h 21"/>
                <a:gd name="T16" fmla="*/ 6 w 21"/>
                <a:gd name="T17" fmla="*/ 1 h 21"/>
                <a:gd name="T18" fmla="*/ 0 w 21"/>
                <a:gd name="T19" fmla="*/ 5 h 21"/>
                <a:gd name="T20" fmla="*/ 7 w 21"/>
                <a:gd name="T21" fmla="*/ 10 h 21"/>
                <a:gd name="T22" fmla="*/ 5 w 21"/>
                <a:gd name="T23" fmla="*/ 10 h 21"/>
                <a:gd name="T24" fmla="*/ 1 w 21"/>
                <a:gd name="T25" fmla="*/ 13 h 21"/>
                <a:gd name="T26" fmla="*/ 6 w 21"/>
                <a:gd name="T27" fmla="*/ 17 h 21"/>
                <a:gd name="T28" fmla="*/ 9 w 21"/>
                <a:gd name="T29" fmla="*/ 15 h 21"/>
                <a:gd name="T30" fmla="*/ 9 w 21"/>
                <a:gd name="T31" fmla="*/ 17 h 21"/>
                <a:gd name="T32" fmla="*/ 13 w 21"/>
                <a:gd name="T33" fmla="*/ 21 h 21"/>
                <a:gd name="T34" fmla="*/ 15 w 21"/>
                <a:gd name="T35" fmla="*/ 17 h 21"/>
                <a:gd name="T36" fmla="*/ 21 w 21"/>
                <a:gd name="T37" fmla="*/ 17 h 21"/>
                <a:gd name="T38" fmla="*/ 21 w 21"/>
                <a:gd name="T39" fmla="*/ 13 h 21"/>
                <a:gd name="T40" fmla="*/ 10 w 21"/>
                <a:gd name="T41" fmla="*/ 13 h 21"/>
                <a:gd name="T42" fmla="*/ 10 w 21"/>
                <a:gd name="T43" fmla="*/ 12 h 21"/>
                <a:gd name="T44" fmla="*/ 10 w 21"/>
                <a:gd name="T45" fmla="*/ 12 h 21"/>
                <a:gd name="T46" fmla="*/ 8 w 21"/>
                <a:gd name="T47" fmla="*/ 10 h 21"/>
                <a:gd name="T48" fmla="*/ 8 w 21"/>
                <a:gd name="T49" fmla="*/ 10 h 21"/>
                <a:gd name="T50" fmla="*/ 9 w 21"/>
                <a:gd name="T51" fmla="*/ 9 h 21"/>
                <a:gd name="T52" fmla="*/ 11 w 21"/>
                <a:gd name="T53" fmla="*/ 8 h 21"/>
                <a:gd name="T54" fmla="*/ 11 w 21"/>
                <a:gd name="T55" fmla="*/ 8 h 21"/>
                <a:gd name="T56" fmla="*/ 12 w 21"/>
                <a:gd name="T57" fmla="*/ 8 h 21"/>
                <a:gd name="T58" fmla="*/ 13 w 21"/>
                <a:gd name="T59" fmla="*/ 11 h 21"/>
                <a:gd name="T60" fmla="*/ 13 w 21"/>
                <a:gd name="T61" fmla="*/ 11 h 21"/>
                <a:gd name="T62" fmla="*/ 13 w 21"/>
                <a:gd name="T63" fmla="*/ 11 h 21"/>
                <a:gd name="T64" fmla="*/ 13 w 21"/>
                <a:gd name="T65" fmla="*/ 12 h 21"/>
                <a:gd name="T66" fmla="*/ 12 w 21"/>
                <a:gd name="T67" fmla="*/ 12 h 21"/>
                <a:gd name="T68" fmla="*/ 10 w 21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0" y="12"/>
                    <a:pt x="19" y="12"/>
                    <a:pt x="18" y="11"/>
                  </a:cubicBezTo>
                  <a:cubicBezTo>
                    <a:pt x="17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9"/>
                    <a:pt x="20" y="7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  <a:cubicBezTo>
                    <a:pt x="12" y="2"/>
                    <a:pt x="11" y="4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4" y="9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4" y="9"/>
                    <a:pt x="1" y="11"/>
                    <a:pt x="1" y="13"/>
                  </a:cubicBezTo>
                  <a:cubicBezTo>
                    <a:pt x="1" y="16"/>
                    <a:pt x="4" y="18"/>
                    <a:pt x="6" y="17"/>
                  </a:cubicBezTo>
                  <a:cubicBezTo>
                    <a:pt x="7" y="17"/>
                    <a:pt x="8" y="16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10" y="18"/>
                    <a:pt x="12" y="21"/>
                    <a:pt x="13" y="21"/>
                  </a:cubicBezTo>
                  <a:cubicBezTo>
                    <a:pt x="14" y="20"/>
                    <a:pt x="15" y="18"/>
                    <a:pt x="15" y="17"/>
                  </a:cubicBezTo>
                  <a:cubicBezTo>
                    <a:pt x="18" y="18"/>
                    <a:pt x="20" y="19"/>
                    <a:pt x="21" y="17"/>
                  </a:cubicBezTo>
                  <a:cubicBezTo>
                    <a:pt x="21" y="16"/>
                    <a:pt x="21" y="14"/>
                    <a:pt x="21" y="13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3"/>
                    <a:pt x="11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47"/>
            <p:cNvSpPr>
              <a:spLocks noEditPoints="1"/>
            </p:cNvSpPr>
            <p:nvPr/>
          </p:nvSpPr>
          <p:spPr bwMode="auto">
            <a:xfrm>
              <a:off x="7508537" y="2893560"/>
              <a:ext cx="90488" cy="85725"/>
            </a:xfrm>
            <a:custGeom>
              <a:avLst/>
              <a:gdLst>
                <a:gd name="T0" fmla="*/ 28 w 35"/>
                <a:gd name="T1" fmla="*/ 3 h 33"/>
                <a:gd name="T2" fmla="*/ 23 w 35"/>
                <a:gd name="T3" fmla="*/ 5 h 33"/>
                <a:gd name="T4" fmla="*/ 21 w 35"/>
                <a:gd name="T5" fmla="*/ 11 h 33"/>
                <a:gd name="T6" fmla="*/ 21 w 35"/>
                <a:gd name="T7" fmla="*/ 11 h 33"/>
                <a:gd name="T8" fmla="*/ 12 w 35"/>
                <a:gd name="T9" fmla="*/ 2 h 33"/>
                <a:gd name="T10" fmla="*/ 6 w 35"/>
                <a:gd name="T11" fmla="*/ 8 h 33"/>
                <a:gd name="T12" fmla="*/ 11 w 35"/>
                <a:gd name="T13" fmla="*/ 13 h 33"/>
                <a:gd name="T14" fmla="*/ 12 w 35"/>
                <a:gd name="T15" fmla="*/ 13 h 33"/>
                <a:gd name="T16" fmla="*/ 2 w 35"/>
                <a:gd name="T17" fmla="*/ 18 h 33"/>
                <a:gd name="T18" fmla="*/ 5 w 35"/>
                <a:gd name="T19" fmla="*/ 28 h 33"/>
                <a:gd name="T20" fmla="*/ 16 w 35"/>
                <a:gd name="T21" fmla="*/ 21 h 33"/>
                <a:gd name="T22" fmla="*/ 15 w 35"/>
                <a:gd name="T23" fmla="*/ 23 h 33"/>
                <a:gd name="T24" fmla="*/ 18 w 35"/>
                <a:gd name="T25" fmla="*/ 32 h 33"/>
                <a:gd name="T26" fmla="*/ 26 w 35"/>
                <a:gd name="T27" fmla="*/ 25 h 33"/>
                <a:gd name="T28" fmla="*/ 25 w 35"/>
                <a:gd name="T29" fmla="*/ 21 h 33"/>
                <a:gd name="T30" fmla="*/ 28 w 35"/>
                <a:gd name="T31" fmla="*/ 21 h 33"/>
                <a:gd name="T32" fmla="*/ 35 w 35"/>
                <a:gd name="T33" fmla="*/ 17 h 33"/>
                <a:gd name="T34" fmla="*/ 30 w 35"/>
                <a:gd name="T35" fmla="*/ 12 h 33"/>
                <a:gd name="T36" fmla="*/ 33 w 35"/>
                <a:gd name="T37" fmla="*/ 4 h 33"/>
                <a:gd name="T38" fmla="*/ 28 w 35"/>
                <a:gd name="T39" fmla="*/ 3 h 33"/>
                <a:gd name="T40" fmla="*/ 22 w 35"/>
                <a:gd name="T41" fmla="*/ 17 h 33"/>
                <a:gd name="T42" fmla="*/ 21 w 35"/>
                <a:gd name="T43" fmla="*/ 18 h 33"/>
                <a:gd name="T44" fmla="*/ 21 w 35"/>
                <a:gd name="T45" fmla="*/ 18 h 33"/>
                <a:gd name="T46" fmla="*/ 17 w 35"/>
                <a:gd name="T47" fmla="*/ 19 h 33"/>
                <a:gd name="T48" fmla="*/ 17 w 35"/>
                <a:gd name="T49" fmla="*/ 19 h 33"/>
                <a:gd name="T50" fmla="*/ 15 w 35"/>
                <a:gd name="T51" fmla="*/ 18 h 33"/>
                <a:gd name="T52" fmla="*/ 15 w 35"/>
                <a:gd name="T53" fmla="*/ 14 h 33"/>
                <a:gd name="T54" fmla="*/ 15 w 35"/>
                <a:gd name="T55" fmla="*/ 14 h 33"/>
                <a:gd name="T56" fmla="*/ 15 w 35"/>
                <a:gd name="T57" fmla="*/ 13 h 33"/>
                <a:gd name="T58" fmla="*/ 21 w 35"/>
                <a:gd name="T59" fmla="*/ 13 h 33"/>
                <a:gd name="T60" fmla="*/ 21 w 35"/>
                <a:gd name="T61" fmla="*/ 13 h 33"/>
                <a:gd name="T62" fmla="*/ 21 w 35"/>
                <a:gd name="T63" fmla="*/ 13 h 33"/>
                <a:gd name="T64" fmla="*/ 22 w 35"/>
                <a:gd name="T65" fmla="*/ 13 h 33"/>
                <a:gd name="T66" fmla="*/ 22 w 35"/>
                <a:gd name="T67" fmla="*/ 15 h 33"/>
                <a:gd name="T68" fmla="*/ 22 w 35"/>
                <a:gd name="T6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33">
                  <a:moveTo>
                    <a:pt x="28" y="3"/>
                  </a:moveTo>
                  <a:cubicBezTo>
                    <a:pt x="26" y="3"/>
                    <a:pt x="25" y="4"/>
                    <a:pt x="23" y="5"/>
                  </a:cubicBezTo>
                  <a:cubicBezTo>
                    <a:pt x="22" y="7"/>
                    <a:pt x="21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6"/>
                    <a:pt x="18" y="0"/>
                    <a:pt x="12" y="2"/>
                  </a:cubicBezTo>
                  <a:cubicBezTo>
                    <a:pt x="9" y="2"/>
                    <a:pt x="5" y="5"/>
                    <a:pt x="6" y="8"/>
                  </a:cubicBezTo>
                  <a:cubicBezTo>
                    <a:pt x="7" y="10"/>
                    <a:pt x="9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8" y="13"/>
                    <a:pt x="4" y="16"/>
                    <a:pt x="2" y="18"/>
                  </a:cubicBezTo>
                  <a:cubicBezTo>
                    <a:pt x="0" y="22"/>
                    <a:pt x="0" y="27"/>
                    <a:pt x="5" y="28"/>
                  </a:cubicBezTo>
                  <a:cubicBezTo>
                    <a:pt x="9" y="30"/>
                    <a:pt x="13" y="25"/>
                    <a:pt x="16" y="21"/>
                  </a:cubicBezTo>
                  <a:cubicBezTo>
                    <a:pt x="16" y="22"/>
                    <a:pt x="15" y="23"/>
                    <a:pt x="15" y="23"/>
                  </a:cubicBezTo>
                  <a:cubicBezTo>
                    <a:pt x="14" y="26"/>
                    <a:pt x="14" y="31"/>
                    <a:pt x="18" y="32"/>
                  </a:cubicBezTo>
                  <a:cubicBezTo>
                    <a:pt x="22" y="33"/>
                    <a:pt x="26" y="29"/>
                    <a:pt x="26" y="25"/>
                  </a:cubicBezTo>
                  <a:cubicBezTo>
                    <a:pt x="26" y="24"/>
                    <a:pt x="26" y="22"/>
                    <a:pt x="25" y="21"/>
                  </a:cubicBezTo>
                  <a:cubicBezTo>
                    <a:pt x="26" y="21"/>
                    <a:pt x="27" y="21"/>
                    <a:pt x="28" y="21"/>
                  </a:cubicBezTo>
                  <a:cubicBezTo>
                    <a:pt x="29" y="21"/>
                    <a:pt x="35" y="19"/>
                    <a:pt x="35" y="17"/>
                  </a:cubicBezTo>
                  <a:cubicBezTo>
                    <a:pt x="35" y="15"/>
                    <a:pt x="33" y="13"/>
                    <a:pt x="30" y="12"/>
                  </a:cubicBezTo>
                  <a:cubicBezTo>
                    <a:pt x="33" y="10"/>
                    <a:pt x="35" y="6"/>
                    <a:pt x="33" y="4"/>
                  </a:cubicBezTo>
                  <a:cubicBezTo>
                    <a:pt x="32" y="3"/>
                    <a:pt x="29" y="3"/>
                    <a:pt x="28" y="3"/>
                  </a:cubicBezTo>
                  <a:close/>
                  <a:moveTo>
                    <a:pt x="22" y="17"/>
                  </a:moveTo>
                  <a:cubicBezTo>
                    <a:pt x="22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18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5" y="18"/>
                  </a:cubicBezTo>
                  <a:cubicBezTo>
                    <a:pt x="14" y="17"/>
                    <a:pt x="14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1"/>
                    <a:pt x="19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2" y="16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48"/>
            <p:cNvSpPr>
              <a:spLocks noEditPoints="1"/>
            </p:cNvSpPr>
            <p:nvPr/>
          </p:nvSpPr>
          <p:spPr bwMode="auto">
            <a:xfrm>
              <a:off x="7518062" y="3144385"/>
              <a:ext cx="82550" cy="82550"/>
            </a:xfrm>
            <a:custGeom>
              <a:avLst/>
              <a:gdLst>
                <a:gd name="T0" fmla="*/ 31 w 32"/>
                <a:gd name="T1" fmla="*/ 21 h 32"/>
                <a:gd name="T2" fmla="*/ 27 w 32"/>
                <a:gd name="T3" fmla="*/ 17 h 32"/>
                <a:gd name="T4" fmla="*/ 21 w 32"/>
                <a:gd name="T5" fmla="*/ 16 h 32"/>
                <a:gd name="T6" fmla="*/ 21 w 32"/>
                <a:gd name="T7" fmla="*/ 16 h 32"/>
                <a:gd name="T8" fmla="*/ 27 w 32"/>
                <a:gd name="T9" fmla="*/ 5 h 32"/>
                <a:gd name="T10" fmla="*/ 19 w 32"/>
                <a:gd name="T11" fmla="*/ 2 h 32"/>
                <a:gd name="T12" fmla="*/ 16 w 32"/>
                <a:gd name="T13" fmla="*/ 8 h 32"/>
                <a:gd name="T14" fmla="*/ 16 w 32"/>
                <a:gd name="T15" fmla="*/ 8 h 32"/>
                <a:gd name="T16" fmla="*/ 8 w 32"/>
                <a:gd name="T17" fmla="*/ 1 h 32"/>
                <a:gd name="T18" fmla="*/ 0 w 32"/>
                <a:gd name="T19" fmla="*/ 7 h 32"/>
                <a:gd name="T20" fmla="*/ 10 w 32"/>
                <a:gd name="T21" fmla="*/ 15 h 32"/>
                <a:gd name="T22" fmla="*/ 8 w 32"/>
                <a:gd name="T23" fmla="*/ 15 h 32"/>
                <a:gd name="T24" fmla="*/ 0 w 32"/>
                <a:gd name="T25" fmla="*/ 20 h 32"/>
                <a:gd name="T26" fmla="*/ 9 w 32"/>
                <a:gd name="T27" fmla="*/ 26 h 32"/>
                <a:gd name="T28" fmla="*/ 13 w 32"/>
                <a:gd name="T29" fmla="*/ 23 h 32"/>
                <a:gd name="T30" fmla="*/ 14 w 32"/>
                <a:gd name="T31" fmla="*/ 26 h 32"/>
                <a:gd name="T32" fmla="*/ 20 w 32"/>
                <a:gd name="T33" fmla="*/ 32 h 32"/>
                <a:gd name="T34" fmla="*/ 23 w 32"/>
                <a:gd name="T35" fmla="*/ 26 h 32"/>
                <a:gd name="T36" fmla="*/ 31 w 32"/>
                <a:gd name="T37" fmla="*/ 26 h 32"/>
                <a:gd name="T38" fmla="*/ 31 w 32"/>
                <a:gd name="T39" fmla="*/ 21 h 32"/>
                <a:gd name="T40" fmla="*/ 15 w 32"/>
                <a:gd name="T41" fmla="*/ 19 h 32"/>
                <a:gd name="T42" fmla="*/ 14 w 32"/>
                <a:gd name="T43" fmla="*/ 19 h 32"/>
                <a:gd name="T44" fmla="*/ 14 w 32"/>
                <a:gd name="T45" fmla="*/ 19 h 32"/>
                <a:gd name="T46" fmla="*/ 12 w 32"/>
                <a:gd name="T47" fmla="*/ 16 h 32"/>
                <a:gd name="T48" fmla="*/ 12 w 32"/>
                <a:gd name="T49" fmla="*/ 15 h 32"/>
                <a:gd name="T50" fmla="*/ 12 w 32"/>
                <a:gd name="T51" fmla="*/ 14 h 32"/>
                <a:gd name="T52" fmla="*/ 16 w 32"/>
                <a:gd name="T53" fmla="*/ 12 h 32"/>
                <a:gd name="T54" fmla="*/ 17 w 32"/>
                <a:gd name="T55" fmla="*/ 12 h 32"/>
                <a:gd name="T56" fmla="*/ 18 w 32"/>
                <a:gd name="T57" fmla="*/ 12 h 32"/>
                <a:gd name="T58" fmla="*/ 20 w 32"/>
                <a:gd name="T59" fmla="*/ 17 h 32"/>
                <a:gd name="T60" fmla="*/ 19 w 32"/>
                <a:gd name="T61" fmla="*/ 17 h 32"/>
                <a:gd name="T62" fmla="*/ 19 w 32"/>
                <a:gd name="T63" fmla="*/ 18 h 32"/>
                <a:gd name="T64" fmla="*/ 19 w 32"/>
                <a:gd name="T65" fmla="*/ 18 h 32"/>
                <a:gd name="T66" fmla="*/ 18 w 32"/>
                <a:gd name="T67" fmla="*/ 19 h 32"/>
                <a:gd name="T68" fmla="*/ 15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31" y="21"/>
                  </a:moveTo>
                  <a:cubicBezTo>
                    <a:pt x="31" y="19"/>
                    <a:pt x="29" y="18"/>
                    <a:pt x="27" y="17"/>
                  </a:cubicBezTo>
                  <a:cubicBezTo>
                    <a:pt x="25" y="16"/>
                    <a:pt x="23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6" y="14"/>
                    <a:pt x="30" y="11"/>
                    <a:pt x="27" y="5"/>
                  </a:cubicBezTo>
                  <a:cubicBezTo>
                    <a:pt x="26" y="3"/>
                    <a:pt x="22" y="0"/>
                    <a:pt x="19" y="2"/>
                  </a:cubicBezTo>
                  <a:cubicBezTo>
                    <a:pt x="17" y="3"/>
                    <a:pt x="17" y="6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5"/>
                    <a:pt x="11" y="2"/>
                    <a:pt x="8" y="1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2"/>
                    <a:pt x="6" y="14"/>
                    <a:pt x="10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5" y="14"/>
                    <a:pt x="0" y="17"/>
                    <a:pt x="0" y="20"/>
                  </a:cubicBezTo>
                  <a:cubicBezTo>
                    <a:pt x="0" y="24"/>
                    <a:pt x="6" y="27"/>
                    <a:pt x="9" y="26"/>
                  </a:cubicBezTo>
                  <a:cubicBezTo>
                    <a:pt x="10" y="26"/>
                    <a:pt x="12" y="25"/>
                    <a:pt x="13" y="23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4" y="28"/>
                    <a:pt x="17" y="32"/>
                    <a:pt x="20" y="32"/>
                  </a:cubicBezTo>
                  <a:cubicBezTo>
                    <a:pt x="22" y="31"/>
                    <a:pt x="23" y="28"/>
                    <a:pt x="23" y="26"/>
                  </a:cubicBezTo>
                  <a:cubicBezTo>
                    <a:pt x="26" y="28"/>
                    <a:pt x="30" y="29"/>
                    <a:pt x="31" y="26"/>
                  </a:cubicBezTo>
                  <a:cubicBezTo>
                    <a:pt x="32" y="25"/>
                    <a:pt x="32" y="22"/>
                    <a:pt x="31" y="21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2"/>
                    <a:pt x="15" y="11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19"/>
                    <a:pt x="16" y="20"/>
                    <a:pt x="15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49"/>
            <p:cNvSpPr>
              <a:spLocks noEditPoints="1"/>
            </p:cNvSpPr>
            <p:nvPr/>
          </p:nvSpPr>
          <p:spPr bwMode="auto">
            <a:xfrm>
              <a:off x="7273587" y="3385685"/>
              <a:ext cx="85725" cy="85725"/>
            </a:xfrm>
            <a:custGeom>
              <a:avLst/>
              <a:gdLst>
                <a:gd name="T0" fmla="*/ 32 w 33"/>
                <a:gd name="T1" fmla="*/ 21 h 33"/>
                <a:gd name="T2" fmla="*/ 28 w 33"/>
                <a:gd name="T3" fmla="*/ 18 h 33"/>
                <a:gd name="T4" fmla="*/ 22 w 33"/>
                <a:gd name="T5" fmla="*/ 17 h 33"/>
                <a:gd name="T6" fmla="*/ 22 w 33"/>
                <a:gd name="T7" fmla="*/ 17 h 33"/>
                <a:gd name="T8" fmla="*/ 28 w 33"/>
                <a:gd name="T9" fmla="*/ 6 h 33"/>
                <a:gd name="T10" fmla="*/ 20 w 33"/>
                <a:gd name="T11" fmla="*/ 3 h 33"/>
                <a:gd name="T12" fmla="*/ 17 w 33"/>
                <a:gd name="T13" fmla="*/ 8 h 33"/>
                <a:gd name="T14" fmla="*/ 17 w 33"/>
                <a:gd name="T15" fmla="*/ 9 h 33"/>
                <a:gd name="T16" fmla="*/ 9 w 33"/>
                <a:gd name="T17" fmla="*/ 2 h 33"/>
                <a:gd name="T18" fmla="*/ 0 w 33"/>
                <a:gd name="T19" fmla="*/ 8 h 33"/>
                <a:gd name="T20" fmla="*/ 11 w 33"/>
                <a:gd name="T21" fmla="*/ 16 h 33"/>
                <a:gd name="T22" fmla="*/ 8 w 33"/>
                <a:gd name="T23" fmla="*/ 15 h 33"/>
                <a:gd name="T24" fmla="*/ 1 w 33"/>
                <a:gd name="T25" fmla="*/ 21 h 33"/>
                <a:gd name="T26" fmla="*/ 10 w 33"/>
                <a:gd name="T27" fmla="*/ 27 h 33"/>
                <a:gd name="T28" fmla="*/ 14 w 33"/>
                <a:gd name="T29" fmla="*/ 24 h 33"/>
                <a:gd name="T30" fmla="*/ 14 w 33"/>
                <a:gd name="T31" fmla="*/ 27 h 33"/>
                <a:gd name="T32" fmla="*/ 20 w 33"/>
                <a:gd name="T33" fmla="*/ 32 h 33"/>
                <a:gd name="T34" fmla="*/ 24 w 33"/>
                <a:gd name="T35" fmla="*/ 27 h 33"/>
                <a:gd name="T36" fmla="*/ 32 w 33"/>
                <a:gd name="T37" fmla="*/ 26 h 33"/>
                <a:gd name="T38" fmla="*/ 32 w 33"/>
                <a:gd name="T39" fmla="*/ 21 h 33"/>
                <a:gd name="T40" fmla="*/ 16 w 33"/>
                <a:gd name="T41" fmla="*/ 20 h 33"/>
                <a:gd name="T42" fmla="*/ 15 w 33"/>
                <a:gd name="T43" fmla="*/ 20 h 33"/>
                <a:gd name="T44" fmla="*/ 15 w 33"/>
                <a:gd name="T45" fmla="*/ 20 h 33"/>
                <a:gd name="T46" fmla="*/ 13 w 33"/>
                <a:gd name="T47" fmla="*/ 16 h 33"/>
                <a:gd name="T48" fmla="*/ 13 w 33"/>
                <a:gd name="T49" fmla="*/ 16 h 33"/>
                <a:gd name="T50" fmla="*/ 13 w 33"/>
                <a:gd name="T51" fmla="*/ 14 h 33"/>
                <a:gd name="T52" fmla="*/ 17 w 33"/>
                <a:gd name="T53" fmla="*/ 12 h 33"/>
                <a:gd name="T54" fmla="*/ 17 w 33"/>
                <a:gd name="T55" fmla="*/ 12 h 33"/>
                <a:gd name="T56" fmla="*/ 18 w 33"/>
                <a:gd name="T57" fmla="*/ 13 h 33"/>
                <a:gd name="T58" fmla="*/ 20 w 33"/>
                <a:gd name="T59" fmla="*/ 18 h 33"/>
                <a:gd name="T60" fmla="*/ 20 w 33"/>
                <a:gd name="T61" fmla="*/ 18 h 33"/>
                <a:gd name="T62" fmla="*/ 20 w 33"/>
                <a:gd name="T63" fmla="*/ 18 h 33"/>
                <a:gd name="T64" fmla="*/ 20 w 33"/>
                <a:gd name="T65" fmla="*/ 19 h 33"/>
                <a:gd name="T66" fmla="*/ 18 w 33"/>
                <a:gd name="T67" fmla="*/ 20 h 33"/>
                <a:gd name="T68" fmla="*/ 16 w 33"/>
                <a:gd name="T6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32" y="21"/>
                  </a:moveTo>
                  <a:cubicBezTo>
                    <a:pt x="31" y="19"/>
                    <a:pt x="30" y="18"/>
                    <a:pt x="28" y="18"/>
                  </a:cubicBezTo>
                  <a:cubicBezTo>
                    <a:pt x="26" y="17"/>
                    <a:pt x="24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7" y="14"/>
                    <a:pt x="31" y="11"/>
                    <a:pt x="28" y="6"/>
                  </a:cubicBezTo>
                  <a:cubicBezTo>
                    <a:pt x="26" y="3"/>
                    <a:pt x="22" y="0"/>
                    <a:pt x="20" y="3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2" y="2"/>
                    <a:pt x="9" y="2"/>
                  </a:cubicBezTo>
                  <a:cubicBezTo>
                    <a:pt x="5" y="1"/>
                    <a:pt x="0" y="3"/>
                    <a:pt x="0" y="8"/>
                  </a:cubicBezTo>
                  <a:cubicBezTo>
                    <a:pt x="0" y="12"/>
                    <a:pt x="6" y="14"/>
                    <a:pt x="11" y="16"/>
                  </a:cubicBezTo>
                  <a:cubicBezTo>
                    <a:pt x="10" y="16"/>
                    <a:pt x="9" y="15"/>
                    <a:pt x="8" y="15"/>
                  </a:cubicBezTo>
                  <a:cubicBezTo>
                    <a:pt x="5" y="15"/>
                    <a:pt x="1" y="17"/>
                    <a:pt x="1" y="21"/>
                  </a:cubicBezTo>
                  <a:cubicBezTo>
                    <a:pt x="1" y="25"/>
                    <a:pt x="6" y="28"/>
                    <a:pt x="10" y="27"/>
                  </a:cubicBezTo>
                  <a:cubicBezTo>
                    <a:pt x="11" y="27"/>
                    <a:pt x="13" y="25"/>
                    <a:pt x="14" y="24"/>
                  </a:cubicBezTo>
                  <a:cubicBezTo>
                    <a:pt x="14" y="25"/>
                    <a:pt x="14" y="26"/>
                    <a:pt x="14" y="27"/>
                  </a:cubicBezTo>
                  <a:cubicBezTo>
                    <a:pt x="15" y="28"/>
                    <a:pt x="18" y="33"/>
                    <a:pt x="20" y="32"/>
                  </a:cubicBezTo>
                  <a:cubicBezTo>
                    <a:pt x="22" y="32"/>
                    <a:pt x="23" y="29"/>
                    <a:pt x="24" y="27"/>
                  </a:cubicBezTo>
                  <a:cubicBezTo>
                    <a:pt x="27" y="29"/>
                    <a:pt x="31" y="30"/>
                    <a:pt x="32" y="26"/>
                  </a:cubicBezTo>
                  <a:cubicBezTo>
                    <a:pt x="33" y="25"/>
                    <a:pt x="32" y="23"/>
                    <a:pt x="32" y="21"/>
                  </a:cubicBezTo>
                  <a:close/>
                  <a:moveTo>
                    <a:pt x="16" y="20"/>
                  </a:move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19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20" y="14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9" y="19"/>
                    <a:pt x="18" y="20"/>
                  </a:cubicBezTo>
                  <a:cubicBezTo>
                    <a:pt x="18" y="20"/>
                    <a:pt x="17" y="20"/>
                    <a:pt x="16" y="2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50"/>
            <p:cNvSpPr>
              <a:spLocks noEditPoints="1"/>
            </p:cNvSpPr>
            <p:nvPr/>
          </p:nvSpPr>
          <p:spPr bwMode="auto">
            <a:xfrm>
              <a:off x="7518062" y="3776210"/>
              <a:ext cx="82550" cy="82550"/>
            </a:xfrm>
            <a:custGeom>
              <a:avLst/>
              <a:gdLst>
                <a:gd name="T0" fmla="*/ 31 w 32"/>
                <a:gd name="T1" fmla="*/ 21 h 32"/>
                <a:gd name="T2" fmla="*/ 27 w 32"/>
                <a:gd name="T3" fmla="*/ 17 h 32"/>
                <a:gd name="T4" fmla="*/ 21 w 32"/>
                <a:gd name="T5" fmla="*/ 16 h 32"/>
                <a:gd name="T6" fmla="*/ 21 w 32"/>
                <a:gd name="T7" fmla="*/ 16 h 32"/>
                <a:gd name="T8" fmla="*/ 27 w 32"/>
                <a:gd name="T9" fmla="*/ 5 h 32"/>
                <a:gd name="T10" fmla="*/ 19 w 32"/>
                <a:gd name="T11" fmla="*/ 2 h 32"/>
                <a:gd name="T12" fmla="*/ 16 w 32"/>
                <a:gd name="T13" fmla="*/ 7 h 32"/>
                <a:gd name="T14" fmla="*/ 16 w 32"/>
                <a:gd name="T15" fmla="*/ 8 h 32"/>
                <a:gd name="T16" fmla="*/ 8 w 32"/>
                <a:gd name="T17" fmla="*/ 1 h 32"/>
                <a:gd name="T18" fmla="*/ 0 w 32"/>
                <a:gd name="T19" fmla="*/ 7 h 32"/>
                <a:gd name="T20" fmla="*/ 10 w 32"/>
                <a:gd name="T21" fmla="*/ 15 h 32"/>
                <a:gd name="T22" fmla="*/ 8 w 32"/>
                <a:gd name="T23" fmla="*/ 14 h 32"/>
                <a:gd name="T24" fmla="*/ 0 w 32"/>
                <a:gd name="T25" fmla="*/ 20 h 32"/>
                <a:gd name="T26" fmla="*/ 9 w 32"/>
                <a:gd name="T27" fmla="*/ 26 h 32"/>
                <a:gd name="T28" fmla="*/ 13 w 32"/>
                <a:gd name="T29" fmla="*/ 23 h 32"/>
                <a:gd name="T30" fmla="*/ 14 w 32"/>
                <a:gd name="T31" fmla="*/ 26 h 32"/>
                <a:gd name="T32" fmla="*/ 20 w 32"/>
                <a:gd name="T33" fmla="*/ 32 h 32"/>
                <a:gd name="T34" fmla="*/ 23 w 32"/>
                <a:gd name="T35" fmla="*/ 26 h 32"/>
                <a:gd name="T36" fmla="*/ 32 w 32"/>
                <a:gd name="T37" fmla="*/ 26 h 32"/>
                <a:gd name="T38" fmla="*/ 31 w 32"/>
                <a:gd name="T39" fmla="*/ 21 h 32"/>
                <a:gd name="T40" fmla="*/ 16 w 32"/>
                <a:gd name="T41" fmla="*/ 19 h 32"/>
                <a:gd name="T42" fmla="*/ 14 w 32"/>
                <a:gd name="T43" fmla="*/ 19 h 32"/>
                <a:gd name="T44" fmla="*/ 14 w 32"/>
                <a:gd name="T45" fmla="*/ 19 h 32"/>
                <a:gd name="T46" fmla="*/ 12 w 32"/>
                <a:gd name="T47" fmla="*/ 15 h 32"/>
                <a:gd name="T48" fmla="*/ 12 w 32"/>
                <a:gd name="T49" fmla="*/ 15 h 32"/>
                <a:gd name="T50" fmla="*/ 12 w 32"/>
                <a:gd name="T51" fmla="*/ 13 h 32"/>
                <a:gd name="T52" fmla="*/ 16 w 32"/>
                <a:gd name="T53" fmla="*/ 11 h 32"/>
                <a:gd name="T54" fmla="*/ 17 w 32"/>
                <a:gd name="T55" fmla="*/ 11 h 32"/>
                <a:gd name="T56" fmla="*/ 18 w 32"/>
                <a:gd name="T57" fmla="*/ 12 h 32"/>
                <a:gd name="T58" fmla="*/ 20 w 32"/>
                <a:gd name="T59" fmla="*/ 17 h 32"/>
                <a:gd name="T60" fmla="*/ 19 w 32"/>
                <a:gd name="T61" fmla="*/ 17 h 32"/>
                <a:gd name="T62" fmla="*/ 19 w 32"/>
                <a:gd name="T63" fmla="*/ 17 h 32"/>
                <a:gd name="T64" fmla="*/ 19 w 32"/>
                <a:gd name="T65" fmla="*/ 18 h 32"/>
                <a:gd name="T66" fmla="*/ 18 w 32"/>
                <a:gd name="T67" fmla="*/ 19 h 32"/>
                <a:gd name="T68" fmla="*/ 16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31" y="21"/>
                  </a:moveTo>
                  <a:cubicBezTo>
                    <a:pt x="31" y="18"/>
                    <a:pt x="29" y="18"/>
                    <a:pt x="27" y="17"/>
                  </a:cubicBezTo>
                  <a:cubicBezTo>
                    <a:pt x="25" y="16"/>
                    <a:pt x="23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6" y="14"/>
                    <a:pt x="30" y="10"/>
                    <a:pt x="27" y="5"/>
                  </a:cubicBezTo>
                  <a:cubicBezTo>
                    <a:pt x="26" y="3"/>
                    <a:pt x="22" y="0"/>
                    <a:pt x="19" y="2"/>
                  </a:cubicBezTo>
                  <a:cubicBezTo>
                    <a:pt x="17" y="3"/>
                    <a:pt x="17" y="6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5"/>
                    <a:pt x="11" y="1"/>
                    <a:pt x="8" y="1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1"/>
                    <a:pt x="6" y="14"/>
                    <a:pt x="10" y="15"/>
                  </a:cubicBezTo>
                  <a:cubicBezTo>
                    <a:pt x="9" y="15"/>
                    <a:pt x="8" y="15"/>
                    <a:pt x="8" y="14"/>
                  </a:cubicBezTo>
                  <a:cubicBezTo>
                    <a:pt x="5" y="14"/>
                    <a:pt x="0" y="17"/>
                    <a:pt x="0" y="20"/>
                  </a:cubicBezTo>
                  <a:cubicBezTo>
                    <a:pt x="0" y="24"/>
                    <a:pt x="6" y="27"/>
                    <a:pt x="9" y="26"/>
                  </a:cubicBezTo>
                  <a:cubicBezTo>
                    <a:pt x="10" y="26"/>
                    <a:pt x="12" y="25"/>
                    <a:pt x="13" y="23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4" y="28"/>
                    <a:pt x="17" y="32"/>
                    <a:pt x="20" y="32"/>
                  </a:cubicBezTo>
                  <a:cubicBezTo>
                    <a:pt x="22" y="31"/>
                    <a:pt x="23" y="28"/>
                    <a:pt x="23" y="26"/>
                  </a:cubicBezTo>
                  <a:cubicBezTo>
                    <a:pt x="26" y="28"/>
                    <a:pt x="30" y="29"/>
                    <a:pt x="32" y="26"/>
                  </a:cubicBezTo>
                  <a:cubicBezTo>
                    <a:pt x="32" y="24"/>
                    <a:pt x="32" y="22"/>
                    <a:pt x="31" y="21"/>
                  </a:cubicBezTo>
                  <a:close/>
                  <a:moveTo>
                    <a:pt x="16" y="19"/>
                  </a:move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2"/>
                    <a:pt x="18" y="12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51"/>
            <p:cNvSpPr>
              <a:spLocks noEditPoints="1"/>
            </p:cNvSpPr>
            <p:nvPr/>
          </p:nvSpPr>
          <p:spPr bwMode="auto">
            <a:xfrm>
              <a:off x="7286287" y="3226935"/>
              <a:ext cx="82550" cy="82550"/>
            </a:xfrm>
            <a:custGeom>
              <a:avLst/>
              <a:gdLst>
                <a:gd name="T0" fmla="*/ 31 w 32"/>
                <a:gd name="T1" fmla="*/ 21 h 32"/>
                <a:gd name="T2" fmla="*/ 27 w 32"/>
                <a:gd name="T3" fmla="*/ 17 h 32"/>
                <a:gd name="T4" fmla="*/ 21 w 32"/>
                <a:gd name="T5" fmla="*/ 16 h 32"/>
                <a:gd name="T6" fmla="*/ 21 w 32"/>
                <a:gd name="T7" fmla="*/ 16 h 32"/>
                <a:gd name="T8" fmla="*/ 27 w 32"/>
                <a:gd name="T9" fmla="*/ 5 h 32"/>
                <a:gd name="T10" fmla="*/ 19 w 32"/>
                <a:gd name="T11" fmla="*/ 2 h 32"/>
                <a:gd name="T12" fmla="*/ 16 w 32"/>
                <a:gd name="T13" fmla="*/ 8 h 32"/>
                <a:gd name="T14" fmla="*/ 16 w 32"/>
                <a:gd name="T15" fmla="*/ 8 h 32"/>
                <a:gd name="T16" fmla="*/ 8 w 32"/>
                <a:gd name="T17" fmla="*/ 1 h 32"/>
                <a:gd name="T18" fmla="*/ 0 w 32"/>
                <a:gd name="T19" fmla="*/ 7 h 32"/>
                <a:gd name="T20" fmla="*/ 10 w 32"/>
                <a:gd name="T21" fmla="*/ 15 h 32"/>
                <a:gd name="T22" fmla="*/ 8 w 32"/>
                <a:gd name="T23" fmla="*/ 15 h 32"/>
                <a:gd name="T24" fmla="*/ 0 w 32"/>
                <a:gd name="T25" fmla="*/ 20 h 32"/>
                <a:gd name="T26" fmla="*/ 9 w 32"/>
                <a:gd name="T27" fmla="*/ 26 h 32"/>
                <a:gd name="T28" fmla="*/ 13 w 32"/>
                <a:gd name="T29" fmla="*/ 23 h 32"/>
                <a:gd name="T30" fmla="*/ 14 w 32"/>
                <a:gd name="T31" fmla="*/ 26 h 32"/>
                <a:gd name="T32" fmla="*/ 20 w 32"/>
                <a:gd name="T33" fmla="*/ 32 h 32"/>
                <a:gd name="T34" fmla="*/ 23 w 32"/>
                <a:gd name="T35" fmla="*/ 26 h 32"/>
                <a:gd name="T36" fmla="*/ 31 w 32"/>
                <a:gd name="T37" fmla="*/ 26 h 32"/>
                <a:gd name="T38" fmla="*/ 31 w 32"/>
                <a:gd name="T39" fmla="*/ 21 h 32"/>
                <a:gd name="T40" fmla="*/ 15 w 32"/>
                <a:gd name="T41" fmla="*/ 19 h 32"/>
                <a:gd name="T42" fmla="*/ 14 w 32"/>
                <a:gd name="T43" fmla="*/ 19 h 32"/>
                <a:gd name="T44" fmla="*/ 14 w 32"/>
                <a:gd name="T45" fmla="*/ 19 h 32"/>
                <a:gd name="T46" fmla="*/ 12 w 32"/>
                <a:gd name="T47" fmla="*/ 15 h 32"/>
                <a:gd name="T48" fmla="*/ 12 w 32"/>
                <a:gd name="T49" fmla="*/ 15 h 32"/>
                <a:gd name="T50" fmla="*/ 12 w 32"/>
                <a:gd name="T51" fmla="*/ 14 h 32"/>
                <a:gd name="T52" fmla="*/ 16 w 32"/>
                <a:gd name="T53" fmla="*/ 11 h 32"/>
                <a:gd name="T54" fmla="*/ 17 w 32"/>
                <a:gd name="T55" fmla="*/ 12 h 32"/>
                <a:gd name="T56" fmla="*/ 18 w 32"/>
                <a:gd name="T57" fmla="*/ 12 h 32"/>
                <a:gd name="T58" fmla="*/ 20 w 32"/>
                <a:gd name="T59" fmla="*/ 17 h 32"/>
                <a:gd name="T60" fmla="*/ 19 w 32"/>
                <a:gd name="T61" fmla="*/ 17 h 32"/>
                <a:gd name="T62" fmla="*/ 19 w 32"/>
                <a:gd name="T63" fmla="*/ 18 h 32"/>
                <a:gd name="T64" fmla="*/ 19 w 32"/>
                <a:gd name="T65" fmla="*/ 18 h 32"/>
                <a:gd name="T66" fmla="*/ 18 w 32"/>
                <a:gd name="T67" fmla="*/ 19 h 32"/>
                <a:gd name="T68" fmla="*/ 15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31" y="21"/>
                  </a:moveTo>
                  <a:cubicBezTo>
                    <a:pt x="31" y="19"/>
                    <a:pt x="29" y="18"/>
                    <a:pt x="27" y="17"/>
                  </a:cubicBezTo>
                  <a:cubicBezTo>
                    <a:pt x="25" y="16"/>
                    <a:pt x="23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6" y="14"/>
                    <a:pt x="30" y="11"/>
                    <a:pt x="27" y="5"/>
                  </a:cubicBezTo>
                  <a:cubicBezTo>
                    <a:pt x="26" y="3"/>
                    <a:pt x="22" y="0"/>
                    <a:pt x="19" y="2"/>
                  </a:cubicBezTo>
                  <a:cubicBezTo>
                    <a:pt x="17" y="3"/>
                    <a:pt x="17" y="6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5"/>
                    <a:pt x="11" y="2"/>
                    <a:pt x="8" y="1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2"/>
                    <a:pt x="6" y="14"/>
                    <a:pt x="10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5" y="14"/>
                    <a:pt x="0" y="17"/>
                    <a:pt x="0" y="20"/>
                  </a:cubicBezTo>
                  <a:cubicBezTo>
                    <a:pt x="0" y="24"/>
                    <a:pt x="6" y="27"/>
                    <a:pt x="9" y="26"/>
                  </a:cubicBezTo>
                  <a:cubicBezTo>
                    <a:pt x="10" y="26"/>
                    <a:pt x="12" y="25"/>
                    <a:pt x="13" y="23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4" y="28"/>
                    <a:pt x="17" y="32"/>
                    <a:pt x="20" y="32"/>
                  </a:cubicBezTo>
                  <a:cubicBezTo>
                    <a:pt x="22" y="31"/>
                    <a:pt x="23" y="28"/>
                    <a:pt x="23" y="26"/>
                  </a:cubicBezTo>
                  <a:cubicBezTo>
                    <a:pt x="26" y="28"/>
                    <a:pt x="30" y="29"/>
                    <a:pt x="31" y="26"/>
                  </a:cubicBezTo>
                  <a:cubicBezTo>
                    <a:pt x="32" y="25"/>
                    <a:pt x="32" y="22"/>
                    <a:pt x="31" y="21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52"/>
            <p:cNvSpPr>
              <a:spLocks noEditPoints="1"/>
            </p:cNvSpPr>
            <p:nvPr/>
          </p:nvSpPr>
          <p:spPr bwMode="auto">
            <a:xfrm>
              <a:off x="7500599" y="2625272"/>
              <a:ext cx="77788" cy="84138"/>
            </a:xfrm>
            <a:custGeom>
              <a:avLst/>
              <a:gdLst>
                <a:gd name="T0" fmla="*/ 30 w 30"/>
                <a:gd name="T1" fmla="*/ 19 h 33"/>
                <a:gd name="T2" fmla="*/ 27 w 30"/>
                <a:gd name="T3" fmla="*/ 17 h 33"/>
                <a:gd name="T4" fmla="*/ 26 w 30"/>
                <a:gd name="T5" fmla="*/ 17 h 33"/>
                <a:gd name="T6" fmla="*/ 26 w 30"/>
                <a:gd name="T7" fmla="*/ 17 h 33"/>
                <a:gd name="T8" fmla="*/ 29 w 30"/>
                <a:gd name="T9" fmla="*/ 13 h 33"/>
                <a:gd name="T10" fmla="*/ 28 w 30"/>
                <a:gd name="T11" fmla="*/ 8 h 33"/>
                <a:gd name="T12" fmla="*/ 23 w 30"/>
                <a:gd name="T13" fmla="*/ 5 h 33"/>
                <a:gd name="T14" fmla="*/ 20 w 30"/>
                <a:gd name="T15" fmla="*/ 7 h 33"/>
                <a:gd name="T16" fmla="*/ 19 w 30"/>
                <a:gd name="T17" fmla="*/ 5 h 33"/>
                <a:gd name="T18" fmla="*/ 10 w 30"/>
                <a:gd name="T19" fmla="*/ 4 h 33"/>
                <a:gd name="T20" fmla="*/ 9 w 30"/>
                <a:gd name="T21" fmla="*/ 9 h 33"/>
                <a:gd name="T22" fmla="*/ 7 w 30"/>
                <a:gd name="T23" fmla="*/ 8 h 33"/>
                <a:gd name="T24" fmla="*/ 2 w 30"/>
                <a:gd name="T25" fmla="*/ 8 h 33"/>
                <a:gd name="T26" fmla="*/ 0 w 30"/>
                <a:gd name="T27" fmla="*/ 15 h 33"/>
                <a:gd name="T28" fmla="*/ 7 w 30"/>
                <a:gd name="T29" fmla="*/ 19 h 33"/>
                <a:gd name="T30" fmla="*/ 7 w 30"/>
                <a:gd name="T31" fmla="*/ 19 h 33"/>
                <a:gd name="T32" fmla="*/ 3 w 30"/>
                <a:gd name="T33" fmla="*/ 23 h 33"/>
                <a:gd name="T34" fmla="*/ 11 w 30"/>
                <a:gd name="T35" fmla="*/ 28 h 33"/>
                <a:gd name="T36" fmla="*/ 13 w 30"/>
                <a:gd name="T37" fmla="*/ 27 h 33"/>
                <a:gd name="T38" fmla="*/ 13 w 30"/>
                <a:gd name="T39" fmla="*/ 27 h 33"/>
                <a:gd name="T40" fmla="*/ 16 w 30"/>
                <a:gd name="T41" fmla="*/ 31 h 33"/>
                <a:gd name="T42" fmla="*/ 22 w 30"/>
                <a:gd name="T43" fmla="*/ 30 h 33"/>
                <a:gd name="T44" fmla="*/ 21 w 30"/>
                <a:gd name="T45" fmla="*/ 24 h 33"/>
                <a:gd name="T46" fmla="*/ 20 w 30"/>
                <a:gd name="T47" fmla="*/ 22 h 33"/>
                <a:gd name="T48" fmla="*/ 20 w 30"/>
                <a:gd name="T49" fmla="*/ 22 h 33"/>
                <a:gd name="T50" fmla="*/ 28 w 30"/>
                <a:gd name="T51" fmla="*/ 25 h 33"/>
                <a:gd name="T52" fmla="*/ 30 w 30"/>
                <a:gd name="T53" fmla="*/ 19 h 33"/>
                <a:gd name="T54" fmla="*/ 17 w 30"/>
                <a:gd name="T55" fmla="*/ 19 h 33"/>
                <a:gd name="T56" fmla="*/ 17 w 30"/>
                <a:gd name="T57" fmla="*/ 19 h 33"/>
                <a:gd name="T58" fmla="*/ 17 w 30"/>
                <a:gd name="T59" fmla="*/ 20 h 33"/>
                <a:gd name="T60" fmla="*/ 15 w 30"/>
                <a:gd name="T61" fmla="*/ 20 h 33"/>
                <a:gd name="T62" fmla="*/ 15 w 30"/>
                <a:gd name="T63" fmla="*/ 20 h 33"/>
                <a:gd name="T64" fmla="*/ 13 w 30"/>
                <a:gd name="T65" fmla="*/ 18 h 33"/>
                <a:gd name="T66" fmla="*/ 12 w 30"/>
                <a:gd name="T67" fmla="*/ 16 h 33"/>
                <a:gd name="T68" fmla="*/ 13 w 30"/>
                <a:gd name="T69" fmla="*/ 16 h 33"/>
                <a:gd name="T70" fmla="*/ 13 w 30"/>
                <a:gd name="T71" fmla="*/ 16 h 33"/>
                <a:gd name="T72" fmla="*/ 13 w 30"/>
                <a:gd name="T73" fmla="*/ 16 h 33"/>
                <a:gd name="T74" fmla="*/ 15 w 30"/>
                <a:gd name="T75" fmla="*/ 13 h 33"/>
                <a:gd name="T76" fmla="*/ 17 w 30"/>
                <a:gd name="T77" fmla="*/ 13 h 33"/>
                <a:gd name="T78" fmla="*/ 17 w 30"/>
                <a:gd name="T79" fmla="*/ 13 h 33"/>
                <a:gd name="T80" fmla="*/ 19 w 30"/>
                <a:gd name="T81" fmla="*/ 15 h 33"/>
                <a:gd name="T82" fmla="*/ 19 w 30"/>
                <a:gd name="T83" fmla="*/ 16 h 33"/>
                <a:gd name="T84" fmla="*/ 19 w 30"/>
                <a:gd name="T85" fmla="*/ 17 h 33"/>
                <a:gd name="T86" fmla="*/ 19 w 30"/>
                <a:gd name="T87" fmla="*/ 17 h 33"/>
                <a:gd name="T88" fmla="*/ 18 w 30"/>
                <a:gd name="T89" fmla="*/ 19 h 33"/>
                <a:gd name="T90" fmla="*/ 17 w 30"/>
                <a:gd name="T9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33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30" y="11"/>
                    <a:pt x="29" y="10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17" y="3"/>
                    <a:pt x="13" y="0"/>
                    <a:pt x="10" y="4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4" y="7"/>
                    <a:pt x="2" y="8"/>
                  </a:cubicBezTo>
                  <a:cubicBezTo>
                    <a:pt x="0" y="9"/>
                    <a:pt x="0" y="12"/>
                    <a:pt x="0" y="15"/>
                  </a:cubicBezTo>
                  <a:cubicBezTo>
                    <a:pt x="1" y="18"/>
                    <a:pt x="3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20"/>
                    <a:pt x="2" y="21"/>
                    <a:pt x="3" y="23"/>
                  </a:cubicBezTo>
                  <a:cubicBezTo>
                    <a:pt x="4" y="25"/>
                    <a:pt x="8" y="29"/>
                    <a:pt x="11" y="28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9"/>
                    <a:pt x="15" y="31"/>
                    <a:pt x="16" y="31"/>
                  </a:cubicBezTo>
                  <a:cubicBezTo>
                    <a:pt x="18" y="32"/>
                    <a:pt x="21" y="33"/>
                    <a:pt x="22" y="30"/>
                  </a:cubicBezTo>
                  <a:cubicBezTo>
                    <a:pt x="22" y="28"/>
                    <a:pt x="22" y="26"/>
                    <a:pt x="21" y="24"/>
                  </a:cubicBezTo>
                  <a:cubicBezTo>
                    <a:pt x="21" y="23"/>
                    <a:pt x="20" y="23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3"/>
                    <a:pt x="25" y="27"/>
                    <a:pt x="28" y="25"/>
                  </a:cubicBezTo>
                  <a:cubicBezTo>
                    <a:pt x="30" y="23"/>
                    <a:pt x="30" y="21"/>
                    <a:pt x="30" y="19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3" y="19"/>
                    <a:pt x="13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53"/>
            <p:cNvSpPr>
              <a:spLocks noEditPoints="1"/>
            </p:cNvSpPr>
            <p:nvPr/>
          </p:nvSpPr>
          <p:spPr bwMode="auto">
            <a:xfrm>
              <a:off x="7467262" y="3004685"/>
              <a:ext cx="125413" cy="131763"/>
            </a:xfrm>
            <a:custGeom>
              <a:avLst/>
              <a:gdLst>
                <a:gd name="T0" fmla="*/ 47 w 49"/>
                <a:gd name="T1" fmla="*/ 29 h 51"/>
                <a:gd name="T2" fmla="*/ 43 w 49"/>
                <a:gd name="T3" fmla="*/ 27 h 51"/>
                <a:gd name="T4" fmla="*/ 41 w 49"/>
                <a:gd name="T5" fmla="*/ 26 h 51"/>
                <a:gd name="T6" fmla="*/ 42 w 49"/>
                <a:gd name="T7" fmla="*/ 26 h 51"/>
                <a:gd name="T8" fmla="*/ 47 w 49"/>
                <a:gd name="T9" fmla="*/ 20 h 51"/>
                <a:gd name="T10" fmla="*/ 45 w 49"/>
                <a:gd name="T11" fmla="*/ 12 h 51"/>
                <a:gd name="T12" fmla="*/ 37 w 49"/>
                <a:gd name="T13" fmla="*/ 8 h 51"/>
                <a:gd name="T14" fmla="*/ 32 w 49"/>
                <a:gd name="T15" fmla="*/ 10 h 51"/>
                <a:gd name="T16" fmla="*/ 31 w 49"/>
                <a:gd name="T17" fmla="*/ 8 h 51"/>
                <a:gd name="T18" fmla="*/ 17 w 49"/>
                <a:gd name="T19" fmla="*/ 5 h 51"/>
                <a:gd name="T20" fmla="*/ 15 w 49"/>
                <a:gd name="T21" fmla="*/ 13 h 51"/>
                <a:gd name="T22" fmla="*/ 11 w 49"/>
                <a:gd name="T23" fmla="*/ 11 h 51"/>
                <a:gd name="T24" fmla="*/ 5 w 49"/>
                <a:gd name="T25" fmla="*/ 11 h 51"/>
                <a:gd name="T26" fmla="*/ 1 w 49"/>
                <a:gd name="T27" fmla="*/ 23 h 51"/>
                <a:gd name="T28" fmla="*/ 11 w 49"/>
                <a:gd name="T29" fmla="*/ 29 h 51"/>
                <a:gd name="T30" fmla="*/ 12 w 49"/>
                <a:gd name="T31" fmla="*/ 29 h 51"/>
                <a:gd name="T32" fmla="*/ 6 w 49"/>
                <a:gd name="T33" fmla="*/ 35 h 51"/>
                <a:gd name="T34" fmla="*/ 19 w 49"/>
                <a:gd name="T35" fmla="*/ 43 h 51"/>
                <a:gd name="T36" fmla="*/ 22 w 49"/>
                <a:gd name="T37" fmla="*/ 41 h 51"/>
                <a:gd name="T38" fmla="*/ 22 w 49"/>
                <a:gd name="T39" fmla="*/ 42 h 51"/>
                <a:gd name="T40" fmla="*/ 27 w 49"/>
                <a:gd name="T41" fmla="*/ 49 h 51"/>
                <a:gd name="T42" fmla="*/ 35 w 49"/>
                <a:gd name="T43" fmla="*/ 47 h 51"/>
                <a:gd name="T44" fmla="*/ 34 w 49"/>
                <a:gd name="T45" fmla="*/ 37 h 51"/>
                <a:gd name="T46" fmla="*/ 32 w 49"/>
                <a:gd name="T47" fmla="*/ 34 h 51"/>
                <a:gd name="T48" fmla="*/ 33 w 49"/>
                <a:gd name="T49" fmla="*/ 34 h 51"/>
                <a:gd name="T50" fmla="*/ 45 w 49"/>
                <a:gd name="T51" fmla="*/ 38 h 51"/>
                <a:gd name="T52" fmla="*/ 47 w 49"/>
                <a:gd name="T53" fmla="*/ 29 h 51"/>
                <a:gd name="T54" fmla="*/ 28 w 49"/>
                <a:gd name="T55" fmla="*/ 30 h 51"/>
                <a:gd name="T56" fmla="*/ 28 w 49"/>
                <a:gd name="T57" fmla="*/ 30 h 51"/>
                <a:gd name="T58" fmla="*/ 28 w 49"/>
                <a:gd name="T59" fmla="*/ 30 h 51"/>
                <a:gd name="T60" fmla="*/ 25 w 49"/>
                <a:gd name="T61" fmla="*/ 31 h 51"/>
                <a:gd name="T62" fmla="*/ 24 w 49"/>
                <a:gd name="T63" fmla="*/ 30 h 51"/>
                <a:gd name="T64" fmla="*/ 21 w 49"/>
                <a:gd name="T65" fmla="*/ 27 h 51"/>
                <a:gd name="T66" fmla="*/ 21 w 49"/>
                <a:gd name="T67" fmla="*/ 25 h 51"/>
                <a:gd name="T68" fmla="*/ 21 w 49"/>
                <a:gd name="T69" fmla="*/ 24 h 51"/>
                <a:gd name="T70" fmla="*/ 21 w 49"/>
                <a:gd name="T71" fmla="*/ 24 h 51"/>
                <a:gd name="T72" fmla="*/ 21 w 49"/>
                <a:gd name="T73" fmla="*/ 24 h 51"/>
                <a:gd name="T74" fmla="*/ 24 w 49"/>
                <a:gd name="T75" fmla="*/ 20 h 51"/>
                <a:gd name="T76" fmla="*/ 27 w 49"/>
                <a:gd name="T77" fmla="*/ 20 h 51"/>
                <a:gd name="T78" fmla="*/ 27 w 49"/>
                <a:gd name="T79" fmla="*/ 20 h 51"/>
                <a:gd name="T80" fmla="*/ 30 w 49"/>
                <a:gd name="T81" fmla="*/ 23 h 51"/>
                <a:gd name="T82" fmla="*/ 31 w 49"/>
                <a:gd name="T83" fmla="*/ 25 h 51"/>
                <a:gd name="T84" fmla="*/ 31 w 49"/>
                <a:gd name="T85" fmla="*/ 26 h 51"/>
                <a:gd name="T86" fmla="*/ 31 w 49"/>
                <a:gd name="T87" fmla="*/ 27 h 51"/>
                <a:gd name="T88" fmla="*/ 29 w 49"/>
                <a:gd name="T89" fmla="*/ 29 h 51"/>
                <a:gd name="T90" fmla="*/ 28 w 49"/>
                <a:gd name="T91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1">
                  <a:moveTo>
                    <a:pt x="47" y="29"/>
                  </a:moveTo>
                  <a:cubicBezTo>
                    <a:pt x="46" y="27"/>
                    <a:pt x="45" y="27"/>
                    <a:pt x="43" y="27"/>
                  </a:cubicBezTo>
                  <a:cubicBezTo>
                    <a:pt x="42" y="27"/>
                    <a:pt x="42" y="27"/>
                    <a:pt x="41" y="26"/>
                  </a:cubicBezTo>
                  <a:cubicBezTo>
                    <a:pt x="41" y="26"/>
                    <a:pt x="42" y="26"/>
                    <a:pt x="42" y="26"/>
                  </a:cubicBezTo>
                  <a:cubicBezTo>
                    <a:pt x="45" y="25"/>
                    <a:pt x="46" y="22"/>
                    <a:pt x="47" y="20"/>
                  </a:cubicBezTo>
                  <a:cubicBezTo>
                    <a:pt x="48" y="17"/>
                    <a:pt x="47" y="14"/>
                    <a:pt x="45" y="12"/>
                  </a:cubicBezTo>
                  <a:cubicBezTo>
                    <a:pt x="44" y="9"/>
                    <a:pt x="41" y="7"/>
                    <a:pt x="37" y="8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32" y="9"/>
                    <a:pt x="32" y="9"/>
                    <a:pt x="31" y="8"/>
                  </a:cubicBezTo>
                  <a:cubicBezTo>
                    <a:pt x="28" y="4"/>
                    <a:pt x="21" y="0"/>
                    <a:pt x="17" y="5"/>
                  </a:cubicBezTo>
                  <a:cubicBezTo>
                    <a:pt x="15" y="7"/>
                    <a:pt x="15" y="10"/>
                    <a:pt x="15" y="13"/>
                  </a:cubicBezTo>
                  <a:cubicBezTo>
                    <a:pt x="14" y="12"/>
                    <a:pt x="13" y="12"/>
                    <a:pt x="11" y="11"/>
                  </a:cubicBezTo>
                  <a:cubicBezTo>
                    <a:pt x="9" y="10"/>
                    <a:pt x="7" y="10"/>
                    <a:pt x="5" y="11"/>
                  </a:cubicBezTo>
                  <a:cubicBezTo>
                    <a:pt x="1" y="14"/>
                    <a:pt x="0" y="19"/>
                    <a:pt x="1" y="23"/>
                  </a:cubicBezTo>
                  <a:cubicBezTo>
                    <a:pt x="2" y="27"/>
                    <a:pt x="6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9" y="30"/>
                    <a:pt x="5" y="32"/>
                    <a:pt x="6" y="35"/>
                  </a:cubicBezTo>
                  <a:cubicBezTo>
                    <a:pt x="7" y="39"/>
                    <a:pt x="14" y="45"/>
                    <a:pt x="19" y="43"/>
                  </a:cubicBezTo>
                  <a:cubicBezTo>
                    <a:pt x="20" y="42"/>
                    <a:pt x="21" y="42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5"/>
                    <a:pt x="24" y="48"/>
                    <a:pt x="27" y="49"/>
                  </a:cubicBezTo>
                  <a:cubicBezTo>
                    <a:pt x="30" y="50"/>
                    <a:pt x="34" y="51"/>
                    <a:pt x="35" y="47"/>
                  </a:cubicBezTo>
                  <a:cubicBezTo>
                    <a:pt x="36" y="43"/>
                    <a:pt x="35" y="40"/>
                    <a:pt x="34" y="37"/>
                  </a:cubicBezTo>
                  <a:cubicBezTo>
                    <a:pt x="33" y="36"/>
                    <a:pt x="33" y="35"/>
                    <a:pt x="32" y="34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35" y="36"/>
                    <a:pt x="40" y="41"/>
                    <a:pt x="45" y="38"/>
                  </a:cubicBezTo>
                  <a:cubicBezTo>
                    <a:pt x="48" y="36"/>
                    <a:pt x="49" y="32"/>
                    <a:pt x="47" y="29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1"/>
                    <a:pt x="26" y="31"/>
                    <a:pt x="25" y="31"/>
                  </a:cubicBezTo>
                  <a:cubicBezTo>
                    <a:pt x="25" y="31"/>
                    <a:pt x="25" y="31"/>
                    <a:pt x="24" y="30"/>
                  </a:cubicBezTo>
                  <a:cubicBezTo>
                    <a:pt x="23" y="30"/>
                    <a:pt x="21" y="29"/>
                    <a:pt x="21" y="27"/>
                  </a:cubicBezTo>
                  <a:cubicBezTo>
                    <a:pt x="20" y="26"/>
                    <a:pt x="20" y="26"/>
                    <a:pt x="21" y="25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2"/>
                    <a:pt x="23" y="21"/>
                    <a:pt x="24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0" y="28"/>
                    <a:pt x="29" y="29"/>
                  </a:cubicBezTo>
                  <a:cubicBezTo>
                    <a:pt x="29" y="29"/>
                    <a:pt x="29" y="30"/>
                    <a:pt x="28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54"/>
            <p:cNvSpPr>
              <a:spLocks noEditPoints="1"/>
            </p:cNvSpPr>
            <p:nvPr/>
          </p:nvSpPr>
          <p:spPr bwMode="auto">
            <a:xfrm>
              <a:off x="7318037" y="3496810"/>
              <a:ext cx="123825" cy="131763"/>
            </a:xfrm>
            <a:custGeom>
              <a:avLst/>
              <a:gdLst>
                <a:gd name="T0" fmla="*/ 47 w 48"/>
                <a:gd name="T1" fmla="*/ 29 h 51"/>
                <a:gd name="T2" fmla="*/ 42 w 48"/>
                <a:gd name="T3" fmla="*/ 27 h 51"/>
                <a:gd name="T4" fmla="*/ 40 w 48"/>
                <a:gd name="T5" fmla="*/ 26 h 51"/>
                <a:gd name="T6" fmla="*/ 41 w 48"/>
                <a:gd name="T7" fmla="*/ 26 h 51"/>
                <a:gd name="T8" fmla="*/ 46 w 48"/>
                <a:gd name="T9" fmla="*/ 20 h 51"/>
                <a:gd name="T10" fmla="*/ 45 w 48"/>
                <a:gd name="T11" fmla="*/ 11 h 51"/>
                <a:gd name="T12" fmla="*/ 36 w 48"/>
                <a:gd name="T13" fmla="*/ 8 h 51"/>
                <a:gd name="T14" fmla="*/ 32 w 48"/>
                <a:gd name="T15" fmla="*/ 10 h 51"/>
                <a:gd name="T16" fmla="*/ 30 w 48"/>
                <a:gd name="T17" fmla="*/ 8 h 51"/>
                <a:gd name="T18" fmla="*/ 16 w 48"/>
                <a:gd name="T19" fmla="*/ 5 h 51"/>
                <a:gd name="T20" fmla="*/ 15 w 48"/>
                <a:gd name="T21" fmla="*/ 13 h 51"/>
                <a:gd name="T22" fmla="*/ 11 w 48"/>
                <a:gd name="T23" fmla="*/ 11 h 51"/>
                <a:gd name="T24" fmla="*/ 4 w 48"/>
                <a:gd name="T25" fmla="*/ 11 h 51"/>
                <a:gd name="T26" fmla="*/ 1 w 48"/>
                <a:gd name="T27" fmla="*/ 23 h 51"/>
                <a:gd name="T28" fmla="*/ 11 w 48"/>
                <a:gd name="T29" fmla="*/ 28 h 51"/>
                <a:gd name="T30" fmla="*/ 11 w 48"/>
                <a:gd name="T31" fmla="*/ 28 h 51"/>
                <a:gd name="T32" fmla="*/ 5 w 48"/>
                <a:gd name="T33" fmla="*/ 35 h 51"/>
                <a:gd name="T34" fmla="*/ 18 w 48"/>
                <a:gd name="T35" fmla="*/ 43 h 51"/>
                <a:gd name="T36" fmla="*/ 21 w 48"/>
                <a:gd name="T37" fmla="*/ 41 h 51"/>
                <a:gd name="T38" fmla="*/ 21 w 48"/>
                <a:gd name="T39" fmla="*/ 42 h 51"/>
                <a:gd name="T40" fmla="*/ 26 w 48"/>
                <a:gd name="T41" fmla="*/ 48 h 51"/>
                <a:gd name="T42" fmla="*/ 34 w 48"/>
                <a:gd name="T43" fmla="*/ 47 h 51"/>
                <a:gd name="T44" fmla="*/ 33 w 48"/>
                <a:gd name="T45" fmla="*/ 36 h 51"/>
                <a:gd name="T46" fmla="*/ 32 w 48"/>
                <a:gd name="T47" fmla="*/ 34 h 51"/>
                <a:gd name="T48" fmla="*/ 32 w 48"/>
                <a:gd name="T49" fmla="*/ 34 h 51"/>
                <a:gd name="T50" fmla="*/ 44 w 48"/>
                <a:gd name="T51" fmla="*/ 38 h 51"/>
                <a:gd name="T52" fmla="*/ 47 w 48"/>
                <a:gd name="T53" fmla="*/ 29 h 51"/>
                <a:gd name="T54" fmla="*/ 28 w 48"/>
                <a:gd name="T55" fmla="*/ 30 h 51"/>
                <a:gd name="T56" fmla="*/ 27 w 48"/>
                <a:gd name="T57" fmla="*/ 30 h 51"/>
                <a:gd name="T58" fmla="*/ 27 w 48"/>
                <a:gd name="T59" fmla="*/ 30 h 51"/>
                <a:gd name="T60" fmla="*/ 24 w 48"/>
                <a:gd name="T61" fmla="*/ 30 h 51"/>
                <a:gd name="T62" fmla="*/ 24 w 48"/>
                <a:gd name="T63" fmla="*/ 30 h 51"/>
                <a:gd name="T64" fmla="*/ 20 w 48"/>
                <a:gd name="T65" fmla="*/ 27 h 51"/>
                <a:gd name="T66" fmla="*/ 20 w 48"/>
                <a:gd name="T67" fmla="*/ 24 h 51"/>
                <a:gd name="T68" fmla="*/ 20 w 48"/>
                <a:gd name="T69" fmla="*/ 24 h 51"/>
                <a:gd name="T70" fmla="*/ 20 w 48"/>
                <a:gd name="T71" fmla="*/ 24 h 51"/>
                <a:gd name="T72" fmla="*/ 20 w 48"/>
                <a:gd name="T73" fmla="*/ 24 h 51"/>
                <a:gd name="T74" fmla="*/ 24 w 48"/>
                <a:gd name="T75" fmla="*/ 20 h 51"/>
                <a:gd name="T76" fmla="*/ 26 w 48"/>
                <a:gd name="T77" fmla="*/ 20 h 51"/>
                <a:gd name="T78" fmla="*/ 27 w 48"/>
                <a:gd name="T79" fmla="*/ 20 h 51"/>
                <a:gd name="T80" fmla="*/ 30 w 48"/>
                <a:gd name="T81" fmla="*/ 23 h 51"/>
                <a:gd name="T82" fmla="*/ 30 w 48"/>
                <a:gd name="T83" fmla="*/ 25 h 51"/>
                <a:gd name="T84" fmla="*/ 30 w 48"/>
                <a:gd name="T85" fmla="*/ 26 h 51"/>
                <a:gd name="T86" fmla="*/ 30 w 48"/>
                <a:gd name="T87" fmla="*/ 27 h 51"/>
                <a:gd name="T88" fmla="*/ 29 w 48"/>
                <a:gd name="T89" fmla="*/ 29 h 51"/>
                <a:gd name="T90" fmla="*/ 28 w 48"/>
                <a:gd name="T91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47" y="29"/>
                  </a:move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4" y="25"/>
                    <a:pt x="45" y="22"/>
                    <a:pt x="46" y="20"/>
                  </a:cubicBezTo>
                  <a:cubicBezTo>
                    <a:pt x="47" y="17"/>
                    <a:pt x="46" y="14"/>
                    <a:pt x="45" y="11"/>
                  </a:cubicBezTo>
                  <a:cubicBezTo>
                    <a:pt x="43" y="8"/>
                    <a:pt x="40" y="7"/>
                    <a:pt x="36" y="8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28" y="4"/>
                    <a:pt x="20" y="0"/>
                    <a:pt x="16" y="5"/>
                  </a:cubicBezTo>
                  <a:cubicBezTo>
                    <a:pt x="15" y="7"/>
                    <a:pt x="14" y="10"/>
                    <a:pt x="15" y="13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8" y="10"/>
                    <a:pt x="6" y="10"/>
                    <a:pt x="4" y="11"/>
                  </a:cubicBezTo>
                  <a:cubicBezTo>
                    <a:pt x="0" y="14"/>
                    <a:pt x="0" y="19"/>
                    <a:pt x="1" y="23"/>
                  </a:cubicBezTo>
                  <a:cubicBezTo>
                    <a:pt x="2" y="27"/>
                    <a:pt x="6" y="29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" y="30"/>
                    <a:pt x="4" y="32"/>
                    <a:pt x="5" y="35"/>
                  </a:cubicBezTo>
                  <a:cubicBezTo>
                    <a:pt x="6" y="39"/>
                    <a:pt x="13" y="45"/>
                    <a:pt x="18" y="43"/>
                  </a:cubicBezTo>
                  <a:cubicBezTo>
                    <a:pt x="19" y="42"/>
                    <a:pt x="20" y="42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5"/>
                    <a:pt x="23" y="47"/>
                    <a:pt x="26" y="48"/>
                  </a:cubicBezTo>
                  <a:cubicBezTo>
                    <a:pt x="29" y="50"/>
                    <a:pt x="33" y="51"/>
                    <a:pt x="34" y="47"/>
                  </a:cubicBezTo>
                  <a:cubicBezTo>
                    <a:pt x="35" y="43"/>
                    <a:pt x="34" y="40"/>
                    <a:pt x="33" y="36"/>
                  </a:cubicBezTo>
                  <a:cubicBezTo>
                    <a:pt x="33" y="36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5" y="36"/>
                    <a:pt x="40" y="41"/>
                    <a:pt x="44" y="38"/>
                  </a:cubicBezTo>
                  <a:cubicBezTo>
                    <a:pt x="47" y="36"/>
                    <a:pt x="48" y="32"/>
                    <a:pt x="47" y="29"/>
                  </a:cubicBezTo>
                  <a:close/>
                  <a:moveTo>
                    <a:pt x="28" y="30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5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0"/>
                    <a:pt x="21" y="29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1"/>
                    <a:pt x="24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1"/>
                    <a:pt x="29" y="22"/>
                    <a:pt x="30" y="23"/>
                  </a:cubicBezTo>
                  <a:cubicBezTo>
                    <a:pt x="30" y="23"/>
                    <a:pt x="30" y="24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29" y="28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55"/>
            <p:cNvSpPr>
              <a:spLocks noEditPoints="1"/>
            </p:cNvSpPr>
            <p:nvPr/>
          </p:nvSpPr>
          <p:spPr bwMode="auto">
            <a:xfrm>
              <a:off x="7364074" y="3145972"/>
              <a:ext cx="125413" cy="131763"/>
            </a:xfrm>
            <a:custGeom>
              <a:avLst/>
              <a:gdLst>
                <a:gd name="T0" fmla="*/ 47 w 49"/>
                <a:gd name="T1" fmla="*/ 29 h 51"/>
                <a:gd name="T2" fmla="*/ 43 w 49"/>
                <a:gd name="T3" fmla="*/ 27 h 51"/>
                <a:gd name="T4" fmla="*/ 41 w 49"/>
                <a:gd name="T5" fmla="*/ 26 h 51"/>
                <a:gd name="T6" fmla="*/ 42 w 49"/>
                <a:gd name="T7" fmla="*/ 26 h 51"/>
                <a:gd name="T8" fmla="*/ 47 w 49"/>
                <a:gd name="T9" fmla="*/ 20 h 51"/>
                <a:gd name="T10" fmla="*/ 45 w 49"/>
                <a:gd name="T11" fmla="*/ 12 h 51"/>
                <a:gd name="T12" fmla="*/ 37 w 49"/>
                <a:gd name="T13" fmla="*/ 8 h 51"/>
                <a:gd name="T14" fmla="*/ 32 w 49"/>
                <a:gd name="T15" fmla="*/ 10 h 51"/>
                <a:gd name="T16" fmla="*/ 31 w 49"/>
                <a:gd name="T17" fmla="*/ 8 h 51"/>
                <a:gd name="T18" fmla="*/ 17 w 49"/>
                <a:gd name="T19" fmla="*/ 5 h 51"/>
                <a:gd name="T20" fmla="*/ 15 w 49"/>
                <a:gd name="T21" fmla="*/ 13 h 51"/>
                <a:gd name="T22" fmla="*/ 12 w 49"/>
                <a:gd name="T23" fmla="*/ 11 h 51"/>
                <a:gd name="T24" fmla="*/ 5 w 49"/>
                <a:gd name="T25" fmla="*/ 11 h 51"/>
                <a:gd name="T26" fmla="*/ 1 w 49"/>
                <a:gd name="T27" fmla="*/ 23 h 51"/>
                <a:gd name="T28" fmla="*/ 11 w 49"/>
                <a:gd name="T29" fmla="*/ 28 h 51"/>
                <a:gd name="T30" fmla="*/ 12 w 49"/>
                <a:gd name="T31" fmla="*/ 28 h 51"/>
                <a:gd name="T32" fmla="*/ 6 w 49"/>
                <a:gd name="T33" fmla="*/ 35 h 51"/>
                <a:gd name="T34" fmla="*/ 19 w 49"/>
                <a:gd name="T35" fmla="*/ 43 h 51"/>
                <a:gd name="T36" fmla="*/ 22 w 49"/>
                <a:gd name="T37" fmla="*/ 41 h 51"/>
                <a:gd name="T38" fmla="*/ 22 w 49"/>
                <a:gd name="T39" fmla="*/ 42 h 51"/>
                <a:gd name="T40" fmla="*/ 27 w 49"/>
                <a:gd name="T41" fmla="*/ 49 h 51"/>
                <a:gd name="T42" fmla="*/ 35 w 49"/>
                <a:gd name="T43" fmla="*/ 47 h 51"/>
                <a:gd name="T44" fmla="*/ 34 w 49"/>
                <a:gd name="T45" fmla="*/ 36 h 51"/>
                <a:gd name="T46" fmla="*/ 32 w 49"/>
                <a:gd name="T47" fmla="*/ 34 h 51"/>
                <a:gd name="T48" fmla="*/ 33 w 49"/>
                <a:gd name="T49" fmla="*/ 34 h 51"/>
                <a:gd name="T50" fmla="*/ 45 w 49"/>
                <a:gd name="T51" fmla="*/ 38 h 51"/>
                <a:gd name="T52" fmla="*/ 47 w 49"/>
                <a:gd name="T53" fmla="*/ 29 h 51"/>
                <a:gd name="T54" fmla="*/ 28 w 49"/>
                <a:gd name="T55" fmla="*/ 30 h 51"/>
                <a:gd name="T56" fmla="*/ 28 w 49"/>
                <a:gd name="T57" fmla="*/ 30 h 51"/>
                <a:gd name="T58" fmla="*/ 28 w 49"/>
                <a:gd name="T59" fmla="*/ 30 h 51"/>
                <a:gd name="T60" fmla="*/ 25 w 49"/>
                <a:gd name="T61" fmla="*/ 30 h 51"/>
                <a:gd name="T62" fmla="*/ 24 w 49"/>
                <a:gd name="T63" fmla="*/ 30 h 51"/>
                <a:gd name="T64" fmla="*/ 21 w 49"/>
                <a:gd name="T65" fmla="*/ 27 h 51"/>
                <a:gd name="T66" fmla="*/ 21 w 49"/>
                <a:gd name="T67" fmla="*/ 24 h 51"/>
                <a:gd name="T68" fmla="*/ 21 w 49"/>
                <a:gd name="T69" fmla="*/ 24 h 51"/>
                <a:gd name="T70" fmla="*/ 21 w 49"/>
                <a:gd name="T71" fmla="*/ 24 h 51"/>
                <a:gd name="T72" fmla="*/ 21 w 49"/>
                <a:gd name="T73" fmla="*/ 24 h 51"/>
                <a:gd name="T74" fmla="*/ 24 w 49"/>
                <a:gd name="T75" fmla="*/ 20 h 51"/>
                <a:gd name="T76" fmla="*/ 27 w 49"/>
                <a:gd name="T77" fmla="*/ 20 h 51"/>
                <a:gd name="T78" fmla="*/ 27 w 49"/>
                <a:gd name="T79" fmla="*/ 20 h 51"/>
                <a:gd name="T80" fmla="*/ 30 w 49"/>
                <a:gd name="T81" fmla="*/ 23 h 51"/>
                <a:gd name="T82" fmla="*/ 31 w 49"/>
                <a:gd name="T83" fmla="*/ 25 h 51"/>
                <a:gd name="T84" fmla="*/ 31 w 49"/>
                <a:gd name="T85" fmla="*/ 26 h 51"/>
                <a:gd name="T86" fmla="*/ 31 w 49"/>
                <a:gd name="T87" fmla="*/ 27 h 51"/>
                <a:gd name="T88" fmla="*/ 30 w 49"/>
                <a:gd name="T89" fmla="*/ 29 h 51"/>
                <a:gd name="T90" fmla="*/ 28 w 49"/>
                <a:gd name="T91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1">
                  <a:moveTo>
                    <a:pt x="47" y="29"/>
                  </a:moveTo>
                  <a:cubicBezTo>
                    <a:pt x="47" y="27"/>
                    <a:pt x="45" y="27"/>
                    <a:pt x="43" y="27"/>
                  </a:cubicBezTo>
                  <a:cubicBezTo>
                    <a:pt x="42" y="27"/>
                    <a:pt x="42" y="26"/>
                    <a:pt x="41" y="26"/>
                  </a:cubicBezTo>
                  <a:cubicBezTo>
                    <a:pt x="41" y="26"/>
                    <a:pt x="42" y="26"/>
                    <a:pt x="42" y="26"/>
                  </a:cubicBezTo>
                  <a:cubicBezTo>
                    <a:pt x="45" y="25"/>
                    <a:pt x="46" y="22"/>
                    <a:pt x="47" y="20"/>
                  </a:cubicBezTo>
                  <a:cubicBezTo>
                    <a:pt x="48" y="17"/>
                    <a:pt x="47" y="14"/>
                    <a:pt x="45" y="12"/>
                  </a:cubicBezTo>
                  <a:cubicBezTo>
                    <a:pt x="44" y="8"/>
                    <a:pt x="41" y="7"/>
                    <a:pt x="37" y="8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28" y="4"/>
                    <a:pt x="21" y="0"/>
                    <a:pt x="17" y="5"/>
                  </a:cubicBezTo>
                  <a:cubicBezTo>
                    <a:pt x="15" y="7"/>
                    <a:pt x="15" y="10"/>
                    <a:pt x="15" y="13"/>
                  </a:cubicBezTo>
                  <a:cubicBezTo>
                    <a:pt x="14" y="12"/>
                    <a:pt x="13" y="12"/>
                    <a:pt x="12" y="11"/>
                  </a:cubicBezTo>
                  <a:cubicBezTo>
                    <a:pt x="9" y="10"/>
                    <a:pt x="7" y="10"/>
                    <a:pt x="5" y="11"/>
                  </a:cubicBezTo>
                  <a:cubicBezTo>
                    <a:pt x="1" y="14"/>
                    <a:pt x="0" y="19"/>
                    <a:pt x="1" y="23"/>
                  </a:cubicBezTo>
                  <a:cubicBezTo>
                    <a:pt x="2" y="27"/>
                    <a:pt x="6" y="29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30"/>
                    <a:pt x="5" y="32"/>
                    <a:pt x="6" y="35"/>
                  </a:cubicBezTo>
                  <a:cubicBezTo>
                    <a:pt x="7" y="39"/>
                    <a:pt x="14" y="45"/>
                    <a:pt x="19" y="43"/>
                  </a:cubicBezTo>
                  <a:cubicBezTo>
                    <a:pt x="20" y="42"/>
                    <a:pt x="21" y="42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2" y="45"/>
                    <a:pt x="24" y="48"/>
                    <a:pt x="27" y="49"/>
                  </a:cubicBezTo>
                  <a:cubicBezTo>
                    <a:pt x="30" y="50"/>
                    <a:pt x="34" y="51"/>
                    <a:pt x="35" y="47"/>
                  </a:cubicBezTo>
                  <a:cubicBezTo>
                    <a:pt x="36" y="43"/>
                    <a:pt x="35" y="40"/>
                    <a:pt x="34" y="36"/>
                  </a:cubicBezTo>
                  <a:cubicBezTo>
                    <a:pt x="33" y="36"/>
                    <a:pt x="33" y="35"/>
                    <a:pt x="32" y="34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35" y="36"/>
                    <a:pt x="41" y="41"/>
                    <a:pt x="45" y="38"/>
                  </a:cubicBezTo>
                  <a:cubicBezTo>
                    <a:pt x="48" y="36"/>
                    <a:pt x="49" y="32"/>
                    <a:pt x="47" y="29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6" y="31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3" y="30"/>
                    <a:pt x="21" y="29"/>
                    <a:pt x="21" y="27"/>
                  </a:cubicBezTo>
                  <a:cubicBezTo>
                    <a:pt x="21" y="26"/>
                    <a:pt x="20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2"/>
                    <a:pt x="23" y="21"/>
                    <a:pt x="24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1"/>
                    <a:pt x="30" y="22"/>
                    <a:pt x="30" y="23"/>
                  </a:cubicBezTo>
                  <a:cubicBezTo>
                    <a:pt x="31" y="23"/>
                    <a:pt x="31" y="24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8"/>
                    <a:pt x="30" y="28"/>
                    <a:pt x="30" y="29"/>
                  </a:cubicBezTo>
                  <a:cubicBezTo>
                    <a:pt x="29" y="29"/>
                    <a:pt x="29" y="30"/>
                    <a:pt x="28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56"/>
            <p:cNvSpPr>
              <a:spLocks noEditPoints="1"/>
            </p:cNvSpPr>
            <p:nvPr/>
          </p:nvSpPr>
          <p:spPr bwMode="auto">
            <a:xfrm>
              <a:off x="7379949" y="2906260"/>
              <a:ext cx="100013" cy="106363"/>
            </a:xfrm>
            <a:custGeom>
              <a:avLst/>
              <a:gdLst>
                <a:gd name="T0" fmla="*/ 38 w 39"/>
                <a:gd name="T1" fmla="*/ 24 h 41"/>
                <a:gd name="T2" fmla="*/ 34 w 39"/>
                <a:gd name="T3" fmla="*/ 22 h 41"/>
                <a:gd name="T4" fmla="*/ 32 w 39"/>
                <a:gd name="T5" fmla="*/ 22 h 41"/>
                <a:gd name="T6" fmla="*/ 33 w 39"/>
                <a:gd name="T7" fmla="*/ 21 h 41"/>
                <a:gd name="T8" fmla="*/ 37 w 39"/>
                <a:gd name="T9" fmla="*/ 16 h 41"/>
                <a:gd name="T10" fmla="*/ 36 w 39"/>
                <a:gd name="T11" fmla="*/ 10 h 41"/>
                <a:gd name="T12" fmla="*/ 29 w 39"/>
                <a:gd name="T13" fmla="*/ 7 h 41"/>
                <a:gd name="T14" fmla="*/ 25 w 39"/>
                <a:gd name="T15" fmla="*/ 9 h 41"/>
                <a:gd name="T16" fmla="*/ 24 w 39"/>
                <a:gd name="T17" fmla="*/ 7 h 41"/>
                <a:gd name="T18" fmla="*/ 13 w 39"/>
                <a:gd name="T19" fmla="*/ 4 h 41"/>
                <a:gd name="T20" fmla="*/ 12 w 39"/>
                <a:gd name="T21" fmla="*/ 11 h 41"/>
                <a:gd name="T22" fmla="*/ 9 w 39"/>
                <a:gd name="T23" fmla="*/ 10 h 41"/>
                <a:gd name="T24" fmla="*/ 3 w 39"/>
                <a:gd name="T25" fmla="*/ 10 h 41"/>
                <a:gd name="T26" fmla="*/ 0 w 39"/>
                <a:gd name="T27" fmla="*/ 19 h 41"/>
                <a:gd name="T28" fmla="*/ 9 w 39"/>
                <a:gd name="T29" fmla="*/ 23 h 41"/>
                <a:gd name="T30" fmla="*/ 9 w 39"/>
                <a:gd name="T31" fmla="*/ 23 h 41"/>
                <a:gd name="T32" fmla="*/ 4 w 39"/>
                <a:gd name="T33" fmla="*/ 29 h 41"/>
                <a:gd name="T34" fmla="*/ 14 w 39"/>
                <a:gd name="T35" fmla="*/ 35 h 41"/>
                <a:gd name="T36" fmla="*/ 17 w 39"/>
                <a:gd name="T37" fmla="*/ 34 h 41"/>
                <a:gd name="T38" fmla="*/ 17 w 39"/>
                <a:gd name="T39" fmla="*/ 35 h 41"/>
                <a:gd name="T40" fmla="*/ 21 w 39"/>
                <a:gd name="T41" fmla="*/ 40 h 41"/>
                <a:gd name="T42" fmla="*/ 28 w 39"/>
                <a:gd name="T43" fmla="*/ 38 h 41"/>
                <a:gd name="T44" fmla="*/ 26 w 39"/>
                <a:gd name="T45" fmla="*/ 30 h 41"/>
                <a:gd name="T46" fmla="*/ 25 w 39"/>
                <a:gd name="T47" fmla="*/ 28 h 41"/>
                <a:gd name="T48" fmla="*/ 26 w 39"/>
                <a:gd name="T49" fmla="*/ 28 h 41"/>
                <a:gd name="T50" fmla="*/ 36 w 39"/>
                <a:gd name="T51" fmla="*/ 31 h 41"/>
                <a:gd name="T52" fmla="*/ 38 w 39"/>
                <a:gd name="T53" fmla="*/ 24 h 41"/>
                <a:gd name="T54" fmla="*/ 22 w 39"/>
                <a:gd name="T55" fmla="*/ 25 h 41"/>
                <a:gd name="T56" fmla="*/ 22 w 39"/>
                <a:gd name="T57" fmla="*/ 24 h 41"/>
                <a:gd name="T58" fmla="*/ 22 w 39"/>
                <a:gd name="T59" fmla="*/ 25 h 41"/>
                <a:gd name="T60" fmla="*/ 19 w 39"/>
                <a:gd name="T61" fmla="*/ 25 h 41"/>
                <a:gd name="T62" fmla="*/ 19 w 39"/>
                <a:gd name="T63" fmla="*/ 25 h 41"/>
                <a:gd name="T64" fmla="*/ 16 w 39"/>
                <a:gd name="T65" fmla="*/ 22 h 41"/>
                <a:gd name="T66" fmla="*/ 16 w 39"/>
                <a:gd name="T67" fmla="*/ 20 h 41"/>
                <a:gd name="T68" fmla="*/ 16 w 39"/>
                <a:gd name="T69" fmla="*/ 20 h 41"/>
                <a:gd name="T70" fmla="*/ 16 w 39"/>
                <a:gd name="T71" fmla="*/ 20 h 41"/>
                <a:gd name="T72" fmla="*/ 16 w 39"/>
                <a:gd name="T73" fmla="*/ 20 h 41"/>
                <a:gd name="T74" fmla="*/ 19 w 39"/>
                <a:gd name="T75" fmla="*/ 17 h 41"/>
                <a:gd name="T76" fmla="*/ 21 w 39"/>
                <a:gd name="T77" fmla="*/ 17 h 41"/>
                <a:gd name="T78" fmla="*/ 21 w 39"/>
                <a:gd name="T79" fmla="*/ 17 h 41"/>
                <a:gd name="T80" fmla="*/ 24 w 39"/>
                <a:gd name="T81" fmla="*/ 19 h 41"/>
                <a:gd name="T82" fmla="*/ 24 w 39"/>
                <a:gd name="T83" fmla="*/ 21 h 41"/>
                <a:gd name="T84" fmla="*/ 24 w 39"/>
                <a:gd name="T85" fmla="*/ 22 h 41"/>
                <a:gd name="T86" fmla="*/ 24 w 39"/>
                <a:gd name="T87" fmla="*/ 22 h 41"/>
                <a:gd name="T88" fmla="*/ 23 w 39"/>
                <a:gd name="T89" fmla="*/ 24 h 41"/>
                <a:gd name="T90" fmla="*/ 22 w 39"/>
                <a:gd name="T9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8" y="24"/>
                  </a:moveTo>
                  <a:cubicBezTo>
                    <a:pt x="37" y="23"/>
                    <a:pt x="36" y="22"/>
                    <a:pt x="34" y="22"/>
                  </a:cubicBezTo>
                  <a:cubicBezTo>
                    <a:pt x="33" y="22"/>
                    <a:pt x="33" y="22"/>
                    <a:pt x="32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5" y="21"/>
                    <a:pt x="37" y="18"/>
                    <a:pt x="37" y="16"/>
                  </a:cubicBezTo>
                  <a:cubicBezTo>
                    <a:pt x="38" y="14"/>
                    <a:pt x="37" y="12"/>
                    <a:pt x="36" y="10"/>
                  </a:cubicBezTo>
                  <a:cubicBezTo>
                    <a:pt x="35" y="7"/>
                    <a:pt x="32" y="6"/>
                    <a:pt x="29" y="7"/>
                  </a:cubicBezTo>
                  <a:cubicBezTo>
                    <a:pt x="28" y="7"/>
                    <a:pt x="26" y="8"/>
                    <a:pt x="25" y="9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2" y="4"/>
                    <a:pt x="16" y="0"/>
                    <a:pt x="13" y="4"/>
                  </a:cubicBezTo>
                  <a:cubicBezTo>
                    <a:pt x="12" y="6"/>
                    <a:pt x="11" y="9"/>
                    <a:pt x="12" y="11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7" y="9"/>
                    <a:pt x="5" y="9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3"/>
                    <a:pt x="5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5"/>
                    <a:pt x="3" y="27"/>
                    <a:pt x="4" y="29"/>
                  </a:cubicBezTo>
                  <a:cubicBezTo>
                    <a:pt x="5" y="32"/>
                    <a:pt x="10" y="37"/>
                    <a:pt x="14" y="35"/>
                  </a:cubicBezTo>
                  <a:cubicBezTo>
                    <a:pt x="15" y="35"/>
                    <a:pt x="16" y="34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7"/>
                    <a:pt x="19" y="39"/>
                    <a:pt x="21" y="40"/>
                  </a:cubicBezTo>
                  <a:cubicBezTo>
                    <a:pt x="23" y="41"/>
                    <a:pt x="27" y="41"/>
                    <a:pt x="28" y="38"/>
                  </a:cubicBezTo>
                  <a:cubicBezTo>
                    <a:pt x="28" y="35"/>
                    <a:pt x="28" y="33"/>
                    <a:pt x="26" y="30"/>
                  </a:cubicBezTo>
                  <a:cubicBezTo>
                    <a:pt x="26" y="29"/>
                    <a:pt x="26" y="29"/>
                    <a:pt x="25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8" y="30"/>
                    <a:pt x="32" y="34"/>
                    <a:pt x="36" y="31"/>
                  </a:cubicBezTo>
                  <a:cubicBezTo>
                    <a:pt x="38" y="30"/>
                    <a:pt x="39" y="26"/>
                    <a:pt x="38" y="24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4"/>
                    <a:pt x="22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2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8"/>
                    <a:pt x="24" y="19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3" y="24"/>
                    <a:pt x="22" y="24"/>
                    <a:pt x="22" y="2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57"/>
            <p:cNvSpPr>
              <a:spLocks noEditPoints="1"/>
            </p:cNvSpPr>
            <p:nvPr/>
          </p:nvSpPr>
          <p:spPr bwMode="auto">
            <a:xfrm>
              <a:off x="7500599" y="3257097"/>
              <a:ext cx="100013" cy="106363"/>
            </a:xfrm>
            <a:custGeom>
              <a:avLst/>
              <a:gdLst>
                <a:gd name="T0" fmla="*/ 38 w 39"/>
                <a:gd name="T1" fmla="*/ 24 h 41"/>
                <a:gd name="T2" fmla="*/ 34 w 39"/>
                <a:gd name="T3" fmla="*/ 22 h 41"/>
                <a:gd name="T4" fmla="*/ 33 w 39"/>
                <a:gd name="T5" fmla="*/ 21 h 41"/>
                <a:gd name="T6" fmla="*/ 34 w 39"/>
                <a:gd name="T7" fmla="*/ 21 h 41"/>
                <a:gd name="T8" fmla="*/ 38 w 39"/>
                <a:gd name="T9" fmla="*/ 16 h 41"/>
                <a:gd name="T10" fmla="*/ 36 w 39"/>
                <a:gd name="T11" fmla="*/ 9 h 41"/>
                <a:gd name="T12" fmla="*/ 30 w 39"/>
                <a:gd name="T13" fmla="*/ 6 h 41"/>
                <a:gd name="T14" fmla="*/ 26 w 39"/>
                <a:gd name="T15" fmla="*/ 8 h 41"/>
                <a:gd name="T16" fmla="*/ 25 w 39"/>
                <a:gd name="T17" fmla="*/ 6 h 41"/>
                <a:gd name="T18" fmla="*/ 14 w 39"/>
                <a:gd name="T19" fmla="*/ 4 h 41"/>
                <a:gd name="T20" fmla="*/ 12 w 39"/>
                <a:gd name="T21" fmla="*/ 11 h 41"/>
                <a:gd name="T22" fmla="*/ 9 w 39"/>
                <a:gd name="T23" fmla="*/ 9 h 41"/>
                <a:gd name="T24" fmla="*/ 4 w 39"/>
                <a:gd name="T25" fmla="*/ 9 h 41"/>
                <a:gd name="T26" fmla="*/ 1 w 39"/>
                <a:gd name="T27" fmla="*/ 18 h 41"/>
                <a:gd name="T28" fmla="*/ 9 w 39"/>
                <a:gd name="T29" fmla="*/ 23 h 41"/>
                <a:gd name="T30" fmla="*/ 9 w 39"/>
                <a:gd name="T31" fmla="*/ 23 h 41"/>
                <a:gd name="T32" fmla="*/ 5 w 39"/>
                <a:gd name="T33" fmla="*/ 29 h 41"/>
                <a:gd name="T34" fmla="*/ 15 w 39"/>
                <a:gd name="T35" fmla="*/ 35 h 41"/>
                <a:gd name="T36" fmla="*/ 18 w 39"/>
                <a:gd name="T37" fmla="*/ 33 h 41"/>
                <a:gd name="T38" fmla="*/ 17 w 39"/>
                <a:gd name="T39" fmla="*/ 34 h 41"/>
                <a:gd name="T40" fmla="*/ 21 w 39"/>
                <a:gd name="T41" fmla="*/ 39 h 41"/>
                <a:gd name="T42" fmla="*/ 28 w 39"/>
                <a:gd name="T43" fmla="*/ 38 h 41"/>
                <a:gd name="T44" fmla="*/ 27 w 39"/>
                <a:gd name="T45" fmla="*/ 30 h 41"/>
                <a:gd name="T46" fmla="*/ 26 w 39"/>
                <a:gd name="T47" fmla="*/ 27 h 41"/>
                <a:gd name="T48" fmla="*/ 26 w 39"/>
                <a:gd name="T49" fmla="*/ 27 h 41"/>
                <a:gd name="T50" fmla="*/ 36 w 39"/>
                <a:gd name="T51" fmla="*/ 31 h 41"/>
                <a:gd name="T52" fmla="*/ 38 w 39"/>
                <a:gd name="T53" fmla="*/ 24 h 41"/>
                <a:gd name="T54" fmla="*/ 23 w 39"/>
                <a:gd name="T55" fmla="*/ 24 h 41"/>
                <a:gd name="T56" fmla="*/ 23 w 39"/>
                <a:gd name="T57" fmla="*/ 24 h 41"/>
                <a:gd name="T58" fmla="*/ 22 w 39"/>
                <a:gd name="T59" fmla="*/ 24 h 41"/>
                <a:gd name="T60" fmla="*/ 20 w 39"/>
                <a:gd name="T61" fmla="*/ 25 h 41"/>
                <a:gd name="T62" fmla="*/ 20 w 39"/>
                <a:gd name="T63" fmla="*/ 25 h 41"/>
                <a:gd name="T64" fmla="*/ 17 w 39"/>
                <a:gd name="T65" fmla="*/ 22 h 41"/>
                <a:gd name="T66" fmla="*/ 17 w 39"/>
                <a:gd name="T67" fmla="*/ 20 h 41"/>
                <a:gd name="T68" fmla="*/ 17 w 39"/>
                <a:gd name="T69" fmla="*/ 20 h 41"/>
                <a:gd name="T70" fmla="*/ 17 w 39"/>
                <a:gd name="T71" fmla="*/ 20 h 41"/>
                <a:gd name="T72" fmla="*/ 17 w 39"/>
                <a:gd name="T73" fmla="*/ 19 h 41"/>
                <a:gd name="T74" fmla="*/ 20 w 39"/>
                <a:gd name="T75" fmla="*/ 16 h 41"/>
                <a:gd name="T76" fmla="*/ 22 w 39"/>
                <a:gd name="T77" fmla="*/ 16 h 41"/>
                <a:gd name="T78" fmla="*/ 22 w 39"/>
                <a:gd name="T79" fmla="*/ 17 h 41"/>
                <a:gd name="T80" fmla="*/ 24 w 39"/>
                <a:gd name="T81" fmla="*/ 19 h 41"/>
                <a:gd name="T82" fmla="*/ 25 w 39"/>
                <a:gd name="T83" fmla="*/ 20 h 41"/>
                <a:gd name="T84" fmla="*/ 25 w 39"/>
                <a:gd name="T85" fmla="*/ 21 h 41"/>
                <a:gd name="T86" fmla="*/ 25 w 39"/>
                <a:gd name="T87" fmla="*/ 22 h 41"/>
                <a:gd name="T88" fmla="*/ 24 w 39"/>
                <a:gd name="T89" fmla="*/ 23 h 41"/>
                <a:gd name="T90" fmla="*/ 23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8" y="24"/>
                  </a:moveTo>
                  <a:cubicBezTo>
                    <a:pt x="37" y="22"/>
                    <a:pt x="36" y="22"/>
                    <a:pt x="34" y="22"/>
                  </a:cubicBezTo>
                  <a:cubicBezTo>
                    <a:pt x="34" y="22"/>
                    <a:pt x="33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6" y="20"/>
                    <a:pt x="37" y="18"/>
                    <a:pt x="38" y="16"/>
                  </a:cubicBezTo>
                  <a:cubicBezTo>
                    <a:pt x="39" y="14"/>
                    <a:pt x="38" y="12"/>
                    <a:pt x="36" y="9"/>
                  </a:cubicBezTo>
                  <a:cubicBezTo>
                    <a:pt x="35" y="7"/>
                    <a:pt x="33" y="6"/>
                    <a:pt x="30" y="6"/>
                  </a:cubicBezTo>
                  <a:cubicBezTo>
                    <a:pt x="28" y="7"/>
                    <a:pt x="27" y="7"/>
                    <a:pt x="26" y="8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3" y="4"/>
                    <a:pt x="17" y="0"/>
                    <a:pt x="14" y="4"/>
                  </a:cubicBezTo>
                  <a:cubicBezTo>
                    <a:pt x="12" y="6"/>
                    <a:pt x="12" y="8"/>
                    <a:pt x="12" y="11"/>
                  </a:cubicBezTo>
                  <a:cubicBezTo>
                    <a:pt x="11" y="10"/>
                    <a:pt x="10" y="10"/>
                    <a:pt x="9" y="9"/>
                  </a:cubicBezTo>
                  <a:cubicBezTo>
                    <a:pt x="7" y="9"/>
                    <a:pt x="5" y="8"/>
                    <a:pt x="4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2" y="22"/>
                    <a:pt x="5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4"/>
                    <a:pt x="4" y="26"/>
                    <a:pt x="5" y="29"/>
                  </a:cubicBezTo>
                  <a:cubicBezTo>
                    <a:pt x="6" y="32"/>
                    <a:pt x="11" y="36"/>
                    <a:pt x="15" y="35"/>
                  </a:cubicBezTo>
                  <a:cubicBezTo>
                    <a:pt x="16" y="34"/>
                    <a:pt x="17" y="34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6"/>
                    <a:pt x="19" y="38"/>
                    <a:pt x="21" y="39"/>
                  </a:cubicBezTo>
                  <a:cubicBezTo>
                    <a:pt x="24" y="40"/>
                    <a:pt x="27" y="41"/>
                    <a:pt x="28" y="38"/>
                  </a:cubicBezTo>
                  <a:cubicBezTo>
                    <a:pt x="29" y="35"/>
                    <a:pt x="28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9" y="29"/>
                    <a:pt x="33" y="33"/>
                    <a:pt x="36" y="31"/>
                  </a:cubicBezTo>
                  <a:cubicBezTo>
                    <a:pt x="38" y="29"/>
                    <a:pt x="39" y="26"/>
                    <a:pt x="38" y="24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6" y="21"/>
                    <a:pt x="16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8" y="17"/>
                    <a:pt x="20" y="16"/>
                  </a:cubicBezTo>
                  <a:cubicBezTo>
                    <a:pt x="20" y="16"/>
                    <a:pt x="21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2"/>
                    <a:pt x="25" y="22"/>
                  </a:cubicBezTo>
                  <a:cubicBezTo>
                    <a:pt x="25" y="22"/>
                    <a:pt x="24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58"/>
            <p:cNvSpPr>
              <a:spLocks noEditPoints="1"/>
            </p:cNvSpPr>
            <p:nvPr/>
          </p:nvSpPr>
          <p:spPr bwMode="auto">
            <a:xfrm>
              <a:off x="7413287" y="3800022"/>
              <a:ext cx="100013" cy="104775"/>
            </a:xfrm>
            <a:custGeom>
              <a:avLst/>
              <a:gdLst>
                <a:gd name="T0" fmla="*/ 37 w 39"/>
                <a:gd name="T1" fmla="*/ 24 h 41"/>
                <a:gd name="T2" fmla="*/ 34 w 39"/>
                <a:gd name="T3" fmla="*/ 22 h 41"/>
                <a:gd name="T4" fmla="*/ 32 w 39"/>
                <a:gd name="T5" fmla="*/ 22 h 41"/>
                <a:gd name="T6" fmla="*/ 33 w 39"/>
                <a:gd name="T7" fmla="*/ 22 h 41"/>
                <a:gd name="T8" fmla="*/ 37 w 39"/>
                <a:gd name="T9" fmla="*/ 17 h 41"/>
                <a:gd name="T10" fmla="*/ 36 w 39"/>
                <a:gd name="T11" fmla="*/ 10 h 41"/>
                <a:gd name="T12" fmla="*/ 29 w 39"/>
                <a:gd name="T13" fmla="*/ 7 h 41"/>
                <a:gd name="T14" fmla="*/ 25 w 39"/>
                <a:gd name="T15" fmla="*/ 9 h 41"/>
                <a:gd name="T16" fmla="*/ 24 w 39"/>
                <a:gd name="T17" fmla="*/ 7 h 41"/>
                <a:gd name="T18" fmla="*/ 13 w 39"/>
                <a:gd name="T19" fmla="*/ 5 h 41"/>
                <a:gd name="T20" fmla="*/ 12 w 39"/>
                <a:gd name="T21" fmla="*/ 11 h 41"/>
                <a:gd name="T22" fmla="*/ 9 w 39"/>
                <a:gd name="T23" fmla="*/ 10 h 41"/>
                <a:gd name="T24" fmla="*/ 3 w 39"/>
                <a:gd name="T25" fmla="*/ 10 h 41"/>
                <a:gd name="T26" fmla="*/ 0 w 39"/>
                <a:gd name="T27" fmla="*/ 19 h 41"/>
                <a:gd name="T28" fmla="*/ 9 w 39"/>
                <a:gd name="T29" fmla="*/ 24 h 41"/>
                <a:gd name="T30" fmla="*/ 9 w 39"/>
                <a:gd name="T31" fmla="*/ 24 h 41"/>
                <a:gd name="T32" fmla="*/ 4 w 39"/>
                <a:gd name="T33" fmla="*/ 29 h 41"/>
                <a:gd name="T34" fmla="*/ 14 w 39"/>
                <a:gd name="T35" fmla="*/ 35 h 41"/>
                <a:gd name="T36" fmla="*/ 17 w 39"/>
                <a:gd name="T37" fmla="*/ 34 h 41"/>
                <a:gd name="T38" fmla="*/ 17 w 39"/>
                <a:gd name="T39" fmla="*/ 35 h 41"/>
                <a:gd name="T40" fmla="*/ 21 w 39"/>
                <a:gd name="T41" fmla="*/ 40 h 41"/>
                <a:gd name="T42" fmla="*/ 27 w 39"/>
                <a:gd name="T43" fmla="*/ 38 h 41"/>
                <a:gd name="T44" fmla="*/ 26 w 39"/>
                <a:gd name="T45" fmla="*/ 30 h 41"/>
                <a:gd name="T46" fmla="*/ 25 w 39"/>
                <a:gd name="T47" fmla="*/ 28 h 41"/>
                <a:gd name="T48" fmla="*/ 26 w 39"/>
                <a:gd name="T49" fmla="*/ 28 h 41"/>
                <a:gd name="T50" fmla="*/ 36 w 39"/>
                <a:gd name="T51" fmla="*/ 31 h 41"/>
                <a:gd name="T52" fmla="*/ 37 w 39"/>
                <a:gd name="T53" fmla="*/ 24 h 41"/>
                <a:gd name="T54" fmla="*/ 22 w 39"/>
                <a:gd name="T55" fmla="*/ 25 h 41"/>
                <a:gd name="T56" fmla="*/ 22 w 39"/>
                <a:gd name="T57" fmla="*/ 25 h 41"/>
                <a:gd name="T58" fmla="*/ 22 w 39"/>
                <a:gd name="T59" fmla="*/ 25 h 41"/>
                <a:gd name="T60" fmla="*/ 19 w 39"/>
                <a:gd name="T61" fmla="*/ 25 h 41"/>
                <a:gd name="T62" fmla="*/ 19 w 39"/>
                <a:gd name="T63" fmla="*/ 25 h 41"/>
                <a:gd name="T64" fmla="*/ 16 w 39"/>
                <a:gd name="T65" fmla="*/ 23 h 41"/>
                <a:gd name="T66" fmla="*/ 16 w 39"/>
                <a:gd name="T67" fmla="*/ 20 h 41"/>
                <a:gd name="T68" fmla="*/ 16 w 39"/>
                <a:gd name="T69" fmla="*/ 20 h 41"/>
                <a:gd name="T70" fmla="*/ 16 w 39"/>
                <a:gd name="T71" fmla="*/ 20 h 41"/>
                <a:gd name="T72" fmla="*/ 16 w 39"/>
                <a:gd name="T73" fmla="*/ 20 h 41"/>
                <a:gd name="T74" fmla="*/ 19 w 39"/>
                <a:gd name="T75" fmla="*/ 17 h 41"/>
                <a:gd name="T76" fmla="*/ 21 w 39"/>
                <a:gd name="T77" fmla="*/ 17 h 41"/>
                <a:gd name="T78" fmla="*/ 21 w 39"/>
                <a:gd name="T79" fmla="*/ 17 h 41"/>
                <a:gd name="T80" fmla="*/ 24 w 39"/>
                <a:gd name="T81" fmla="*/ 19 h 41"/>
                <a:gd name="T82" fmla="*/ 24 w 39"/>
                <a:gd name="T83" fmla="*/ 21 h 41"/>
                <a:gd name="T84" fmla="*/ 24 w 39"/>
                <a:gd name="T85" fmla="*/ 22 h 41"/>
                <a:gd name="T86" fmla="*/ 24 w 39"/>
                <a:gd name="T87" fmla="*/ 22 h 41"/>
                <a:gd name="T88" fmla="*/ 23 w 39"/>
                <a:gd name="T89" fmla="*/ 24 h 41"/>
                <a:gd name="T90" fmla="*/ 22 w 39"/>
                <a:gd name="T9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7" y="24"/>
                  </a:moveTo>
                  <a:cubicBezTo>
                    <a:pt x="37" y="23"/>
                    <a:pt x="36" y="23"/>
                    <a:pt x="34" y="22"/>
                  </a:cubicBezTo>
                  <a:cubicBezTo>
                    <a:pt x="33" y="22"/>
                    <a:pt x="33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6" y="18"/>
                    <a:pt x="37" y="17"/>
                  </a:cubicBezTo>
                  <a:cubicBezTo>
                    <a:pt x="38" y="14"/>
                    <a:pt x="37" y="12"/>
                    <a:pt x="36" y="10"/>
                  </a:cubicBezTo>
                  <a:cubicBezTo>
                    <a:pt x="34" y="8"/>
                    <a:pt x="32" y="6"/>
                    <a:pt x="29" y="7"/>
                  </a:cubicBezTo>
                  <a:cubicBezTo>
                    <a:pt x="28" y="7"/>
                    <a:pt x="26" y="8"/>
                    <a:pt x="25" y="9"/>
                  </a:cubicBezTo>
                  <a:cubicBezTo>
                    <a:pt x="25" y="8"/>
                    <a:pt x="25" y="8"/>
                    <a:pt x="24" y="7"/>
                  </a:cubicBezTo>
                  <a:cubicBezTo>
                    <a:pt x="22" y="4"/>
                    <a:pt x="16" y="0"/>
                    <a:pt x="13" y="5"/>
                  </a:cubicBezTo>
                  <a:cubicBezTo>
                    <a:pt x="12" y="7"/>
                    <a:pt x="11" y="9"/>
                    <a:pt x="12" y="11"/>
                  </a:cubicBezTo>
                  <a:cubicBezTo>
                    <a:pt x="11" y="11"/>
                    <a:pt x="10" y="10"/>
                    <a:pt x="9" y="10"/>
                  </a:cubicBezTo>
                  <a:cubicBezTo>
                    <a:pt x="7" y="9"/>
                    <a:pt x="5" y="9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3"/>
                    <a:pt x="4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25"/>
                    <a:pt x="3" y="27"/>
                    <a:pt x="4" y="29"/>
                  </a:cubicBezTo>
                  <a:cubicBezTo>
                    <a:pt x="5" y="32"/>
                    <a:pt x="10" y="37"/>
                    <a:pt x="14" y="35"/>
                  </a:cubicBezTo>
                  <a:cubicBezTo>
                    <a:pt x="15" y="35"/>
                    <a:pt x="16" y="34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7"/>
                    <a:pt x="19" y="39"/>
                    <a:pt x="21" y="40"/>
                  </a:cubicBezTo>
                  <a:cubicBezTo>
                    <a:pt x="23" y="41"/>
                    <a:pt x="27" y="41"/>
                    <a:pt x="27" y="38"/>
                  </a:cubicBezTo>
                  <a:cubicBezTo>
                    <a:pt x="28" y="35"/>
                    <a:pt x="28" y="33"/>
                    <a:pt x="26" y="30"/>
                  </a:cubicBezTo>
                  <a:cubicBezTo>
                    <a:pt x="26" y="29"/>
                    <a:pt x="26" y="29"/>
                    <a:pt x="25" y="28"/>
                  </a:cubicBezTo>
                  <a:cubicBezTo>
                    <a:pt x="25" y="28"/>
                    <a:pt x="25" y="28"/>
                    <a:pt x="26" y="28"/>
                  </a:cubicBezTo>
                  <a:cubicBezTo>
                    <a:pt x="28" y="30"/>
                    <a:pt x="32" y="34"/>
                    <a:pt x="36" y="31"/>
                  </a:cubicBezTo>
                  <a:cubicBezTo>
                    <a:pt x="38" y="30"/>
                    <a:pt x="39" y="26"/>
                    <a:pt x="37" y="24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3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8"/>
                    <a:pt x="24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4" y="21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3" y="24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59"/>
            <p:cNvSpPr>
              <a:spLocks noEditPoints="1"/>
            </p:cNvSpPr>
            <p:nvPr/>
          </p:nvSpPr>
          <p:spPr bwMode="auto">
            <a:xfrm>
              <a:off x="7510124" y="3653972"/>
              <a:ext cx="101600" cy="106363"/>
            </a:xfrm>
            <a:custGeom>
              <a:avLst/>
              <a:gdLst>
                <a:gd name="T0" fmla="*/ 38 w 39"/>
                <a:gd name="T1" fmla="*/ 24 h 41"/>
                <a:gd name="T2" fmla="*/ 34 w 39"/>
                <a:gd name="T3" fmla="*/ 22 h 41"/>
                <a:gd name="T4" fmla="*/ 33 w 39"/>
                <a:gd name="T5" fmla="*/ 21 h 41"/>
                <a:gd name="T6" fmla="*/ 34 w 39"/>
                <a:gd name="T7" fmla="*/ 21 h 41"/>
                <a:gd name="T8" fmla="*/ 38 w 39"/>
                <a:gd name="T9" fmla="*/ 16 h 41"/>
                <a:gd name="T10" fmla="*/ 36 w 39"/>
                <a:gd name="T11" fmla="*/ 10 h 41"/>
                <a:gd name="T12" fmla="*/ 30 w 39"/>
                <a:gd name="T13" fmla="*/ 7 h 41"/>
                <a:gd name="T14" fmla="*/ 26 w 39"/>
                <a:gd name="T15" fmla="*/ 8 h 41"/>
                <a:gd name="T16" fmla="*/ 25 w 39"/>
                <a:gd name="T17" fmla="*/ 7 h 41"/>
                <a:gd name="T18" fmla="*/ 14 w 39"/>
                <a:gd name="T19" fmla="*/ 4 h 41"/>
                <a:gd name="T20" fmla="*/ 12 w 39"/>
                <a:gd name="T21" fmla="*/ 11 h 41"/>
                <a:gd name="T22" fmla="*/ 9 w 39"/>
                <a:gd name="T23" fmla="*/ 9 h 41"/>
                <a:gd name="T24" fmla="*/ 4 w 39"/>
                <a:gd name="T25" fmla="*/ 9 h 41"/>
                <a:gd name="T26" fmla="*/ 1 w 39"/>
                <a:gd name="T27" fmla="*/ 19 h 41"/>
                <a:gd name="T28" fmla="*/ 9 w 39"/>
                <a:gd name="T29" fmla="*/ 23 h 41"/>
                <a:gd name="T30" fmla="*/ 9 w 39"/>
                <a:gd name="T31" fmla="*/ 23 h 41"/>
                <a:gd name="T32" fmla="*/ 5 w 39"/>
                <a:gd name="T33" fmla="*/ 29 h 41"/>
                <a:gd name="T34" fmla="*/ 15 w 39"/>
                <a:gd name="T35" fmla="*/ 35 h 41"/>
                <a:gd name="T36" fmla="*/ 18 w 39"/>
                <a:gd name="T37" fmla="*/ 33 h 41"/>
                <a:gd name="T38" fmla="*/ 17 w 39"/>
                <a:gd name="T39" fmla="*/ 34 h 41"/>
                <a:gd name="T40" fmla="*/ 21 w 39"/>
                <a:gd name="T41" fmla="*/ 39 h 41"/>
                <a:gd name="T42" fmla="*/ 28 w 39"/>
                <a:gd name="T43" fmla="*/ 38 h 41"/>
                <a:gd name="T44" fmla="*/ 27 w 39"/>
                <a:gd name="T45" fmla="*/ 30 h 41"/>
                <a:gd name="T46" fmla="*/ 26 w 39"/>
                <a:gd name="T47" fmla="*/ 27 h 41"/>
                <a:gd name="T48" fmla="*/ 26 w 39"/>
                <a:gd name="T49" fmla="*/ 28 h 41"/>
                <a:gd name="T50" fmla="*/ 36 w 39"/>
                <a:gd name="T51" fmla="*/ 31 h 41"/>
                <a:gd name="T52" fmla="*/ 38 w 39"/>
                <a:gd name="T53" fmla="*/ 24 h 41"/>
                <a:gd name="T54" fmla="*/ 23 w 39"/>
                <a:gd name="T55" fmla="*/ 24 h 41"/>
                <a:gd name="T56" fmla="*/ 23 w 39"/>
                <a:gd name="T57" fmla="*/ 24 h 41"/>
                <a:gd name="T58" fmla="*/ 22 w 39"/>
                <a:gd name="T59" fmla="*/ 24 h 41"/>
                <a:gd name="T60" fmla="*/ 20 w 39"/>
                <a:gd name="T61" fmla="*/ 25 h 41"/>
                <a:gd name="T62" fmla="*/ 20 w 39"/>
                <a:gd name="T63" fmla="*/ 25 h 41"/>
                <a:gd name="T64" fmla="*/ 17 w 39"/>
                <a:gd name="T65" fmla="*/ 22 h 41"/>
                <a:gd name="T66" fmla="*/ 17 w 39"/>
                <a:gd name="T67" fmla="*/ 20 h 41"/>
                <a:gd name="T68" fmla="*/ 17 w 39"/>
                <a:gd name="T69" fmla="*/ 20 h 41"/>
                <a:gd name="T70" fmla="*/ 17 w 39"/>
                <a:gd name="T71" fmla="*/ 20 h 41"/>
                <a:gd name="T72" fmla="*/ 17 w 39"/>
                <a:gd name="T73" fmla="*/ 20 h 41"/>
                <a:gd name="T74" fmla="*/ 20 w 39"/>
                <a:gd name="T75" fmla="*/ 17 h 41"/>
                <a:gd name="T76" fmla="*/ 22 w 39"/>
                <a:gd name="T77" fmla="*/ 17 h 41"/>
                <a:gd name="T78" fmla="*/ 22 w 39"/>
                <a:gd name="T79" fmla="*/ 17 h 41"/>
                <a:gd name="T80" fmla="*/ 24 w 39"/>
                <a:gd name="T81" fmla="*/ 19 h 41"/>
                <a:gd name="T82" fmla="*/ 25 w 39"/>
                <a:gd name="T83" fmla="*/ 20 h 41"/>
                <a:gd name="T84" fmla="*/ 25 w 39"/>
                <a:gd name="T85" fmla="*/ 22 h 41"/>
                <a:gd name="T86" fmla="*/ 25 w 39"/>
                <a:gd name="T87" fmla="*/ 22 h 41"/>
                <a:gd name="T88" fmla="*/ 24 w 39"/>
                <a:gd name="T89" fmla="*/ 24 h 41"/>
                <a:gd name="T90" fmla="*/ 23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8" y="24"/>
                  </a:moveTo>
                  <a:cubicBezTo>
                    <a:pt x="37" y="22"/>
                    <a:pt x="36" y="22"/>
                    <a:pt x="34" y="22"/>
                  </a:cubicBezTo>
                  <a:cubicBezTo>
                    <a:pt x="34" y="22"/>
                    <a:pt x="33" y="22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6" y="20"/>
                    <a:pt x="37" y="18"/>
                    <a:pt x="38" y="16"/>
                  </a:cubicBezTo>
                  <a:cubicBezTo>
                    <a:pt x="39" y="14"/>
                    <a:pt x="38" y="12"/>
                    <a:pt x="36" y="10"/>
                  </a:cubicBezTo>
                  <a:cubicBezTo>
                    <a:pt x="35" y="7"/>
                    <a:pt x="33" y="6"/>
                    <a:pt x="30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3" y="4"/>
                    <a:pt x="17" y="0"/>
                    <a:pt x="14" y="4"/>
                  </a:cubicBezTo>
                  <a:cubicBezTo>
                    <a:pt x="12" y="6"/>
                    <a:pt x="12" y="9"/>
                    <a:pt x="12" y="11"/>
                  </a:cubicBezTo>
                  <a:cubicBezTo>
                    <a:pt x="11" y="10"/>
                    <a:pt x="10" y="10"/>
                    <a:pt x="9" y="9"/>
                  </a:cubicBezTo>
                  <a:cubicBezTo>
                    <a:pt x="7" y="9"/>
                    <a:pt x="5" y="8"/>
                    <a:pt x="4" y="9"/>
                  </a:cubicBezTo>
                  <a:cubicBezTo>
                    <a:pt x="1" y="12"/>
                    <a:pt x="0" y="15"/>
                    <a:pt x="1" y="19"/>
                  </a:cubicBezTo>
                  <a:cubicBezTo>
                    <a:pt x="2" y="22"/>
                    <a:pt x="5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4"/>
                    <a:pt x="4" y="26"/>
                    <a:pt x="5" y="29"/>
                  </a:cubicBezTo>
                  <a:cubicBezTo>
                    <a:pt x="6" y="32"/>
                    <a:pt x="11" y="37"/>
                    <a:pt x="15" y="35"/>
                  </a:cubicBezTo>
                  <a:cubicBezTo>
                    <a:pt x="16" y="34"/>
                    <a:pt x="17" y="34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7"/>
                    <a:pt x="19" y="39"/>
                    <a:pt x="21" y="39"/>
                  </a:cubicBezTo>
                  <a:cubicBezTo>
                    <a:pt x="24" y="40"/>
                    <a:pt x="27" y="41"/>
                    <a:pt x="28" y="38"/>
                  </a:cubicBezTo>
                  <a:cubicBezTo>
                    <a:pt x="29" y="35"/>
                    <a:pt x="28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9" y="29"/>
                    <a:pt x="33" y="33"/>
                    <a:pt x="36" y="31"/>
                  </a:cubicBezTo>
                  <a:cubicBezTo>
                    <a:pt x="38" y="29"/>
                    <a:pt x="39" y="26"/>
                    <a:pt x="38" y="24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6" y="22"/>
                    <a:pt x="16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20" y="16"/>
                    <a:pt x="21" y="16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4" y="23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60"/>
            <p:cNvSpPr/>
            <p:nvPr/>
          </p:nvSpPr>
          <p:spPr bwMode="auto">
            <a:xfrm>
              <a:off x="6784637" y="2606222"/>
              <a:ext cx="596900" cy="1517650"/>
            </a:xfrm>
            <a:custGeom>
              <a:avLst/>
              <a:gdLst>
                <a:gd name="T0" fmla="*/ 149 w 232"/>
                <a:gd name="T1" fmla="*/ 0 h 588"/>
                <a:gd name="T2" fmla="*/ 15 w 232"/>
                <a:gd name="T3" fmla="*/ 275 h 588"/>
                <a:gd name="T4" fmla="*/ 232 w 232"/>
                <a:gd name="T5" fmla="*/ 588 h 588"/>
                <a:gd name="T6" fmla="*/ 0 w 232"/>
                <a:gd name="T7" fmla="*/ 275 h 588"/>
                <a:gd name="T8" fmla="*/ 149 w 232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88">
                  <a:moveTo>
                    <a:pt x="149" y="0"/>
                  </a:moveTo>
                  <a:cubicBezTo>
                    <a:pt x="149" y="0"/>
                    <a:pt x="15" y="69"/>
                    <a:pt x="15" y="275"/>
                  </a:cubicBezTo>
                  <a:cubicBezTo>
                    <a:pt x="15" y="481"/>
                    <a:pt x="232" y="588"/>
                    <a:pt x="232" y="588"/>
                  </a:cubicBezTo>
                  <a:cubicBezTo>
                    <a:pt x="232" y="588"/>
                    <a:pt x="0" y="478"/>
                    <a:pt x="0" y="275"/>
                  </a:cubicBezTo>
                  <a:cubicBezTo>
                    <a:pt x="0" y="72"/>
                    <a:pt x="149" y="0"/>
                    <a:pt x="149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61"/>
            <p:cNvSpPr/>
            <p:nvPr/>
          </p:nvSpPr>
          <p:spPr bwMode="auto">
            <a:xfrm>
              <a:off x="7203737" y="2606222"/>
              <a:ext cx="395288" cy="1517650"/>
            </a:xfrm>
            <a:custGeom>
              <a:avLst/>
              <a:gdLst>
                <a:gd name="T0" fmla="*/ 98 w 153"/>
                <a:gd name="T1" fmla="*/ 0 h 588"/>
                <a:gd name="T2" fmla="*/ 14 w 153"/>
                <a:gd name="T3" fmla="*/ 275 h 588"/>
                <a:gd name="T4" fmla="*/ 153 w 153"/>
                <a:gd name="T5" fmla="*/ 588 h 588"/>
                <a:gd name="T6" fmla="*/ 0 w 153"/>
                <a:gd name="T7" fmla="*/ 275 h 588"/>
                <a:gd name="T8" fmla="*/ 98 w 153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88">
                  <a:moveTo>
                    <a:pt x="98" y="0"/>
                  </a:moveTo>
                  <a:cubicBezTo>
                    <a:pt x="98" y="0"/>
                    <a:pt x="14" y="69"/>
                    <a:pt x="14" y="275"/>
                  </a:cubicBezTo>
                  <a:cubicBezTo>
                    <a:pt x="14" y="481"/>
                    <a:pt x="153" y="588"/>
                    <a:pt x="153" y="588"/>
                  </a:cubicBezTo>
                  <a:cubicBezTo>
                    <a:pt x="153" y="588"/>
                    <a:pt x="0" y="478"/>
                    <a:pt x="0" y="275"/>
                  </a:cubicBezTo>
                  <a:cubicBezTo>
                    <a:pt x="0" y="72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7673637" y="2555422"/>
              <a:ext cx="517525" cy="1674813"/>
            </a:xfrm>
            <a:custGeom>
              <a:avLst/>
              <a:gdLst>
                <a:gd name="T0" fmla="*/ 82 w 201"/>
                <a:gd name="T1" fmla="*/ 11 h 649"/>
                <a:gd name="T2" fmla="*/ 0 w 201"/>
                <a:gd name="T3" fmla="*/ 1 h 649"/>
                <a:gd name="T4" fmla="*/ 0 w 201"/>
                <a:gd name="T5" fmla="*/ 649 h 649"/>
                <a:gd name="T6" fmla="*/ 201 w 201"/>
                <a:gd name="T7" fmla="*/ 289 h 649"/>
                <a:gd name="T8" fmla="*/ 82 w 201"/>
                <a:gd name="T9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49">
                  <a:moveTo>
                    <a:pt x="82" y="11"/>
                  </a:moveTo>
                  <a:cubicBezTo>
                    <a:pt x="61" y="0"/>
                    <a:pt x="0" y="1"/>
                    <a:pt x="0" y="1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649"/>
                    <a:pt x="201" y="538"/>
                    <a:pt x="201" y="289"/>
                  </a:cubicBezTo>
                  <a:cubicBezTo>
                    <a:pt x="201" y="126"/>
                    <a:pt x="139" y="42"/>
                    <a:pt x="82" y="11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7956212" y="2596697"/>
              <a:ext cx="665163" cy="1527175"/>
            </a:xfrm>
            <a:custGeom>
              <a:avLst/>
              <a:gdLst>
                <a:gd name="T0" fmla="*/ 79 w 258"/>
                <a:gd name="T1" fmla="*/ 0 h 592"/>
                <a:gd name="T2" fmla="*/ 225 w 258"/>
                <a:gd name="T3" fmla="*/ 282 h 592"/>
                <a:gd name="T4" fmla="*/ 0 w 258"/>
                <a:gd name="T5" fmla="*/ 592 h 592"/>
                <a:gd name="T6" fmla="*/ 258 w 258"/>
                <a:gd name="T7" fmla="*/ 281 h 592"/>
                <a:gd name="T8" fmla="*/ 79 w 258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92">
                  <a:moveTo>
                    <a:pt x="79" y="0"/>
                  </a:moveTo>
                  <a:cubicBezTo>
                    <a:pt x="79" y="0"/>
                    <a:pt x="225" y="75"/>
                    <a:pt x="225" y="282"/>
                  </a:cubicBezTo>
                  <a:cubicBezTo>
                    <a:pt x="225" y="481"/>
                    <a:pt x="0" y="592"/>
                    <a:pt x="0" y="592"/>
                  </a:cubicBezTo>
                  <a:cubicBezTo>
                    <a:pt x="0" y="592"/>
                    <a:pt x="258" y="539"/>
                    <a:pt x="258" y="281"/>
                  </a:cubicBezTo>
                  <a:cubicBezTo>
                    <a:pt x="258" y="63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64"/>
            <p:cNvSpPr>
              <a:spLocks noEditPoints="1"/>
            </p:cNvSpPr>
            <p:nvPr/>
          </p:nvSpPr>
          <p:spPr bwMode="auto">
            <a:xfrm>
              <a:off x="7757774" y="2704647"/>
              <a:ext cx="142875" cy="144463"/>
            </a:xfrm>
            <a:custGeom>
              <a:avLst/>
              <a:gdLst>
                <a:gd name="T0" fmla="*/ 4 w 55"/>
                <a:gd name="T1" fmla="*/ 45 h 56"/>
                <a:gd name="T2" fmla="*/ 13 w 55"/>
                <a:gd name="T3" fmla="*/ 51 h 56"/>
                <a:gd name="T4" fmla="*/ 24 w 55"/>
                <a:gd name="T5" fmla="*/ 40 h 56"/>
                <a:gd name="T6" fmla="*/ 25 w 55"/>
                <a:gd name="T7" fmla="*/ 38 h 56"/>
                <a:gd name="T8" fmla="*/ 29 w 55"/>
                <a:gd name="T9" fmla="*/ 50 h 56"/>
                <a:gd name="T10" fmla="*/ 44 w 55"/>
                <a:gd name="T11" fmla="*/ 51 h 56"/>
                <a:gd name="T12" fmla="*/ 38 w 55"/>
                <a:gd name="T13" fmla="*/ 36 h 56"/>
                <a:gd name="T14" fmla="*/ 54 w 55"/>
                <a:gd name="T15" fmla="*/ 28 h 56"/>
                <a:gd name="T16" fmla="*/ 53 w 55"/>
                <a:gd name="T17" fmla="*/ 17 h 56"/>
                <a:gd name="T18" fmla="*/ 43 w 55"/>
                <a:gd name="T19" fmla="*/ 15 h 56"/>
                <a:gd name="T20" fmla="*/ 39 w 55"/>
                <a:gd name="T21" fmla="*/ 16 h 56"/>
                <a:gd name="T22" fmla="*/ 40 w 55"/>
                <a:gd name="T23" fmla="*/ 16 h 56"/>
                <a:gd name="T24" fmla="*/ 31 w 55"/>
                <a:gd name="T25" fmla="*/ 1 h 56"/>
                <a:gd name="T26" fmla="*/ 19 w 55"/>
                <a:gd name="T27" fmla="*/ 6 h 56"/>
                <a:gd name="T28" fmla="*/ 19 w 55"/>
                <a:gd name="T29" fmla="*/ 6 h 56"/>
                <a:gd name="T30" fmla="*/ 18 w 55"/>
                <a:gd name="T31" fmla="*/ 8 h 56"/>
                <a:gd name="T32" fmla="*/ 17 w 55"/>
                <a:gd name="T33" fmla="*/ 13 h 56"/>
                <a:gd name="T34" fmla="*/ 16 w 55"/>
                <a:gd name="T35" fmla="*/ 12 h 56"/>
                <a:gd name="T36" fmla="*/ 1 w 55"/>
                <a:gd name="T37" fmla="*/ 23 h 56"/>
                <a:gd name="T38" fmla="*/ 17 w 55"/>
                <a:gd name="T39" fmla="*/ 32 h 56"/>
                <a:gd name="T40" fmla="*/ 14 w 55"/>
                <a:gd name="T41" fmla="*/ 34 h 56"/>
                <a:gd name="T42" fmla="*/ 4 w 55"/>
                <a:gd name="T43" fmla="*/ 45 h 56"/>
                <a:gd name="T44" fmla="*/ 23 w 55"/>
                <a:gd name="T45" fmla="*/ 31 h 56"/>
                <a:gd name="T46" fmla="*/ 22 w 55"/>
                <a:gd name="T47" fmla="*/ 29 h 56"/>
                <a:gd name="T48" fmla="*/ 22 w 55"/>
                <a:gd name="T49" fmla="*/ 28 h 56"/>
                <a:gd name="T50" fmla="*/ 24 w 55"/>
                <a:gd name="T51" fmla="*/ 23 h 56"/>
                <a:gd name="T52" fmla="*/ 26 w 55"/>
                <a:gd name="T53" fmla="*/ 22 h 56"/>
                <a:gd name="T54" fmla="*/ 27 w 55"/>
                <a:gd name="T55" fmla="*/ 22 h 56"/>
                <a:gd name="T56" fmla="*/ 29 w 55"/>
                <a:gd name="T57" fmla="*/ 22 h 56"/>
                <a:gd name="T58" fmla="*/ 32 w 55"/>
                <a:gd name="T59" fmla="*/ 24 h 56"/>
                <a:gd name="T60" fmla="*/ 33 w 55"/>
                <a:gd name="T61" fmla="*/ 27 h 56"/>
                <a:gd name="T62" fmla="*/ 32 w 55"/>
                <a:gd name="T63" fmla="*/ 30 h 56"/>
                <a:gd name="T64" fmla="*/ 31 w 55"/>
                <a:gd name="T65" fmla="*/ 32 h 56"/>
                <a:gd name="T66" fmla="*/ 28 w 55"/>
                <a:gd name="T67" fmla="*/ 33 h 56"/>
                <a:gd name="T68" fmla="*/ 27 w 55"/>
                <a:gd name="T69" fmla="*/ 33 h 56"/>
                <a:gd name="T70" fmla="*/ 25 w 55"/>
                <a:gd name="T71" fmla="*/ 32 h 56"/>
                <a:gd name="T72" fmla="*/ 23 w 55"/>
                <a:gd name="T7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" y="45"/>
                  </a:moveTo>
                  <a:cubicBezTo>
                    <a:pt x="3" y="50"/>
                    <a:pt x="9" y="51"/>
                    <a:pt x="13" y="51"/>
                  </a:cubicBezTo>
                  <a:cubicBezTo>
                    <a:pt x="19" y="51"/>
                    <a:pt x="21" y="45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26" y="42"/>
                    <a:pt x="28" y="47"/>
                    <a:pt x="29" y="50"/>
                  </a:cubicBezTo>
                  <a:cubicBezTo>
                    <a:pt x="31" y="56"/>
                    <a:pt x="39" y="54"/>
                    <a:pt x="44" y="51"/>
                  </a:cubicBezTo>
                  <a:cubicBezTo>
                    <a:pt x="48" y="46"/>
                    <a:pt x="41" y="40"/>
                    <a:pt x="38" y="36"/>
                  </a:cubicBezTo>
                  <a:cubicBezTo>
                    <a:pt x="44" y="38"/>
                    <a:pt x="51" y="35"/>
                    <a:pt x="54" y="28"/>
                  </a:cubicBezTo>
                  <a:cubicBezTo>
                    <a:pt x="55" y="25"/>
                    <a:pt x="55" y="20"/>
                    <a:pt x="53" y="17"/>
                  </a:cubicBezTo>
                  <a:cubicBezTo>
                    <a:pt x="51" y="14"/>
                    <a:pt x="46" y="15"/>
                    <a:pt x="43" y="15"/>
                  </a:cubicBezTo>
                  <a:cubicBezTo>
                    <a:pt x="42" y="15"/>
                    <a:pt x="41" y="16"/>
                    <a:pt x="39" y="16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43" y="6"/>
                    <a:pt x="37" y="0"/>
                    <a:pt x="31" y="1"/>
                  </a:cubicBezTo>
                  <a:cubicBezTo>
                    <a:pt x="27" y="1"/>
                    <a:pt x="19" y="1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10"/>
                    <a:pt x="17" y="11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ubicBezTo>
                    <a:pt x="9" y="11"/>
                    <a:pt x="0" y="14"/>
                    <a:pt x="1" y="23"/>
                  </a:cubicBezTo>
                  <a:cubicBezTo>
                    <a:pt x="1" y="30"/>
                    <a:pt x="11" y="32"/>
                    <a:pt x="17" y="32"/>
                  </a:cubicBezTo>
                  <a:cubicBezTo>
                    <a:pt x="16" y="32"/>
                    <a:pt x="15" y="33"/>
                    <a:pt x="14" y="34"/>
                  </a:cubicBezTo>
                  <a:cubicBezTo>
                    <a:pt x="11" y="36"/>
                    <a:pt x="4" y="41"/>
                    <a:pt x="4" y="45"/>
                  </a:cubicBezTo>
                  <a:close/>
                  <a:moveTo>
                    <a:pt x="23" y="31"/>
                  </a:moveTo>
                  <a:cubicBezTo>
                    <a:pt x="23" y="30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6"/>
                    <a:pt x="23" y="24"/>
                    <a:pt x="24" y="23"/>
                  </a:cubicBezTo>
                  <a:cubicBezTo>
                    <a:pt x="25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33" y="28"/>
                    <a:pt x="33" y="29"/>
                    <a:pt x="32" y="30"/>
                  </a:cubicBezTo>
                  <a:cubicBezTo>
                    <a:pt x="32" y="31"/>
                    <a:pt x="31" y="32"/>
                    <a:pt x="31" y="32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6" y="33"/>
                    <a:pt x="25" y="32"/>
                  </a:cubicBezTo>
                  <a:cubicBezTo>
                    <a:pt x="24" y="32"/>
                    <a:pt x="24" y="31"/>
                    <a:pt x="23" y="3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65"/>
            <p:cNvSpPr>
              <a:spLocks noEditPoints="1"/>
            </p:cNvSpPr>
            <p:nvPr/>
          </p:nvSpPr>
          <p:spPr bwMode="auto">
            <a:xfrm>
              <a:off x="7845087" y="3647622"/>
              <a:ext cx="142875" cy="144463"/>
            </a:xfrm>
            <a:custGeom>
              <a:avLst/>
              <a:gdLst>
                <a:gd name="T0" fmla="*/ 4 w 55"/>
                <a:gd name="T1" fmla="*/ 45 h 56"/>
                <a:gd name="T2" fmla="*/ 13 w 55"/>
                <a:gd name="T3" fmla="*/ 51 h 56"/>
                <a:gd name="T4" fmla="*/ 24 w 55"/>
                <a:gd name="T5" fmla="*/ 40 h 56"/>
                <a:gd name="T6" fmla="*/ 25 w 55"/>
                <a:gd name="T7" fmla="*/ 38 h 56"/>
                <a:gd name="T8" fmla="*/ 29 w 55"/>
                <a:gd name="T9" fmla="*/ 50 h 56"/>
                <a:gd name="T10" fmla="*/ 44 w 55"/>
                <a:gd name="T11" fmla="*/ 51 h 56"/>
                <a:gd name="T12" fmla="*/ 38 w 55"/>
                <a:gd name="T13" fmla="*/ 36 h 56"/>
                <a:gd name="T14" fmla="*/ 54 w 55"/>
                <a:gd name="T15" fmla="*/ 28 h 56"/>
                <a:gd name="T16" fmla="*/ 53 w 55"/>
                <a:gd name="T17" fmla="*/ 17 h 56"/>
                <a:gd name="T18" fmla="*/ 43 w 55"/>
                <a:gd name="T19" fmla="*/ 15 h 56"/>
                <a:gd name="T20" fmla="*/ 39 w 55"/>
                <a:gd name="T21" fmla="*/ 16 h 56"/>
                <a:gd name="T22" fmla="*/ 40 w 55"/>
                <a:gd name="T23" fmla="*/ 16 h 56"/>
                <a:gd name="T24" fmla="*/ 31 w 55"/>
                <a:gd name="T25" fmla="*/ 1 h 56"/>
                <a:gd name="T26" fmla="*/ 19 w 55"/>
                <a:gd name="T27" fmla="*/ 6 h 56"/>
                <a:gd name="T28" fmla="*/ 19 w 55"/>
                <a:gd name="T29" fmla="*/ 6 h 56"/>
                <a:gd name="T30" fmla="*/ 18 w 55"/>
                <a:gd name="T31" fmla="*/ 8 h 56"/>
                <a:gd name="T32" fmla="*/ 17 w 55"/>
                <a:gd name="T33" fmla="*/ 13 h 56"/>
                <a:gd name="T34" fmla="*/ 16 w 55"/>
                <a:gd name="T35" fmla="*/ 12 h 56"/>
                <a:gd name="T36" fmla="*/ 1 w 55"/>
                <a:gd name="T37" fmla="*/ 23 h 56"/>
                <a:gd name="T38" fmla="*/ 17 w 55"/>
                <a:gd name="T39" fmla="*/ 32 h 56"/>
                <a:gd name="T40" fmla="*/ 14 w 55"/>
                <a:gd name="T41" fmla="*/ 34 h 56"/>
                <a:gd name="T42" fmla="*/ 4 w 55"/>
                <a:gd name="T43" fmla="*/ 45 h 56"/>
                <a:gd name="T44" fmla="*/ 23 w 55"/>
                <a:gd name="T45" fmla="*/ 31 h 56"/>
                <a:gd name="T46" fmla="*/ 22 w 55"/>
                <a:gd name="T47" fmla="*/ 29 h 56"/>
                <a:gd name="T48" fmla="*/ 22 w 55"/>
                <a:gd name="T49" fmla="*/ 28 h 56"/>
                <a:gd name="T50" fmla="*/ 24 w 55"/>
                <a:gd name="T51" fmla="*/ 23 h 56"/>
                <a:gd name="T52" fmla="*/ 27 w 55"/>
                <a:gd name="T53" fmla="*/ 22 h 56"/>
                <a:gd name="T54" fmla="*/ 27 w 55"/>
                <a:gd name="T55" fmla="*/ 22 h 56"/>
                <a:gd name="T56" fmla="*/ 29 w 55"/>
                <a:gd name="T57" fmla="*/ 22 h 56"/>
                <a:gd name="T58" fmla="*/ 32 w 55"/>
                <a:gd name="T59" fmla="*/ 24 h 56"/>
                <a:gd name="T60" fmla="*/ 33 w 55"/>
                <a:gd name="T61" fmla="*/ 27 h 56"/>
                <a:gd name="T62" fmla="*/ 33 w 55"/>
                <a:gd name="T63" fmla="*/ 30 h 56"/>
                <a:gd name="T64" fmla="*/ 31 w 55"/>
                <a:gd name="T65" fmla="*/ 32 h 56"/>
                <a:gd name="T66" fmla="*/ 28 w 55"/>
                <a:gd name="T67" fmla="*/ 33 h 56"/>
                <a:gd name="T68" fmla="*/ 27 w 55"/>
                <a:gd name="T69" fmla="*/ 33 h 56"/>
                <a:gd name="T70" fmla="*/ 25 w 55"/>
                <a:gd name="T71" fmla="*/ 32 h 56"/>
                <a:gd name="T72" fmla="*/ 23 w 55"/>
                <a:gd name="T7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" y="45"/>
                  </a:moveTo>
                  <a:cubicBezTo>
                    <a:pt x="3" y="50"/>
                    <a:pt x="9" y="51"/>
                    <a:pt x="13" y="51"/>
                  </a:cubicBezTo>
                  <a:cubicBezTo>
                    <a:pt x="19" y="51"/>
                    <a:pt x="21" y="45"/>
                    <a:pt x="24" y="40"/>
                  </a:cubicBezTo>
                  <a:cubicBezTo>
                    <a:pt x="24" y="39"/>
                    <a:pt x="25" y="38"/>
                    <a:pt x="25" y="38"/>
                  </a:cubicBezTo>
                  <a:cubicBezTo>
                    <a:pt x="26" y="42"/>
                    <a:pt x="28" y="47"/>
                    <a:pt x="29" y="50"/>
                  </a:cubicBezTo>
                  <a:cubicBezTo>
                    <a:pt x="31" y="56"/>
                    <a:pt x="40" y="54"/>
                    <a:pt x="44" y="51"/>
                  </a:cubicBezTo>
                  <a:cubicBezTo>
                    <a:pt x="48" y="46"/>
                    <a:pt x="42" y="40"/>
                    <a:pt x="38" y="36"/>
                  </a:cubicBezTo>
                  <a:cubicBezTo>
                    <a:pt x="44" y="37"/>
                    <a:pt x="51" y="35"/>
                    <a:pt x="54" y="28"/>
                  </a:cubicBezTo>
                  <a:cubicBezTo>
                    <a:pt x="55" y="25"/>
                    <a:pt x="55" y="20"/>
                    <a:pt x="53" y="17"/>
                  </a:cubicBezTo>
                  <a:cubicBezTo>
                    <a:pt x="51" y="14"/>
                    <a:pt x="46" y="15"/>
                    <a:pt x="43" y="15"/>
                  </a:cubicBezTo>
                  <a:cubicBezTo>
                    <a:pt x="42" y="15"/>
                    <a:pt x="41" y="16"/>
                    <a:pt x="39" y="16"/>
                  </a:cubicBezTo>
                  <a:cubicBezTo>
                    <a:pt x="39" y="16"/>
                    <a:pt x="40" y="16"/>
                    <a:pt x="40" y="16"/>
                  </a:cubicBezTo>
                  <a:cubicBezTo>
                    <a:pt x="43" y="6"/>
                    <a:pt x="37" y="0"/>
                    <a:pt x="31" y="1"/>
                  </a:cubicBezTo>
                  <a:cubicBezTo>
                    <a:pt x="27" y="1"/>
                    <a:pt x="20" y="1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7" y="9"/>
                    <a:pt x="17" y="11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ubicBezTo>
                    <a:pt x="9" y="11"/>
                    <a:pt x="0" y="14"/>
                    <a:pt x="1" y="23"/>
                  </a:cubicBezTo>
                  <a:cubicBezTo>
                    <a:pt x="1" y="30"/>
                    <a:pt x="11" y="32"/>
                    <a:pt x="17" y="32"/>
                  </a:cubicBezTo>
                  <a:cubicBezTo>
                    <a:pt x="16" y="32"/>
                    <a:pt x="15" y="33"/>
                    <a:pt x="14" y="34"/>
                  </a:cubicBezTo>
                  <a:cubicBezTo>
                    <a:pt x="11" y="36"/>
                    <a:pt x="4" y="41"/>
                    <a:pt x="4" y="45"/>
                  </a:cubicBezTo>
                  <a:close/>
                  <a:moveTo>
                    <a:pt x="23" y="31"/>
                  </a:moveTo>
                  <a:cubicBezTo>
                    <a:pt x="23" y="30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6"/>
                    <a:pt x="23" y="24"/>
                    <a:pt x="24" y="23"/>
                  </a:cubicBezTo>
                  <a:cubicBezTo>
                    <a:pt x="25" y="22"/>
                    <a:pt x="26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33" y="28"/>
                    <a:pt x="33" y="29"/>
                    <a:pt x="33" y="30"/>
                  </a:cubicBezTo>
                  <a:cubicBezTo>
                    <a:pt x="32" y="31"/>
                    <a:pt x="32" y="32"/>
                    <a:pt x="31" y="32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6" y="33"/>
                    <a:pt x="25" y="32"/>
                  </a:cubicBezTo>
                  <a:cubicBezTo>
                    <a:pt x="24" y="32"/>
                    <a:pt x="24" y="31"/>
                    <a:pt x="23" y="3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66"/>
            <p:cNvSpPr>
              <a:spLocks noEditPoints="1"/>
            </p:cNvSpPr>
            <p:nvPr/>
          </p:nvSpPr>
          <p:spPr bwMode="auto">
            <a:xfrm>
              <a:off x="7740312" y="3903210"/>
              <a:ext cx="98425" cy="87313"/>
            </a:xfrm>
            <a:custGeom>
              <a:avLst/>
              <a:gdLst>
                <a:gd name="T0" fmla="*/ 2 w 38"/>
                <a:gd name="T1" fmla="*/ 28 h 34"/>
                <a:gd name="T2" fmla="*/ 9 w 38"/>
                <a:gd name="T3" fmla="*/ 31 h 34"/>
                <a:gd name="T4" fmla="*/ 16 w 38"/>
                <a:gd name="T5" fmla="*/ 24 h 34"/>
                <a:gd name="T6" fmla="*/ 17 w 38"/>
                <a:gd name="T7" fmla="*/ 23 h 34"/>
                <a:gd name="T8" fmla="*/ 20 w 38"/>
                <a:gd name="T9" fmla="*/ 30 h 34"/>
                <a:gd name="T10" fmla="*/ 30 w 38"/>
                <a:gd name="T11" fmla="*/ 31 h 34"/>
                <a:gd name="T12" fmla="*/ 27 w 38"/>
                <a:gd name="T13" fmla="*/ 22 h 34"/>
                <a:gd name="T14" fmla="*/ 37 w 38"/>
                <a:gd name="T15" fmla="*/ 17 h 34"/>
                <a:gd name="T16" fmla="*/ 37 w 38"/>
                <a:gd name="T17" fmla="*/ 11 h 34"/>
                <a:gd name="T18" fmla="*/ 30 w 38"/>
                <a:gd name="T19" fmla="*/ 9 h 34"/>
                <a:gd name="T20" fmla="*/ 27 w 38"/>
                <a:gd name="T21" fmla="*/ 10 h 34"/>
                <a:gd name="T22" fmla="*/ 27 w 38"/>
                <a:gd name="T23" fmla="*/ 10 h 34"/>
                <a:gd name="T24" fmla="*/ 21 w 38"/>
                <a:gd name="T25" fmla="*/ 1 h 34"/>
                <a:gd name="T26" fmla="*/ 13 w 38"/>
                <a:gd name="T27" fmla="*/ 4 h 34"/>
                <a:gd name="T28" fmla="*/ 13 w 38"/>
                <a:gd name="T29" fmla="*/ 4 h 34"/>
                <a:gd name="T30" fmla="*/ 12 w 38"/>
                <a:gd name="T31" fmla="*/ 5 h 34"/>
                <a:gd name="T32" fmla="*/ 12 w 38"/>
                <a:gd name="T33" fmla="*/ 8 h 34"/>
                <a:gd name="T34" fmla="*/ 11 w 38"/>
                <a:gd name="T35" fmla="*/ 8 h 34"/>
                <a:gd name="T36" fmla="*/ 0 w 38"/>
                <a:gd name="T37" fmla="*/ 14 h 34"/>
                <a:gd name="T38" fmla="*/ 12 w 38"/>
                <a:gd name="T39" fmla="*/ 19 h 34"/>
                <a:gd name="T40" fmla="*/ 9 w 38"/>
                <a:gd name="T41" fmla="*/ 21 h 34"/>
                <a:gd name="T42" fmla="*/ 2 w 38"/>
                <a:gd name="T43" fmla="*/ 28 h 34"/>
                <a:gd name="T44" fmla="*/ 16 w 38"/>
                <a:gd name="T45" fmla="*/ 19 h 34"/>
                <a:gd name="T46" fmla="*/ 15 w 38"/>
                <a:gd name="T47" fmla="*/ 17 h 34"/>
                <a:gd name="T48" fmla="*/ 15 w 38"/>
                <a:gd name="T49" fmla="*/ 17 h 34"/>
                <a:gd name="T50" fmla="*/ 16 w 38"/>
                <a:gd name="T51" fmla="*/ 14 h 34"/>
                <a:gd name="T52" fmla="*/ 18 w 38"/>
                <a:gd name="T53" fmla="*/ 13 h 34"/>
                <a:gd name="T54" fmla="*/ 19 w 38"/>
                <a:gd name="T55" fmla="*/ 13 h 34"/>
                <a:gd name="T56" fmla="*/ 20 w 38"/>
                <a:gd name="T57" fmla="*/ 13 h 34"/>
                <a:gd name="T58" fmla="*/ 22 w 38"/>
                <a:gd name="T59" fmla="*/ 15 h 34"/>
                <a:gd name="T60" fmla="*/ 23 w 38"/>
                <a:gd name="T61" fmla="*/ 16 h 34"/>
                <a:gd name="T62" fmla="*/ 22 w 38"/>
                <a:gd name="T63" fmla="*/ 19 h 34"/>
                <a:gd name="T64" fmla="*/ 21 w 38"/>
                <a:gd name="T65" fmla="*/ 20 h 34"/>
                <a:gd name="T66" fmla="*/ 19 w 38"/>
                <a:gd name="T67" fmla="*/ 20 h 34"/>
                <a:gd name="T68" fmla="*/ 19 w 38"/>
                <a:gd name="T69" fmla="*/ 20 h 34"/>
                <a:gd name="T70" fmla="*/ 17 w 38"/>
                <a:gd name="T71" fmla="*/ 20 h 34"/>
                <a:gd name="T72" fmla="*/ 16 w 38"/>
                <a:gd name="T7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4">
                  <a:moveTo>
                    <a:pt x="2" y="28"/>
                  </a:moveTo>
                  <a:cubicBezTo>
                    <a:pt x="2" y="30"/>
                    <a:pt x="6" y="31"/>
                    <a:pt x="9" y="31"/>
                  </a:cubicBezTo>
                  <a:cubicBezTo>
                    <a:pt x="13" y="31"/>
                    <a:pt x="15" y="27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8" y="26"/>
                    <a:pt x="19" y="29"/>
                    <a:pt x="20" y="30"/>
                  </a:cubicBezTo>
                  <a:cubicBezTo>
                    <a:pt x="22" y="34"/>
                    <a:pt x="27" y="33"/>
                    <a:pt x="30" y="31"/>
                  </a:cubicBezTo>
                  <a:cubicBezTo>
                    <a:pt x="33" y="28"/>
                    <a:pt x="29" y="24"/>
                    <a:pt x="27" y="22"/>
                  </a:cubicBezTo>
                  <a:cubicBezTo>
                    <a:pt x="31" y="23"/>
                    <a:pt x="35" y="21"/>
                    <a:pt x="37" y="17"/>
                  </a:cubicBezTo>
                  <a:cubicBezTo>
                    <a:pt x="38" y="16"/>
                    <a:pt x="38" y="12"/>
                    <a:pt x="37" y="11"/>
                  </a:cubicBezTo>
                  <a:cubicBezTo>
                    <a:pt x="35" y="9"/>
                    <a:pt x="32" y="9"/>
                    <a:pt x="30" y="9"/>
                  </a:cubicBezTo>
                  <a:cubicBezTo>
                    <a:pt x="29" y="10"/>
                    <a:pt x="28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4"/>
                    <a:pt x="26" y="0"/>
                    <a:pt x="21" y="1"/>
                  </a:cubicBezTo>
                  <a:cubicBezTo>
                    <a:pt x="18" y="1"/>
                    <a:pt x="13" y="1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7"/>
                    <a:pt x="0" y="9"/>
                    <a:pt x="0" y="14"/>
                  </a:cubicBezTo>
                  <a:cubicBezTo>
                    <a:pt x="1" y="18"/>
                    <a:pt x="7" y="19"/>
                    <a:pt x="12" y="19"/>
                  </a:cubicBezTo>
                  <a:cubicBezTo>
                    <a:pt x="11" y="20"/>
                    <a:pt x="10" y="20"/>
                    <a:pt x="9" y="21"/>
                  </a:cubicBezTo>
                  <a:cubicBezTo>
                    <a:pt x="7" y="22"/>
                    <a:pt x="2" y="25"/>
                    <a:pt x="2" y="28"/>
                  </a:cubicBezTo>
                  <a:close/>
                  <a:moveTo>
                    <a:pt x="16" y="19"/>
                  </a:moveTo>
                  <a:cubicBezTo>
                    <a:pt x="16" y="18"/>
                    <a:pt x="15" y="18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1" y="14"/>
                    <a:pt x="22" y="14"/>
                    <a:pt x="22" y="15"/>
                  </a:cubicBezTo>
                  <a:cubicBezTo>
                    <a:pt x="23" y="15"/>
                    <a:pt x="23" y="16"/>
                    <a:pt x="23" y="16"/>
                  </a:cubicBezTo>
                  <a:cubicBezTo>
                    <a:pt x="23" y="17"/>
                    <a:pt x="23" y="18"/>
                    <a:pt x="22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67"/>
            <p:cNvSpPr>
              <a:spLocks noEditPoints="1"/>
            </p:cNvSpPr>
            <p:nvPr/>
          </p:nvSpPr>
          <p:spPr bwMode="auto">
            <a:xfrm>
              <a:off x="7835562" y="3326947"/>
              <a:ext cx="141288" cy="141288"/>
            </a:xfrm>
            <a:custGeom>
              <a:avLst/>
              <a:gdLst>
                <a:gd name="T0" fmla="*/ 3 w 55"/>
                <a:gd name="T1" fmla="*/ 45 h 55"/>
                <a:gd name="T2" fmla="*/ 12 w 55"/>
                <a:gd name="T3" fmla="*/ 50 h 55"/>
                <a:gd name="T4" fmla="*/ 23 w 55"/>
                <a:gd name="T5" fmla="*/ 39 h 55"/>
                <a:gd name="T6" fmla="*/ 24 w 55"/>
                <a:gd name="T7" fmla="*/ 37 h 55"/>
                <a:gd name="T8" fmla="*/ 28 w 55"/>
                <a:gd name="T9" fmla="*/ 49 h 55"/>
                <a:gd name="T10" fmla="*/ 43 w 55"/>
                <a:gd name="T11" fmla="*/ 50 h 55"/>
                <a:gd name="T12" fmla="*/ 38 w 55"/>
                <a:gd name="T13" fmla="*/ 36 h 55"/>
                <a:gd name="T14" fmla="*/ 53 w 55"/>
                <a:gd name="T15" fmla="*/ 27 h 55"/>
                <a:gd name="T16" fmla="*/ 53 w 55"/>
                <a:gd name="T17" fmla="*/ 17 h 55"/>
                <a:gd name="T18" fmla="*/ 42 w 55"/>
                <a:gd name="T19" fmla="*/ 15 h 55"/>
                <a:gd name="T20" fmla="*/ 39 w 55"/>
                <a:gd name="T21" fmla="*/ 16 h 55"/>
                <a:gd name="T22" fmla="*/ 39 w 55"/>
                <a:gd name="T23" fmla="*/ 15 h 55"/>
                <a:gd name="T24" fmla="*/ 30 w 55"/>
                <a:gd name="T25" fmla="*/ 0 h 55"/>
                <a:gd name="T26" fmla="*/ 18 w 55"/>
                <a:gd name="T27" fmla="*/ 6 h 55"/>
                <a:gd name="T28" fmla="*/ 18 w 55"/>
                <a:gd name="T29" fmla="*/ 5 h 55"/>
                <a:gd name="T30" fmla="*/ 17 w 55"/>
                <a:gd name="T31" fmla="*/ 7 h 55"/>
                <a:gd name="T32" fmla="*/ 17 w 55"/>
                <a:gd name="T33" fmla="*/ 12 h 55"/>
                <a:gd name="T34" fmla="*/ 16 w 55"/>
                <a:gd name="T35" fmla="*/ 12 h 55"/>
                <a:gd name="T36" fmla="*/ 0 w 55"/>
                <a:gd name="T37" fmla="*/ 22 h 55"/>
                <a:gd name="T38" fmla="*/ 16 w 55"/>
                <a:gd name="T39" fmla="*/ 31 h 55"/>
                <a:gd name="T40" fmla="*/ 13 w 55"/>
                <a:gd name="T41" fmla="*/ 33 h 55"/>
                <a:gd name="T42" fmla="*/ 3 w 55"/>
                <a:gd name="T43" fmla="*/ 45 h 55"/>
                <a:gd name="T44" fmla="*/ 23 w 55"/>
                <a:gd name="T45" fmla="*/ 30 h 55"/>
                <a:gd name="T46" fmla="*/ 22 w 55"/>
                <a:gd name="T47" fmla="*/ 28 h 55"/>
                <a:gd name="T48" fmla="*/ 22 w 55"/>
                <a:gd name="T49" fmla="*/ 27 h 55"/>
                <a:gd name="T50" fmla="*/ 23 w 55"/>
                <a:gd name="T51" fmla="*/ 22 h 55"/>
                <a:gd name="T52" fmla="*/ 26 w 55"/>
                <a:gd name="T53" fmla="*/ 21 h 55"/>
                <a:gd name="T54" fmla="*/ 27 w 55"/>
                <a:gd name="T55" fmla="*/ 21 h 55"/>
                <a:gd name="T56" fmla="*/ 28 w 55"/>
                <a:gd name="T57" fmla="*/ 21 h 55"/>
                <a:gd name="T58" fmla="*/ 32 w 55"/>
                <a:gd name="T59" fmla="*/ 23 h 55"/>
                <a:gd name="T60" fmla="*/ 33 w 55"/>
                <a:gd name="T61" fmla="*/ 26 h 55"/>
                <a:gd name="T62" fmla="*/ 32 w 55"/>
                <a:gd name="T63" fmla="*/ 30 h 55"/>
                <a:gd name="T64" fmla="*/ 30 w 55"/>
                <a:gd name="T65" fmla="*/ 31 h 55"/>
                <a:gd name="T66" fmla="*/ 28 w 55"/>
                <a:gd name="T67" fmla="*/ 32 h 55"/>
                <a:gd name="T68" fmla="*/ 27 w 55"/>
                <a:gd name="T69" fmla="*/ 32 h 55"/>
                <a:gd name="T70" fmla="*/ 24 w 55"/>
                <a:gd name="T71" fmla="*/ 32 h 55"/>
                <a:gd name="T72" fmla="*/ 23 w 55"/>
                <a:gd name="T7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5">
                  <a:moveTo>
                    <a:pt x="3" y="45"/>
                  </a:moveTo>
                  <a:cubicBezTo>
                    <a:pt x="3" y="49"/>
                    <a:pt x="9" y="50"/>
                    <a:pt x="12" y="50"/>
                  </a:cubicBezTo>
                  <a:cubicBezTo>
                    <a:pt x="18" y="50"/>
                    <a:pt x="21" y="44"/>
                    <a:pt x="23" y="39"/>
                  </a:cubicBezTo>
                  <a:cubicBezTo>
                    <a:pt x="24" y="39"/>
                    <a:pt x="24" y="38"/>
                    <a:pt x="24" y="37"/>
                  </a:cubicBezTo>
                  <a:cubicBezTo>
                    <a:pt x="25" y="42"/>
                    <a:pt x="27" y="47"/>
                    <a:pt x="28" y="49"/>
                  </a:cubicBezTo>
                  <a:cubicBezTo>
                    <a:pt x="31" y="55"/>
                    <a:pt x="39" y="54"/>
                    <a:pt x="43" y="50"/>
                  </a:cubicBezTo>
                  <a:cubicBezTo>
                    <a:pt x="48" y="46"/>
                    <a:pt x="41" y="39"/>
                    <a:pt x="38" y="36"/>
                  </a:cubicBezTo>
                  <a:cubicBezTo>
                    <a:pt x="44" y="37"/>
                    <a:pt x="50" y="34"/>
                    <a:pt x="53" y="27"/>
                  </a:cubicBezTo>
                  <a:cubicBezTo>
                    <a:pt x="55" y="25"/>
                    <a:pt x="55" y="19"/>
                    <a:pt x="53" y="17"/>
                  </a:cubicBezTo>
                  <a:cubicBezTo>
                    <a:pt x="51" y="14"/>
                    <a:pt x="45" y="14"/>
                    <a:pt x="42" y="15"/>
                  </a:cubicBezTo>
                  <a:cubicBezTo>
                    <a:pt x="42" y="15"/>
                    <a:pt x="40" y="15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2" y="5"/>
                    <a:pt x="37" y="0"/>
                    <a:pt x="30" y="0"/>
                  </a:cubicBezTo>
                  <a:cubicBezTo>
                    <a:pt x="26" y="0"/>
                    <a:pt x="19" y="1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7" y="9"/>
                    <a:pt x="17" y="11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8" y="10"/>
                    <a:pt x="0" y="14"/>
                    <a:pt x="0" y="22"/>
                  </a:cubicBezTo>
                  <a:cubicBezTo>
                    <a:pt x="1" y="29"/>
                    <a:pt x="11" y="31"/>
                    <a:pt x="16" y="31"/>
                  </a:cubicBezTo>
                  <a:cubicBezTo>
                    <a:pt x="15" y="32"/>
                    <a:pt x="14" y="32"/>
                    <a:pt x="13" y="33"/>
                  </a:cubicBezTo>
                  <a:cubicBezTo>
                    <a:pt x="10" y="35"/>
                    <a:pt x="3" y="40"/>
                    <a:pt x="3" y="45"/>
                  </a:cubicBezTo>
                  <a:close/>
                  <a:moveTo>
                    <a:pt x="23" y="30"/>
                  </a:move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1" y="25"/>
                    <a:pt x="22" y="24"/>
                    <a:pt x="23" y="22"/>
                  </a:cubicBezTo>
                  <a:cubicBezTo>
                    <a:pt x="24" y="22"/>
                    <a:pt x="25" y="21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30" y="22"/>
                    <a:pt x="31" y="22"/>
                    <a:pt x="32" y="23"/>
                  </a:cubicBezTo>
                  <a:cubicBezTo>
                    <a:pt x="32" y="24"/>
                    <a:pt x="33" y="25"/>
                    <a:pt x="33" y="26"/>
                  </a:cubicBezTo>
                  <a:cubicBezTo>
                    <a:pt x="33" y="27"/>
                    <a:pt x="33" y="29"/>
                    <a:pt x="32" y="30"/>
                  </a:cubicBezTo>
                  <a:cubicBezTo>
                    <a:pt x="32" y="30"/>
                    <a:pt x="31" y="31"/>
                    <a:pt x="30" y="31"/>
                  </a:cubicBezTo>
                  <a:cubicBezTo>
                    <a:pt x="30" y="32"/>
                    <a:pt x="29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5" y="32"/>
                    <a:pt x="24" y="32"/>
                  </a:cubicBezTo>
                  <a:cubicBezTo>
                    <a:pt x="24" y="31"/>
                    <a:pt x="23" y="31"/>
                    <a:pt x="23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68"/>
            <p:cNvSpPr>
              <a:spLocks noEditPoints="1"/>
            </p:cNvSpPr>
            <p:nvPr/>
          </p:nvSpPr>
          <p:spPr bwMode="auto">
            <a:xfrm>
              <a:off x="7905412" y="3001510"/>
              <a:ext cx="144463" cy="142875"/>
            </a:xfrm>
            <a:custGeom>
              <a:avLst/>
              <a:gdLst>
                <a:gd name="T0" fmla="*/ 4 w 56"/>
                <a:gd name="T1" fmla="*/ 45 h 55"/>
                <a:gd name="T2" fmla="*/ 13 w 56"/>
                <a:gd name="T3" fmla="*/ 50 h 55"/>
                <a:gd name="T4" fmla="*/ 24 w 56"/>
                <a:gd name="T5" fmla="*/ 39 h 55"/>
                <a:gd name="T6" fmla="*/ 25 w 56"/>
                <a:gd name="T7" fmla="*/ 37 h 55"/>
                <a:gd name="T8" fmla="*/ 29 w 56"/>
                <a:gd name="T9" fmla="*/ 49 h 55"/>
                <a:gd name="T10" fmla="*/ 44 w 56"/>
                <a:gd name="T11" fmla="*/ 50 h 55"/>
                <a:gd name="T12" fmla="*/ 39 w 56"/>
                <a:gd name="T13" fmla="*/ 36 h 55"/>
                <a:gd name="T14" fmla="*/ 54 w 56"/>
                <a:gd name="T15" fmla="*/ 28 h 55"/>
                <a:gd name="T16" fmla="*/ 54 w 56"/>
                <a:gd name="T17" fmla="*/ 17 h 55"/>
                <a:gd name="T18" fmla="*/ 43 w 56"/>
                <a:gd name="T19" fmla="*/ 15 h 55"/>
                <a:gd name="T20" fmla="*/ 40 w 56"/>
                <a:gd name="T21" fmla="*/ 16 h 55"/>
                <a:gd name="T22" fmla="*/ 40 w 56"/>
                <a:gd name="T23" fmla="*/ 15 h 55"/>
                <a:gd name="T24" fmla="*/ 31 w 56"/>
                <a:gd name="T25" fmla="*/ 0 h 55"/>
                <a:gd name="T26" fmla="*/ 19 w 56"/>
                <a:gd name="T27" fmla="*/ 6 h 55"/>
                <a:gd name="T28" fmla="*/ 19 w 56"/>
                <a:gd name="T29" fmla="*/ 5 h 55"/>
                <a:gd name="T30" fmla="*/ 18 w 56"/>
                <a:gd name="T31" fmla="*/ 7 h 55"/>
                <a:gd name="T32" fmla="*/ 18 w 56"/>
                <a:gd name="T33" fmla="*/ 12 h 55"/>
                <a:gd name="T34" fmla="*/ 17 w 56"/>
                <a:gd name="T35" fmla="*/ 12 h 55"/>
                <a:gd name="T36" fmla="*/ 1 w 56"/>
                <a:gd name="T37" fmla="*/ 22 h 55"/>
                <a:gd name="T38" fmla="*/ 17 w 56"/>
                <a:gd name="T39" fmla="*/ 31 h 55"/>
                <a:gd name="T40" fmla="*/ 14 w 56"/>
                <a:gd name="T41" fmla="*/ 33 h 55"/>
                <a:gd name="T42" fmla="*/ 4 w 56"/>
                <a:gd name="T43" fmla="*/ 45 h 55"/>
                <a:gd name="T44" fmla="*/ 23 w 56"/>
                <a:gd name="T45" fmla="*/ 30 h 55"/>
                <a:gd name="T46" fmla="*/ 23 w 56"/>
                <a:gd name="T47" fmla="*/ 28 h 55"/>
                <a:gd name="T48" fmla="*/ 22 w 56"/>
                <a:gd name="T49" fmla="*/ 27 h 55"/>
                <a:gd name="T50" fmla="*/ 24 w 56"/>
                <a:gd name="T51" fmla="*/ 23 h 55"/>
                <a:gd name="T52" fmla="*/ 27 w 56"/>
                <a:gd name="T53" fmla="*/ 21 h 55"/>
                <a:gd name="T54" fmla="*/ 27 w 56"/>
                <a:gd name="T55" fmla="*/ 21 h 55"/>
                <a:gd name="T56" fmla="*/ 29 w 56"/>
                <a:gd name="T57" fmla="*/ 21 h 55"/>
                <a:gd name="T58" fmla="*/ 32 w 56"/>
                <a:gd name="T59" fmla="*/ 23 h 55"/>
                <a:gd name="T60" fmla="*/ 34 w 56"/>
                <a:gd name="T61" fmla="*/ 26 h 55"/>
                <a:gd name="T62" fmla="*/ 33 w 56"/>
                <a:gd name="T63" fmla="*/ 30 h 55"/>
                <a:gd name="T64" fmla="*/ 31 w 56"/>
                <a:gd name="T65" fmla="*/ 31 h 55"/>
                <a:gd name="T66" fmla="*/ 29 w 56"/>
                <a:gd name="T67" fmla="*/ 32 h 55"/>
                <a:gd name="T68" fmla="*/ 28 w 56"/>
                <a:gd name="T69" fmla="*/ 32 h 55"/>
                <a:gd name="T70" fmla="*/ 25 w 56"/>
                <a:gd name="T71" fmla="*/ 32 h 55"/>
                <a:gd name="T72" fmla="*/ 23 w 56"/>
                <a:gd name="T7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5">
                  <a:moveTo>
                    <a:pt x="4" y="45"/>
                  </a:moveTo>
                  <a:cubicBezTo>
                    <a:pt x="4" y="49"/>
                    <a:pt x="10" y="50"/>
                    <a:pt x="13" y="50"/>
                  </a:cubicBezTo>
                  <a:cubicBezTo>
                    <a:pt x="19" y="50"/>
                    <a:pt x="22" y="44"/>
                    <a:pt x="24" y="39"/>
                  </a:cubicBezTo>
                  <a:cubicBezTo>
                    <a:pt x="24" y="39"/>
                    <a:pt x="25" y="38"/>
                    <a:pt x="25" y="37"/>
                  </a:cubicBezTo>
                  <a:cubicBezTo>
                    <a:pt x="26" y="42"/>
                    <a:pt x="28" y="47"/>
                    <a:pt x="29" y="49"/>
                  </a:cubicBezTo>
                  <a:cubicBezTo>
                    <a:pt x="32" y="55"/>
                    <a:pt x="40" y="54"/>
                    <a:pt x="44" y="50"/>
                  </a:cubicBezTo>
                  <a:cubicBezTo>
                    <a:pt x="49" y="46"/>
                    <a:pt x="42" y="39"/>
                    <a:pt x="39" y="36"/>
                  </a:cubicBezTo>
                  <a:cubicBezTo>
                    <a:pt x="45" y="37"/>
                    <a:pt x="51" y="34"/>
                    <a:pt x="54" y="28"/>
                  </a:cubicBezTo>
                  <a:cubicBezTo>
                    <a:pt x="56" y="25"/>
                    <a:pt x="56" y="19"/>
                    <a:pt x="54" y="17"/>
                  </a:cubicBezTo>
                  <a:cubicBezTo>
                    <a:pt x="51" y="14"/>
                    <a:pt x="46" y="14"/>
                    <a:pt x="43" y="15"/>
                  </a:cubicBezTo>
                  <a:cubicBezTo>
                    <a:pt x="42" y="15"/>
                    <a:pt x="41" y="15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3" y="5"/>
                    <a:pt x="38" y="0"/>
                    <a:pt x="31" y="0"/>
                  </a:cubicBezTo>
                  <a:cubicBezTo>
                    <a:pt x="27" y="0"/>
                    <a:pt x="20" y="1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9"/>
                    <a:pt x="17" y="11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9" y="10"/>
                    <a:pt x="0" y="14"/>
                    <a:pt x="1" y="22"/>
                  </a:cubicBezTo>
                  <a:cubicBezTo>
                    <a:pt x="2" y="29"/>
                    <a:pt x="11" y="31"/>
                    <a:pt x="17" y="31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1" y="35"/>
                    <a:pt x="4" y="40"/>
                    <a:pt x="4" y="45"/>
                  </a:cubicBezTo>
                  <a:close/>
                  <a:moveTo>
                    <a:pt x="23" y="30"/>
                  </a:moveTo>
                  <a:cubicBezTo>
                    <a:pt x="23" y="29"/>
                    <a:pt x="23" y="29"/>
                    <a:pt x="23" y="28"/>
                  </a:cubicBezTo>
                  <a:cubicBezTo>
                    <a:pt x="23" y="28"/>
                    <a:pt x="22" y="28"/>
                    <a:pt x="22" y="27"/>
                  </a:cubicBezTo>
                  <a:cubicBezTo>
                    <a:pt x="22" y="25"/>
                    <a:pt x="23" y="24"/>
                    <a:pt x="24" y="23"/>
                  </a:cubicBezTo>
                  <a:cubicBezTo>
                    <a:pt x="25" y="22"/>
                    <a:pt x="26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31" y="22"/>
                    <a:pt x="32" y="22"/>
                    <a:pt x="32" y="23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9"/>
                    <a:pt x="33" y="30"/>
                  </a:cubicBezTo>
                  <a:cubicBezTo>
                    <a:pt x="32" y="30"/>
                    <a:pt x="32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6" y="32"/>
                    <a:pt x="25" y="32"/>
                  </a:cubicBezTo>
                  <a:cubicBezTo>
                    <a:pt x="25" y="31"/>
                    <a:pt x="24" y="31"/>
                    <a:pt x="23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69"/>
            <p:cNvSpPr>
              <a:spLocks noEditPoints="1"/>
            </p:cNvSpPr>
            <p:nvPr/>
          </p:nvSpPr>
          <p:spPr bwMode="auto">
            <a:xfrm>
              <a:off x="7724437" y="3499985"/>
              <a:ext cx="141288" cy="144463"/>
            </a:xfrm>
            <a:custGeom>
              <a:avLst/>
              <a:gdLst>
                <a:gd name="T0" fmla="*/ 3 w 55"/>
                <a:gd name="T1" fmla="*/ 45 h 56"/>
                <a:gd name="T2" fmla="*/ 12 w 55"/>
                <a:gd name="T3" fmla="*/ 50 h 56"/>
                <a:gd name="T4" fmla="*/ 23 w 55"/>
                <a:gd name="T5" fmla="*/ 40 h 56"/>
                <a:gd name="T6" fmla="*/ 25 w 55"/>
                <a:gd name="T7" fmla="*/ 37 h 56"/>
                <a:gd name="T8" fmla="*/ 28 w 55"/>
                <a:gd name="T9" fmla="*/ 50 h 56"/>
                <a:gd name="T10" fmla="*/ 43 w 55"/>
                <a:gd name="T11" fmla="*/ 50 h 56"/>
                <a:gd name="T12" fmla="*/ 38 w 55"/>
                <a:gd name="T13" fmla="*/ 36 h 56"/>
                <a:gd name="T14" fmla="*/ 54 w 55"/>
                <a:gd name="T15" fmla="*/ 28 h 56"/>
                <a:gd name="T16" fmla="*/ 53 w 55"/>
                <a:gd name="T17" fmla="*/ 17 h 56"/>
                <a:gd name="T18" fmla="*/ 43 w 55"/>
                <a:gd name="T19" fmla="*/ 15 h 56"/>
                <a:gd name="T20" fmla="*/ 39 w 55"/>
                <a:gd name="T21" fmla="*/ 16 h 56"/>
                <a:gd name="T22" fmla="*/ 39 w 55"/>
                <a:gd name="T23" fmla="*/ 16 h 56"/>
                <a:gd name="T24" fmla="*/ 30 w 55"/>
                <a:gd name="T25" fmla="*/ 0 h 56"/>
                <a:gd name="T26" fmla="*/ 18 w 55"/>
                <a:gd name="T27" fmla="*/ 6 h 56"/>
                <a:gd name="T28" fmla="*/ 18 w 55"/>
                <a:gd name="T29" fmla="*/ 6 h 56"/>
                <a:gd name="T30" fmla="*/ 18 w 55"/>
                <a:gd name="T31" fmla="*/ 8 h 56"/>
                <a:gd name="T32" fmla="*/ 17 w 55"/>
                <a:gd name="T33" fmla="*/ 12 h 56"/>
                <a:gd name="T34" fmla="*/ 16 w 55"/>
                <a:gd name="T35" fmla="*/ 12 h 56"/>
                <a:gd name="T36" fmla="*/ 0 w 55"/>
                <a:gd name="T37" fmla="*/ 23 h 56"/>
                <a:gd name="T38" fmla="*/ 17 w 55"/>
                <a:gd name="T39" fmla="*/ 31 h 56"/>
                <a:gd name="T40" fmla="*/ 14 w 55"/>
                <a:gd name="T41" fmla="*/ 33 h 56"/>
                <a:gd name="T42" fmla="*/ 3 w 55"/>
                <a:gd name="T43" fmla="*/ 45 h 56"/>
                <a:gd name="T44" fmla="*/ 23 w 55"/>
                <a:gd name="T45" fmla="*/ 30 h 56"/>
                <a:gd name="T46" fmla="*/ 22 w 55"/>
                <a:gd name="T47" fmla="*/ 28 h 56"/>
                <a:gd name="T48" fmla="*/ 22 w 55"/>
                <a:gd name="T49" fmla="*/ 28 h 56"/>
                <a:gd name="T50" fmla="*/ 24 w 55"/>
                <a:gd name="T51" fmla="*/ 23 h 56"/>
                <a:gd name="T52" fmla="*/ 26 w 55"/>
                <a:gd name="T53" fmla="*/ 22 h 56"/>
                <a:gd name="T54" fmla="*/ 27 w 55"/>
                <a:gd name="T55" fmla="*/ 22 h 56"/>
                <a:gd name="T56" fmla="*/ 28 w 55"/>
                <a:gd name="T57" fmla="*/ 22 h 56"/>
                <a:gd name="T58" fmla="*/ 32 w 55"/>
                <a:gd name="T59" fmla="*/ 24 h 56"/>
                <a:gd name="T60" fmla="*/ 33 w 55"/>
                <a:gd name="T61" fmla="*/ 27 h 56"/>
                <a:gd name="T62" fmla="*/ 32 w 55"/>
                <a:gd name="T63" fmla="*/ 30 h 56"/>
                <a:gd name="T64" fmla="*/ 30 w 55"/>
                <a:gd name="T65" fmla="*/ 32 h 56"/>
                <a:gd name="T66" fmla="*/ 28 w 55"/>
                <a:gd name="T67" fmla="*/ 33 h 56"/>
                <a:gd name="T68" fmla="*/ 27 w 55"/>
                <a:gd name="T69" fmla="*/ 33 h 56"/>
                <a:gd name="T70" fmla="*/ 25 w 55"/>
                <a:gd name="T71" fmla="*/ 32 h 56"/>
                <a:gd name="T72" fmla="*/ 23 w 55"/>
                <a:gd name="T7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3" y="45"/>
                  </a:moveTo>
                  <a:cubicBezTo>
                    <a:pt x="3" y="50"/>
                    <a:pt x="9" y="50"/>
                    <a:pt x="12" y="50"/>
                  </a:cubicBezTo>
                  <a:cubicBezTo>
                    <a:pt x="18" y="50"/>
                    <a:pt x="21" y="44"/>
                    <a:pt x="23" y="40"/>
                  </a:cubicBezTo>
                  <a:cubicBezTo>
                    <a:pt x="24" y="39"/>
                    <a:pt x="24" y="38"/>
                    <a:pt x="25" y="37"/>
                  </a:cubicBezTo>
                  <a:cubicBezTo>
                    <a:pt x="25" y="42"/>
                    <a:pt x="27" y="47"/>
                    <a:pt x="28" y="50"/>
                  </a:cubicBezTo>
                  <a:cubicBezTo>
                    <a:pt x="31" y="56"/>
                    <a:pt x="39" y="54"/>
                    <a:pt x="43" y="50"/>
                  </a:cubicBezTo>
                  <a:cubicBezTo>
                    <a:pt x="48" y="46"/>
                    <a:pt x="41" y="40"/>
                    <a:pt x="38" y="36"/>
                  </a:cubicBezTo>
                  <a:cubicBezTo>
                    <a:pt x="44" y="37"/>
                    <a:pt x="50" y="35"/>
                    <a:pt x="54" y="28"/>
                  </a:cubicBezTo>
                  <a:cubicBezTo>
                    <a:pt x="55" y="25"/>
                    <a:pt x="55" y="20"/>
                    <a:pt x="53" y="17"/>
                  </a:cubicBezTo>
                  <a:cubicBezTo>
                    <a:pt x="51" y="14"/>
                    <a:pt x="45" y="14"/>
                    <a:pt x="43" y="15"/>
                  </a:cubicBezTo>
                  <a:cubicBezTo>
                    <a:pt x="42" y="15"/>
                    <a:pt x="40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5"/>
                    <a:pt x="37" y="0"/>
                    <a:pt x="30" y="0"/>
                  </a:cubicBezTo>
                  <a:cubicBezTo>
                    <a:pt x="26" y="1"/>
                    <a:pt x="19" y="1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7"/>
                    <a:pt x="18" y="8"/>
                  </a:cubicBezTo>
                  <a:cubicBezTo>
                    <a:pt x="17" y="9"/>
                    <a:pt x="17" y="11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9" y="10"/>
                    <a:pt x="0" y="14"/>
                    <a:pt x="0" y="23"/>
                  </a:cubicBezTo>
                  <a:cubicBezTo>
                    <a:pt x="1" y="29"/>
                    <a:pt x="11" y="32"/>
                    <a:pt x="17" y="31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0" y="36"/>
                    <a:pt x="4" y="41"/>
                    <a:pt x="3" y="45"/>
                  </a:cubicBezTo>
                  <a:close/>
                  <a:moveTo>
                    <a:pt x="23" y="30"/>
                  </a:moveTo>
                  <a:cubicBezTo>
                    <a:pt x="22" y="30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6"/>
                    <a:pt x="22" y="24"/>
                    <a:pt x="24" y="23"/>
                  </a:cubicBezTo>
                  <a:cubicBezTo>
                    <a:pt x="24" y="22"/>
                    <a:pt x="25" y="22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1"/>
                    <a:pt x="28" y="22"/>
                    <a:pt x="28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2" y="24"/>
                    <a:pt x="33" y="25"/>
                    <a:pt x="33" y="27"/>
                  </a:cubicBezTo>
                  <a:cubicBezTo>
                    <a:pt x="33" y="28"/>
                    <a:pt x="33" y="29"/>
                    <a:pt x="32" y="30"/>
                  </a:cubicBezTo>
                  <a:cubicBezTo>
                    <a:pt x="32" y="31"/>
                    <a:pt x="31" y="31"/>
                    <a:pt x="30" y="32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6" y="33"/>
                    <a:pt x="25" y="32"/>
                    <a:pt x="25" y="32"/>
                  </a:cubicBezTo>
                  <a:cubicBezTo>
                    <a:pt x="24" y="32"/>
                    <a:pt x="23" y="31"/>
                    <a:pt x="23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70"/>
            <p:cNvSpPr>
              <a:spLocks noEditPoints="1"/>
            </p:cNvSpPr>
            <p:nvPr/>
          </p:nvSpPr>
          <p:spPr bwMode="auto">
            <a:xfrm>
              <a:off x="7913349" y="2826885"/>
              <a:ext cx="50800" cy="53975"/>
            </a:xfrm>
            <a:custGeom>
              <a:avLst/>
              <a:gdLst>
                <a:gd name="T0" fmla="*/ 0 w 20"/>
                <a:gd name="T1" fmla="*/ 17 h 21"/>
                <a:gd name="T2" fmla="*/ 5 w 20"/>
                <a:gd name="T3" fmla="*/ 17 h 21"/>
                <a:gd name="T4" fmla="*/ 8 w 20"/>
                <a:gd name="T5" fmla="*/ 20 h 21"/>
                <a:gd name="T6" fmla="*/ 11 w 20"/>
                <a:gd name="T7" fmla="*/ 17 h 21"/>
                <a:gd name="T8" fmla="*/ 12 w 20"/>
                <a:gd name="T9" fmla="*/ 15 h 21"/>
                <a:gd name="T10" fmla="*/ 14 w 20"/>
                <a:gd name="T11" fmla="*/ 17 h 21"/>
                <a:gd name="T12" fmla="*/ 20 w 20"/>
                <a:gd name="T13" fmla="*/ 13 h 21"/>
                <a:gd name="T14" fmla="*/ 15 w 20"/>
                <a:gd name="T15" fmla="*/ 10 h 21"/>
                <a:gd name="T16" fmla="*/ 14 w 20"/>
                <a:gd name="T17" fmla="*/ 10 h 21"/>
                <a:gd name="T18" fmla="*/ 20 w 20"/>
                <a:gd name="T19" fmla="*/ 5 h 21"/>
                <a:gd name="T20" fmla="*/ 15 w 20"/>
                <a:gd name="T21" fmla="*/ 1 h 21"/>
                <a:gd name="T22" fmla="*/ 10 w 20"/>
                <a:gd name="T23" fmla="*/ 5 h 21"/>
                <a:gd name="T24" fmla="*/ 10 w 20"/>
                <a:gd name="T25" fmla="*/ 5 h 21"/>
                <a:gd name="T26" fmla="*/ 8 w 20"/>
                <a:gd name="T27" fmla="*/ 1 h 21"/>
                <a:gd name="T28" fmla="*/ 3 w 20"/>
                <a:gd name="T29" fmla="*/ 3 h 21"/>
                <a:gd name="T30" fmla="*/ 6 w 20"/>
                <a:gd name="T31" fmla="*/ 11 h 21"/>
                <a:gd name="T32" fmla="*/ 6 w 20"/>
                <a:gd name="T33" fmla="*/ 11 h 21"/>
                <a:gd name="T34" fmla="*/ 3 w 20"/>
                <a:gd name="T35" fmla="*/ 11 h 21"/>
                <a:gd name="T36" fmla="*/ 0 w 20"/>
                <a:gd name="T37" fmla="*/ 13 h 21"/>
                <a:gd name="T38" fmla="*/ 0 w 20"/>
                <a:gd name="T39" fmla="*/ 17 h 21"/>
                <a:gd name="T40" fmla="*/ 9 w 20"/>
                <a:gd name="T41" fmla="*/ 12 h 21"/>
                <a:gd name="T42" fmla="*/ 8 w 20"/>
                <a:gd name="T43" fmla="*/ 12 h 21"/>
                <a:gd name="T44" fmla="*/ 8 w 20"/>
                <a:gd name="T45" fmla="*/ 11 h 21"/>
                <a:gd name="T46" fmla="*/ 8 w 20"/>
                <a:gd name="T47" fmla="*/ 11 h 21"/>
                <a:gd name="T48" fmla="*/ 8 w 20"/>
                <a:gd name="T49" fmla="*/ 11 h 21"/>
                <a:gd name="T50" fmla="*/ 9 w 20"/>
                <a:gd name="T51" fmla="*/ 8 h 21"/>
                <a:gd name="T52" fmla="*/ 9 w 20"/>
                <a:gd name="T53" fmla="*/ 8 h 21"/>
                <a:gd name="T54" fmla="*/ 10 w 20"/>
                <a:gd name="T55" fmla="*/ 8 h 21"/>
                <a:gd name="T56" fmla="*/ 12 w 20"/>
                <a:gd name="T57" fmla="*/ 9 h 21"/>
                <a:gd name="T58" fmla="*/ 13 w 20"/>
                <a:gd name="T59" fmla="*/ 10 h 21"/>
                <a:gd name="T60" fmla="*/ 13 w 20"/>
                <a:gd name="T61" fmla="*/ 10 h 21"/>
                <a:gd name="T62" fmla="*/ 11 w 20"/>
                <a:gd name="T63" fmla="*/ 12 h 21"/>
                <a:gd name="T64" fmla="*/ 11 w 20"/>
                <a:gd name="T65" fmla="*/ 12 h 21"/>
                <a:gd name="T66" fmla="*/ 10 w 20"/>
                <a:gd name="T67" fmla="*/ 13 h 21"/>
                <a:gd name="T68" fmla="*/ 9 w 20"/>
                <a:gd name="T6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1">
                  <a:moveTo>
                    <a:pt x="0" y="17"/>
                  </a:moveTo>
                  <a:cubicBezTo>
                    <a:pt x="1" y="19"/>
                    <a:pt x="3" y="18"/>
                    <a:pt x="5" y="17"/>
                  </a:cubicBezTo>
                  <a:cubicBezTo>
                    <a:pt x="6" y="18"/>
                    <a:pt x="6" y="20"/>
                    <a:pt x="8" y="20"/>
                  </a:cubicBezTo>
                  <a:cubicBezTo>
                    <a:pt x="9" y="21"/>
                    <a:pt x="11" y="18"/>
                    <a:pt x="11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6" y="18"/>
                    <a:pt x="20" y="16"/>
                    <a:pt x="20" y="13"/>
                  </a:cubicBezTo>
                  <a:cubicBezTo>
                    <a:pt x="20" y="11"/>
                    <a:pt x="17" y="9"/>
                    <a:pt x="15" y="10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6" y="9"/>
                    <a:pt x="20" y="8"/>
                    <a:pt x="20" y="5"/>
                  </a:cubicBezTo>
                  <a:cubicBezTo>
                    <a:pt x="20" y="1"/>
                    <a:pt x="18" y="0"/>
                    <a:pt x="15" y="1"/>
                  </a:cubicBezTo>
                  <a:cubicBezTo>
                    <a:pt x="13" y="1"/>
                    <a:pt x="11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6" y="0"/>
                    <a:pt x="4" y="2"/>
                    <a:pt x="3" y="3"/>
                  </a:cubicBezTo>
                  <a:cubicBezTo>
                    <a:pt x="1" y="7"/>
                    <a:pt x="4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4" y="11"/>
                    <a:pt x="3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lose/>
                  <a:moveTo>
                    <a:pt x="9" y="12"/>
                  </a:move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2" y="8"/>
                    <a:pt x="12" y="9"/>
                  </a:cubicBezTo>
                  <a:cubicBezTo>
                    <a:pt x="12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3"/>
                    <a:pt x="10" y="13"/>
                  </a:cubicBezTo>
                  <a:cubicBezTo>
                    <a:pt x="10" y="13"/>
                    <a:pt x="9" y="13"/>
                    <a:pt x="9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71"/>
            <p:cNvSpPr>
              <a:spLocks noEditPoints="1"/>
            </p:cNvSpPr>
            <p:nvPr/>
          </p:nvSpPr>
          <p:spPr bwMode="auto">
            <a:xfrm>
              <a:off x="7770474" y="3409497"/>
              <a:ext cx="53975" cy="53975"/>
            </a:xfrm>
            <a:custGeom>
              <a:avLst/>
              <a:gdLst>
                <a:gd name="T0" fmla="*/ 1 w 21"/>
                <a:gd name="T1" fmla="*/ 17 h 21"/>
                <a:gd name="T2" fmla="*/ 6 w 21"/>
                <a:gd name="T3" fmla="*/ 17 h 21"/>
                <a:gd name="T4" fmla="*/ 8 w 21"/>
                <a:gd name="T5" fmla="*/ 21 h 21"/>
                <a:gd name="T6" fmla="*/ 12 w 21"/>
                <a:gd name="T7" fmla="*/ 17 h 21"/>
                <a:gd name="T8" fmla="*/ 12 w 21"/>
                <a:gd name="T9" fmla="*/ 15 h 21"/>
                <a:gd name="T10" fmla="*/ 15 w 21"/>
                <a:gd name="T11" fmla="*/ 17 h 21"/>
                <a:gd name="T12" fmla="*/ 21 w 21"/>
                <a:gd name="T13" fmla="*/ 13 h 21"/>
                <a:gd name="T14" fmla="*/ 16 w 21"/>
                <a:gd name="T15" fmla="*/ 10 h 21"/>
                <a:gd name="T16" fmla="*/ 14 w 21"/>
                <a:gd name="T17" fmla="*/ 10 h 21"/>
                <a:gd name="T18" fmla="*/ 21 w 21"/>
                <a:gd name="T19" fmla="*/ 5 h 21"/>
                <a:gd name="T20" fmla="*/ 16 w 21"/>
                <a:gd name="T21" fmla="*/ 1 h 21"/>
                <a:gd name="T22" fmla="*/ 10 w 21"/>
                <a:gd name="T23" fmla="*/ 6 h 21"/>
                <a:gd name="T24" fmla="*/ 10 w 21"/>
                <a:gd name="T25" fmla="*/ 5 h 21"/>
                <a:gd name="T26" fmla="*/ 9 w 21"/>
                <a:gd name="T27" fmla="*/ 2 h 21"/>
                <a:gd name="T28" fmla="*/ 4 w 21"/>
                <a:gd name="T29" fmla="*/ 4 h 21"/>
                <a:gd name="T30" fmla="*/ 7 w 21"/>
                <a:gd name="T31" fmla="*/ 11 h 21"/>
                <a:gd name="T32" fmla="*/ 7 w 21"/>
                <a:gd name="T33" fmla="*/ 11 h 21"/>
                <a:gd name="T34" fmla="*/ 4 w 21"/>
                <a:gd name="T35" fmla="*/ 11 h 21"/>
                <a:gd name="T36" fmla="*/ 1 w 21"/>
                <a:gd name="T37" fmla="*/ 14 h 21"/>
                <a:gd name="T38" fmla="*/ 1 w 21"/>
                <a:gd name="T39" fmla="*/ 17 h 21"/>
                <a:gd name="T40" fmla="*/ 10 w 21"/>
                <a:gd name="T41" fmla="*/ 13 h 21"/>
                <a:gd name="T42" fmla="*/ 9 w 21"/>
                <a:gd name="T43" fmla="*/ 12 h 21"/>
                <a:gd name="T44" fmla="*/ 9 w 21"/>
                <a:gd name="T45" fmla="*/ 12 h 21"/>
                <a:gd name="T46" fmla="*/ 8 w 21"/>
                <a:gd name="T47" fmla="*/ 11 h 21"/>
                <a:gd name="T48" fmla="*/ 8 w 21"/>
                <a:gd name="T49" fmla="*/ 11 h 21"/>
                <a:gd name="T50" fmla="*/ 9 w 21"/>
                <a:gd name="T51" fmla="*/ 8 h 21"/>
                <a:gd name="T52" fmla="*/ 10 w 21"/>
                <a:gd name="T53" fmla="*/ 8 h 21"/>
                <a:gd name="T54" fmla="*/ 10 w 21"/>
                <a:gd name="T55" fmla="*/ 8 h 21"/>
                <a:gd name="T56" fmla="*/ 13 w 21"/>
                <a:gd name="T57" fmla="*/ 9 h 21"/>
                <a:gd name="T58" fmla="*/ 13 w 21"/>
                <a:gd name="T59" fmla="*/ 10 h 21"/>
                <a:gd name="T60" fmla="*/ 13 w 21"/>
                <a:gd name="T61" fmla="*/ 10 h 21"/>
                <a:gd name="T62" fmla="*/ 12 w 21"/>
                <a:gd name="T63" fmla="*/ 13 h 21"/>
                <a:gd name="T64" fmla="*/ 12 w 21"/>
                <a:gd name="T65" fmla="*/ 13 h 21"/>
                <a:gd name="T66" fmla="*/ 11 w 21"/>
                <a:gd name="T67" fmla="*/ 13 h 21"/>
                <a:gd name="T68" fmla="*/ 10 w 21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1" y="17"/>
                  </a:moveTo>
                  <a:cubicBezTo>
                    <a:pt x="1" y="19"/>
                    <a:pt x="4" y="18"/>
                    <a:pt x="6" y="17"/>
                  </a:cubicBezTo>
                  <a:cubicBezTo>
                    <a:pt x="6" y="19"/>
                    <a:pt x="7" y="20"/>
                    <a:pt x="8" y="21"/>
                  </a:cubicBezTo>
                  <a:cubicBezTo>
                    <a:pt x="10" y="21"/>
                    <a:pt x="12" y="18"/>
                    <a:pt x="12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8"/>
                    <a:pt x="21" y="16"/>
                    <a:pt x="21" y="13"/>
                  </a:cubicBezTo>
                  <a:cubicBezTo>
                    <a:pt x="21" y="11"/>
                    <a:pt x="18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7" y="9"/>
                    <a:pt x="21" y="8"/>
                    <a:pt x="21" y="5"/>
                  </a:cubicBezTo>
                  <a:cubicBezTo>
                    <a:pt x="21" y="2"/>
                    <a:pt x="18" y="0"/>
                    <a:pt x="16" y="1"/>
                  </a:cubicBezTo>
                  <a:cubicBezTo>
                    <a:pt x="14" y="1"/>
                    <a:pt x="11" y="4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2"/>
                    <a:pt x="9" y="2"/>
                  </a:cubicBezTo>
                  <a:cubicBezTo>
                    <a:pt x="7" y="0"/>
                    <a:pt x="4" y="2"/>
                    <a:pt x="4" y="4"/>
                  </a:cubicBezTo>
                  <a:cubicBezTo>
                    <a:pt x="1" y="7"/>
                    <a:pt x="4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2" y="12"/>
                    <a:pt x="1" y="12"/>
                    <a:pt x="1" y="14"/>
                  </a:cubicBezTo>
                  <a:cubicBezTo>
                    <a:pt x="1" y="14"/>
                    <a:pt x="0" y="16"/>
                    <a:pt x="1" y="17"/>
                  </a:cubicBezTo>
                  <a:close/>
                  <a:moveTo>
                    <a:pt x="10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9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72"/>
            <p:cNvSpPr>
              <a:spLocks noEditPoints="1"/>
            </p:cNvSpPr>
            <p:nvPr/>
          </p:nvSpPr>
          <p:spPr bwMode="auto">
            <a:xfrm>
              <a:off x="7727612" y="4003222"/>
              <a:ext cx="53975" cy="53975"/>
            </a:xfrm>
            <a:custGeom>
              <a:avLst/>
              <a:gdLst>
                <a:gd name="T0" fmla="*/ 1 w 21"/>
                <a:gd name="T1" fmla="*/ 17 h 21"/>
                <a:gd name="T2" fmla="*/ 6 w 21"/>
                <a:gd name="T3" fmla="*/ 17 h 21"/>
                <a:gd name="T4" fmla="*/ 8 w 21"/>
                <a:gd name="T5" fmla="*/ 21 h 21"/>
                <a:gd name="T6" fmla="*/ 12 w 21"/>
                <a:gd name="T7" fmla="*/ 17 h 21"/>
                <a:gd name="T8" fmla="*/ 12 w 21"/>
                <a:gd name="T9" fmla="*/ 15 h 21"/>
                <a:gd name="T10" fmla="*/ 15 w 21"/>
                <a:gd name="T11" fmla="*/ 17 h 21"/>
                <a:gd name="T12" fmla="*/ 21 w 21"/>
                <a:gd name="T13" fmla="*/ 13 h 21"/>
                <a:gd name="T14" fmla="*/ 16 w 21"/>
                <a:gd name="T15" fmla="*/ 10 h 21"/>
                <a:gd name="T16" fmla="*/ 14 w 21"/>
                <a:gd name="T17" fmla="*/ 10 h 21"/>
                <a:gd name="T18" fmla="*/ 21 w 21"/>
                <a:gd name="T19" fmla="*/ 5 h 21"/>
                <a:gd name="T20" fmla="*/ 16 w 21"/>
                <a:gd name="T21" fmla="*/ 1 h 21"/>
                <a:gd name="T22" fmla="*/ 11 w 21"/>
                <a:gd name="T23" fmla="*/ 6 h 21"/>
                <a:gd name="T24" fmla="*/ 11 w 21"/>
                <a:gd name="T25" fmla="*/ 5 h 21"/>
                <a:gd name="T26" fmla="*/ 9 w 21"/>
                <a:gd name="T27" fmla="*/ 1 h 21"/>
                <a:gd name="T28" fmla="*/ 4 w 21"/>
                <a:gd name="T29" fmla="*/ 3 h 21"/>
                <a:gd name="T30" fmla="*/ 7 w 21"/>
                <a:gd name="T31" fmla="*/ 11 h 21"/>
                <a:gd name="T32" fmla="*/ 7 w 21"/>
                <a:gd name="T33" fmla="*/ 11 h 21"/>
                <a:gd name="T34" fmla="*/ 4 w 21"/>
                <a:gd name="T35" fmla="*/ 11 h 21"/>
                <a:gd name="T36" fmla="*/ 1 w 21"/>
                <a:gd name="T37" fmla="*/ 13 h 21"/>
                <a:gd name="T38" fmla="*/ 1 w 21"/>
                <a:gd name="T39" fmla="*/ 17 h 21"/>
                <a:gd name="T40" fmla="*/ 10 w 21"/>
                <a:gd name="T41" fmla="*/ 12 h 21"/>
                <a:gd name="T42" fmla="*/ 9 w 21"/>
                <a:gd name="T43" fmla="*/ 12 h 21"/>
                <a:gd name="T44" fmla="*/ 9 w 21"/>
                <a:gd name="T45" fmla="*/ 11 h 21"/>
                <a:gd name="T46" fmla="*/ 9 w 21"/>
                <a:gd name="T47" fmla="*/ 11 h 21"/>
                <a:gd name="T48" fmla="*/ 8 w 21"/>
                <a:gd name="T49" fmla="*/ 11 h 21"/>
                <a:gd name="T50" fmla="*/ 10 w 21"/>
                <a:gd name="T51" fmla="*/ 8 h 21"/>
                <a:gd name="T52" fmla="*/ 10 w 21"/>
                <a:gd name="T53" fmla="*/ 8 h 21"/>
                <a:gd name="T54" fmla="*/ 11 w 21"/>
                <a:gd name="T55" fmla="*/ 8 h 21"/>
                <a:gd name="T56" fmla="*/ 13 w 21"/>
                <a:gd name="T57" fmla="*/ 9 h 21"/>
                <a:gd name="T58" fmla="*/ 13 w 21"/>
                <a:gd name="T59" fmla="*/ 10 h 21"/>
                <a:gd name="T60" fmla="*/ 13 w 21"/>
                <a:gd name="T61" fmla="*/ 10 h 21"/>
                <a:gd name="T62" fmla="*/ 12 w 21"/>
                <a:gd name="T63" fmla="*/ 12 h 21"/>
                <a:gd name="T64" fmla="*/ 12 w 21"/>
                <a:gd name="T65" fmla="*/ 12 h 21"/>
                <a:gd name="T66" fmla="*/ 11 w 21"/>
                <a:gd name="T67" fmla="*/ 13 h 21"/>
                <a:gd name="T68" fmla="*/ 10 w 21"/>
                <a:gd name="T6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1" y="17"/>
                  </a:moveTo>
                  <a:cubicBezTo>
                    <a:pt x="2" y="19"/>
                    <a:pt x="4" y="18"/>
                    <a:pt x="6" y="17"/>
                  </a:cubicBezTo>
                  <a:cubicBezTo>
                    <a:pt x="6" y="18"/>
                    <a:pt x="7" y="20"/>
                    <a:pt x="8" y="21"/>
                  </a:cubicBezTo>
                  <a:cubicBezTo>
                    <a:pt x="10" y="21"/>
                    <a:pt x="12" y="18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8"/>
                    <a:pt x="21" y="16"/>
                    <a:pt x="21" y="13"/>
                  </a:cubicBezTo>
                  <a:cubicBezTo>
                    <a:pt x="21" y="11"/>
                    <a:pt x="18" y="9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7" y="9"/>
                    <a:pt x="21" y="8"/>
                    <a:pt x="21" y="5"/>
                  </a:cubicBezTo>
                  <a:cubicBezTo>
                    <a:pt x="21" y="2"/>
                    <a:pt x="18" y="0"/>
                    <a:pt x="16" y="1"/>
                  </a:cubicBezTo>
                  <a:cubicBezTo>
                    <a:pt x="14" y="1"/>
                    <a:pt x="12" y="3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2"/>
                    <a:pt x="9" y="1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2" y="7"/>
                    <a:pt x="4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1" y="14"/>
                    <a:pt x="0" y="16"/>
                    <a:pt x="1" y="17"/>
                  </a:cubicBezTo>
                  <a:close/>
                  <a:moveTo>
                    <a:pt x="10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73"/>
            <p:cNvSpPr>
              <a:spLocks noEditPoints="1"/>
            </p:cNvSpPr>
            <p:nvPr/>
          </p:nvSpPr>
          <p:spPr bwMode="auto">
            <a:xfrm>
              <a:off x="7737137" y="2893560"/>
              <a:ext cx="93663" cy="85725"/>
            </a:xfrm>
            <a:custGeom>
              <a:avLst/>
              <a:gdLst>
                <a:gd name="T0" fmla="*/ 3 w 36"/>
                <a:gd name="T1" fmla="*/ 4 h 33"/>
                <a:gd name="T2" fmla="*/ 5 w 36"/>
                <a:gd name="T3" fmla="*/ 12 h 33"/>
                <a:gd name="T4" fmla="*/ 1 w 36"/>
                <a:gd name="T5" fmla="*/ 17 h 33"/>
                <a:gd name="T6" fmla="*/ 8 w 36"/>
                <a:gd name="T7" fmla="*/ 21 h 33"/>
                <a:gd name="T8" fmla="*/ 11 w 36"/>
                <a:gd name="T9" fmla="*/ 21 h 33"/>
                <a:gd name="T10" fmla="*/ 9 w 36"/>
                <a:gd name="T11" fmla="*/ 25 h 33"/>
                <a:gd name="T12" fmla="*/ 18 w 36"/>
                <a:gd name="T13" fmla="*/ 32 h 33"/>
                <a:gd name="T14" fmla="*/ 21 w 36"/>
                <a:gd name="T15" fmla="*/ 23 h 33"/>
                <a:gd name="T16" fmla="*/ 20 w 36"/>
                <a:gd name="T17" fmla="*/ 21 h 33"/>
                <a:gd name="T18" fmla="*/ 30 w 36"/>
                <a:gd name="T19" fmla="*/ 28 h 33"/>
                <a:gd name="T20" fmla="*/ 34 w 36"/>
                <a:gd name="T21" fmla="*/ 18 h 33"/>
                <a:gd name="T22" fmla="*/ 24 w 36"/>
                <a:gd name="T23" fmla="*/ 13 h 33"/>
                <a:gd name="T24" fmla="*/ 25 w 36"/>
                <a:gd name="T25" fmla="*/ 13 h 33"/>
                <a:gd name="T26" fmla="*/ 29 w 36"/>
                <a:gd name="T27" fmla="*/ 8 h 33"/>
                <a:gd name="T28" fmla="*/ 24 w 36"/>
                <a:gd name="T29" fmla="*/ 2 h 33"/>
                <a:gd name="T30" fmla="*/ 15 w 36"/>
                <a:gd name="T31" fmla="*/ 11 h 33"/>
                <a:gd name="T32" fmla="*/ 15 w 36"/>
                <a:gd name="T33" fmla="*/ 11 h 33"/>
                <a:gd name="T34" fmla="*/ 13 w 36"/>
                <a:gd name="T35" fmla="*/ 5 h 33"/>
                <a:gd name="T36" fmla="*/ 8 w 36"/>
                <a:gd name="T37" fmla="*/ 3 h 33"/>
                <a:gd name="T38" fmla="*/ 3 w 36"/>
                <a:gd name="T39" fmla="*/ 4 h 33"/>
                <a:gd name="T40" fmla="*/ 13 w 36"/>
                <a:gd name="T41" fmla="*/ 15 h 33"/>
                <a:gd name="T42" fmla="*/ 14 w 36"/>
                <a:gd name="T43" fmla="*/ 13 h 33"/>
                <a:gd name="T44" fmla="*/ 14 w 36"/>
                <a:gd name="T45" fmla="*/ 13 h 33"/>
                <a:gd name="T46" fmla="*/ 14 w 36"/>
                <a:gd name="T47" fmla="*/ 13 h 33"/>
                <a:gd name="T48" fmla="*/ 15 w 36"/>
                <a:gd name="T49" fmla="*/ 13 h 33"/>
                <a:gd name="T50" fmla="*/ 20 w 36"/>
                <a:gd name="T51" fmla="*/ 13 h 33"/>
                <a:gd name="T52" fmla="*/ 21 w 36"/>
                <a:gd name="T53" fmla="*/ 14 h 33"/>
                <a:gd name="T54" fmla="*/ 21 w 36"/>
                <a:gd name="T55" fmla="*/ 14 h 33"/>
                <a:gd name="T56" fmla="*/ 20 w 36"/>
                <a:gd name="T57" fmla="*/ 18 h 33"/>
                <a:gd name="T58" fmla="*/ 19 w 36"/>
                <a:gd name="T59" fmla="*/ 19 h 33"/>
                <a:gd name="T60" fmla="*/ 19 w 36"/>
                <a:gd name="T61" fmla="*/ 19 h 33"/>
                <a:gd name="T62" fmla="*/ 15 w 36"/>
                <a:gd name="T63" fmla="*/ 18 h 33"/>
                <a:gd name="T64" fmla="*/ 15 w 36"/>
                <a:gd name="T65" fmla="*/ 18 h 33"/>
                <a:gd name="T66" fmla="*/ 14 w 36"/>
                <a:gd name="T67" fmla="*/ 17 h 33"/>
                <a:gd name="T68" fmla="*/ 13 w 36"/>
                <a:gd name="T6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33">
                  <a:moveTo>
                    <a:pt x="3" y="4"/>
                  </a:moveTo>
                  <a:cubicBezTo>
                    <a:pt x="0" y="6"/>
                    <a:pt x="2" y="10"/>
                    <a:pt x="5" y="12"/>
                  </a:cubicBezTo>
                  <a:cubicBezTo>
                    <a:pt x="3" y="13"/>
                    <a:pt x="0" y="15"/>
                    <a:pt x="1" y="17"/>
                  </a:cubicBezTo>
                  <a:cubicBezTo>
                    <a:pt x="1" y="19"/>
                    <a:pt x="6" y="21"/>
                    <a:pt x="8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0" y="22"/>
                    <a:pt x="9" y="24"/>
                    <a:pt x="9" y="25"/>
                  </a:cubicBezTo>
                  <a:cubicBezTo>
                    <a:pt x="9" y="29"/>
                    <a:pt x="14" y="33"/>
                    <a:pt x="18" y="32"/>
                  </a:cubicBezTo>
                  <a:cubicBezTo>
                    <a:pt x="21" y="31"/>
                    <a:pt x="22" y="26"/>
                    <a:pt x="21" y="23"/>
                  </a:cubicBezTo>
                  <a:cubicBezTo>
                    <a:pt x="20" y="23"/>
                    <a:pt x="20" y="22"/>
                    <a:pt x="20" y="21"/>
                  </a:cubicBezTo>
                  <a:cubicBezTo>
                    <a:pt x="22" y="25"/>
                    <a:pt x="26" y="30"/>
                    <a:pt x="30" y="28"/>
                  </a:cubicBezTo>
                  <a:cubicBezTo>
                    <a:pt x="35" y="27"/>
                    <a:pt x="36" y="22"/>
                    <a:pt x="34" y="18"/>
                  </a:cubicBezTo>
                  <a:cubicBezTo>
                    <a:pt x="32" y="16"/>
                    <a:pt x="28" y="13"/>
                    <a:pt x="24" y="13"/>
                  </a:cubicBezTo>
                  <a:cubicBezTo>
                    <a:pt x="24" y="13"/>
                    <a:pt x="24" y="13"/>
                    <a:pt x="25" y="13"/>
                  </a:cubicBezTo>
                  <a:cubicBezTo>
                    <a:pt x="26" y="12"/>
                    <a:pt x="29" y="10"/>
                    <a:pt x="29" y="8"/>
                  </a:cubicBezTo>
                  <a:cubicBezTo>
                    <a:pt x="30" y="5"/>
                    <a:pt x="26" y="2"/>
                    <a:pt x="24" y="2"/>
                  </a:cubicBezTo>
                  <a:cubicBezTo>
                    <a:pt x="17" y="0"/>
                    <a:pt x="16" y="6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6" y="3"/>
                    <a:pt x="4" y="3"/>
                    <a:pt x="3" y="4"/>
                  </a:cubicBezTo>
                  <a:close/>
                  <a:moveTo>
                    <a:pt x="13" y="15"/>
                  </a:move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1"/>
                    <a:pt x="19" y="11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5"/>
                    <a:pt x="21" y="17"/>
                    <a:pt x="20" y="18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20"/>
                    <a:pt x="16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3" y="17"/>
                    <a:pt x="13" y="16"/>
                    <a:pt x="13" y="1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74"/>
            <p:cNvSpPr>
              <a:spLocks noEditPoints="1"/>
            </p:cNvSpPr>
            <p:nvPr/>
          </p:nvSpPr>
          <p:spPr bwMode="auto">
            <a:xfrm>
              <a:off x="7737137" y="3144385"/>
              <a:ext cx="82550" cy="82550"/>
            </a:xfrm>
            <a:custGeom>
              <a:avLst/>
              <a:gdLst>
                <a:gd name="T0" fmla="*/ 0 w 32"/>
                <a:gd name="T1" fmla="*/ 26 h 32"/>
                <a:gd name="T2" fmla="*/ 8 w 32"/>
                <a:gd name="T3" fmla="*/ 26 h 32"/>
                <a:gd name="T4" fmla="*/ 12 w 32"/>
                <a:gd name="T5" fmla="*/ 32 h 32"/>
                <a:gd name="T6" fmla="*/ 18 w 32"/>
                <a:gd name="T7" fmla="*/ 26 h 32"/>
                <a:gd name="T8" fmla="*/ 18 w 32"/>
                <a:gd name="T9" fmla="*/ 23 h 32"/>
                <a:gd name="T10" fmla="*/ 22 w 32"/>
                <a:gd name="T11" fmla="*/ 26 h 32"/>
                <a:gd name="T12" fmla="*/ 31 w 32"/>
                <a:gd name="T13" fmla="*/ 20 h 32"/>
                <a:gd name="T14" fmla="*/ 24 w 32"/>
                <a:gd name="T15" fmla="*/ 15 h 32"/>
                <a:gd name="T16" fmla="*/ 21 w 32"/>
                <a:gd name="T17" fmla="*/ 15 h 32"/>
                <a:gd name="T18" fmla="*/ 32 w 32"/>
                <a:gd name="T19" fmla="*/ 7 h 32"/>
                <a:gd name="T20" fmla="*/ 23 w 32"/>
                <a:gd name="T21" fmla="*/ 1 h 32"/>
                <a:gd name="T22" fmla="*/ 15 w 32"/>
                <a:gd name="T23" fmla="*/ 8 h 32"/>
                <a:gd name="T24" fmla="*/ 15 w 32"/>
                <a:gd name="T25" fmla="*/ 8 h 32"/>
                <a:gd name="T26" fmla="*/ 12 w 32"/>
                <a:gd name="T27" fmla="*/ 2 h 32"/>
                <a:gd name="T28" fmla="*/ 5 w 32"/>
                <a:gd name="T29" fmla="*/ 5 h 32"/>
                <a:gd name="T30" fmla="*/ 10 w 32"/>
                <a:gd name="T31" fmla="*/ 16 h 32"/>
                <a:gd name="T32" fmla="*/ 10 w 32"/>
                <a:gd name="T33" fmla="*/ 16 h 32"/>
                <a:gd name="T34" fmla="*/ 5 w 32"/>
                <a:gd name="T35" fmla="*/ 17 h 32"/>
                <a:gd name="T36" fmla="*/ 0 w 32"/>
                <a:gd name="T37" fmla="*/ 21 h 32"/>
                <a:gd name="T38" fmla="*/ 0 w 32"/>
                <a:gd name="T39" fmla="*/ 26 h 32"/>
                <a:gd name="T40" fmla="*/ 14 w 32"/>
                <a:gd name="T41" fmla="*/ 19 h 32"/>
                <a:gd name="T42" fmla="*/ 13 w 32"/>
                <a:gd name="T43" fmla="*/ 18 h 32"/>
                <a:gd name="T44" fmla="*/ 12 w 32"/>
                <a:gd name="T45" fmla="*/ 18 h 32"/>
                <a:gd name="T46" fmla="*/ 12 w 32"/>
                <a:gd name="T47" fmla="*/ 17 h 32"/>
                <a:gd name="T48" fmla="*/ 12 w 32"/>
                <a:gd name="T49" fmla="*/ 17 h 32"/>
                <a:gd name="T50" fmla="*/ 14 w 32"/>
                <a:gd name="T51" fmla="*/ 12 h 32"/>
                <a:gd name="T52" fmla="*/ 15 w 32"/>
                <a:gd name="T53" fmla="*/ 12 h 32"/>
                <a:gd name="T54" fmla="*/ 15 w 32"/>
                <a:gd name="T55" fmla="*/ 12 h 32"/>
                <a:gd name="T56" fmla="*/ 19 w 32"/>
                <a:gd name="T57" fmla="*/ 14 h 32"/>
                <a:gd name="T58" fmla="*/ 20 w 32"/>
                <a:gd name="T59" fmla="*/ 15 h 32"/>
                <a:gd name="T60" fmla="*/ 20 w 32"/>
                <a:gd name="T61" fmla="*/ 16 h 32"/>
                <a:gd name="T62" fmla="*/ 17 w 32"/>
                <a:gd name="T63" fmla="*/ 19 h 32"/>
                <a:gd name="T64" fmla="*/ 17 w 32"/>
                <a:gd name="T65" fmla="*/ 19 h 32"/>
                <a:gd name="T66" fmla="*/ 16 w 32"/>
                <a:gd name="T67" fmla="*/ 19 h 32"/>
                <a:gd name="T68" fmla="*/ 14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0" y="26"/>
                  </a:moveTo>
                  <a:cubicBezTo>
                    <a:pt x="1" y="29"/>
                    <a:pt x="5" y="28"/>
                    <a:pt x="8" y="26"/>
                  </a:cubicBezTo>
                  <a:cubicBezTo>
                    <a:pt x="9" y="28"/>
                    <a:pt x="10" y="31"/>
                    <a:pt x="12" y="32"/>
                  </a:cubicBezTo>
                  <a:cubicBezTo>
                    <a:pt x="14" y="32"/>
                    <a:pt x="18" y="28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6" y="27"/>
                    <a:pt x="31" y="24"/>
                    <a:pt x="31" y="20"/>
                  </a:cubicBezTo>
                  <a:cubicBezTo>
                    <a:pt x="31" y="17"/>
                    <a:pt x="27" y="14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6" y="14"/>
                    <a:pt x="32" y="12"/>
                    <a:pt x="32" y="7"/>
                  </a:cubicBezTo>
                  <a:cubicBezTo>
                    <a:pt x="32" y="2"/>
                    <a:pt x="28" y="0"/>
                    <a:pt x="23" y="1"/>
                  </a:cubicBezTo>
                  <a:cubicBezTo>
                    <a:pt x="20" y="2"/>
                    <a:pt x="17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0"/>
                    <a:pt x="6" y="3"/>
                    <a:pt x="5" y="5"/>
                  </a:cubicBezTo>
                  <a:cubicBezTo>
                    <a:pt x="1" y="11"/>
                    <a:pt x="6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6" y="16"/>
                    <a:pt x="5" y="17"/>
                  </a:cubicBezTo>
                  <a:cubicBezTo>
                    <a:pt x="2" y="18"/>
                    <a:pt x="1" y="19"/>
                    <a:pt x="0" y="21"/>
                  </a:cubicBezTo>
                  <a:cubicBezTo>
                    <a:pt x="0" y="22"/>
                    <a:pt x="0" y="25"/>
                    <a:pt x="0" y="26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5"/>
                    <a:pt x="12" y="13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7"/>
                    <a:pt x="19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20"/>
                    <a:pt x="15" y="19"/>
                    <a:pt x="14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75"/>
            <p:cNvSpPr>
              <a:spLocks noEditPoints="1"/>
            </p:cNvSpPr>
            <p:nvPr/>
          </p:nvSpPr>
          <p:spPr bwMode="auto">
            <a:xfrm>
              <a:off x="7980024" y="3385685"/>
              <a:ext cx="82550" cy="85725"/>
            </a:xfrm>
            <a:custGeom>
              <a:avLst/>
              <a:gdLst>
                <a:gd name="T0" fmla="*/ 0 w 32"/>
                <a:gd name="T1" fmla="*/ 26 h 33"/>
                <a:gd name="T2" fmla="*/ 9 w 32"/>
                <a:gd name="T3" fmla="*/ 27 h 33"/>
                <a:gd name="T4" fmla="*/ 12 w 32"/>
                <a:gd name="T5" fmla="*/ 32 h 33"/>
                <a:gd name="T6" fmla="*/ 18 w 32"/>
                <a:gd name="T7" fmla="*/ 27 h 33"/>
                <a:gd name="T8" fmla="*/ 19 w 32"/>
                <a:gd name="T9" fmla="*/ 24 h 33"/>
                <a:gd name="T10" fmla="*/ 23 w 32"/>
                <a:gd name="T11" fmla="*/ 27 h 33"/>
                <a:gd name="T12" fmla="*/ 32 w 32"/>
                <a:gd name="T13" fmla="*/ 21 h 33"/>
                <a:gd name="T14" fmla="*/ 24 w 32"/>
                <a:gd name="T15" fmla="*/ 15 h 33"/>
                <a:gd name="T16" fmla="*/ 22 w 32"/>
                <a:gd name="T17" fmla="*/ 16 h 33"/>
                <a:gd name="T18" fmla="*/ 32 w 32"/>
                <a:gd name="T19" fmla="*/ 8 h 33"/>
                <a:gd name="T20" fmla="*/ 24 w 32"/>
                <a:gd name="T21" fmla="*/ 2 h 33"/>
                <a:gd name="T22" fmla="*/ 16 w 32"/>
                <a:gd name="T23" fmla="*/ 9 h 33"/>
                <a:gd name="T24" fmla="*/ 16 w 32"/>
                <a:gd name="T25" fmla="*/ 8 h 33"/>
                <a:gd name="T26" fmla="*/ 13 w 32"/>
                <a:gd name="T27" fmla="*/ 3 h 33"/>
                <a:gd name="T28" fmla="*/ 5 w 32"/>
                <a:gd name="T29" fmla="*/ 6 h 33"/>
                <a:gd name="T30" fmla="*/ 10 w 32"/>
                <a:gd name="T31" fmla="*/ 17 h 33"/>
                <a:gd name="T32" fmla="*/ 11 w 32"/>
                <a:gd name="T33" fmla="*/ 17 h 33"/>
                <a:gd name="T34" fmla="*/ 5 w 32"/>
                <a:gd name="T35" fmla="*/ 18 h 33"/>
                <a:gd name="T36" fmla="*/ 1 w 32"/>
                <a:gd name="T37" fmla="*/ 21 h 33"/>
                <a:gd name="T38" fmla="*/ 0 w 32"/>
                <a:gd name="T39" fmla="*/ 26 h 33"/>
                <a:gd name="T40" fmla="*/ 14 w 32"/>
                <a:gd name="T41" fmla="*/ 20 h 33"/>
                <a:gd name="T42" fmla="*/ 13 w 32"/>
                <a:gd name="T43" fmla="*/ 19 h 33"/>
                <a:gd name="T44" fmla="*/ 13 w 32"/>
                <a:gd name="T45" fmla="*/ 18 h 33"/>
                <a:gd name="T46" fmla="*/ 12 w 32"/>
                <a:gd name="T47" fmla="*/ 18 h 33"/>
                <a:gd name="T48" fmla="*/ 12 w 32"/>
                <a:gd name="T49" fmla="*/ 18 h 33"/>
                <a:gd name="T50" fmla="*/ 14 w 32"/>
                <a:gd name="T51" fmla="*/ 13 h 33"/>
                <a:gd name="T52" fmla="*/ 15 w 32"/>
                <a:gd name="T53" fmla="*/ 12 h 33"/>
                <a:gd name="T54" fmla="*/ 16 w 32"/>
                <a:gd name="T55" fmla="*/ 12 h 33"/>
                <a:gd name="T56" fmla="*/ 20 w 32"/>
                <a:gd name="T57" fmla="*/ 14 h 33"/>
                <a:gd name="T58" fmla="*/ 20 w 32"/>
                <a:gd name="T59" fmla="*/ 16 h 33"/>
                <a:gd name="T60" fmla="*/ 20 w 32"/>
                <a:gd name="T61" fmla="*/ 16 h 33"/>
                <a:gd name="T62" fmla="*/ 18 w 32"/>
                <a:gd name="T63" fmla="*/ 20 h 33"/>
                <a:gd name="T64" fmla="*/ 18 w 32"/>
                <a:gd name="T65" fmla="*/ 20 h 33"/>
                <a:gd name="T66" fmla="*/ 16 w 32"/>
                <a:gd name="T67" fmla="*/ 20 h 33"/>
                <a:gd name="T68" fmla="*/ 14 w 32"/>
                <a:gd name="T6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3">
                  <a:moveTo>
                    <a:pt x="0" y="26"/>
                  </a:moveTo>
                  <a:cubicBezTo>
                    <a:pt x="2" y="30"/>
                    <a:pt x="5" y="29"/>
                    <a:pt x="9" y="27"/>
                  </a:cubicBezTo>
                  <a:cubicBezTo>
                    <a:pt x="9" y="29"/>
                    <a:pt x="10" y="32"/>
                    <a:pt x="12" y="32"/>
                  </a:cubicBezTo>
                  <a:cubicBezTo>
                    <a:pt x="15" y="33"/>
                    <a:pt x="18" y="28"/>
                    <a:pt x="18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20" y="25"/>
                    <a:pt x="22" y="27"/>
                    <a:pt x="23" y="27"/>
                  </a:cubicBezTo>
                  <a:cubicBezTo>
                    <a:pt x="26" y="28"/>
                    <a:pt x="32" y="25"/>
                    <a:pt x="32" y="21"/>
                  </a:cubicBezTo>
                  <a:cubicBezTo>
                    <a:pt x="32" y="17"/>
                    <a:pt x="27" y="15"/>
                    <a:pt x="24" y="15"/>
                  </a:cubicBezTo>
                  <a:cubicBezTo>
                    <a:pt x="24" y="15"/>
                    <a:pt x="23" y="16"/>
                    <a:pt x="22" y="16"/>
                  </a:cubicBezTo>
                  <a:cubicBezTo>
                    <a:pt x="26" y="14"/>
                    <a:pt x="32" y="12"/>
                    <a:pt x="32" y="8"/>
                  </a:cubicBezTo>
                  <a:cubicBezTo>
                    <a:pt x="32" y="3"/>
                    <a:pt x="28" y="1"/>
                    <a:pt x="24" y="2"/>
                  </a:cubicBezTo>
                  <a:cubicBezTo>
                    <a:pt x="21" y="2"/>
                    <a:pt x="17" y="6"/>
                    <a:pt x="16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5" y="6"/>
                    <a:pt x="15" y="4"/>
                    <a:pt x="13" y="3"/>
                  </a:cubicBezTo>
                  <a:cubicBezTo>
                    <a:pt x="10" y="0"/>
                    <a:pt x="6" y="3"/>
                    <a:pt x="5" y="6"/>
                  </a:cubicBezTo>
                  <a:cubicBezTo>
                    <a:pt x="2" y="11"/>
                    <a:pt x="6" y="14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3" y="18"/>
                    <a:pt x="1" y="19"/>
                    <a:pt x="1" y="21"/>
                  </a:cubicBezTo>
                  <a:cubicBezTo>
                    <a:pt x="0" y="23"/>
                    <a:pt x="0" y="25"/>
                    <a:pt x="0" y="26"/>
                  </a:cubicBezTo>
                  <a:close/>
                  <a:moveTo>
                    <a:pt x="14" y="20"/>
                  </a:move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6"/>
                    <a:pt x="12" y="14"/>
                    <a:pt x="14" y="13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7" y="12"/>
                    <a:pt x="19" y="13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19" y="19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0"/>
                    <a:pt x="15" y="20"/>
                    <a:pt x="14" y="2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76"/>
            <p:cNvSpPr>
              <a:spLocks noEditPoints="1"/>
            </p:cNvSpPr>
            <p:nvPr/>
          </p:nvSpPr>
          <p:spPr bwMode="auto">
            <a:xfrm>
              <a:off x="7737137" y="3776210"/>
              <a:ext cx="82550" cy="82550"/>
            </a:xfrm>
            <a:custGeom>
              <a:avLst/>
              <a:gdLst>
                <a:gd name="T0" fmla="*/ 0 w 32"/>
                <a:gd name="T1" fmla="*/ 26 h 32"/>
                <a:gd name="T2" fmla="*/ 8 w 32"/>
                <a:gd name="T3" fmla="*/ 26 h 32"/>
                <a:gd name="T4" fmla="*/ 12 w 32"/>
                <a:gd name="T5" fmla="*/ 32 h 32"/>
                <a:gd name="T6" fmla="*/ 18 w 32"/>
                <a:gd name="T7" fmla="*/ 26 h 32"/>
                <a:gd name="T8" fmla="*/ 18 w 32"/>
                <a:gd name="T9" fmla="*/ 23 h 32"/>
                <a:gd name="T10" fmla="*/ 22 w 32"/>
                <a:gd name="T11" fmla="*/ 26 h 32"/>
                <a:gd name="T12" fmla="*/ 31 w 32"/>
                <a:gd name="T13" fmla="*/ 20 h 32"/>
                <a:gd name="T14" fmla="*/ 24 w 32"/>
                <a:gd name="T15" fmla="*/ 14 h 32"/>
                <a:gd name="T16" fmla="*/ 21 w 32"/>
                <a:gd name="T17" fmla="*/ 15 h 32"/>
                <a:gd name="T18" fmla="*/ 32 w 32"/>
                <a:gd name="T19" fmla="*/ 7 h 32"/>
                <a:gd name="T20" fmla="*/ 23 w 32"/>
                <a:gd name="T21" fmla="*/ 1 h 32"/>
                <a:gd name="T22" fmla="*/ 15 w 32"/>
                <a:gd name="T23" fmla="*/ 8 h 32"/>
                <a:gd name="T24" fmla="*/ 15 w 32"/>
                <a:gd name="T25" fmla="*/ 7 h 32"/>
                <a:gd name="T26" fmla="*/ 12 w 32"/>
                <a:gd name="T27" fmla="*/ 2 h 32"/>
                <a:gd name="T28" fmla="*/ 5 w 32"/>
                <a:gd name="T29" fmla="*/ 5 h 32"/>
                <a:gd name="T30" fmla="*/ 10 w 32"/>
                <a:gd name="T31" fmla="*/ 16 h 32"/>
                <a:gd name="T32" fmla="*/ 10 w 32"/>
                <a:gd name="T33" fmla="*/ 16 h 32"/>
                <a:gd name="T34" fmla="*/ 5 w 32"/>
                <a:gd name="T35" fmla="*/ 17 h 32"/>
                <a:gd name="T36" fmla="*/ 0 w 32"/>
                <a:gd name="T37" fmla="*/ 21 h 32"/>
                <a:gd name="T38" fmla="*/ 0 w 32"/>
                <a:gd name="T39" fmla="*/ 26 h 32"/>
                <a:gd name="T40" fmla="*/ 14 w 32"/>
                <a:gd name="T41" fmla="*/ 19 h 32"/>
                <a:gd name="T42" fmla="*/ 13 w 32"/>
                <a:gd name="T43" fmla="*/ 18 h 32"/>
                <a:gd name="T44" fmla="*/ 12 w 32"/>
                <a:gd name="T45" fmla="*/ 17 h 32"/>
                <a:gd name="T46" fmla="*/ 12 w 32"/>
                <a:gd name="T47" fmla="*/ 17 h 32"/>
                <a:gd name="T48" fmla="*/ 12 w 32"/>
                <a:gd name="T49" fmla="*/ 17 h 32"/>
                <a:gd name="T50" fmla="*/ 14 w 32"/>
                <a:gd name="T51" fmla="*/ 12 h 32"/>
                <a:gd name="T52" fmla="*/ 15 w 32"/>
                <a:gd name="T53" fmla="*/ 11 h 32"/>
                <a:gd name="T54" fmla="*/ 15 w 32"/>
                <a:gd name="T55" fmla="*/ 11 h 32"/>
                <a:gd name="T56" fmla="*/ 19 w 32"/>
                <a:gd name="T57" fmla="*/ 13 h 32"/>
                <a:gd name="T58" fmla="*/ 20 w 32"/>
                <a:gd name="T59" fmla="*/ 15 h 32"/>
                <a:gd name="T60" fmla="*/ 20 w 32"/>
                <a:gd name="T61" fmla="*/ 15 h 32"/>
                <a:gd name="T62" fmla="*/ 17 w 32"/>
                <a:gd name="T63" fmla="*/ 19 h 32"/>
                <a:gd name="T64" fmla="*/ 17 w 32"/>
                <a:gd name="T65" fmla="*/ 19 h 32"/>
                <a:gd name="T66" fmla="*/ 16 w 32"/>
                <a:gd name="T67" fmla="*/ 19 h 32"/>
                <a:gd name="T68" fmla="*/ 14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0" y="26"/>
                  </a:moveTo>
                  <a:cubicBezTo>
                    <a:pt x="1" y="29"/>
                    <a:pt x="5" y="28"/>
                    <a:pt x="8" y="26"/>
                  </a:cubicBezTo>
                  <a:cubicBezTo>
                    <a:pt x="9" y="28"/>
                    <a:pt x="10" y="31"/>
                    <a:pt x="12" y="32"/>
                  </a:cubicBezTo>
                  <a:cubicBezTo>
                    <a:pt x="14" y="32"/>
                    <a:pt x="17" y="28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6" y="27"/>
                    <a:pt x="31" y="24"/>
                    <a:pt x="31" y="20"/>
                  </a:cubicBezTo>
                  <a:cubicBezTo>
                    <a:pt x="31" y="17"/>
                    <a:pt x="27" y="14"/>
                    <a:pt x="24" y="14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6" y="14"/>
                    <a:pt x="32" y="11"/>
                    <a:pt x="32" y="7"/>
                  </a:cubicBezTo>
                  <a:cubicBezTo>
                    <a:pt x="32" y="2"/>
                    <a:pt x="27" y="0"/>
                    <a:pt x="23" y="1"/>
                  </a:cubicBezTo>
                  <a:cubicBezTo>
                    <a:pt x="20" y="1"/>
                    <a:pt x="17" y="5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0"/>
                    <a:pt x="6" y="3"/>
                    <a:pt x="5" y="5"/>
                  </a:cubicBezTo>
                  <a:cubicBezTo>
                    <a:pt x="1" y="10"/>
                    <a:pt x="6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6" y="16"/>
                    <a:pt x="5" y="17"/>
                  </a:cubicBezTo>
                  <a:cubicBezTo>
                    <a:pt x="2" y="18"/>
                    <a:pt x="1" y="18"/>
                    <a:pt x="0" y="21"/>
                  </a:cubicBezTo>
                  <a:cubicBezTo>
                    <a:pt x="0" y="22"/>
                    <a:pt x="0" y="24"/>
                    <a:pt x="0" y="26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5"/>
                    <a:pt x="12" y="13"/>
                    <a:pt x="14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19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77"/>
            <p:cNvSpPr>
              <a:spLocks noEditPoints="1"/>
            </p:cNvSpPr>
            <p:nvPr/>
          </p:nvSpPr>
          <p:spPr bwMode="auto">
            <a:xfrm>
              <a:off x="7968912" y="3226935"/>
              <a:ext cx="82550" cy="82550"/>
            </a:xfrm>
            <a:custGeom>
              <a:avLst/>
              <a:gdLst>
                <a:gd name="T0" fmla="*/ 0 w 32"/>
                <a:gd name="T1" fmla="*/ 26 h 32"/>
                <a:gd name="T2" fmla="*/ 8 w 32"/>
                <a:gd name="T3" fmla="*/ 26 h 32"/>
                <a:gd name="T4" fmla="*/ 12 w 32"/>
                <a:gd name="T5" fmla="*/ 32 h 32"/>
                <a:gd name="T6" fmla="*/ 18 w 32"/>
                <a:gd name="T7" fmla="*/ 26 h 32"/>
                <a:gd name="T8" fmla="*/ 18 w 32"/>
                <a:gd name="T9" fmla="*/ 23 h 32"/>
                <a:gd name="T10" fmla="*/ 22 w 32"/>
                <a:gd name="T11" fmla="*/ 26 h 32"/>
                <a:gd name="T12" fmla="*/ 31 w 32"/>
                <a:gd name="T13" fmla="*/ 20 h 32"/>
                <a:gd name="T14" fmla="*/ 24 w 32"/>
                <a:gd name="T15" fmla="*/ 15 h 32"/>
                <a:gd name="T16" fmla="*/ 21 w 32"/>
                <a:gd name="T17" fmla="*/ 15 h 32"/>
                <a:gd name="T18" fmla="*/ 32 w 32"/>
                <a:gd name="T19" fmla="*/ 7 h 32"/>
                <a:gd name="T20" fmla="*/ 23 w 32"/>
                <a:gd name="T21" fmla="*/ 1 h 32"/>
                <a:gd name="T22" fmla="*/ 15 w 32"/>
                <a:gd name="T23" fmla="*/ 8 h 32"/>
                <a:gd name="T24" fmla="*/ 15 w 32"/>
                <a:gd name="T25" fmla="*/ 8 h 32"/>
                <a:gd name="T26" fmla="*/ 12 w 32"/>
                <a:gd name="T27" fmla="*/ 2 h 32"/>
                <a:gd name="T28" fmla="*/ 5 w 32"/>
                <a:gd name="T29" fmla="*/ 5 h 32"/>
                <a:gd name="T30" fmla="*/ 10 w 32"/>
                <a:gd name="T31" fmla="*/ 16 h 32"/>
                <a:gd name="T32" fmla="*/ 10 w 32"/>
                <a:gd name="T33" fmla="*/ 16 h 32"/>
                <a:gd name="T34" fmla="*/ 5 w 32"/>
                <a:gd name="T35" fmla="*/ 17 h 32"/>
                <a:gd name="T36" fmla="*/ 0 w 32"/>
                <a:gd name="T37" fmla="*/ 21 h 32"/>
                <a:gd name="T38" fmla="*/ 0 w 32"/>
                <a:gd name="T39" fmla="*/ 26 h 32"/>
                <a:gd name="T40" fmla="*/ 14 w 32"/>
                <a:gd name="T41" fmla="*/ 19 h 32"/>
                <a:gd name="T42" fmla="*/ 13 w 32"/>
                <a:gd name="T43" fmla="*/ 18 h 32"/>
                <a:gd name="T44" fmla="*/ 12 w 32"/>
                <a:gd name="T45" fmla="*/ 18 h 32"/>
                <a:gd name="T46" fmla="*/ 12 w 32"/>
                <a:gd name="T47" fmla="*/ 17 h 32"/>
                <a:gd name="T48" fmla="*/ 12 w 32"/>
                <a:gd name="T49" fmla="*/ 17 h 32"/>
                <a:gd name="T50" fmla="*/ 14 w 32"/>
                <a:gd name="T51" fmla="*/ 12 h 32"/>
                <a:gd name="T52" fmla="*/ 15 w 32"/>
                <a:gd name="T53" fmla="*/ 12 h 32"/>
                <a:gd name="T54" fmla="*/ 15 w 32"/>
                <a:gd name="T55" fmla="*/ 11 h 32"/>
                <a:gd name="T56" fmla="*/ 19 w 32"/>
                <a:gd name="T57" fmla="*/ 14 h 32"/>
                <a:gd name="T58" fmla="*/ 20 w 32"/>
                <a:gd name="T59" fmla="*/ 15 h 32"/>
                <a:gd name="T60" fmla="*/ 20 w 32"/>
                <a:gd name="T61" fmla="*/ 15 h 32"/>
                <a:gd name="T62" fmla="*/ 17 w 32"/>
                <a:gd name="T63" fmla="*/ 19 h 32"/>
                <a:gd name="T64" fmla="*/ 17 w 32"/>
                <a:gd name="T65" fmla="*/ 19 h 32"/>
                <a:gd name="T66" fmla="*/ 16 w 32"/>
                <a:gd name="T67" fmla="*/ 19 h 32"/>
                <a:gd name="T68" fmla="*/ 14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0" y="26"/>
                  </a:moveTo>
                  <a:cubicBezTo>
                    <a:pt x="1" y="29"/>
                    <a:pt x="5" y="28"/>
                    <a:pt x="8" y="26"/>
                  </a:cubicBezTo>
                  <a:cubicBezTo>
                    <a:pt x="9" y="28"/>
                    <a:pt x="10" y="31"/>
                    <a:pt x="12" y="32"/>
                  </a:cubicBezTo>
                  <a:cubicBezTo>
                    <a:pt x="14" y="32"/>
                    <a:pt x="18" y="28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6" y="27"/>
                    <a:pt x="31" y="24"/>
                    <a:pt x="31" y="20"/>
                  </a:cubicBezTo>
                  <a:cubicBezTo>
                    <a:pt x="31" y="17"/>
                    <a:pt x="27" y="14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6" y="14"/>
                    <a:pt x="32" y="12"/>
                    <a:pt x="32" y="7"/>
                  </a:cubicBezTo>
                  <a:cubicBezTo>
                    <a:pt x="32" y="2"/>
                    <a:pt x="28" y="0"/>
                    <a:pt x="23" y="1"/>
                  </a:cubicBezTo>
                  <a:cubicBezTo>
                    <a:pt x="20" y="2"/>
                    <a:pt x="17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0"/>
                    <a:pt x="6" y="3"/>
                    <a:pt x="5" y="5"/>
                  </a:cubicBezTo>
                  <a:cubicBezTo>
                    <a:pt x="1" y="11"/>
                    <a:pt x="6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6" y="16"/>
                    <a:pt x="5" y="17"/>
                  </a:cubicBezTo>
                  <a:cubicBezTo>
                    <a:pt x="2" y="18"/>
                    <a:pt x="1" y="19"/>
                    <a:pt x="0" y="21"/>
                  </a:cubicBezTo>
                  <a:cubicBezTo>
                    <a:pt x="0" y="22"/>
                    <a:pt x="0" y="25"/>
                    <a:pt x="0" y="26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5"/>
                    <a:pt x="12" y="13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19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78"/>
            <p:cNvSpPr>
              <a:spLocks noEditPoints="1"/>
            </p:cNvSpPr>
            <p:nvPr/>
          </p:nvSpPr>
          <p:spPr bwMode="auto">
            <a:xfrm>
              <a:off x="7757774" y="2625272"/>
              <a:ext cx="80963" cy="84138"/>
            </a:xfrm>
            <a:custGeom>
              <a:avLst/>
              <a:gdLst>
                <a:gd name="T0" fmla="*/ 3 w 31"/>
                <a:gd name="T1" fmla="*/ 25 h 33"/>
                <a:gd name="T2" fmla="*/ 10 w 31"/>
                <a:gd name="T3" fmla="*/ 22 h 33"/>
                <a:gd name="T4" fmla="*/ 11 w 31"/>
                <a:gd name="T5" fmla="*/ 22 h 33"/>
                <a:gd name="T6" fmla="*/ 10 w 31"/>
                <a:gd name="T7" fmla="*/ 24 h 33"/>
                <a:gd name="T8" fmla="*/ 9 w 31"/>
                <a:gd name="T9" fmla="*/ 30 h 33"/>
                <a:gd name="T10" fmla="*/ 14 w 31"/>
                <a:gd name="T11" fmla="*/ 31 h 33"/>
                <a:gd name="T12" fmla="*/ 17 w 31"/>
                <a:gd name="T13" fmla="*/ 27 h 33"/>
                <a:gd name="T14" fmla="*/ 17 w 31"/>
                <a:gd name="T15" fmla="*/ 27 h 33"/>
                <a:gd name="T16" fmla="*/ 19 w 31"/>
                <a:gd name="T17" fmla="*/ 28 h 33"/>
                <a:gd name="T18" fmla="*/ 27 w 31"/>
                <a:gd name="T19" fmla="*/ 23 h 33"/>
                <a:gd name="T20" fmla="*/ 24 w 31"/>
                <a:gd name="T21" fmla="*/ 19 h 33"/>
                <a:gd name="T22" fmla="*/ 24 w 31"/>
                <a:gd name="T23" fmla="*/ 19 h 33"/>
                <a:gd name="T24" fmla="*/ 30 w 31"/>
                <a:gd name="T25" fmla="*/ 15 h 33"/>
                <a:gd name="T26" fmla="*/ 28 w 31"/>
                <a:gd name="T27" fmla="*/ 8 h 33"/>
                <a:gd name="T28" fmla="*/ 24 w 31"/>
                <a:gd name="T29" fmla="*/ 8 h 33"/>
                <a:gd name="T30" fmla="*/ 21 w 31"/>
                <a:gd name="T31" fmla="*/ 9 h 33"/>
                <a:gd name="T32" fmla="*/ 20 w 31"/>
                <a:gd name="T33" fmla="*/ 4 h 33"/>
                <a:gd name="T34" fmla="*/ 11 w 31"/>
                <a:gd name="T35" fmla="*/ 5 h 33"/>
                <a:gd name="T36" fmla="*/ 11 w 31"/>
                <a:gd name="T37" fmla="*/ 7 h 33"/>
                <a:gd name="T38" fmla="*/ 8 w 31"/>
                <a:gd name="T39" fmla="*/ 5 h 33"/>
                <a:gd name="T40" fmla="*/ 2 w 31"/>
                <a:gd name="T41" fmla="*/ 8 h 33"/>
                <a:gd name="T42" fmla="*/ 1 w 31"/>
                <a:gd name="T43" fmla="*/ 13 h 33"/>
                <a:gd name="T44" fmla="*/ 4 w 31"/>
                <a:gd name="T45" fmla="*/ 17 h 33"/>
                <a:gd name="T46" fmla="*/ 5 w 31"/>
                <a:gd name="T47" fmla="*/ 17 h 33"/>
                <a:gd name="T48" fmla="*/ 4 w 31"/>
                <a:gd name="T49" fmla="*/ 17 h 33"/>
                <a:gd name="T50" fmla="*/ 1 w 31"/>
                <a:gd name="T51" fmla="*/ 19 h 33"/>
                <a:gd name="T52" fmla="*/ 3 w 31"/>
                <a:gd name="T53" fmla="*/ 25 h 33"/>
                <a:gd name="T54" fmla="*/ 12 w 31"/>
                <a:gd name="T55" fmla="*/ 19 h 33"/>
                <a:gd name="T56" fmla="*/ 12 w 31"/>
                <a:gd name="T57" fmla="*/ 17 h 33"/>
                <a:gd name="T58" fmla="*/ 12 w 31"/>
                <a:gd name="T59" fmla="*/ 17 h 33"/>
                <a:gd name="T60" fmla="*/ 11 w 31"/>
                <a:gd name="T61" fmla="*/ 16 h 33"/>
                <a:gd name="T62" fmla="*/ 12 w 31"/>
                <a:gd name="T63" fmla="*/ 15 h 33"/>
                <a:gd name="T64" fmla="*/ 14 w 31"/>
                <a:gd name="T65" fmla="*/ 13 h 33"/>
                <a:gd name="T66" fmla="*/ 14 w 31"/>
                <a:gd name="T67" fmla="*/ 13 h 33"/>
                <a:gd name="T68" fmla="*/ 16 w 31"/>
                <a:gd name="T69" fmla="*/ 13 h 33"/>
                <a:gd name="T70" fmla="*/ 18 w 31"/>
                <a:gd name="T71" fmla="*/ 16 h 33"/>
                <a:gd name="T72" fmla="*/ 18 w 31"/>
                <a:gd name="T73" fmla="*/ 16 h 33"/>
                <a:gd name="T74" fmla="*/ 18 w 31"/>
                <a:gd name="T75" fmla="*/ 16 h 33"/>
                <a:gd name="T76" fmla="*/ 18 w 31"/>
                <a:gd name="T77" fmla="*/ 16 h 33"/>
                <a:gd name="T78" fmla="*/ 18 w 31"/>
                <a:gd name="T79" fmla="*/ 18 h 33"/>
                <a:gd name="T80" fmla="*/ 16 w 31"/>
                <a:gd name="T81" fmla="*/ 20 h 33"/>
                <a:gd name="T82" fmla="*/ 15 w 31"/>
                <a:gd name="T83" fmla="*/ 20 h 33"/>
                <a:gd name="T84" fmla="*/ 13 w 31"/>
                <a:gd name="T85" fmla="*/ 20 h 33"/>
                <a:gd name="T86" fmla="*/ 13 w 31"/>
                <a:gd name="T87" fmla="*/ 19 h 33"/>
                <a:gd name="T88" fmla="*/ 13 w 31"/>
                <a:gd name="T89" fmla="*/ 19 h 33"/>
                <a:gd name="T90" fmla="*/ 12 w 31"/>
                <a:gd name="T9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33">
                  <a:moveTo>
                    <a:pt x="3" y="25"/>
                  </a:moveTo>
                  <a:cubicBezTo>
                    <a:pt x="5" y="27"/>
                    <a:pt x="9" y="23"/>
                    <a:pt x="10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9" y="26"/>
                    <a:pt x="8" y="28"/>
                    <a:pt x="9" y="30"/>
                  </a:cubicBezTo>
                  <a:cubicBezTo>
                    <a:pt x="9" y="33"/>
                    <a:pt x="12" y="32"/>
                    <a:pt x="14" y="31"/>
                  </a:cubicBezTo>
                  <a:cubicBezTo>
                    <a:pt x="16" y="31"/>
                    <a:pt x="17" y="29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22" y="29"/>
                    <a:pt x="27" y="25"/>
                    <a:pt x="27" y="23"/>
                  </a:cubicBezTo>
                  <a:cubicBezTo>
                    <a:pt x="28" y="21"/>
                    <a:pt x="26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9"/>
                    <a:pt x="30" y="18"/>
                    <a:pt x="30" y="15"/>
                  </a:cubicBezTo>
                  <a:cubicBezTo>
                    <a:pt x="31" y="12"/>
                    <a:pt x="30" y="9"/>
                    <a:pt x="28" y="8"/>
                  </a:cubicBezTo>
                  <a:cubicBezTo>
                    <a:pt x="27" y="7"/>
                    <a:pt x="25" y="7"/>
                    <a:pt x="24" y="8"/>
                  </a:cubicBezTo>
                  <a:cubicBezTo>
                    <a:pt x="23" y="8"/>
                    <a:pt x="22" y="8"/>
                    <a:pt x="21" y="9"/>
                  </a:cubicBezTo>
                  <a:cubicBezTo>
                    <a:pt x="22" y="7"/>
                    <a:pt x="21" y="5"/>
                    <a:pt x="20" y="4"/>
                  </a:cubicBezTo>
                  <a:cubicBezTo>
                    <a:pt x="18" y="0"/>
                    <a:pt x="13" y="3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1" y="10"/>
                    <a:pt x="1" y="11"/>
                    <a:pt x="1" y="13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2" y="18"/>
                    <a:pt x="1" y="19"/>
                  </a:cubicBezTo>
                  <a:cubicBezTo>
                    <a:pt x="0" y="21"/>
                    <a:pt x="1" y="23"/>
                    <a:pt x="3" y="25"/>
                  </a:cubicBezTo>
                  <a:close/>
                  <a:moveTo>
                    <a:pt x="12" y="19"/>
                  </a:move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9"/>
                    <a:pt x="17" y="19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79"/>
            <p:cNvSpPr>
              <a:spLocks noEditPoints="1"/>
            </p:cNvSpPr>
            <p:nvPr/>
          </p:nvSpPr>
          <p:spPr bwMode="auto">
            <a:xfrm>
              <a:off x="7745074" y="3004685"/>
              <a:ext cx="123825" cy="131763"/>
            </a:xfrm>
            <a:custGeom>
              <a:avLst/>
              <a:gdLst>
                <a:gd name="T0" fmla="*/ 4 w 48"/>
                <a:gd name="T1" fmla="*/ 38 h 51"/>
                <a:gd name="T2" fmla="*/ 16 w 48"/>
                <a:gd name="T3" fmla="*/ 34 h 51"/>
                <a:gd name="T4" fmla="*/ 16 w 48"/>
                <a:gd name="T5" fmla="*/ 34 h 51"/>
                <a:gd name="T6" fmla="*/ 15 w 48"/>
                <a:gd name="T7" fmla="*/ 37 h 51"/>
                <a:gd name="T8" fmla="*/ 14 w 48"/>
                <a:gd name="T9" fmla="*/ 47 h 51"/>
                <a:gd name="T10" fmla="*/ 22 w 48"/>
                <a:gd name="T11" fmla="*/ 49 h 51"/>
                <a:gd name="T12" fmla="*/ 27 w 48"/>
                <a:gd name="T13" fmla="*/ 42 h 51"/>
                <a:gd name="T14" fmla="*/ 27 w 48"/>
                <a:gd name="T15" fmla="*/ 41 h 51"/>
                <a:gd name="T16" fmla="*/ 30 w 48"/>
                <a:gd name="T17" fmla="*/ 43 h 51"/>
                <a:gd name="T18" fmla="*/ 43 w 48"/>
                <a:gd name="T19" fmla="*/ 35 h 51"/>
                <a:gd name="T20" fmla="*/ 37 w 48"/>
                <a:gd name="T21" fmla="*/ 29 h 51"/>
                <a:gd name="T22" fmla="*/ 37 w 48"/>
                <a:gd name="T23" fmla="*/ 29 h 51"/>
                <a:gd name="T24" fmla="*/ 47 w 48"/>
                <a:gd name="T25" fmla="*/ 23 h 51"/>
                <a:gd name="T26" fmla="*/ 44 w 48"/>
                <a:gd name="T27" fmla="*/ 11 h 51"/>
                <a:gd name="T28" fmla="*/ 37 w 48"/>
                <a:gd name="T29" fmla="*/ 11 h 51"/>
                <a:gd name="T30" fmla="*/ 33 w 48"/>
                <a:gd name="T31" fmla="*/ 13 h 51"/>
                <a:gd name="T32" fmla="*/ 31 w 48"/>
                <a:gd name="T33" fmla="*/ 5 h 51"/>
                <a:gd name="T34" fmla="*/ 17 w 48"/>
                <a:gd name="T35" fmla="*/ 8 h 51"/>
                <a:gd name="T36" fmla="*/ 16 w 48"/>
                <a:gd name="T37" fmla="*/ 10 h 51"/>
                <a:gd name="T38" fmla="*/ 12 w 48"/>
                <a:gd name="T39" fmla="*/ 8 h 51"/>
                <a:gd name="T40" fmla="*/ 3 w 48"/>
                <a:gd name="T41" fmla="*/ 12 h 51"/>
                <a:gd name="T42" fmla="*/ 2 w 48"/>
                <a:gd name="T43" fmla="*/ 20 h 51"/>
                <a:gd name="T44" fmla="*/ 7 w 48"/>
                <a:gd name="T45" fmla="*/ 26 h 51"/>
                <a:gd name="T46" fmla="*/ 7 w 48"/>
                <a:gd name="T47" fmla="*/ 26 h 51"/>
                <a:gd name="T48" fmla="*/ 6 w 48"/>
                <a:gd name="T49" fmla="*/ 27 h 51"/>
                <a:gd name="T50" fmla="*/ 1 w 48"/>
                <a:gd name="T51" fmla="*/ 29 h 51"/>
                <a:gd name="T52" fmla="*/ 4 w 48"/>
                <a:gd name="T53" fmla="*/ 38 h 51"/>
                <a:gd name="T54" fmla="*/ 19 w 48"/>
                <a:gd name="T55" fmla="*/ 29 h 51"/>
                <a:gd name="T56" fmla="*/ 18 w 48"/>
                <a:gd name="T57" fmla="*/ 27 h 51"/>
                <a:gd name="T58" fmla="*/ 18 w 48"/>
                <a:gd name="T59" fmla="*/ 26 h 51"/>
                <a:gd name="T60" fmla="*/ 18 w 48"/>
                <a:gd name="T61" fmla="*/ 25 h 51"/>
                <a:gd name="T62" fmla="*/ 18 w 48"/>
                <a:gd name="T63" fmla="*/ 23 h 51"/>
                <a:gd name="T64" fmla="*/ 21 w 48"/>
                <a:gd name="T65" fmla="*/ 20 h 51"/>
                <a:gd name="T66" fmla="*/ 21 w 48"/>
                <a:gd name="T67" fmla="*/ 20 h 51"/>
                <a:gd name="T68" fmla="*/ 24 w 48"/>
                <a:gd name="T69" fmla="*/ 20 h 51"/>
                <a:gd name="T70" fmla="*/ 28 w 48"/>
                <a:gd name="T71" fmla="*/ 24 h 51"/>
                <a:gd name="T72" fmla="*/ 28 w 48"/>
                <a:gd name="T73" fmla="*/ 24 h 51"/>
                <a:gd name="T74" fmla="*/ 28 w 48"/>
                <a:gd name="T75" fmla="*/ 24 h 51"/>
                <a:gd name="T76" fmla="*/ 28 w 48"/>
                <a:gd name="T77" fmla="*/ 25 h 51"/>
                <a:gd name="T78" fmla="*/ 28 w 48"/>
                <a:gd name="T79" fmla="*/ 27 h 51"/>
                <a:gd name="T80" fmla="*/ 24 w 48"/>
                <a:gd name="T81" fmla="*/ 30 h 51"/>
                <a:gd name="T82" fmla="*/ 24 w 48"/>
                <a:gd name="T83" fmla="*/ 31 h 51"/>
                <a:gd name="T84" fmla="*/ 21 w 48"/>
                <a:gd name="T85" fmla="*/ 30 h 51"/>
                <a:gd name="T86" fmla="*/ 21 w 48"/>
                <a:gd name="T87" fmla="*/ 30 h 51"/>
                <a:gd name="T88" fmla="*/ 20 w 48"/>
                <a:gd name="T89" fmla="*/ 30 h 51"/>
                <a:gd name="T90" fmla="*/ 19 w 48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4" y="38"/>
                  </a:moveTo>
                  <a:cubicBezTo>
                    <a:pt x="8" y="41"/>
                    <a:pt x="13" y="36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5" y="37"/>
                  </a:cubicBezTo>
                  <a:cubicBezTo>
                    <a:pt x="13" y="40"/>
                    <a:pt x="13" y="43"/>
                    <a:pt x="14" y="47"/>
                  </a:cubicBezTo>
                  <a:cubicBezTo>
                    <a:pt x="14" y="51"/>
                    <a:pt x="19" y="50"/>
                    <a:pt x="22" y="49"/>
                  </a:cubicBezTo>
                  <a:cubicBezTo>
                    <a:pt x="25" y="48"/>
                    <a:pt x="27" y="45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5" y="45"/>
                    <a:pt x="41" y="39"/>
                    <a:pt x="43" y="35"/>
                  </a:cubicBezTo>
                  <a:cubicBezTo>
                    <a:pt x="44" y="32"/>
                    <a:pt x="40" y="30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42" y="29"/>
                    <a:pt x="46" y="27"/>
                    <a:pt x="47" y="23"/>
                  </a:cubicBezTo>
                  <a:cubicBezTo>
                    <a:pt x="48" y="19"/>
                    <a:pt x="48" y="14"/>
                    <a:pt x="44" y="11"/>
                  </a:cubicBezTo>
                  <a:cubicBezTo>
                    <a:pt x="42" y="10"/>
                    <a:pt x="39" y="10"/>
                    <a:pt x="37" y="11"/>
                  </a:cubicBezTo>
                  <a:cubicBezTo>
                    <a:pt x="36" y="12"/>
                    <a:pt x="35" y="12"/>
                    <a:pt x="33" y="13"/>
                  </a:cubicBezTo>
                  <a:cubicBezTo>
                    <a:pt x="34" y="10"/>
                    <a:pt x="33" y="7"/>
                    <a:pt x="31" y="5"/>
                  </a:cubicBezTo>
                  <a:cubicBezTo>
                    <a:pt x="28" y="0"/>
                    <a:pt x="20" y="4"/>
                    <a:pt x="17" y="8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5" y="9"/>
                    <a:pt x="13" y="8"/>
                    <a:pt x="12" y="8"/>
                  </a:cubicBezTo>
                  <a:cubicBezTo>
                    <a:pt x="8" y="7"/>
                    <a:pt x="5" y="9"/>
                    <a:pt x="3" y="12"/>
                  </a:cubicBezTo>
                  <a:cubicBezTo>
                    <a:pt x="2" y="14"/>
                    <a:pt x="1" y="17"/>
                    <a:pt x="2" y="20"/>
                  </a:cubicBezTo>
                  <a:cubicBezTo>
                    <a:pt x="2" y="22"/>
                    <a:pt x="4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3" y="27"/>
                    <a:pt x="2" y="27"/>
                    <a:pt x="1" y="29"/>
                  </a:cubicBezTo>
                  <a:cubicBezTo>
                    <a:pt x="0" y="32"/>
                    <a:pt x="1" y="36"/>
                    <a:pt x="4" y="38"/>
                  </a:cubicBezTo>
                  <a:close/>
                  <a:moveTo>
                    <a:pt x="19" y="29"/>
                  </a:moveTo>
                  <a:cubicBezTo>
                    <a:pt x="18" y="28"/>
                    <a:pt x="18" y="28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6" y="21"/>
                    <a:pt x="27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7"/>
                  </a:cubicBezTo>
                  <a:cubicBezTo>
                    <a:pt x="27" y="29"/>
                    <a:pt x="26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80"/>
            <p:cNvSpPr>
              <a:spLocks noEditPoints="1"/>
            </p:cNvSpPr>
            <p:nvPr/>
          </p:nvSpPr>
          <p:spPr bwMode="auto">
            <a:xfrm>
              <a:off x="7894299" y="3496810"/>
              <a:ext cx="127000" cy="131763"/>
            </a:xfrm>
            <a:custGeom>
              <a:avLst/>
              <a:gdLst>
                <a:gd name="T0" fmla="*/ 4 w 49"/>
                <a:gd name="T1" fmla="*/ 38 h 51"/>
                <a:gd name="T2" fmla="*/ 17 w 49"/>
                <a:gd name="T3" fmla="*/ 34 h 51"/>
                <a:gd name="T4" fmla="*/ 17 w 49"/>
                <a:gd name="T5" fmla="*/ 34 h 51"/>
                <a:gd name="T6" fmla="*/ 16 w 49"/>
                <a:gd name="T7" fmla="*/ 36 h 51"/>
                <a:gd name="T8" fmla="*/ 14 w 49"/>
                <a:gd name="T9" fmla="*/ 47 h 51"/>
                <a:gd name="T10" fmla="*/ 23 w 49"/>
                <a:gd name="T11" fmla="*/ 48 h 51"/>
                <a:gd name="T12" fmla="*/ 27 w 49"/>
                <a:gd name="T13" fmla="*/ 42 h 51"/>
                <a:gd name="T14" fmla="*/ 27 w 49"/>
                <a:gd name="T15" fmla="*/ 41 h 51"/>
                <a:gd name="T16" fmla="*/ 31 w 49"/>
                <a:gd name="T17" fmla="*/ 43 h 51"/>
                <a:gd name="T18" fmla="*/ 43 w 49"/>
                <a:gd name="T19" fmla="*/ 35 h 51"/>
                <a:gd name="T20" fmla="*/ 38 w 49"/>
                <a:gd name="T21" fmla="*/ 28 h 51"/>
                <a:gd name="T22" fmla="*/ 38 w 49"/>
                <a:gd name="T23" fmla="*/ 28 h 51"/>
                <a:gd name="T24" fmla="*/ 48 w 49"/>
                <a:gd name="T25" fmla="*/ 23 h 51"/>
                <a:gd name="T26" fmla="*/ 45 w 49"/>
                <a:gd name="T27" fmla="*/ 11 h 51"/>
                <a:gd name="T28" fmla="*/ 38 w 49"/>
                <a:gd name="T29" fmla="*/ 11 h 51"/>
                <a:gd name="T30" fmla="*/ 34 w 49"/>
                <a:gd name="T31" fmla="*/ 13 h 51"/>
                <a:gd name="T32" fmla="*/ 32 w 49"/>
                <a:gd name="T33" fmla="*/ 5 h 51"/>
                <a:gd name="T34" fmla="*/ 18 w 49"/>
                <a:gd name="T35" fmla="*/ 8 h 51"/>
                <a:gd name="T36" fmla="*/ 17 w 49"/>
                <a:gd name="T37" fmla="*/ 10 h 51"/>
                <a:gd name="T38" fmla="*/ 12 w 49"/>
                <a:gd name="T39" fmla="*/ 8 h 51"/>
                <a:gd name="T40" fmla="*/ 4 w 49"/>
                <a:gd name="T41" fmla="*/ 11 h 51"/>
                <a:gd name="T42" fmla="*/ 2 w 49"/>
                <a:gd name="T43" fmla="*/ 20 h 51"/>
                <a:gd name="T44" fmla="*/ 7 w 49"/>
                <a:gd name="T45" fmla="*/ 26 h 51"/>
                <a:gd name="T46" fmla="*/ 8 w 49"/>
                <a:gd name="T47" fmla="*/ 26 h 51"/>
                <a:gd name="T48" fmla="*/ 6 w 49"/>
                <a:gd name="T49" fmla="*/ 27 h 51"/>
                <a:gd name="T50" fmla="*/ 2 w 49"/>
                <a:gd name="T51" fmla="*/ 29 h 51"/>
                <a:gd name="T52" fmla="*/ 4 w 49"/>
                <a:gd name="T53" fmla="*/ 38 h 51"/>
                <a:gd name="T54" fmla="*/ 20 w 49"/>
                <a:gd name="T55" fmla="*/ 29 h 51"/>
                <a:gd name="T56" fmla="*/ 18 w 49"/>
                <a:gd name="T57" fmla="*/ 27 h 51"/>
                <a:gd name="T58" fmla="*/ 18 w 49"/>
                <a:gd name="T59" fmla="*/ 26 h 51"/>
                <a:gd name="T60" fmla="*/ 18 w 49"/>
                <a:gd name="T61" fmla="*/ 25 h 51"/>
                <a:gd name="T62" fmla="*/ 19 w 49"/>
                <a:gd name="T63" fmla="*/ 23 h 51"/>
                <a:gd name="T64" fmla="*/ 22 w 49"/>
                <a:gd name="T65" fmla="*/ 20 h 51"/>
                <a:gd name="T66" fmla="*/ 22 w 49"/>
                <a:gd name="T67" fmla="*/ 20 h 51"/>
                <a:gd name="T68" fmla="*/ 25 w 49"/>
                <a:gd name="T69" fmla="*/ 20 h 51"/>
                <a:gd name="T70" fmla="*/ 29 w 49"/>
                <a:gd name="T71" fmla="*/ 24 h 51"/>
                <a:gd name="T72" fmla="*/ 29 w 49"/>
                <a:gd name="T73" fmla="*/ 24 h 51"/>
                <a:gd name="T74" fmla="*/ 28 w 49"/>
                <a:gd name="T75" fmla="*/ 24 h 51"/>
                <a:gd name="T76" fmla="*/ 29 w 49"/>
                <a:gd name="T77" fmla="*/ 24 h 51"/>
                <a:gd name="T78" fmla="*/ 28 w 49"/>
                <a:gd name="T79" fmla="*/ 27 h 51"/>
                <a:gd name="T80" fmla="*/ 25 w 49"/>
                <a:gd name="T81" fmla="*/ 30 h 51"/>
                <a:gd name="T82" fmla="*/ 24 w 49"/>
                <a:gd name="T83" fmla="*/ 30 h 51"/>
                <a:gd name="T84" fmla="*/ 21 w 49"/>
                <a:gd name="T85" fmla="*/ 30 h 51"/>
                <a:gd name="T86" fmla="*/ 21 w 49"/>
                <a:gd name="T87" fmla="*/ 30 h 51"/>
                <a:gd name="T88" fmla="*/ 21 w 49"/>
                <a:gd name="T89" fmla="*/ 30 h 51"/>
                <a:gd name="T90" fmla="*/ 20 w 49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1">
                  <a:moveTo>
                    <a:pt x="4" y="38"/>
                  </a:moveTo>
                  <a:cubicBezTo>
                    <a:pt x="9" y="41"/>
                    <a:pt x="14" y="36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4" y="40"/>
                    <a:pt x="13" y="43"/>
                    <a:pt x="14" y="47"/>
                  </a:cubicBezTo>
                  <a:cubicBezTo>
                    <a:pt x="15" y="51"/>
                    <a:pt x="19" y="50"/>
                    <a:pt x="23" y="48"/>
                  </a:cubicBezTo>
                  <a:cubicBezTo>
                    <a:pt x="25" y="47"/>
                    <a:pt x="27" y="45"/>
                    <a:pt x="27" y="42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8" y="42"/>
                    <a:pt x="30" y="42"/>
                    <a:pt x="31" y="43"/>
                  </a:cubicBezTo>
                  <a:cubicBezTo>
                    <a:pt x="36" y="45"/>
                    <a:pt x="42" y="39"/>
                    <a:pt x="43" y="35"/>
                  </a:cubicBezTo>
                  <a:cubicBezTo>
                    <a:pt x="45" y="32"/>
                    <a:pt x="41" y="30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29"/>
                    <a:pt x="47" y="27"/>
                    <a:pt x="48" y="23"/>
                  </a:cubicBezTo>
                  <a:cubicBezTo>
                    <a:pt x="49" y="19"/>
                    <a:pt x="48" y="14"/>
                    <a:pt x="45" y="11"/>
                  </a:cubicBezTo>
                  <a:cubicBezTo>
                    <a:pt x="43" y="10"/>
                    <a:pt x="40" y="10"/>
                    <a:pt x="38" y="11"/>
                  </a:cubicBezTo>
                  <a:cubicBezTo>
                    <a:pt x="37" y="12"/>
                    <a:pt x="35" y="12"/>
                    <a:pt x="34" y="13"/>
                  </a:cubicBezTo>
                  <a:cubicBezTo>
                    <a:pt x="34" y="10"/>
                    <a:pt x="34" y="7"/>
                    <a:pt x="32" y="5"/>
                  </a:cubicBezTo>
                  <a:cubicBezTo>
                    <a:pt x="28" y="0"/>
                    <a:pt x="21" y="4"/>
                    <a:pt x="18" y="8"/>
                  </a:cubicBezTo>
                  <a:cubicBezTo>
                    <a:pt x="17" y="8"/>
                    <a:pt x="17" y="9"/>
                    <a:pt x="17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8" y="7"/>
                    <a:pt x="6" y="8"/>
                    <a:pt x="4" y="11"/>
                  </a:cubicBezTo>
                  <a:cubicBezTo>
                    <a:pt x="2" y="14"/>
                    <a:pt x="1" y="17"/>
                    <a:pt x="2" y="20"/>
                  </a:cubicBezTo>
                  <a:cubicBezTo>
                    <a:pt x="3" y="22"/>
                    <a:pt x="5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4" y="27"/>
                    <a:pt x="3" y="27"/>
                    <a:pt x="2" y="29"/>
                  </a:cubicBezTo>
                  <a:cubicBezTo>
                    <a:pt x="0" y="32"/>
                    <a:pt x="1" y="36"/>
                    <a:pt x="4" y="38"/>
                  </a:cubicBezTo>
                  <a:close/>
                  <a:moveTo>
                    <a:pt x="20" y="29"/>
                  </a:moveTo>
                  <a:cubicBezTo>
                    <a:pt x="19" y="28"/>
                    <a:pt x="19" y="28"/>
                    <a:pt x="18" y="27"/>
                  </a:cubicBezTo>
                  <a:cubicBezTo>
                    <a:pt x="18" y="27"/>
                    <a:pt x="18" y="26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5" y="20"/>
                  </a:cubicBezTo>
                  <a:cubicBezTo>
                    <a:pt x="27" y="21"/>
                    <a:pt x="28" y="22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29" y="25"/>
                    <a:pt x="29" y="26"/>
                    <a:pt x="28" y="27"/>
                  </a:cubicBezTo>
                  <a:cubicBezTo>
                    <a:pt x="28" y="29"/>
                    <a:pt x="27" y="30"/>
                    <a:pt x="25" y="30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3" y="31"/>
                    <a:pt x="22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0" y="29"/>
                    <a:pt x="20" y="2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81"/>
            <p:cNvSpPr>
              <a:spLocks noEditPoints="1"/>
            </p:cNvSpPr>
            <p:nvPr/>
          </p:nvSpPr>
          <p:spPr bwMode="auto">
            <a:xfrm>
              <a:off x="7848262" y="3145972"/>
              <a:ext cx="123825" cy="131763"/>
            </a:xfrm>
            <a:custGeom>
              <a:avLst/>
              <a:gdLst>
                <a:gd name="T0" fmla="*/ 4 w 48"/>
                <a:gd name="T1" fmla="*/ 38 h 51"/>
                <a:gd name="T2" fmla="*/ 16 w 48"/>
                <a:gd name="T3" fmla="*/ 34 h 51"/>
                <a:gd name="T4" fmla="*/ 16 w 48"/>
                <a:gd name="T5" fmla="*/ 34 h 51"/>
                <a:gd name="T6" fmla="*/ 15 w 48"/>
                <a:gd name="T7" fmla="*/ 36 h 51"/>
                <a:gd name="T8" fmla="*/ 13 w 48"/>
                <a:gd name="T9" fmla="*/ 47 h 51"/>
                <a:gd name="T10" fmla="*/ 22 w 48"/>
                <a:gd name="T11" fmla="*/ 49 h 51"/>
                <a:gd name="T12" fmla="*/ 27 w 48"/>
                <a:gd name="T13" fmla="*/ 42 h 51"/>
                <a:gd name="T14" fmla="*/ 27 w 48"/>
                <a:gd name="T15" fmla="*/ 41 h 51"/>
                <a:gd name="T16" fmla="*/ 30 w 48"/>
                <a:gd name="T17" fmla="*/ 43 h 51"/>
                <a:gd name="T18" fmla="*/ 43 w 48"/>
                <a:gd name="T19" fmla="*/ 35 h 51"/>
                <a:gd name="T20" fmla="*/ 37 w 48"/>
                <a:gd name="T21" fmla="*/ 28 h 51"/>
                <a:gd name="T22" fmla="*/ 37 w 48"/>
                <a:gd name="T23" fmla="*/ 28 h 51"/>
                <a:gd name="T24" fmla="*/ 47 w 48"/>
                <a:gd name="T25" fmla="*/ 23 h 51"/>
                <a:gd name="T26" fmla="*/ 44 w 48"/>
                <a:gd name="T27" fmla="*/ 11 h 51"/>
                <a:gd name="T28" fmla="*/ 37 w 48"/>
                <a:gd name="T29" fmla="*/ 11 h 51"/>
                <a:gd name="T30" fmla="*/ 33 w 48"/>
                <a:gd name="T31" fmla="*/ 13 h 51"/>
                <a:gd name="T32" fmla="*/ 31 w 48"/>
                <a:gd name="T33" fmla="*/ 5 h 51"/>
                <a:gd name="T34" fmla="*/ 17 w 48"/>
                <a:gd name="T35" fmla="*/ 8 h 51"/>
                <a:gd name="T36" fmla="*/ 16 w 48"/>
                <a:gd name="T37" fmla="*/ 10 h 51"/>
                <a:gd name="T38" fmla="*/ 12 w 48"/>
                <a:gd name="T39" fmla="*/ 8 h 51"/>
                <a:gd name="T40" fmla="*/ 3 w 48"/>
                <a:gd name="T41" fmla="*/ 12 h 51"/>
                <a:gd name="T42" fmla="*/ 2 w 48"/>
                <a:gd name="T43" fmla="*/ 20 h 51"/>
                <a:gd name="T44" fmla="*/ 7 w 48"/>
                <a:gd name="T45" fmla="*/ 26 h 51"/>
                <a:gd name="T46" fmla="*/ 7 w 48"/>
                <a:gd name="T47" fmla="*/ 26 h 51"/>
                <a:gd name="T48" fmla="*/ 6 w 48"/>
                <a:gd name="T49" fmla="*/ 27 h 51"/>
                <a:gd name="T50" fmla="*/ 1 w 48"/>
                <a:gd name="T51" fmla="*/ 29 h 51"/>
                <a:gd name="T52" fmla="*/ 4 w 48"/>
                <a:gd name="T53" fmla="*/ 38 h 51"/>
                <a:gd name="T54" fmla="*/ 19 w 48"/>
                <a:gd name="T55" fmla="*/ 29 h 51"/>
                <a:gd name="T56" fmla="*/ 18 w 48"/>
                <a:gd name="T57" fmla="*/ 27 h 51"/>
                <a:gd name="T58" fmla="*/ 18 w 48"/>
                <a:gd name="T59" fmla="*/ 26 h 51"/>
                <a:gd name="T60" fmla="*/ 18 w 48"/>
                <a:gd name="T61" fmla="*/ 25 h 51"/>
                <a:gd name="T62" fmla="*/ 18 w 48"/>
                <a:gd name="T63" fmla="*/ 23 h 51"/>
                <a:gd name="T64" fmla="*/ 21 w 48"/>
                <a:gd name="T65" fmla="*/ 20 h 51"/>
                <a:gd name="T66" fmla="*/ 21 w 48"/>
                <a:gd name="T67" fmla="*/ 20 h 51"/>
                <a:gd name="T68" fmla="*/ 24 w 48"/>
                <a:gd name="T69" fmla="*/ 20 h 51"/>
                <a:gd name="T70" fmla="*/ 28 w 48"/>
                <a:gd name="T71" fmla="*/ 24 h 51"/>
                <a:gd name="T72" fmla="*/ 28 w 48"/>
                <a:gd name="T73" fmla="*/ 24 h 51"/>
                <a:gd name="T74" fmla="*/ 28 w 48"/>
                <a:gd name="T75" fmla="*/ 24 h 51"/>
                <a:gd name="T76" fmla="*/ 28 w 48"/>
                <a:gd name="T77" fmla="*/ 24 h 51"/>
                <a:gd name="T78" fmla="*/ 28 w 48"/>
                <a:gd name="T79" fmla="*/ 27 h 51"/>
                <a:gd name="T80" fmla="*/ 24 w 48"/>
                <a:gd name="T81" fmla="*/ 30 h 51"/>
                <a:gd name="T82" fmla="*/ 24 w 48"/>
                <a:gd name="T83" fmla="*/ 30 h 51"/>
                <a:gd name="T84" fmla="*/ 21 w 48"/>
                <a:gd name="T85" fmla="*/ 30 h 51"/>
                <a:gd name="T86" fmla="*/ 20 w 48"/>
                <a:gd name="T87" fmla="*/ 30 h 51"/>
                <a:gd name="T88" fmla="*/ 20 w 48"/>
                <a:gd name="T89" fmla="*/ 30 h 51"/>
                <a:gd name="T90" fmla="*/ 19 w 48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4" y="38"/>
                  </a:moveTo>
                  <a:cubicBezTo>
                    <a:pt x="8" y="41"/>
                    <a:pt x="13" y="36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5" y="36"/>
                  </a:cubicBezTo>
                  <a:cubicBezTo>
                    <a:pt x="13" y="40"/>
                    <a:pt x="13" y="43"/>
                    <a:pt x="13" y="47"/>
                  </a:cubicBezTo>
                  <a:cubicBezTo>
                    <a:pt x="14" y="51"/>
                    <a:pt x="19" y="50"/>
                    <a:pt x="22" y="49"/>
                  </a:cubicBezTo>
                  <a:cubicBezTo>
                    <a:pt x="25" y="48"/>
                    <a:pt x="27" y="45"/>
                    <a:pt x="27" y="42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5" y="45"/>
                    <a:pt x="41" y="39"/>
                    <a:pt x="43" y="35"/>
                  </a:cubicBezTo>
                  <a:cubicBezTo>
                    <a:pt x="44" y="32"/>
                    <a:pt x="40" y="30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9"/>
                    <a:pt x="46" y="27"/>
                    <a:pt x="47" y="23"/>
                  </a:cubicBezTo>
                  <a:cubicBezTo>
                    <a:pt x="48" y="19"/>
                    <a:pt x="47" y="14"/>
                    <a:pt x="44" y="11"/>
                  </a:cubicBezTo>
                  <a:cubicBezTo>
                    <a:pt x="42" y="10"/>
                    <a:pt x="39" y="10"/>
                    <a:pt x="37" y="11"/>
                  </a:cubicBezTo>
                  <a:cubicBezTo>
                    <a:pt x="36" y="12"/>
                    <a:pt x="35" y="12"/>
                    <a:pt x="33" y="13"/>
                  </a:cubicBezTo>
                  <a:cubicBezTo>
                    <a:pt x="34" y="10"/>
                    <a:pt x="33" y="7"/>
                    <a:pt x="31" y="5"/>
                  </a:cubicBezTo>
                  <a:cubicBezTo>
                    <a:pt x="28" y="0"/>
                    <a:pt x="20" y="4"/>
                    <a:pt x="17" y="8"/>
                  </a:cubicBezTo>
                  <a:cubicBezTo>
                    <a:pt x="17" y="8"/>
                    <a:pt x="16" y="9"/>
                    <a:pt x="16" y="10"/>
                  </a:cubicBezTo>
                  <a:cubicBezTo>
                    <a:pt x="15" y="9"/>
                    <a:pt x="13" y="8"/>
                    <a:pt x="12" y="8"/>
                  </a:cubicBezTo>
                  <a:cubicBezTo>
                    <a:pt x="8" y="7"/>
                    <a:pt x="5" y="8"/>
                    <a:pt x="3" y="12"/>
                  </a:cubicBezTo>
                  <a:cubicBezTo>
                    <a:pt x="2" y="14"/>
                    <a:pt x="1" y="17"/>
                    <a:pt x="2" y="20"/>
                  </a:cubicBezTo>
                  <a:cubicBezTo>
                    <a:pt x="2" y="22"/>
                    <a:pt x="4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3" y="27"/>
                    <a:pt x="2" y="27"/>
                    <a:pt x="1" y="29"/>
                  </a:cubicBezTo>
                  <a:cubicBezTo>
                    <a:pt x="0" y="32"/>
                    <a:pt x="1" y="36"/>
                    <a:pt x="4" y="38"/>
                  </a:cubicBezTo>
                  <a:close/>
                  <a:moveTo>
                    <a:pt x="19" y="29"/>
                  </a:moveTo>
                  <a:cubicBezTo>
                    <a:pt x="18" y="28"/>
                    <a:pt x="18" y="28"/>
                    <a:pt x="18" y="27"/>
                  </a:cubicBezTo>
                  <a:cubicBezTo>
                    <a:pt x="18" y="27"/>
                    <a:pt x="18" y="26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6" y="21"/>
                    <a:pt x="27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8" y="27"/>
                  </a:cubicBezTo>
                  <a:cubicBezTo>
                    <a:pt x="27" y="29"/>
                    <a:pt x="26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1"/>
                    <a:pt x="21" y="30"/>
                    <a:pt x="21" y="30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82"/>
            <p:cNvSpPr>
              <a:spLocks noEditPoints="1"/>
            </p:cNvSpPr>
            <p:nvPr/>
          </p:nvSpPr>
          <p:spPr bwMode="auto">
            <a:xfrm>
              <a:off x="7859374" y="2906260"/>
              <a:ext cx="100013" cy="106363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8 h 41"/>
                <a:gd name="T4" fmla="*/ 13 w 39"/>
                <a:gd name="T5" fmla="*/ 28 h 41"/>
                <a:gd name="T6" fmla="*/ 12 w 39"/>
                <a:gd name="T7" fmla="*/ 30 h 41"/>
                <a:gd name="T8" fmla="*/ 11 w 39"/>
                <a:gd name="T9" fmla="*/ 38 h 41"/>
                <a:gd name="T10" fmla="*/ 18 w 39"/>
                <a:gd name="T11" fmla="*/ 40 h 41"/>
                <a:gd name="T12" fmla="*/ 22 w 39"/>
                <a:gd name="T13" fmla="*/ 35 h 41"/>
                <a:gd name="T14" fmla="*/ 22 w 39"/>
                <a:gd name="T15" fmla="*/ 34 h 41"/>
                <a:gd name="T16" fmla="*/ 24 w 39"/>
                <a:gd name="T17" fmla="*/ 35 h 41"/>
                <a:gd name="T18" fmla="*/ 34 w 39"/>
                <a:gd name="T19" fmla="*/ 29 h 41"/>
                <a:gd name="T20" fmla="*/ 30 w 39"/>
                <a:gd name="T21" fmla="*/ 23 h 41"/>
                <a:gd name="T22" fmla="*/ 30 w 39"/>
                <a:gd name="T23" fmla="*/ 23 h 41"/>
                <a:gd name="T24" fmla="*/ 38 w 39"/>
                <a:gd name="T25" fmla="*/ 19 h 41"/>
                <a:gd name="T26" fmla="*/ 35 w 39"/>
                <a:gd name="T27" fmla="*/ 10 h 41"/>
                <a:gd name="T28" fmla="*/ 30 w 39"/>
                <a:gd name="T29" fmla="*/ 10 h 41"/>
                <a:gd name="T30" fmla="*/ 27 w 39"/>
                <a:gd name="T31" fmla="*/ 11 h 41"/>
                <a:gd name="T32" fmla="*/ 25 w 39"/>
                <a:gd name="T33" fmla="*/ 4 h 41"/>
                <a:gd name="T34" fmla="*/ 14 w 39"/>
                <a:gd name="T35" fmla="*/ 7 h 41"/>
                <a:gd name="T36" fmla="*/ 13 w 39"/>
                <a:gd name="T37" fmla="*/ 9 h 41"/>
                <a:gd name="T38" fmla="*/ 9 w 39"/>
                <a:gd name="T39" fmla="*/ 7 h 41"/>
                <a:gd name="T40" fmla="*/ 3 w 39"/>
                <a:gd name="T41" fmla="*/ 10 h 41"/>
                <a:gd name="T42" fmla="*/ 1 w 39"/>
                <a:gd name="T43" fmla="*/ 16 h 41"/>
                <a:gd name="T44" fmla="*/ 5 w 39"/>
                <a:gd name="T45" fmla="*/ 21 h 41"/>
                <a:gd name="T46" fmla="*/ 6 w 39"/>
                <a:gd name="T47" fmla="*/ 22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5 w 39"/>
                <a:gd name="T55" fmla="*/ 24 h 41"/>
                <a:gd name="T56" fmla="*/ 14 w 39"/>
                <a:gd name="T57" fmla="*/ 22 h 41"/>
                <a:gd name="T58" fmla="*/ 14 w 39"/>
                <a:gd name="T59" fmla="*/ 22 h 41"/>
                <a:gd name="T60" fmla="*/ 14 w 39"/>
                <a:gd name="T61" fmla="*/ 21 h 41"/>
                <a:gd name="T62" fmla="*/ 15 w 39"/>
                <a:gd name="T63" fmla="*/ 19 h 41"/>
                <a:gd name="T64" fmla="*/ 17 w 39"/>
                <a:gd name="T65" fmla="*/ 17 h 41"/>
                <a:gd name="T66" fmla="*/ 17 w 39"/>
                <a:gd name="T67" fmla="*/ 17 h 41"/>
                <a:gd name="T68" fmla="*/ 19 w 39"/>
                <a:gd name="T69" fmla="*/ 17 h 41"/>
                <a:gd name="T70" fmla="*/ 23 w 39"/>
                <a:gd name="T71" fmla="*/ 20 h 41"/>
                <a:gd name="T72" fmla="*/ 23 w 39"/>
                <a:gd name="T73" fmla="*/ 20 h 41"/>
                <a:gd name="T74" fmla="*/ 22 w 39"/>
                <a:gd name="T75" fmla="*/ 20 h 41"/>
                <a:gd name="T76" fmla="*/ 23 w 39"/>
                <a:gd name="T77" fmla="*/ 20 h 41"/>
                <a:gd name="T78" fmla="*/ 22 w 39"/>
                <a:gd name="T79" fmla="*/ 22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5 h 41"/>
                <a:gd name="T86" fmla="*/ 17 w 39"/>
                <a:gd name="T87" fmla="*/ 24 h 41"/>
                <a:gd name="T88" fmla="*/ 16 w 39"/>
                <a:gd name="T89" fmla="*/ 25 h 41"/>
                <a:gd name="T90" fmla="*/ 15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4"/>
                    <a:pt x="11" y="30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1" y="33"/>
                    <a:pt x="10" y="35"/>
                    <a:pt x="11" y="38"/>
                  </a:cubicBezTo>
                  <a:cubicBezTo>
                    <a:pt x="12" y="41"/>
                    <a:pt x="15" y="41"/>
                    <a:pt x="18" y="40"/>
                  </a:cubicBezTo>
                  <a:cubicBezTo>
                    <a:pt x="20" y="39"/>
                    <a:pt x="22" y="37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5"/>
                    <a:pt x="24" y="35"/>
                  </a:cubicBezTo>
                  <a:cubicBezTo>
                    <a:pt x="28" y="37"/>
                    <a:pt x="33" y="32"/>
                    <a:pt x="34" y="29"/>
                  </a:cubicBezTo>
                  <a:cubicBezTo>
                    <a:pt x="35" y="27"/>
                    <a:pt x="32" y="25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24"/>
                    <a:pt x="37" y="23"/>
                    <a:pt x="38" y="19"/>
                  </a:cubicBezTo>
                  <a:cubicBezTo>
                    <a:pt x="39" y="16"/>
                    <a:pt x="38" y="12"/>
                    <a:pt x="35" y="10"/>
                  </a:cubicBezTo>
                  <a:cubicBezTo>
                    <a:pt x="34" y="9"/>
                    <a:pt x="32" y="9"/>
                    <a:pt x="30" y="10"/>
                  </a:cubicBezTo>
                  <a:cubicBezTo>
                    <a:pt x="29" y="10"/>
                    <a:pt x="28" y="10"/>
                    <a:pt x="27" y="11"/>
                  </a:cubicBezTo>
                  <a:cubicBezTo>
                    <a:pt x="27" y="9"/>
                    <a:pt x="27" y="6"/>
                    <a:pt x="25" y="4"/>
                  </a:cubicBezTo>
                  <a:cubicBezTo>
                    <a:pt x="22" y="0"/>
                    <a:pt x="16" y="4"/>
                    <a:pt x="14" y="7"/>
                  </a:cubicBezTo>
                  <a:cubicBezTo>
                    <a:pt x="14" y="7"/>
                    <a:pt x="13" y="8"/>
                    <a:pt x="13" y="9"/>
                  </a:cubicBezTo>
                  <a:cubicBezTo>
                    <a:pt x="12" y="8"/>
                    <a:pt x="11" y="7"/>
                    <a:pt x="9" y="7"/>
                  </a:cubicBezTo>
                  <a:cubicBezTo>
                    <a:pt x="6" y="6"/>
                    <a:pt x="4" y="7"/>
                    <a:pt x="3" y="10"/>
                  </a:cubicBezTo>
                  <a:cubicBezTo>
                    <a:pt x="1" y="12"/>
                    <a:pt x="1" y="14"/>
                    <a:pt x="1" y="16"/>
                  </a:cubicBezTo>
                  <a:cubicBezTo>
                    <a:pt x="2" y="18"/>
                    <a:pt x="3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6"/>
                    <a:pt x="1" y="30"/>
                    <a:pt x="3" y="31"/>
                  </a:cubicBezTo>
                  <a:close/>
                  <a:moveTo>
                    <a:pt x="15" y="24"/>
                  </a:moveTo>
                  <a:cubicBezTo>
                    <a:pt x="15" y="23"/>
                    <a:pt x="15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21" y="17"/>
                    <a:pt x="22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4"/>
                    <a:pt x="16" y="24"/>
                    <a:pt x="15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83"/>
            <p:cNvSpPr>
              <a:spLocks noEditPoints="1"/>
            </p:cNvSpPr>
            <p:nvPr/>
          </p:nvSpPr>
          <p:spPr bwMode="auto">
            <a:xfrm>
              <a:off x="7735549" y="3257097"/>
              <a:ext cx="100013" cy="106363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7 h 41"/>
                <a:gd name="T4" fmla="*/ 14 w 39"/>
                <a:gd name="T5" fmla="*/ 27 h 41"/>
                <a:gd name="T6" fmla="*/ 13 w 39"/>
                <a:gd name="T7" fmla="*/ 30 h 41"/>
                <a:gd name="T8" fmla="*/ 11 w 39"/>
                <a:gd name="T9" fmla="*/ 38 h 41"/>
                <a:gd name="T10" fmla="*/ 18 w 39"/>
                <a:gd name="T11" fmla="*/ 39 h 41"/>
                <a:gd name="T12" fmla="*/ 22 w 39"/>
                <a:gd name="T13" fmla="*/ 34 h 41"/>
                <a:gd name="T14" fmla="*/ 22 w 39"/>
                <a:gd name="T15" fmla="*/ 33 h 41"/>
                <a:gd name="T16" fmla="*/ 25 w 39"/>
                <a:gd name="T17" fmla="*/ 35 h 41"/>
                <a:gd name="T18" fmla="*/ 35 w 39"/>
                <a:gd name="T19" fmla="*/ 29 h 41"/>
                <a:gd name="T20" fmla="*/ 30 w 39"/>
                <a:gd name="T21" fmla="*/ 23 h 41"/>
                <a:gd name="T22" fmla="*/ 30 w 39"/>
                <a:gd name="T23" fmla="*/ 23 h 41"/>
                <a:gd name="T24" fmla="*/ 38 w 39"/>
                <a:gd name="T25" fmla="*/ 18 h 41"/>
                <a:gd name="T26" fmla="*/ 36 w 39"/>
                <a:gd name="T27" fmla="*/ 9 h 41"/>
                <a:gd name="T28" fmla="*/ 30 w 39"/>
                <a:gd name="T29" fmla="*/ 9 h 41"/>
                <a:gd name="T30" fmla="*/ 27 w 39"/>
                <a:gd name="T31" fmla="*/ 11 h 41"/>
                <a:gd name="T32" fmla="*/ 26 w 39"/>
                <a:gd name="T33" fmla="*/ 4 h 41"/>
                <a:gd name="T34" fmla="*/ 14 w 39"/>
                <a:gd name="T35" fmla="*/ 6 h 41"/>
                <a:gd name="T36" fmla="*/ 14 w 39"/>
                <a:gd name="T37" fmla="*/ 8 h 41"/>
                <a:gd name="T38" fmla="*/ 10 w 39"/>
                <a:gd name="T39" fmla="*/ 6 h 41"/>
                <a:gd name="T40" fmla="*/ 3 w 39"/>
                <a:gd name="T41" fmla="*/ 9 h 41"/>
                <a:gd name="T42" fmla="*/ 2 w 39"/>
                <a:gd name="T43" fmla="*/ 16 h 41"/>
                <a:gd name="T44" fmla="*/ 6 w 39"/>
                <a:gd name="T45" fmla="*/ 21 h 41"/>
                <a:gd name="T46" fmla="*/ 7 w 39"/>
                <a:gd name="T47" fmla="*/ 21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6 w 39"/>
                <a:gd name="T55" fmla="*/ 23 h 41"/>
                <a:gd name="T56" fmla="*/ 15 w 39"/>
                <a:gd name="T57" fmla="*/ 22 h 41"/>
                <a:gd name="T58" fmla="*/ 15 w 39"/>
                <a:gd name="T59" fmla="*/ 21 h 41"/>
                <a:gd name="T60" fmla="*/ 15 w 39"/>
                <a:gd name="T61" fmla="*/ 20 h 41"/>
                <a:gd name="T62" fmla="*/ 15 w 39"/>
                <a:gd name="T63" fmla="*/ 19 h 41"/>
                <a:gd name="T64" fmla="*/ 18 w 39"/>
                <a:gd name="T65" fmla="*/ 17 h 41"/>
                <a:gd name="T66" fmla="*/ 18 w 39"/>
                <a:gd name="T67" fmla="*/ 16 h 41"/>
                <a:gd name="T68" fmla="*/ 20 w 39"/>
                <a:gd name="T69" fmla="*/ 16 h 41"/>
                <a:gd name="T70" fmla="*/ 23 w 39"/>
                <a:gd name="T71" fmla="*/ 19 h 41"/>
                <a:gd name="T72" fmla="*/ 23 w 39"/>
                <a:gd name="T73" fmla="*/ 20 h 41"/>
                <a:gd name="T74" fmla="*/ 23 w 39"/>
                <a:gd name="T75" fmla="*/ 20 h 41"/>
                <a:gd name="T76" fmla="*/ 23 w 39"/>
                <a:gd name="T77" fmla="*/ 20 h 41"/>
                <a:gd name="T78" fmla="*/ 23 w 39"/>
                <a:gd name="T79" fmla="*/ 22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4 h 41"/>
                <a:gd name="T86" fmla="*/ 17 w 39"/>
                <a:gd name="T87" fmla="*/ 24 h 41"/>
                <a:gd name="T88" fmla="*/ 17 w 39"/>
                <a:gd name="T89" fmla="*/ 24 h 41"/>
                <a:gd name="T90" fmla="*/ 16 w 39"/>
                <a:gd name="T9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3"/>
                    <a:pt x="11" y="29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1" y="32"/>
                    <a:pt x="11" y="35"/>
                    <a:pt x="11" y="38"/>
                  </a:cubicBezTo>
                  <a:cubicBezTo>
                    <a:pt x="12" y="41"/>
                    <a:pt x="15" y="40"/>
                    <a:pt x="18" y="39"/>
                  </a:cubicBezTo>
                  <a:cubicBezTo>
                    <a:pt x="20" y="38"/>
                    <a:pt x="22" y="36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3" y="34"/>
                    <a:pt x="24" y="34"/>
                    <a:pt x="25" y="35"/>
                  </a:cubicBezTo>
                  <a:cubicBezTo>
                    <a:pt x="29" y="36"/>
                    <a:pt x="34" y="32"/>
                    <a:pt x="35" y="29"/>
                  </a:cubicBezTo>
                  <a:cubicBezTo>
                    <a:pt x="36" y="26"/>
                    <a:pt x="33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23"/>
                    <a:pt x="38" y="22"/>
                    <a:pt x="38" y="18"/>
                  </a:cubicBezTo>
                  <a:cubicBezTo>
                    <a:pt x="39" y="15"/>
                    <a:pt x="39" y="12"/>
                    <a:pt x="36" y="9"/>
                  </a:cubicBezTo>
                  <a:cubicBezTo>
                    <a:pt x="34" y="8"/>
                    <a:pt x="32" y="9"/>
                    <a:pt x="30" y="9"/>
                  </a:cubicBezTo>
                  <a:cubicBezTo>
                    <a:pt x="29" y="10"/>
                    <a:pt x="28" y="10"/>
                    <a:pt x="27" y="11"/>
                  </a:cubicBezTo>
                  <a:cubicBezTo>
                    <a:pt x="28" y="8"/>
                    <a:pt x="27" y="6"/>
                    <a:pt x="26" y="4"/>
                  </a:cubicBezTo>
                  <a:cubicBezTo>
                    <a:pt x="23" y="0"/>
                    <a:pt x="17" y="4"/>
                    <a:pt x="14" y="6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7" y="6"/>
                    <a:pt x="4" y="7"/>
                    <a:pt x="3" y="9"/>
                  </a:cubicBezTo>
                  <a:cubicBezTo>
                    <a:pt x="2" y="12"/>
                    <a:pt x="1" y="14"/>
                    <a:pt x="2" y="16"/>
                  </a:cubicBezTo>
                  <a:cubicBezTo>
                    <a:pt x="2" y="18"/>
                    <a:pt x="4" y="20"/>
                    <a:pt x="6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6" y="21"/>
                    <a:pt x="6" y="22"/>
                    <a:pt x="5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29"/>
                    <a:pt x="3" y="31"/>
                  </a:cubicBezTo>
                  <a:close/>
                  <a:moveTo>
                    <a:pt x="16" y="23"/>
                  </a:move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6" y="18"/>
                    <a:pt x="16" y="17"/>
                    <a:pt x="18" y="17"/>
                  </a:cubicBez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1" y="17"/>
                    <a:pt x="23" y="18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84"/>
            <p:cNvSpPr>
              <a:spLocks noEditPoints="1"/>
            </p:cNvSpPr>
            <p:nvPr/>
          </p:nvSpPr>
          <p:spPr bwMode="auto">
            <a:xfrm>
              <a:off x="7824449" y="3800022"/>
              <a:ext cx="101600" cy="104775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8 h 41"/>
                <a:gd name="T4" fmla="*/ 13 w 39"/>
                <a:gd name="T5" fmla="*/ 28 h 41"/>
                <a:gd name="T6" fmla="*/ 12 w 39"/>
                <a:gd name="T7" fmla="*/ 30 h 41"/>
                <a:gd name="T8" fmla="*/ 11 w 39"/>
                <a:gd name="T9" fmla="*/ 38 h 41"/>
                <a:gd name="T10" fmla="*/ 18 w 39"/>
                <a:gd name="T11" fmla="*/ 40 h 41"/>
                <a:gd name="T12" fmla="*/ 22 w 39"/>
                <a:gd name="T13" fmla="*/ 35 h 41"/>
                <a:gd name="T14" fmla="*/ 22 w 39"/>
                <a:gd name="T15" fmla="*/ 34 h 41"/>
                <a:gd name="T16" fmla="*/ 24 w 39"/>
                <a:gd name="T17" fmla="*/ 35 h 41"/>
                <a:gd name="T18" fmla="*/ 35 w 39"/>
                <a:gd name="T19" fmla="*/ 29 h 41"/>
                <a:gd name="T20" fmla="*/ 30 w 39"/>
                <a:gd name="T21" fmla="*/ 24 h 41"/>
                <a:gd name="T22" fmla="*/ 30 w 39"/>
                <a:gd name="T23" fmla="*/ 24 h 41"/>
                <a:gd name="T24" fmla="*/ 38 w 39"/>
                <a:gd name="T25" fmla="*/ 19 h 41"/>
                <a:gd name="T26" fmla="*/ 35 w 39"/>
                <a:gd name="T27" fmla="*/ 10 h 41"/>
                <a:gd name="T28" fmla="*/ 30 w 39"/>
                <a:gd name="T29" fmla="*/ 10 h 41"/>
                <a:gd name="T30" fmla="*/ 27 w 39"/>
                <a:gd name="T31" fmla="*/ 11 h 41"/>
                <a:gd name="T32" fmla="*/ 25 w 39"/>
                <a:gd name="T33" fmla="*/ 5 h 41"/>
                <a:gd name="T34" fmla="*/ 14 w 39"/>
                <a:gd name="T35" fmla="*/ 7 h 41"/>
                <a:gd name="T36" fmla="*/ 13 w 39"/>
                <a:gd name="T37" fmla="*/ 9 h 41"/>
                <a:gd name="T38" fmla="*/ 9 w 39"/>
                <a:gd name="T39" fmla="*/ 7 h 41"/>
                <a:gd name="T40" fmla="*/ 3 w 39"/>
                <a:gd name="T41" fmla="*/ 10 h 41"/>
                <a:gd name="T42" fmla="*/ 1 w 39"/>
                <a:gd name="T43" fmla="*/ 17 h 41"/>
                <a:gd name="T44" fmla="*/ 5 w 39"/>
                <a:gd name="T45" fmla="*/ 22 h 41"/>
                <a:gd name="T46" fmla="*/ 6 w 39"/>
                <a:gd name="T47" fmla="*/ 22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5 w 39"/>
                <a:gd name="T55" fmla="*/ 24 h 41"/>
                <a:gd name="T56" fmla="*/ 14 w 39"/>
                <a:gd name="T57" fmla="*/ 22 h 41"/>
                <a:gd name="T58" fmla="*/ 14 w 39"/>
                <a:gd name="T59" fmla="*/ 22 h 41"/>
                <a:gd name="T60" fmla="*/ 14 w 39"/>
                <a:gd name="T61" fmla="*/ 21 h 41"/>
                <a:gd name="T62" fmla="*/ 15 w 39"/>
                <a:gd name="T63" fmla="*/ 19 h 41"/>
                <a:gd name="T64" fmla="*/ 17 w 39"/>
                <a:gd name="T65" fmla="*/ 17 h 41"/>
                <a:gd name="T66" fmla="*/ 17 w 39"/>
                <a:gd name="T67" fmla="*/ 17 h 41"/>
                <a:gd name="T68" fmla="*/ 20 w 39"/>
                <a:gd name="T69" fmla="*/ 17 h 41"/>
                <a:gd name="T70" fmla="*/ 23 w 39"/>
                <a:gd name="T71" fmla="*/ 20 h 41"/>
                <a:gd name="T72" fmla="*/ 23 w 39"/>
                <a:gd name="T73" fmla="*/ 20 h 41"/>
                <a:gd name="T74" fmla="*/ 22 w 39"/>
                <a:gd name="T75" fmla="*/ 20 h 41"/>
                <a:gd name="T76" fmla="*/ 23 w 39"/>
                <a:gd name="T77" fmla="*/ 20 h 41"/>
                <a:gd name="T78" fmla="*/ 22 w 39"/>
                <a:gd name="T79" fmla="*/ 23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5 h 41"/>
                <a:gd name="T86" fmla="*/ 17 w 39"/>
                <a:gd name="T87" fmla="*/ 25 h 41"/>
                <a:gd name="T88" fmla="*/ 16 w 39"/>
                <a:gd name="T89" fmla="*/ 25 h 41"/>
                <a:gd name="T90" fmla="*/ 15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4"/>
                    <a:pt x="11" y="30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1" y="33"/>
                    <a:pt x="10" y="35"/>
                    <a:pt x="11" y="38"/>
                  </a:cubicBezTo>
                  <a:cubicBezTo>
                    <a:pt x="12" y="41"/>
                    <a:pt x="15" y="41"/>
                    <a:pt x="18" y="40"/>
                  </a:cubicBezTo>
                  <a:cubicBezTo>
                    <a:pt x="20" y="39"/>
                    <a:pt x="22" y="37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5"/>
                    <a:pt x="24" y="35"/>
                  </a:cubicBezTo>
                  <a:cubicBezTo>
                    <a:pt x="28" y="37"/>
                    <a:pt x="33" y="32"/>
                    <a:pt x="35" y="29"/>
                  </a:cubicBezTo>
                  <a:cubicBezTo>
                    <a:pt x="35" y="27"/>
                    <a:pt x="32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4" y="24"/>
                    <a:pt x="37" y="23"/>
                    <a:pt x="38" y="19"/>
                  </a:cubicBezTo>
                  <a:cubicBezTo>
                    <a:pt x="39" y="16"/>
                    <a:pt x="38" y="12"/>
                    <a:pt x="35" y="10"/>
                  </a:cubicBezTo>
                  <a:cubicBezTo>
                    <a:pt x="34" y="9"/>
                    <a:pt x="32" y="9"/>
                    <a:pt x="30" y="10"/>
                  </a:cubicBezTo>
                  <a:cubicBezTo>
                    <a:pt x="29" y="10"/>
                    <a:pt x="28" y="11"/>
                    <a:pt x="27" y="11"/>
                  </a:cubicBezTo>
                  <a:cubicBezTo>
                    <a:pt x="27" y="9"/>
                    <a:pt x="27" y="7"/>
                    <a:pt x="25" y="5"/>
                  </a:cubicBezTo>
                  <a:cubicBezTo>
                    <a:pt x="22" y="0"/>
                    <a:pt x="16" y="4"/>
                    <a:pt x="14" y="7"/>
                  </a:cubicBezTo>
                  <a:cubicBezTo>
                    <a:pt x="14" y="8"/>
                    <a:pt x="13" y="8"/>
                    <a:pt x="13" y="9"/>
                  </a:cubicBezTo>
                  <a:cubicBezTo>
                    <a:pt x="12" y="8"/>
                    <a:pt x="11" y="7"/>
                    <a:pt x="9" y="7"/>
                  </a:cubicBezTo>
                  <a:cubicBezTo>
                    <a:pt x="6" y="6"/>
                    <a:pt x="4" y="8"/>
                    <a:pt x="3" y="10"/>
                  </a:cubicBezTo>
                  <a:cubicBezTo>
                    <a:pt x="2" y="12"/>
                    <a:pt x="1" y="14"/>
                    <a:pt x="1" y="17"/>
                  </a:cubicBezTo>
                  <a:cubicBezTo>
                    <a:pt x="2" y="18"/>
                    <a:pt x="3" y="21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3"/>
                    <a:pt x="2" y="23"/>
                    <a:pt x="1" y="24"/>
                  </a:cubicBezTo>
                  <a:cubicBezTo>
                    <a:pt x="0" y="26"/>
                    <a:pt x="1" y="30"/>
                    <a:pt x="3" y="31"/>
                  </a:cubicBezTo>
                  <a:close/>
                  <a:moveTo>
                    <a:pt x="15" y="24"/>
                  </a:moveTo>
                  <a:cubicBezTo>
                    <a:pt x="15" y="23"/>
                    <a:pt x="15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0"/>
                    <a:pt x="15" y="20"/>
                    <a:pt x="15" y="19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1" y="17"/>
                    <a:pt x="22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6" y="24"/>
                    <a:pt x="15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85"/>
            <p:cNvSpPr>
              <a:spLocks noEditPoints="1"/>
            </p:cNvSpPr>
            <p:nvPr/>
          </p:nvSpPr>
          <p:spPr bwMode="auto">
            <a:xfrm>
              <a:off x="7724437" y="3653972"/>
              <a:ext cx="100013" cy="106363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8 h 41"/>
                <a:gd name="T4" fmla="*/ 14 w 39"/>
                <a:gd name="T5" fmla="*/ 27 h 41"/>
                <a:gd name="T6" fmla="*/ 13 w 39"/>
                <a:gd name="T7" fmla="*/ 30 h 41"/>
                <a:gd name="T8" fmla="*/ 11 w 39"/>
                <a:gd name="T9" fmla="*/ 38 h 41"/>
                <a:gd name="T10" fmla="*/ 18 w 39"/>
                <a:gd name="T11" fmla="*/ 39 h 41"/>
                <a:gd name="T12" fmla="*/ 22 w 39"/>
                <a:gd name="T13" fmla="*/ 34 h 41"/>
                <a:gd name="T14" fmla="*/ 22 w 39"/>
                <a:gd name="T15" fmla="*/ 33 h 41"/>
                <a:gd name="T16" fmla="*/ 25 w 39"/>
                <a:gd name="T17" fmla="*/ 35 h 41"/>
                <a:gd name="T18" fmla="*/ 35 w 39"/>
                <a:gd name="T19" fmla="*/ 29 h 41"/>
                <a:gd name="T20" fmla="*/ 30 w 39"/>
                <a:gd name="T21" fmla="*/ 23 h 41"/>
                <a:gd name="T22" fmla="*/ 30 w 39"/>
                <a:gd name="T23" fmla="*/ 23 h 41"/>
                <a:gd name="T24" fmla="*/ 38 w 39"/>
                <a:gd name="T25" fmla="*/ 19 h 41"/>
                <a:gd name="T26" fmla="*/ 36 w 39"/>
                <a:gd name="T27" fmla="*/ 9 h 41"/>
                <a:gd name="T28" fmla="*/ 30 w 39"/>
                <a:gd name="T29" fmla="*/ 9 h 41"/>
                <a:gd name="T30" fmla="*/ 27 w 39"/>
                <a:gd name="T31" fmla="*/ 11 h 41"/>
                <a:gd name="T32" fmla="*/ 26 w 39"/>
                <a:gd name="T33" fmla="*/ 4 h 41"/>
                <a:gd name="T34" fmla="*/ 14 w 39"/>
                <a:gd name="T35" fmla="*/ 7 h 41"/>
                <a:gd name="T36" fmla="*/ 14 w 39"/>
                <a:gd name="T37" fmla="*/ 8 h 41"/>
                <a:gd name="T38" fmla="*/ 10 w 39"/>
                <a:gd name="T39" fmla="*/ 7 h 41"/>
                <a:gd name="T40" fmla="*/ 3 w 39"/>
                <a:gd name="T41" fmla="*/ 10 h 41"/>
                <a:gd name="T42" fmla="*/ 2 w 39"/>
                <a:gd name="T43" fmla="*/ 16 h 41"/>
                <a:gd name="T44" fmla="*/ 6 w 39"/>
                <a:gd name="T45" fmla="*/ 21 h 41"/>
                <a:gd name="T46" fmla="*/ 7 w 39"/>
                <a:gd name="T47" fmla="*/ 21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6 w 39"/>
                <a:gd name="T55" fmla="*/ 24 h 41"/>
                <a:gd name="T56" fmla="*/ 15 w 39"/>
                <a:gd name="T57" fmla="*/ 22 h 41"/>
                <a:gd name="T58" fmla="*/ 15 w 39"/>
                <a:gd name="T59" fmla="*/ 22 h 41"/>
                <a:gd name="T60" fmla="*/ 15 w 39"/>
                <a:gd name="T61" fmla="*/ 20 h 41"/>
                <a:gd name="T62" fmla="*/ 15 w 39"/>
                <a:gd name="T63" fmla="*/ 19 h 41"/>
                <a:gd name="T64" fmla="*/ 17 w 39"/>
                <a:gd name="T65" fmla="*/ 17 h 41"/>
                <a:gd name="T66" fmla="*/ 18 w 39"/>
                <a:gd name="T67" fmla="*/ 17 h 41"/>
                <a:gd name="T68" fmla="*/ 20 w 39"/>
                <a:gd name="T69" fmla="*/ 17 h 41"/>
                <a:gd name="T70" fmla="*/ 23 w 39"/>
                <a:gd name="T71" fmla="*/ 20 h 41"/>
                <a:gd name="T72" fmla="*/ 23 w 39"/>
                <a:gd name="T73" fmla="*/ 20 h 41"/>
                <a:gd name="T74" fmla="*/ 23 w 39"/>
                <a:gd name="T75" fmla="*/ 20 h 41"/>
                <a:gd name="T76" fmla="*/ 23 w 39"/>
                <a:gd name="T77" fmla="*/ 20 h 41"/>
                <a:gd name="T78" fmla="*/ 23 w 39"/>
                <a:gd name="T79" fmla="*/ 22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4 h 41"/>
                <a:gd name="T86" fmla="*/ 17 w 39"/>
                <a:gd name="T87" fmla="*/ 24 h 41"/>
                <a:gd name="T88" fmla="*/ 17 w 39"/>
                <a:gd name="T89" fmla="*/ 24 h 41"/>
                <a:gd name="T90" fmla="*/ 16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3"/>
                    <a:pt x="11" y="29"/>
                    <a:pt x="13" y="28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1" y="32"/>
                    <a:pt x="11" y="35"/>
                    <a:pt x="11" y="38"/>
                  </a:cubicBezTo>
                  <a:cubicBezTo>
                    <a:pt x="12" y="41"/>
                    <a:pt x="15" y="40"/>
                    <a:pt x="18" y="39"/>
                  </a:cubicBezTo>
                  <a:cubicBezTo>
                    <a:pt x="20" y="39"/>
                    <a:pt x="22" y="37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3" y="34"/>
                    <a:pt x="24" y="34"/>
                    <a:pt x="25" y="35"/>
                  </a:cubicBezTo>
                  <a:cubicBezTo>
                    <a:pt x="29" y="37"/>
                    <a:pt x="34" y="32"/>
                    <a:pt x="35" y="29"/>
                  </a:cubicBezTo>
                  <a:cubicBezTo>
                    <a:pt x="36" y="26"/>
                    <a:pt x="33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23"/>
                    <a:pt x="38" y="22"/>
                    <a:pt x="38" y="19"/>
                  </a:cubicBezTo>
                  <a:cubicBezTo>
                    <a:pt x="39" y="15"/>
                    <a:pt x="39" y="12"/>
                    <a:pt x="36" y="9"/>
                  </a:cubicBezTo>
                  <a:cubicBezTo>
                    <a:pt x="34" y="8"/>
                    <a:pt x="32" y="9"/>
                    <a:pt x="30" y="9"/>
                  </a:cubicBezTo>
                  <a:cubicBezTo>
                    <a:pt x="29" y="10"/>
                    <a:pt x="28" y="10"/>
                    <a:pt x="27" y="11"/>
                  </a:cubicBezTo>
                  <a:cubicBezTo>
                    <a:pt x="28" y="9"/>
                    <a:pt x="27" y="6"/>
                    <a:pt x="26" y="4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7" y="6"/>
                    <a:pt x="4" y="7"/>
                    <a:pt x="3" y="10"/>
                  </a:cubicBezTo>
                  <a:cubicBezTo>
                    <a:pt x="2" y="12"/>
                    <a:pt x="1" y="14"/>
                    <a:pt x="2" y="16"/>
                  </a:cubicBezTo>
                  <a:cubicBezTo>
                    <a:pt x="2" y="18"/>
                    <a:pt x="4" y="20"/>
                    <a:pt x="6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29"/>
                    <a:pt x="3" y="31"/>
                  </a:cubicBezTo>
                  <a:close/>
                  <a:moveTo>
                    <a:pt x="16" y="24"/>
                  </a:move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9" y="16"/>
                    <a:pt x="20" y="17"/>
                  </a:cubicBezTo>
                  <a:cubicBezTo>
                    <a:pt x="21" y="17"/>
                    <a:pt x="23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7956212" y="2606222"/>
              <a:ext cx="598488" cy="1517650"/>
            </a:xfrm>
            <a:custGeom>
              <a:avLst/>
              <a:gdLst>
                <a:gd name="T0" fmla="*/ 83 w 232"/>
                <a:gd name="T1" fmla="*/ 0 h 588"/>
                <a:gd name="T2" fmla="*/ 216 w 232"/>
                <a:gd name="T3" fmla="*/ 275 h 588"/>
                <a:gd name="T4" fmla="*/ 0 w 232"/>
                <a:gd name="T5" fmla="*/ 588 h 588"/>
                <a:gd name="T6" fmla="*/ 232 w 232"/>
                <a:gd name="T7" fmla="*/ 275 h 588"/>
                <a:gd name="T8" fmla="*/ 83 w 232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88">
                  <a:moveTo>
                    <a:pt x="83" y="0"/>
                  </a:moveTo>
                  <a:cubicBezTo>
                    <a:pt x="83" y="0"/>
                    <a:pt x="216" y="69"/>
                    <a:pt x="216" y="275"/>
                  </a:cubicBezTo>
                  <a:cubicBezTo>
                    <a:pt x="216" y="481"/>
                    <a:pt x="0" y="588"/>
                    <a:pt x="0" y="588"/>
                  </a:cubicBezTo>
                  <a:cubicBezTo>
                    <a:pt x="0" y="588"/>
                    <a:pt x="232" y="478"/>
                    <a:pt x="232" y="275"/>
                  </a:cubicBezTo>
                  <a:cubicBezTo>
                    <a:pt x="232" y="72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7740312" y="2606222"/>
              <a:ext cx="393700" cy="1517650"/>
            </a:xfrm>
            <a:custGeom>
              <a:avLst/>
              <a:gdLst>
                <a:gd name="T0" fmla="*/ 54 w 153"/>
                <a:gd name="T1" fmla="*/ 0 h 588"/>
                <a:gd name="T2" fmla="*/ 139 w 153"/>
                <a:gd name="T3" fmla="*/ 275 h 588"/>
                <a:gd name="T4" fmla="*/ 0 w 153"/>
                <a:gd name="T5" fmla="*/ 588 h 588"/>
                <a:gd name="T6" fmla="*/ 153 w 153"/>
                <a:gd name="T7" fmla="*/ 275 h 588"/>
                <a:gd name="T8" fmla="*/ 54 w 153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88">
                  <a:moveTo>
                    <a:pt x="54" y="0"/>
                  </a:moveTo>
                  <a:cubicBezTo>
                    <a:pt x="54" y="0"/>
                    <a:pt x="139" y="69"/>
                    <a:pt x="139" y="275"/>
                  </a:cubicBezTo>
                  <a:cubicBezTo>
                    <a:pt x="139" y="481"/>
                    <a:pt x="0" y="588"/>
                    <a:pt x="0" y="588"/>
                  </a:cubicBezTo>
                  <a:cubicBezTo>
                    <a:pt x="0" y="588"/>
                    <a:pt x="153" y="478"/>
                    <a:pt x="153" y="275"/>
                  </a:cubicBezTo>
                  <a:cubicBezTo>
                    <a:pt x="153" y="72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7046574" y="2537960"/>
              <a:ext cx="1231900" cy="41275"/>
            </a:xfrm>
            <a:custGeom>
              <a:avLst/>
              <a:gdLst>
                <a:gd name="T0" fmla="*/ 776 w 776"/>
                <a:gd name="T1" fmla="*/ 26 h 26"/>
                <a:gd name="T2" fmla="*/ 0 w 776"/>
                <a:gd name="T3" fmla="*/ 26 h 26"/>
                <a:gd name="T4" fmla="*/ 59 w 776"/>
                <a:gd name="T5" fmla="*/ 0 h 26"/>
                <a:gd name="T6" fmla="*/ 731 w 776"/>
                <a:gd name="T7" fmla="*/ 0 h 26"/>
                <a:gd name="T8" fmla="*/ 776 w 77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26">
                  <a:moveTo>
                    <a:pt x="776" y="26"/>
                  </a:moveTo>
                  <a:lnTo>
                    <a:pt x="0" y="26"/>
                  </a:lnTo>
                  <a:lnTo>
                    <a:pt x="59" y="0"/>
                  </a:lnTo>
                  <a:lnTo>
                    <a:pt x="731" y="0"/>
                  </a:lnTo>
                  <a:lnTo>
                    <a:pt x="776" y="26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7194212" y="2482397"/>
              <a:ext cx="938213" cy="23813"/>
            </a:xfrm>
            <a:custGeom>
              <a:avLst/>
              <a:gdLst>
                <a:gd name="T0" fmla="*/ 591 w 591"/>
                <a:gd name="T1" fmla="*/ 15 h 15"/>
                <a:gd name="T2" fmla="*/ 0 w 591"/>
                <a:gd name="T3" fmla="*/ 15 h 15"/>
                <a:gd name="T4" fmla="*/ 40 w 591"/>
                <a:gd name="T5" fmla="*/ 0 h 15"/>
                <a:gd name="T6" fmla="*/ 553 w 591"/>
                <a:gd name="T7" fmla="*/ 0 h 15"/>
                <a:gd name="T8" fmla="*/ 591 w 59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5">
                  <a:moveTo>
                    <a:pt x="591" y="15"/>
                  </a:moveTo>
                  <a:lnTo>
                    <a:pt x="0" y="15"/>
                  </a:lnTo>
                  <a:lnTo>
                    <a:pt x="40" y="0"/>
                  </a:lnTo>
                  <a:lnTo>
                    <a:pt x="553" y="0"/>
                  </a:lnTo>
                  <a:lnTo>
                    <a:pt x="591" y="15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7046574" y="4139747"/>
              <a:ext cx="1231900" cy="41275"/>
            </a:xfrm>
            <a:custGeom>
              <a:avLst/>
              <a:gdLst>
                <a:gd name="T0" fmla="*/ 776 w 776"/>
                <a:gd name="T1" fmla="*/ 0 h 26"/>
                <a:gd name="T2" fmla="*/ 0 w 776"/>
                <a:gd name="T3" fmla="*/ 0 h 26"/>
                <a:gd name="T4" fmla="*/ 59 w 776"/>
                <a:gd name="T5" fmla="*/ 26 h 26"/>
                <a:gd name="T6" fmla="*/ 731 w 776"/>
                <a:gd name="T7" fmla="*/ 26 h 26"/>
                <a:gd name="T8" fmla="*/ 776 w 77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26">
                  <a:moveTo>
                    <a:pt x="776" y="0"/>
                  </a:moveTo>
                  <a:lnTo>
                    <a:pt x="0" y="0"/>
                  </a:lnTo>
                  <a:lnTo>
                    <a:pt x="59" y="26"/>
                  </a:lnTo>
                  <a:lnTo>
                    <a:pt x="731" y="26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7194212" y="4212772"/>
              <a:ext cx="938213" cy="22225"/>
            </a:xfrm>
            <a:custGeom>
              <a:avLst/>
              <a:gdLst>
                <a:gd name="T0" fmla="*/ 591 w 591"/>
                <a:gd name="T1" fmla="*/ 0 h 14"/>
                <a:gd name="T2" fmla="*/ 0 w 591"/>
                <a:gd name="T3" fmla="*/ 0 h 14"/>
                <a:gd name="T4" fmla="*/ 40 w 591"/>
                <a:gd name="T5" fmla="*/ 14 h 14"/>
                <a:gd name="T6" fmla="*/ 553 w 591"/>
                <a:gd name="T7" fmla="*/ 14 h 14"/>
                <a:gd name="T8" fmla="*/ 591 w 59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4">
                  <a:moveTo>
                    <a:pt x="591" y="0"/>
                  </a:moveTo>
                  <a:lnTo>
                    <a:pt x="0" y="0"/>
                  </a:lnTo>
                  <a:lnTo>
                    <a:pt x="40" y="14"/>
                  </a:lnTo>
                  <a:lnTo>
                    <a:pt x="553" y="14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Rectangle 292"/>
            <p:cNvSpPr>
              <a:spLocks noChangeArrowheads="1"/>
            </p:cNvSpPr>
            <p:nvPr/>
          </p:nvSpPr>
          <p:spPr bwMode="auto">
            <a:xfrm>
              <a:off x="7632362" y="2568122"/>
              <a:ext cx="61913" cy="158432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293"/>
            <p:cNvSpPr>
              <a:spLocks noChangeArrowheads="1"/>
            </p:cNvSpPr>
            <p:nvPr/>
          </p:nvSpPr>
          <p:spPr bwMode="auto">
            <a:xfrm>
              <a:off x="7297399" y="2122035"/>
              <a:ext cx="711200" cy="203200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Rectangle 294"/>
            <p:cNvSpPr>
              <a:spLocks noChangeArrowheads="1"/>
            </p:cNvSpPr>
            <p:nvPr/>
          </p:nvSpPr>
          <p:spPr bwMode="auto">
            <a:xfrm>
              <a:off x="7284699" y="2158547"/>
              <a:ext cx="731838" cy="130175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95"/>
            <p:cNvSpPr>
              <a:spLocks noEditPoints="1"/>
            </p:cNvSpPr>
            <p:nvPr/>
          </p:nvSpPr>
          <p:spPr bwMode="auto">
            <a:xfrm>
              <a:off x="7305337" y="2055360"/>
              <a:ext cx="690563" cy="25400"/>
            </a:xfrm>
            <a:custGeom>
              <a:avLst/>
              <a:gdLst>
                <a:gd name="T0" fmla="*/ 262 w 268"/>
                <a:gd name="T1" fmla="*/ 0 h 10"/>
                <a:gd name="T2" fmla="*/ 268 w 268"/>
                <a:gd name="T3" fmla="*/ 5 h 10"/>
                <a:gd name="T4" fmla="*/ 247 w 268"/>
                <a:gd name="T5" fmla="*/ 10 h 10"/>
                <a:gd name="T6" fmla="*/ 247 w 268"/>
                <a:gd name="T7" fmla="*/ 0 h 10"/>
                <a:gd name="T8" fmla="*/ 248 w 268"/>
                <a:gd name="T9" fmla="*/ 10 h 10"/>
                <a:gd name="T10" fmla="*/ 227 w 268"/>
                <a:gd name="T11" fmla="*/ 5 h 10"/>
                <a:gd name="T12" fmla="*/ 233 w 268"/>
                <a:gd name="T13" fmla="*/ 0 h 10"/>
                <a:gd name="T14" fmla="*/ 233 w 268"/>
                <a:gd name="T15" fmla="*/ 10 h 10"/>
                <a:gd name="T16" fmla="*/ 212 w 268"/>
                <a:gd name="T17" fmla="*/ 5 h 10"/>
                <a:gd name="T18" fmla="*/ 223 w 268"/>
                <a:gd name="T19" fmla="*/ 5 h 10"/>
                <a:gd name="T20" fmla="*/ 217 w 268"/>
                <a:gd name="T21" fmla="*/ 10 h 10"/>
                <a:gd name="T22" fmla="*/ 202 w 268"/>
                <a:gd name="T23" fmla="*/ 0 h 10"/>
                <a:gd name="T24" fmla="*/ 208 w 268"/>
                <a:gd name="T25" fmla="*/ 5 h 10"/>
                <a:gd name="T26" fmla="*/ 186 w 268"/>
                <a:gd name="T27" fmla="*/ 10 h 10"/>
                <a:gd name="T28" fmla="*/ 186 w 268"/>
                <a:gd name="T29" fmla="*/ 0 h 10"/>
                <a:gd name="T30" fmla="*/ 188 w 268"/>
                <a:gd name="T31" fmla="*/ 10 h 10"/>
                <a:gd name="T32" fmla="*/ 167 w 268"/>
                <a:gd name="T33" fmla="*/ 5 h 10"/>
                <a:gd name="T34" fmla="*/ 173 w 268"/>
                <a:gd name="T35" fmla="*/ 0 h 10"/>
                <a:gd name="T36" fmla="*/ 173 w 268"/>
                <a:gd name="T37" fmla="*/ 10 h 10"/>
                <a:gd name="T38" fmla="*/ 151 w 268"/>
                <a:gd name="T39" fmla="*/ 5 h 10"/>
                <a:gd name="T40" fmla="*/ 162 w 268"/>
                <a:gd name="T41" fmla="*/ 5 h 10"/>
                <a:gd name="T42" fmla="*/ 156 w 268"/>
                <a:gd name="T43" fmla="*/ 10 h 10"/>
                <a:gd name="T44" fmla="*/ 141 w 268"/>
                <a:gd name="T45" fmla="*/ 0 h 10"/>
                <a:gd name="T46" fmla="*/ 147 w 268"/>
                <a:gd name="T47" fmla="*/ 5 h 10"/>
                <a:gd name="T48" fmla="*/ 126 w 268"/>
                <a:gd name="T49" fmla="*/ 10 h 10"/>
                <a:gd name="T50" fmla="*/ 126 w 268"/>
                <a:gd name="T51" fmla="*/ 0 h 10"/>
                <a:gd name="T52" fmla="*/ 127 w 268"/>
                <a:gd name="T53" fmla="*/ 10 h 10"/>
                <a:gd name="T54" fmla="*/ 106 w 268"/>
                <a:gd name="T55" fmla="*/ 5 h 10"/>
                <a:gd name="T56" fmla="*/ 112 w 268"/>
                <a:gd name="T57" fmla="*/ 0 h 10"/>
                <a:gd name="T58" fmla="*/ 112 w 268"/>
                <a:gd name="T59" fmla="*/ 10 h 10"/>
                <a:gd name="T60" fmla="*/ 91 w 268"/>
                <a:gd name="T61" fmla="*/ 5 h 10"/>
                <a:gd name="T62" fmla="*/ 102 w 268"/>
                <a:gd name="T63" fmla="*/ 5 h 10"/>
                <a:gd name="T64" fmla="*/ 96 w 268"/>
                <a:gd name="T65" fmla="*/ 10 h 10"/>
                <a:gd name="T66" fmla="*/ 81 w 268"/>
                <a:gd name="T67" fmla="*/ 0 h 10"/>
                <a:gd name="T68" fmla="*/ 87 w 268"/>
                <a:gd name="T69" fmla="*/ 5 h 10"/>
                <a:gd name="T70" fmla="*/ 65 w 268"/>
                <a:gd name="T71" fmla="*/ 10 h 10"/>
                <a:gd name="T72" fmla="*/ 65 w 268"/>
                <a:gd name="T73" fmla="*/ 0 h 10"/>
                <a:gd name="T74" fmla="*/ 67 w 268"/>
                <a:gd name="T75" fmla="*/ 10 h 10"/>
                <a:gd name="T76" fmla="*/ 46 w 268"/>
                <a:gd name="T77" fmla="*/ 5 h 10"/>
                <a:gd name="T78" fmla="*/ 52 w 268"/>
                <a:gd name="T79" fmla="*/ 0 h 10"/>
                <a:gd name="T80" fmla="*/ 52 w 268"/>
                <a:gd name="T81" fmla="*/ 10 h 10"/>
                <a:gd name="T82" fmla="*/ 30 w 268"/>
                <a:gd name="T83" fmla="*/ 5 h 10"/>
                <a:gd name="T84" fmla="*/ 41 w 268"/>
                <a:gd name="T85" fmla="*/ 5 h 10"/>
                <a:gd name="T86" fmla="*/ 35 w 268"/>
                <a:gd name="T87" fmla="*/ 10 h 10"/>
                <a:gd name="T88" fmla="*/ 20 w 268"/>
                <a:gd name="T89" fmla="*/ 0 h 10"/>
                <a:gd name="T90" fmla="*/ 26 w 268"/>
                <a:gd name="T91" fmla="*/ 5 h 10"/>
                <a:gd name="T92" fmla="*/ 5 w 268"/>
                <a:gd name="T93" fmla="*/ 10 h 10"/>
                <a:gd name="T94" fmla="*/ 5 w 268"/>
                <a:gd name="T95" fmla="*/ 0 h 10"/>
                <a:gd name="T96" fmla="*/ 6 w 268"/>
                <a:gd name="T9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10">
                  <a:moveTo>
                    <a:pt x="262" y="10"/>
                  </a:moveTo>
                  <a:cubicBezTo>
                    <a:pt x="260" y="10"/>
                    <a:pt x="257" y="8"/>
                    <a:pt x="257" y="5"/>
                  </a:cubicBezTo>
                  <a:cubicBezTo>
                    <a:pt x="257" y="5"/>
                    <a:pt x="257" y="5"/>
                    <a:pt x="257" y="5"/>
                  </a:cubicBezTo>
                  <a:cubicBezTo>
                    <a:pt x="257" y="3"/>
                    <a:pt x="260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6" y="0"/>
                    <a:pt x="268" y="3"/>
                    <a:pt x="268" y="5"/>
                  </a:cubicBezTo>
                  <a:cubicBezTo>
                    <a:pt x="268" y="5"/>
                    <a:pt x="268" y="5"/>
                    <a:pt x="268" y="5"/>
                  </a:cubicBezTo>
                  <a:cubicBezTo>
                    <a:pt x="268" y="8"/>
                    <a:pt x="266" y="10"/>
                    <a:pt x="263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2" y="10"/>
                    <a:pt x="262" y="10"/>
                    <a:pt x="262" y="10"/>
                  </a:cubicBezTo>
                  <a:close/>
                  <a:moveTo>
                    <a:pt x="247" y="10"/>
                  </a:moveTo>
                  <a:cubicBezTo>
                    <a:pt x="244" y="10"/>
                    <a:pt x="242" y="8"/>
                    <a:pt x="242" y="5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2" y="3"/>
                    <a:pt x="244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3" y="3"/>
                    <a:pt x="253" y="5"/>
                  </a:cubicBezTo>
                  <a:cubicBezTo>
                    <a:pt x="253" y="5"/>
                    <a:pt x="253" y="5"/>
                    <a:pt x="253" y="5"/>
                  </a:cubicBezTo>
                  <a:cubicBezTo>
                    <a:pt x="253" y="8"/>
                    <a:pt x="251" y="10"/>
                    <a:pt x="248" y="10"/>
                  </a:cubicBezTo>
                  <a:cubicBezTo>
                    <a:pt x="248" y="10"/>
                    <a:pt x="248" y="10"/>
                    <a:pt x="248" y="10"/>
                  </a:cubicBezTo>
                  <a:cubicBezTo>
                    <a:pt x="247" y="10"/>
                    <a:pt x="247" y="10"/>
                    <a:pt x="247" y="10"/>
                  </a:cubicBezTo>
                  <a:close/>
                  <a:moveTo>
                    <a:pt x="232" y="10"/>
                  </a:moveTo>
                  <a:cubicBezTo>
                    <a:pt x="229" y="10"/>
                    <a:pt x="227" y="8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3"/>
                    <a:pt x="229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6" y="0"/>
                    <a:pt x="238" y="3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8"/>
                    <a:pt x="236" y="10"/>
                    <a:pt x="233" y="10"/>
                  </a:cubicBezTo>
                  <a:cubicBezTo>
                    <a:pt x="233" y="10"/>
                    <a:pt x="233" y="10"/>
                    <a:pt x="233" y="10"/>
                  </a:cubicBezTo>
                  <a:cubicBezTo>
                    <a:pt x="232" y="10"/>
                    <a:pt x="232" y="10"/>
                    <a:pt x="232" y="10"/>
                  </a:cubicBezTo>
                  <a:close/>
                  <a:moveTo>
                    <a:pt x="217" y="10"/>
                  </a:moveTo>
                  <a:cubicBezTo>
                    <a:pt x="214" y="10"/>
                    <a:pt x="212" y="8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2" y="3"/>
                    <a:pt x="214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1" y="0"/>
                    <a:pt x="223" y="3"/>
                    <a:pt x="223" y="5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8"/>
                    <a:pt x="221" y="10"/>
                    <a:pt x="218" y="10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7" y="10"/>
                    <a:pt x="217" y="10"/>
                    <a:pt x="217" y="10"/>
                  </a:cubicBezTo>
                  <a:close/>
                  <a:moveTo>
                    <a:pt x="202" y="10"/>
                  </a:moveTo>
                  <a:cubicBezTo>
                    <a:pt x="199" y="10"/>
                    <a:pt x="197" y="8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3"/>
                    <a:pt x="199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8" y="3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8"/>
                    <a:pt x="206" y="10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202" y="10"/>
                    <a:pt x="202" y="10"/>
                    <a:pt x="202" y="10"/>
                  </a:cubicBezTo>
                  <a:close/>
                  <a:moveTo>
                    <a:pt x="186" y="10"/>
                  </a:moveTo>
                  <a:cubicBezTo>
                    <a:pt x="184" y="10"/>
                    <a:pt x="182" y="8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3"/>
                    <a:pt x="184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3" y="3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8"/>
                    <a:pt x="190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6" y="10"/>
                    <a:pt x="186" y="10"/>
                    <a:pt x="186" y="10"/>
                  </a:cubicBezTo>
                  <a:close/>
                  <a:moveTo>
                    <a:pt x="171" y="10"/>
                  </a:moveTo>
                  <a:cubicBezTo>
                    <a:pt x="169" y="10"/>
                    <a:pt x="167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7" y="3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7" y="3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8"/>
                    <a:pt x="175" y="10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1" y="10"/>
                    <a:pt x="171" y="10"/>
                    <a:pt x="171" y="10"/>
                  </a:cubicBezTo>
                  <a:close/>
                  <a:moveTo>
                    <a:pt x="156" y="10"/>
                  </a:moveTo>
                  <a:cubicBezTo>
                    <a:pt x="154" y="10"/>
                    <a:pt x="151" y="8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3"/>
                    <a:pt x="154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2" y="3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8"/>
                    <a:pt x="160" y="10"/>
                    <a:pt x="158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6" y="10"/>
                    <a:pt x="156" y="10"/>
                    <a:pt x="156" y="10"/>
                  </a:cubicBezTo>
                  <a:close/>
                  <a:moveTo>
                    <a:pt x="141" y="10"/>
                  </a:moveTo>
                  <a:cubicBezTo>
                    <a:pt x="138" y="10"/>
                    <a:pt x="136" y="8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3"/>
                    <a:pt x="138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0"/>
                    <a:pt x="147" y="3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8"/>
                    <a:pt x="145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10"/>
                    <a:pt x="141" y="10"/>
                    <a:pt x="141" y="10"/>
                  </a:cubicBezTo>
                  <a:close/>
                  <a:moveTo>
                    <a:pt x="126" y="10"/>
                  </a:moveTo>
                  <a:cubicBezTo>
                    <a:pt x="123" y="10"/>
                    <a:pt x="121" y="8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3"/>
                    <a:pt x="123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3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8"/>
                    <a:pt x="130" y="10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6" y="10"/>
                    <a:pt x="126" y="10"/>
                    <a:pt x="126" y="10"/>
                  </a:cubicBezTo>
                  <a:close/>
                  <a:moveTo>
                    <a:pt x="111" y="10"/>
                  </a:moveTo>
                  <a:cubicBezTo>
                    <a:pt x="108" y="10"/>
                    <a:pt x="106" y="8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3"/>
                    <a:pt x="108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3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8"/>
                    <a:pt x="115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lose/>
                  <a:moveTo>
                    <a:pt x="96" y="10"/>
                  </a:moveTo>
                  <a:cubicBezTo>
                    <a:pt x="93" y="10"/>
                    <a:pt x="91" y="8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9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2" y="3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8"/>
                    <a:pt x="100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6" y="10"/>
                    <a:pt x="96" y="10"/>
                    <a:pt x="96" y="10"/>
                  </a:cubicBezTo>
                  <a:close/>
                  <a:moveTo>
                    <a:pt x="81" y="10"/>
                  </a:moveTo>
                  <a:cubicBezTo>
                    <a:pt x="78" y="10"/>
                    <a:pt x="76" y="8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3"/>
                    <a:pt x="78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3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8"/>
                    <a:pt x="84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lose/>
                  <a:moveTo>
                    <a:pt x="65" y="10"/>
                  </a:moveTo>
                  <a:cubicBezTo>
                    <a:pt x="63" y="10"/>
                    <a:pt x="61" y="8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3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3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69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  <a:moveTo>
                    <a:pt x="50" y="10"/>
                  </a:moveTo>
                  <a:cubicBezTo>
                    <a:pt x="48" y="10"/>
                    <a:pt x="46" y="8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3"/>
                    <a:pt x="4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8"/>
                    <a:pt x="54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10"/>
                    <a:pt x="50" y="10"/>
                    <a:pt x="50" y="10"/>
                  </a:cubicBezTo>
                  <a:close/>
                  <a:moveTo>
                    <a:pt x="35" y="10"/>
                  </a:moveTo>
                  <a:cubicBezTo>
                    <a:pt x="33" y="10"/>
                    <a:pt x="30" y="8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3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8"/>
                    <a:pt x="39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20" y="10"/>
                  </a:moveTo>
                  <a:cubicBezTo>
                    <a:pt x="17" y="10"/>
                    <a:pt x="15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3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8"/>
                    <a:pt x="24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9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96"/>
            <p:cNvSpPr>
              <a:spLocks noEditPoints="1"/>
            </p:cNvSpPr>
            <p:nvPr/>
          </p:nvSpPr>
          <p:spPr bwMode="auto">
            <a:xfrm>
              <a:off x="7305337" y="2369685"/>
              <a:ext cx="690563" cy="22225"/>
            </a:xfrm>
            <a:custGeom>
              <a:avLst/>
              <a:gdLst>
                <a:gd name="T0" fmla="*/ 262 w 268"/>
                <a:gd name="T1" fmla="*/ 0 h 9"/>
                <a:gd name="T2" fmla="*/ 268 w 268"/>
                <a:gd name="T3" fmla="*/ 5 h 9"/>
                <a:gd name="T4" fmla="*/ 247 w 268"/>
                <a:gd name="T5" fmla="*/ 9 h 9"/>
                <a:gd name="T6" fmla="*/ 247 w 268"/>
                <a:gd name="T7" fmla="*/ 0 h 9"/>
                <a:gd name="T8" fmla="*/ 248 w 268"/>
                <a:gd name="T9" fmla="*/ 9 h 9"/>
                <a:gd name="T10" fmla="*/ 227 w 268"/>
                <a:gd name="T11" fmla="*/ 5 h 9"/>
                <a:gd name="T12" fmla="*/ 233 w 268"/>
                <a:gd name="T13" fmla="*/ 0 h 9"/>
                <a:gd name="T14" fmla="*/ 233 w 268"/>
                <a:gd name="T15" fmla="*/ 9 h 9"/>
                <a:gd name="T16" fmla="*/ 212 w 268"/>
                <a:gd name="T17" fmla="*/ 5 h 9"/>
                <a:gd name="T18" fmla="*/ 223 w 268"/>
                <a:gd name="T19" fmla="*/ 5 h 9"/>
                <a:gd name="T20" fmla="*/ 217 w 268"/>
                <a:gd name="T21" fmla="*/ 9 h 9"/>
                <a:gd name="T22" fmla="*/ 202 w 268"/>
                <a:gd name="T23" fmla="*/ 0 h 9"/>
                <a:gd name="T24" fmla="*/ 208 w 268"/>
                <a:gd name="T25" fmla="*/ 5 h 9"/>
                <a:gd name="T26" fmla="*/ 186 w 268"/>
                <a:gd name="T27" fmla="*/ 9 h 9"/>
                <a:gd name="T28" fmla="*/ 186 w 268"/>
                <a:gd name="T29" fmla="*/ 0 h 9"/>
                <a:gd name="T30" fmla="*/ 188 w 268"/>
                <a:gd name="T31" fmla="*/ 9 h 9"/>
                <a:gd name="T32" fmla="*/ 167 w 268"/>
                <a:gd name="T33" fmla="*/ 5 h 9"/>
                <a:gd name="T34" fmla="*/ 173 w 268"/>
                <a:gd name="T35" fmla="*/ 0 h 9"/>
                <a:gd name="T36" fmla="*/ 173 w 268"/>
                <a:gd name="T37" fmla="*/ 9 h 9"/>
                <a:gd name="T38" fmla="*/ 151 w 268"/>
                <a:gd name="T39" fmla="*/ 5 h 9"/>
                <a:gd name="T40" fmla="*/ 162 w 268"/>
                <a:gd name="T41" fmla="*/ 5 h 9"/>
                <a:gd name="T42" fmla="*/ 156 w 268"/>
                <a:gd name="T43" fmla="*/ 9 h 9"/>
                <a:gd name="T44" fmla="*/ 141 w 268"/>
                <a:gd name="T45" fmla="*/ 0 h 9"/>
                <a:gd name="T46" fmla="*/ 147 w 268"/>
                <a:gd name="T47" fmla="*/ 5 h 9"/>
                <a:gd name="T48" fmla="*/ 126 w 268"/>
                <a:gd name="T49" fmla="*/ 9 h 9"/>
                <a:gd name="T50" fmla="*/ 126 w 268"/>
                <a:gd name="T51" fmla="*/ 0 h 9"/>
                <a:gd name="T52" fmla="*/ 127 w 268"/>
                <a:gd name="T53" fmla="*/ 9 h 9"/>
                <a:gd name="T54" fmla="*/ 106 w 268"/>
                <a:gd name="T55" fmla="*/ 5 h 9"/>
                <a:gd name="T56" fmla="*/ 112 w 268"/>
                <a:gd name="T57" fmla="*/ 0 h 9"/>
                <a:gd name="T58" fmla="*/ 112 w 268"/>
                <a:gd name="T59" fmla="*/ 9 h 9"/>
                <a:gd name="T60" fmla="*/ 91 w 268"/>
                <a:gd name="T61" fmla="*/ 5 h 9"/>
                <a:gd name="T62" fmla="*/ 102 w 268"/>
                <a:gd name="T63" fmla="*/ 5 h 9"/>
                <a:gd name="T64" fmla="*/ 96 w 268"/>
                <a:gd name="T65" fmla="*/ 9 h 9"/>
                <a:gd name="T66" fmla="*/ 81 w 268"/>
                <a:gd name="T67" fmla="*/ 0 h 9"/>
                <a:gd name="T68" fmla="*/ 87 w 268"/>
                <a:gd name="T69" fmla="*/ 5 h 9"/>
                <a:gd name="T70" fmla="*/ 65 w 268"/>
                <a:gd name="T71" fmla="*/ 9 h 9"/>
                <a:gd name="T72" fmla="*/ 65 w 268"/>
                <a:gd name="T73" fmla="*/ 0 h 9"/>
                <a:gd name="T74" fmla="*/ 67 w 268"/>
                <a:gd name="T75" fmla="*/ 9 h 9"/>
                <a:gd name="T76" fmla="*/ 46 w 268"/>
                <a:gd name="T77" fmla="*/ 5 h 9"/>
                <a:gd name="T78" fmla="*/ 52 w 268"/>
                <a:gd name="T79" fmla="*/ 0 h 9"/>
                <a:gd name="T80" fmla="*/ 52 w 268"/>
                <a:gd name="T81" fmla="*/ 9 h 9"/>
                <a:gd name="T82" fmla="*/ 30 w 268"/>
                <a:gd name="T83" fmla="*/ 5 h 9"/>
                <a:gd name="T84" fmla="*/ 41 w 268"/>
                <a:gd name="T85" fmla="*/ 5 h 9"/>
                <a:gd name="T86" fmla="*/ 35 w 268"/>
                <a:gd name="T87" fmla="*/ 9 h 9"/>
                <a:gd name="T88" fmla="*/ 20 w 268"/>
                <a:gd name="T89" fmla="*/ 0 h 9"/>
                <a:gd name="T90" fmla="*/ 26 w 268"/>
                <a:gd name="T91" fmla="*/ 5 h 9"/>
                <a:gd name="T92" fmla="*/ 5 w 268"/>
                <a:gd name="T93" fmla="*/ 9 h 9"/>
                <a:gd name="T94" fmla="*/ 5 w 268"/>
                <a:gd name="T95" fmla="*/ 0 h 9"/>
                <a:gd name="T96" fmla="*/ 6 w 268"/>
                <a:gd name="T9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9">
                  <a:moveTo>
                    <a:pt x="262" y="9"/>
                  </a:moveTo>
                  <a:cubicBezTo>
                    <a:pt x="260" y="9"/>
                    <a:pt x="257" y="7"/>
                    <a:pt x="257" y="5"/>
                  </a:cubicBezTo>
                  <a:cubicBezTo>
                    <a:pt x="257" y="5"/>
                    <a:pt x="257" y="5"/>
                    <a:pt x="257" y="5"/>
                  </a:cubicBezTo>
                  <a:cubicBezTo>
                    <a:pt x="257" y="2"/>
                    <a:pt x="260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6" y="0"/>
                    <a:pt x="268" y="2"/>
                    <a:pt x="268" y="5"/>
                  </a:cubicBezTo>
                  <a:cubicBezTo>
                    <a:pt x="268" y="5"/>
                    <a:pt x="268" y="5"/>
                    <a:pt x="268" y="5"/>
                  </a:cubicBezTo>
                  <a:cubicBezTo>
                    <a:pt x="268" y="7"/>
                    <a:pt x="266" y="9"/>
                    <a:pt x="263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2" y="9"/>
                    <a:pt x="262" y="9"/>
                    <a:pt x="262" y="9"/>
                  </a:cubicBezTo>
                  <a:close/>
                  <a:moveTo>
                    <a:pt x="247" y="9"/>
                  </a:moveTo>
                  <a:cubicBezTo>
                    <a:pt x="244" y="9"/>
                    <a:pt x="242" y="7"/>
                    <a:pt x="242" y="5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2" y="2"/>
                    <a:pt x="244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3" y="2"/>
                    <a:pt x="253" y="5"/>
                  </a:cubicBezTo>
                  <a:cubicBezTo>
                    <a:pt x="253" y="5"/>
                    <a:pt x="253" y="5"/>
                    <a:pt x="253" y="5"/>
                  </a:cubicBezTo>
                  <a:cubicBezTo>
                    <a:pt x="253" y="7"/>
                    <a:pt x="251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9"/>
                    <a:pt x="247" y="9"/>
                    <a:pt x="247" y="9"/>
                  </a:cubicBezTo>
                  <a:close/>
                  <a:moveTo>
                    <a:pt x="232" y="9"/>
                  </a:moveTo>
                  <a:cubicBezTo>
                    <a:pt x="229" y="9"/>
                    <a:pt x="227" y="7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2"/>
                    <a:pt x="229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6" y="0"/>
                    <a:pt x="238" y="2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7"/>
                    <a:pt x="236" y="9"/>
                    <a:pt x="233" y="9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2" y="9"/>
                    <a:pt x="232" y="9"/>
                    <a:pt x="232" y="9"/>
                  </a:cubicBezTo>
                  <a:close/>
                  <a:moveTo>
                    <a:pt x="217" y="9"/>
                  </a:moveTo>
                  <a:cubicBezTo>
                    <a:pt x="214" y="9"/>
                    <a:pt x="212" y="7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2" y="2"/>
                    <a:pt x="214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1" y="0"/>
                    <a:pt x="223" y="2"/>
                    <a:pt x="223" y="5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7"/>
                    <a:pt x="221" y="9"/>
                    <a:pt x="218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7" y="9"/>
                    <a:pt x="217" y="9"/>
                    <a:pt x="217" y="9"/>
                  </a:cubicBezTo>
                  <a:close/>
                  <a:moveTo>
                    <a:pt x="202" y="9"/>
                  </a:moveTo>
                  <a:cubicBezTo>
                    <a:pt x="199" y="9"/>
                    <a:pt x="197" y="7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2"/>
                    <a:pt x="199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8" y="2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7"/>
                    <a:pt x="206" y="9"/>
                    <a:pt x="203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2" y="9"/>
                    <a:pt x="202" y="9"/>
                    <a:pt x="202" y="9"/>
                  </a:cubicBezTo>
                  <a:close/>
                  <a:moveTo>
                    <a:pt x="186" y="9"/>
                  </a:moveTo>
                  <a:cubicBezTo>
                    <a:pt x="184" y="9"/>
                    <a:pt x="182" y="7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2"/>
                    <a:pt x="184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3" y="2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7"/>
                    <a:pt x="190" y="9"/>
                    <a:pt x="188" y="9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6" y="9"/>
                    <a:pt x="186" y="9"/>
                    <a:pt x="186" y="9"/>
                  </a:cubicBezTo>
                  <a:close/>
                  <a:moveTo>
                    <a:pt x="171" y="9"/>
                  </a:moveTo>
                  <a:cubicBezTo>
                    <a:pt x="169" y="9"/>
                    <a:pt x="167" y="7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7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7" y="2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7"/>
                    <a:pt x="175" y="9"/>
                    <a:pt x="173" y="9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1" y="9"/>
                    <a:pt x="171" y="9"/>
                    <a:pt x="171" y="9"/>
                  </a:cubicBezTo>
                  <a:close/>
                  <a:moveTo>
                    <a:pt x="156" y="9"/>
                  </a:moveTo>
                  <a:cubicBezTo>
                    <a:pt x="154" y="9"/>
                    <a:pt x="151" y="7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2"/>
                    <a:pt x="154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2" y="2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7"/>
                    <a:pt x="160" y="9"/>
                    <a:pt x="158" y="9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6" y="9"/>
                    <a:pt x="156" y="9"/>
                    <a:pt x="156" y="9"/>
                  </a:cubicBezTo>
                  <a:close/>
                  <a:moveTo>
                    <a:pt x="141" y="9"/>
                  </a:moveTo>
                  <a:cubicBezTo>
                    <a:pt x="138" y="9"/>
                    <a:pt x="136" y="7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2"/>
                    <a:pt x="138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0"/>
                    <a:pt x="147" y="2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7"/>
                    <a:pt x="145" y="9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9"/>
                    <a:pt x="141" y="9"/>
                    <a:pt x="141" y="9"/>
                  </a:cubicBezTo>
                  <a:close/>
                  <a:moveTo>
                    <a:pt x="126" y="9"/>
                  </a:moveTo>
                  <a:cubicBezTo>
                    <a:pt x="123" y="9"/>
                    <a:pt x="121" y="7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23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2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7"/>
                    <a:pt x="130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6" y="9"/>
                    <a:pt x="126" y="9"/>
                    <a:pt x="126" y="9"/>
                  </a:cubicBezTo>
                  <a:close/>
                  <a:moveTo>
                    <a:pt x="111" y="9"/>
                  </a:moveTo>
                  <a:cubicBezTo>
                    <a:pt x="108" y="9"/>
                    <a:pt x="106" y="7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8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2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7"/>
                    <a:pt x="115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9"/>
                    <a:pt x="111" y="9"/>
                    <a:pt x="111" y="9"/>
                  </a:cubicBezTo>
                  <a:close/>
                  <a:moveTo>
                    <a:pt x="96" y="9"/>
                  </a:moveTo>
                  <a:cubicBezTo>
                    <a:pt x="93" y="9"/>
                    <a:pt x="91" y="7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9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2" y="2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7"/>
                    <a:pt x="100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6" y="9"/>
                    <a:pt x="96" y="9"/>
                    <a:pt x="96" y="9"/>
                  </a:cubicBezTo>
                  <a:close/>
                  <a:moveTo>
                    <a:pt x="81" y="9"/>
                  </a:moveTo>
                  <a:cubicBezTo>
                    <a:pt x="78" y="9"/>
                    <a:pt x="76" y="7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2"/>
                    <a:pt x="78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7"/>
                    <a:pt x="84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lose/>
                  <a:moveTo>
                    <a:pt x="65" y="9"/>
                  </a:moveTo>
                  <a:cubicBezTo>
                    <a:pt x="63" y="9"/>
                    <a:pt x="61" y="7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7"/>
                    <a:pt x="69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50" y="9"/>
                  </a:moveTo>
                  <a:cubicBezTo>
                    <a:pt x="48" y="9"/>
                    <a:pt x="46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2"/>
                    <a:pt x="4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4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35" y="9"/>
                  </a:moveTo>
                  <a:cubicBezTo>
                    <a:pt x="33" y="9"/>
                    <a:pt x="30" y="7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3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2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7"/>
                    <a:pt x="39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lose/>
                  <a:moveTo>
                    <a:pt x="20" y="9"/>
                  </a:moveTo>
                  <a:cubicBezTo>
                    <a:pt x="17" y="9"/>
                    <a:pt x="15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"/>
                    <a:pt x="24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lose/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7"/>
                    <a:pt x="9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297"/>
            <p:cNvSpPr>
              <a:spLocks noChangeArrowheads="1"/>
            </p:cNvSpPr>
            <p:nvPr/>
          </p:nvSpPr>
          <p:spPr bwMode="auto">
            <a:xfrm>
              <a:off x="7297399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Rectangle 298"/>
            <p:cNvSpPr>
              <a:spLocks noChangeArrowheads="1"/>
            </p:cNvSpPr>
            <p:nvPr/>
          </p:nvSpPr>
          <p:spPr bwMode="auto">
            <a:xfrm>
              <a:off x="7414874" y="2179185"/>
              <a:ext cx="34925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299"/>
            <p:cNvSpPr>
              <a:spLocks noChangeArrowheads="1"/>
            </p:cNvSpPr>
            <p:nvPr/>
          </p:nvSpPr>
          <p:spPr bwMode="auto">
            <a:xfrm>
              <a:off x="7297399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Rectangle 300"/>
            <p:cNvSpPr>
              <a:spLocks noChangeArrowheads="1"/>
            </p:cNvSpPr>
            <p:nvPr/>
          </p:nvSpPr>
          <p:spPr bwMode="auto">
            <a:xfrm>
              <a:off x="7352962" y="2237922"/>
              <a:ext cx="96838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Rectangle 301"/>
            <p:cNvSpPr>
              <a:spLocks noChangeArrowheads="1"/>
            </p:cNvSpPr>
            <p:nvPr/>
          </p:nvSpPr>
          <p:spPr bwMode="auto">
            <a:xfrm>
              <a:off x="7603787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Rectangle 302"/>
            <p:cNvSpPr>
              <a:spLocks noChangeArrowheads="1"/>
            </p:cNvSpPr>
            <p:nvPr/>
          </p:nvSpPr>
          <p:spPr bwMode="auto">
            <a:xfrm>
              <a:off x="7484724" y="2179185"/>
              <a:ext cx="31750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Rectangle 303"/>
            <p:cNvSpPr>
              <a:spLocks noChangeArrowheads="1"/>
            </p:cNvSpPr>
            <p:nvPr/>
          </p:nvSpPr>
          <p:spPr bwMode="auto">
            <a:xfrm>
              <a:off x="7484724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Rectangle 304"/>
            <p:cNvSpPr>
              <a:spLocks noChangeArrowheads="1"/>
            </p:cNvSpPr>
            <p:nvPr/>
          </p:nvSpPr>
          <p:spPr bwMode="auto">
            <a:xfrm>
              <a:off x="7484724" y="2237922"/>
              <a:ext cx="93663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Rectangle 305"/>
            <p:cNvSpPr>
              <a:spLocks noChangeArrowheads="1"/>
            </p:cNvSpPr>
            <p:nvPr/>
          </p:nvSpPr>
          <p:spPr bwMode="auto">
            <a:xfrm>
              <a:off x="7605374" y="2237922"/>
              <a:ext cx="93663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Rectangle 306"/>
            <p:cNvSpPr>
              <a:spLocks noChangeArrowheads="1"/>
            </p:cNvSpPr>
            <p:nvPr/>
          </p:nvSpPr>
          <p:spPr bwMode="auto">
            <a:xfrm>
              <a:off x="7670462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307"/>
            <p:cNvSpPr>
              <a:spLocks noChangeArrowheads="1"/>
            </p:cNvSpPr>
            <p:nvPr/>
          </p:nvSpPr>
          <p:spPr bwMode="auto">
            <a:xfrm>
              <a:off x="7789524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Rectangle 308"/>
            <p:cNvSpPr>
              <a:spLocks noChangeArrowheads="1"/>
            </p:cNvSpPr>
            <p:nvPr/>
          </p:nvSpPr>
          <p:spPr bwMode="auto">
            <a:xfrm>
              <a:off x="7670462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309"/>
            <p:cNvSpPr>
              <a:spLocks noChangeArrowheads="1"/>
            </p:cNvSpPr>
            <p:nvPr/>
          </p:nvSpPr>
          <p:spPr bwMode="auto">
            <a:xfrm>
              <a:off x="7727612" y="2237922"/>
              <a:ext cx="9525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Rectangle 310"/>
            <p:cNvSpPr>
              <a:spLocks noChangeArrowheads="1"/>
            </p:cNvSpPr>
            <p:nvPr/>
          </p:nvSpPr>
          <p:spPr bwMode="auto">
            <a:xfrm>
              <a:off x="7975262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311"/>
            <p:cNvSpPr>
              <a:spLocks noChangeArrowheads="1"/>
            </p:cNvSpPr>
            <p:nvPr/>
          </p:nvSpPr>
          <p:spPr bwMode="auto">
            <a:xfrm>
              <a:off x="7856199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Rectangle 312"/>
            <p:cNvSpPr>
              <a:spLocks noChangeArrowheads="1"/>
            </p:cNvSpPr>
            <p:nvPr/>
          </p:nvSpPr>
          <p:spPr bwMode="auto">
            <a:xfrm>
              <a:off x="7856199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313"/>
            <p:cNvSpPr>
              <a:spLocks noChangeArrowheads="1"/>
            </p:cNvSpPr>
            <p:nvPr/>
          </p:nvSpPr>
          <p:spPr bwMode="auto">
            <a:xfrm>
              <a:off x="7856199" y="2237922"/>
              <a:ext cx="9525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14"/>
            <p:cNvSpPr>
              <a:spLocks noEditPoints="1"/>
            </p:cNvSpPr>
            <p:nvPr/>
          </p:nvSpPr>
          <p:spPr bwMode="auto">
            <a:xfrm>
              <a:off x="7311687" y="2420485"/>
              <a:ext cx="688975" cy="12700"/>
            </a:xfrm>
            <a:custGeom>
              <a:avLst/>
              <a:gdLst>
                <a:gd name="T0" fmla="*/ 263 w 267"/>
                <a:gd name="T1" fmla="*/ 0 h 5"/>
                <a:gd name="T2" fmla="*/ 264 w 267"/>
                <a:gd name="T3" fmla="*/ 5 h 5"/>
                <a:gd name="T4" fmla="*/ 253 w 267"/>
                <a:gd name="T5" fmla="*/ 0 h 5"/>
                <a:gd name="T6" fmla="*/ 254 w 267"/>
                <a:gd name="T7" fmla="*/ 5 h 5"/>
                <a:gd name="T8" fmla="*/ 240 w 267"/>
                <a:gd name="T9" fmla="*/ 2 h 5"/>
                <a:gd name="T10" fmla="*/ 246 w 267"/>
                <a:gd name="T11" fmla="*/ 2 h 5"/>
                <a:gd name="T12" fmla="*/ 229 w 267"/>
                <a:gd name="T13" fmla="*/ 2 h 5"/>
                <a:gd name="T14" fmla="*/ 235 w 267"/>
                <a:gd name="T15" fmla="*/ 2 h 5"/>
                <a:gd name="T16" fmla="*/ 221 w 267"/>
                <a:gd name="T17" fmla="*/ 5 h 5"/>
                <a:gd name="T18" fmla="*/ 223 w 267"/>
                <a:gd name="T19" fmla="*/ 0 h 5"/>
                <a:gd name="T20" fmla="*/ 221 w 267"/>
                <a:gd name="T21" fmla="*/ 5 h 5"/>
                <a:gd name="T22" fmla="*/ 211 w 267"/>
                <a:gd name="T23" fmla="*/ 0 h 5"/>
                <a:gd name="T24" fmla="*/ 212 w 267"/>
                <a:gd name="T25" fmla="*/ 5 h 5"/>
                <a:gd name="T26" fmla="*/ 200 w 267"/>
                <a:gd name="T27" fmla="*/ 0 h 5"/>
                <a:gd name="T28" fmla="*/ 202 w 267"/>
                <a:gd name="T29" fmla="*/ 5 h 5"/>
                <a:gd name="T30" fmla="*/ 188 w 267"/>
                <a:gd name="T31" fmla="*/ 2 h 5"/>
                <a:gd name="T32" fmla="*/ 194 w 267"/>
                <a:gd name="T33" fmla="*/ 2 h 5"/>
                <a:gd name="T34" fmla="*/ 177 w 267"/>
                <a:gd name="T35" fmla="*/ 2 h 5"/>
                <a:gd name="T36" fmla="*/ 183 w 267"/>
                <a:gd name="T37" fmla="*/ 2 h 5"/>
                <a:gd name="T38" fmla="*/ 169 w 267"/>
                <a:gd name="T39" fmla="*/ 5 h 5"/>
                <a:gd name="T40" fmla="*/ 170 w 267"/>
                <a:gd name="T41" fmla="*/ 0 h 5"/>
                <a:gd name="T42" fmla="*/ 169 w 267"/>
                <a:gd name="T43" fmla="*/ 5 h 5"/>
                <a:gd name="T44" fmla="*/ 159 w 267"/>
                <a:gd name="T45" fmla="*/ 0 h 5"/>
                <a:gd name="T46" fmla="*/ 160 w 267"/>
                <a:gd name="T47" fmla="*/ 5 h 5"/>
                <a:gd name="T48" fmla="*/ 148 w 267"/>
                <a:gd name="T49" fmla="*/ 0 h 5"/>
                <a:gd name="T50" fmla="*/ 149 w 267"/>
                <a:gd name="T51" fmla="*/ 5 h 5"/>
                <a:gd name="T52" fmla="*/ 135 w 267"/>
                <a:gd name="T53" fmla="*/ 2 h 5"/>
                <a:gd name="T54" fmla="*/ 141 w 267"/>
                <a:gd name="T55" fmla="*/ 2 h 5"/>
                <a:gd name="T56" fmla="*/ 125 w 267"/>
                <a:gd name="T57" fmla="*/ 2 h 5"/>
                <a:gd name="T58" fmla="*/ 131 w 267"/>
                <a:gd name="T59" fmla="*/ 2 h 5"/>
                <a:gd name="T60" fmla="*/ 117 w 267"/>
                <a:gd name="T61" fmla="*/ 5 h 5"/>
                <a:gd name="T62" fmla="*/ 118 w 267"/>
                <a:gd name="T63" fmla="*/ 0 h 5"/>
                <a:gd name="T64" fmla="*/ 117 w 267"/>
                <a:gd name="T65" fmla="*/ 5 h 5"/>
                <a:gd name="T66" fmla="*/ 106 w 267"/>
                <a:gd name="T67" fmla="*/ 0 h 5"/>
                <a:gd name="T68" fmla="*/ 108 w 267"/>
                <a:gd name="T69" fmla="*/ 5 h 5"/>
                <a:gd name="T70" fmla="*/ 96 w 267"/>
                <a:gd name="T71" fmla="*/ 0 h 5"/>
                <a:gd name="T72" fmla="*/ 97 w 267"/>
                <a:gd name="T73" fmla="*/ 5 h 5"/>
                <a:gd name="T74" fmla="*/ 83 w 267"/>
                <a:gd name="T75" fmla="*/ 2 h 5"/>
                <a:gd name="T76" fmla="*/ 89 w 267"/>
                <a:gd name="T77" fmla="*/ 2 h 5"/>
                <a:gd name="T78" fmla="*/ 73 w 267"/>
                <a:gd name="T79" fmla="*/ 2 h 5"/>
                <a:gd name="T80" fmla="*/ 79 w 267"/>
                <a:gd name="T81" fmla="*/ 2 h 5"/>
                <a:gd name="T82" fmla="*/ 65 w 267"/>
                <a:gd name="T83" fmla="*/ 5 h 5"/>
                <a:gd name="T84" fmla="*/ 66 w 267"/>
                <a:gd name="T85" fmla="*/ 0 h 5"/>
                <a:gd name="T86" fmla="*/ 65 w 267"/>
                <a:gd name="T87" fmla="*/ 5 h 5"/>
                <a:gd name="T88" fmla="*/ 54 w 267"/>
                <a:gd name="T89" fmla="*/ 0 h 5"/>
                <a:gd name="T90" fmla="*/ 55 w 267"/>
                <a:gd name="T91" fmla="*/ 5 h 5"/>
                <a:gd name="T92" fmla="*/ 44 w 267"/>
                <a:gd name="T93" fmla="*/ 0 h 5"/>
                <a:gd name="T94" fmla="*/ 45 w 267"/>
                <a:gd name="T95" fmla="*/ 5 h 5"/>
                <a:gd name="T96" fmla="*/ 31 w 267"/>
                <a:gd name="T97" fmla="*/ 2 h 5"/>
                <a:gd name="T98" fmla="*/ 37 w 267"/>
                <a:gd name="T99" fmla="*/ 2 h 5"/>
                <a:gd name="T100" fmla="*/ 20 w 267"/>
                <a:gd name="T101" fmla="*/ 2 h 5"/>
                <a:gd name="T102" fmla="*/ 26 w 267"/>
                <a:gd name="T103" fmla="*/ 2 h 5"/>
                <a:gd name="T104" fmla="*/ 12 w 267"/>
                <a:gd name="T105" fmla="*/ 5 h 5"/>
                <a:gd name="T106" fmla="*/ 14 w 267"/>
                <a:gd name="T107" fmla="*/ 0 h 5"/>
                <a:gd name="T108" fmla="*/ 12 w 267"/>
                <a:gd name="T109" fmla="*/ 5 h 5"/>
                <a:gd name="T110" fmla="*/ 2 w 267"/>
                <a:gd name="T111" fmla="*/ 0 h 5"/>
                <a:gd name="T112" fmla="*/ 3 w 267"/>
                <a:gd name="T1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5">
                  <a:moveTo>
                    <a:pt x="263" y="5"/>
                  </a:moveTo>
                  <a:cubicBezTo>
                    <a:pt x="262" y="5"/>
                    <a:pt x="261" y="4"/>
                    <a:pt x="261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2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6" y="0"/>
                    <a:pt x="267" y="1"/>
                    <a:pt x="267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4"/>
                    <a:pt x="266" y="5"/>
                    <a:pt x="264" y="5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3" y="5"/>
                    <a:pt x="263" y="5"/>
                    <a:pt x="263" y="5"/>
                  </a:cubicBezTo>
                  <a:close/>
                  <a:moveTo>
                    <a:pt x="253" y="5"/>
                  </a:moveTo>
                  <a:cubicBezTo>
                    <a:pt x="251" y="5"/>
                    <a:pt x="250" y="4"/>
                    <a:pt x="250" y="2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0" y="1"/>
                    <a:pt x="251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5" y="0"/>
                    <a:pt x="256" y="1"/>
                    <a:pt x="256" y="2"/>
                  </a:cubicBezTo>
                  <a:cubicBezTo>
                    <a:pt x="256" y="2"/>
                    <a:pt x="256" y="2"/>
                    <a:pt x="256" y="2"/>
                  </a:cubicBezTo>
                  <a:cubicBezTo>
                    <a:pt x="256" y="4"/>
                    <a:pt x="255" y="5"/>
                    <a:pt x="254" y="5"/>
                  </a:cubicBezTo>
                  <a:cubicBezTo>
                    <a:pt x="254" y="5"/>
                    <a:pt x="254" y="5"/>
                    <a:pt x="254" y="5"/>
                  </a:cubicBezTo>
                  <a:cubicBezTo>
                    <a:pt x="253" y="5"/>
                    <a:pt x="253" y="5"/>
                    <a:pt x="253" y="5"/>
                  </a:cubicBezTo>
                  <a:close/>
                  <a:moveTo>
                    <a:pt x="242" y="5"/>
                  </a:moveTo>
                  <a:cubicBezTo>
                    <a:pt x="241" y="5"/>
                    <a:pt x="240" y="4"/>
                    <a:pt x="240" y="2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0" y="1"/>
                    <a:pt x="241" y="0"/>
                    <a:pt x="242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5" y="0"/>
                    <a:pt x="246" y="1"/>
                    <a:pt x="246" y="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6" y="4"/>
                    <a:pt x="245" y="5"/>
                    <a:pt x="244" y="5"/>
                  </a:cubicBezTo>
                  <a:cubicBezTo>
                    <a:pt x="244" y="5"/>
                    <a:pt x="244" y="5"/>
                    <a:pt x="244" y="5"/>
                  </a:cubicBezTo>
                  <a:cubicBezTo>
                    <a:pt x="242" y="5"/>
                    <a:pt x="242" y="5"/>
                    <a:pt x="242" y="5"/>
                  </a:cubicBezTo>
                  <a:close/>
                  <a:moveTo>
                    <a:pt x="232" y="5"/>
                  </a:moveTo>
                  <a:cubicBezTo>
                    <a:pt x="230" y="5"/>
                    <a:pt x="229" y="4"/>
                    <a:pt x="229" y="2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229" y="1"/>
                    <a:pt x="230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4" y="0"/>
                    <a:pt x="235" y="1"/>
                    <a:pt x="235" y="2"/>
                  </a:cubicBezTo>
                  <a:cubicBezTo>
                    <a:pt x="235" y="2"/>
                    <a:pt x="235" y="2"/>
                    <a:pt x="235" y="2"/>
                  </a:cubicBezTo>
                  <a:cubicBezTo>
                    <a:pt x="235" y="4"/>
                    <a:pt x="234" y="5"/>
                    <a:pt x="233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2" y="5"/>
                    <a:pt x="232" y="5"/>
                    <a:pt x="232" y="5"/>
                  </a:cubicBezTo>
                  <a:close/>
                  <a:moveTo>
                    <a:pt x="221" y="5"/>
                  </a:moveTo>
                  <a:cubicBezTo>
                    <a:pt x="220" y="5"/>
                    <a:pt x="219" y="4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1"/>
                    <a:pt x="220" y="0"/>
                    <a:pt x="221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4" y="0"/>
                    <a:pt x="225" y="1"/>
                    <a:pt x="225" y="2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225" y="4"/>
                    <a:pt x="224" y="5"/>
                    <a:pt x="223" y="5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1" y="5"/>
                    <a:pt x="221" y="5"/>
                    <a:pt x="221" y="5"/>
                  </a:cubicBezTo>
                  <a:close/>
                  <a:moveTo>
                    <a:pt x="211" y="5"/>
                  </a:moveTo>
                  <a:cubicBezTo>
                    <a:pt x="210" y="5"/>
                    <a:pt x="209" y="4"/>
                    <a:pt x="209" y="2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9" y="1"/>
                    <a:pt x="210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3" y="0"/>
                    <a:pt x="214" y="1"/>
                    <a:pt x="214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4"/>
                    <a:pt x="213" y="5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00" y="5"/>
                  </a:moveTo>
                  <a:cubicBezTo>
                    <a:pt x="199" y="5"/>
                    <a:pt x="198" y="4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1"/>
                    <a:pt x="199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4" y="1"/>
                    <a:pt x="204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4" y="4"/>
                    <a:pt x="203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0" y="5"/>
                    <a:pt x="200" y="5"/>
                    <a:pt x="200" y="5"/>
                  </a:cubicBezTo>
                  <a:close/>
                  <a:moveTo>
                    <a:pt x="190" y="5"/>
                  </a:moveTo>
                  <a:cubicBezTo>
                    <a:pt x="189" y="5"/>
                    <a:pt x="188" y="4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1"/>
                    <a:pt x="189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3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0" y="5"/>
                    <a:pt x="190" y="5"/>
                    <a:pt x="190" y="5"/>
                  </a:cubicBezTo>
                  <a:close/>
                  <a:moveTo>
                    <a:pt x="179" y="5"/>
                  </a:moveTo>
                  <a:cubicBezTo>
                    <a:pt x="178" y="5"/>
                    <a:pt x="177" y="4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1"/>
                    <a:pt x="178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2" y="0"/>
                    <a:pt x="183" y="1"/>
                    <a:pt x="183" y="2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79" y="5"/>
                    <a:pt x="179" y="5"/>
                    <a:pt x="179" y="5"/>
                  </a:cubicBezTo>
                  <a:close/>
                  <a:moveTo>
                    <a:pt x="169" y="5"/>
                  </a:moveTo>
                  <a:cubicBezTo>
                    <a:pt x="168" y="5"/>
                    <a:pt x="167" y="4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1"/>
                    <a:pt x="168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3" y="1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"/>
                    <a:pt x="172" y="5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9" y="5"/>
                    <a:pt x="169" y="5"/>
                  </a:cubicBezTo>
                  <a:close/>
                  <a:moveTo>
                    <a:pt x="159" y="5"/>
                  </a:moveTo>
                  <a:cubicBezTo>
                    <a:pt x="157" y="5"/>
                    <a:pt x="156" y="4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2" y="1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1" y="5"/>
                    <a:pt x="160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48" y="5"/>
                  </a:moveTo>
                  <a:cubicBezTo>
                    <a:pt x="147" y="5"/>
                    <a:pt x="146" y="4"/>
                    <a:pt x="146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1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4"/>
                    <a:pt x="151" y="5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lose/>
                  <a:moveTo>
                    <a:pt x="138" y="5"/>
                  </a:moveTo>
                  <a:cubicBezTo>
                    <a:pt x="136" y="5"/>
                    <a:pt x="135" y="4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1"/>
                    <a:pt x="136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1" y="1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4"/>
                    <a:pt x="140" y="5"/>
                    <a:pt x="139" y="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27" y="5"/>
                  </a:moveTo>
                  <a:cubicBezTo>
                    <a:pt x="126" y="5"/>
                    <a:pt x="125" y="4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6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1" y="1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4"/>
                    <a:pt x="130" y="5"/>
                    <a:pt x="129" y="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7" y="5"/>
                    <a:pt x="127" y="5"/>
                    <a:pt x="127" y="5"/>
                  </a:cubicBezTo>
                  <a:close/>
                  <a:moveTo>
                    <a:pt x="117" y="5"/>
                  </a:moveTo>
                  <a:cubicBezTo>
                    <a:pt x="116" y="5"/>
                    <a:pt x="114" y="4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6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4"/>
                    <a:pt x="119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lose/>
                  <a:moveTo>
                    <a:pt x="106" y="5"/>
                  </a:moveTo>
                  <a:cubicBezTo>
                    <a:pt x="105" y="5"/>
                    <a:pt x="104" y="4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1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4"/>
                    <a:pt x="109" y="5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6" y="5"/>
                    <a:pt x="106" y="5"/>
                    <a:pt x="106" y="5"/>
                  </a:cubicBezTo>
                  <a:close/>
                  <a:moveTo>
                    <a:pt x="96" y="5"/>
                  </a:moveTo>
                  <a:cubicBezTo>
                    <a:pt x="95" y="5"/>
                    <a:pt x="94" y="4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0" y="1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4"/>
                    <a:pt x="99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5" y="5"/>
                  </a:moveTo>
                  <a:cubicBezTo>
                    <a:pt x="84" y="5"/>
                    <a:pt x="83" y="4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4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8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4"/>
                    <a:pt x="88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75" y="5"/>
                  </a:moveTo>
                  <a:cubicBezTo>
                    <a:pt x="74" y="5"/>
                    <a:pt x="73" y="4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79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4"/>
                    <a:pt x="78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65" y="5"/>
                  </a:moveTo>
                  <a:cubicBezTo>
                    <a:pt x="63" y="5"/>
                    <a:pt x="62" y="4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5"/>
                    <a:pt x="65" y="5"/>
                  </a:cubicBezTo>
                  <a:close/>
                  <a:moveTo>
                    <a:pt x="54" y="5"/>
                  </a:moveTo>
                  <a:cubicBezTo>
                    <a:pt x="53" y="5"/>
                    <a:pt x="52" y="4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4"/>
                    <a:pt x="57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44" y="5"/>
                  </a:moveTo>
                  <a:cubicBezTo>
                    <a:pt x="42" y="5"/>
                    <a:pt x="41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4"/>
                    <a:pt x="46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lose/>
                  <a:moveTo>
                    <a:pt x="33" y="5"/>
                  </a:moveTo>
                  <a:cubicBezTo>
                    <a:pt x="32" y="5"/>
                    <a:pt x="31" y="4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5"/>
                    <a:pt x="33" y="5"/>
                    <a:pt x="33" y="5"/>
                  </a:cubicBezTo>
                  <a:close/>
                  <a:moveTo>
                    <a:pt x="23" y="5"/>
                  </a:moveTo>
                  <a:cubicBezTo>
                    <a:pt x="21" y="5"/>
                    <a:pt x="20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4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lose/>
                  <a:moveTo>
                    <a:pt x="12" y="5"/>
                  </a:moveTo>
                  <a:cubicBezTo>
                    <a:pt x="11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lose/>
                  <a:moveTo>
                    <a:pt x="2" y="5"/>
                  </a:move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315"/>
            <p:cNvSpPr>
              <a:spLocks noChangeArrowheads="1"/>
            </p:cNvSpPr>
            <p:nvPr/>
          </p:nvSpPr>
          <p:spPr bwMode="auto">
            <a:xfrm>
              <a:off x="7405349" y="4374697"/>
              <a:ext cx="508000" cy="119063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Rectangle 316"/>
            <p:cNvSpPr>
              <a:spLocks noChangeArrowheads="1"/>
            </p:cNvSpPr>
            <p:nvPr/>
          </p:nvSpPr>
          <p:spPr bwMode="auto">
            <a:xfrm>
              <a:off x="7394237" y="4395335"/>
              <a:ext cx="523875" cy="77788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317"/>
            <p:cNvSpPr>
              <a:spLocks noEditPoints="1"/>
            </p:cNvSpPr>
            <p:nvPr/>
          </p:nvSpPr>
          <p:spPr bwMode="auto">
            <a:xfrm>
              <a:off x="7408524" y="4527097"/>
              <a:ext cx="517525" cy="20638"/>
            </a:xfrm>
            <a:custGeom>
              <a:avLst/>
              <a:gdLst>
                <a:gd name="T0" fmla="*/ 192 w 201"/>
                <a:gd name="T1" fmla="*/ 4 h 8"/>
                <a:gd name="T2" fmla="*/ 197 w 201"/>
                <a:gd name="T3" fmla="*/ 0 h 8"/>
                <a:gd name="T4" fmla="*/ 197 w 201"/>
                <a:gd name="T5" fmla="*/ 8 h 8"/>
                <a:gd name="T6" fmla="*/ 184 w 201"/>
                <a:gd name="T7" fmla="*/ 8 h 8"/>
                <a:gd name="T8" fmla="*/ 184 w 201"/>
                <a:gd name="T9" fmla="*/ 0 h 8"/>
                <a:gd name="T10" fmla="*/ 189 w 201"/>
                <a:gd name="T11" fmla="*/ 4 h 8"/>
                <a:gd name="T12" fmla="*/ 185 w 201"/>
                <a:gd name="T13" fmla="*/ 8 h 8"/>
                <a:gd name="T14" fmla="*/ 167 w 201"/>
                <a:gd name="T15" fmla="*/ 4 h 8"/>
                <a:gd name="T16" fmla="*/ 171 w 201"/>
                <a:gd name="T17" fmla="*/ 0 h 8"/>
                <a:gd name="T18" fmla="*/ 176 w 201"/>
                <a:gd name="T19" fmla="*/ 4 h 8"/>
                <a:gd name="T20" fmla="*/ 171 w 201"/>
                <a:gd name="T21" fmla="*/ 8 h 8"/>
                <a:gd name="T22" fmla="*/ 154 w 201"/>
                <a:gd name="T23" fmla="*/ 4 h 8"/>
                <a:gd name="T24" fmla="*/ 159 w 201"/>
                <a:gd name="T25" fmla="*/ 0 h 8"/>
                <a:gd name="T26" fmla="*/ 159 w 201"/>
                <a:gd name="T27" fmla="*/ 8 h 8"/>
                <a:gd name="T28" fmla="*/ 145 w 201"/>
                <a:gd name="T29" fmla="*/ 8 h 8"/>
                <a:gd name="T30" fmla="*/ 145 w 201"/>
                <a:gd name="T31" fmla="*/ 0 h 8"/>
                <a:gd name="T32" fmla="*/ 150 w 201"/>
                <a:gd name="T33" fmla="*/ 4 h 8"/>
                <a:gd name="T34" fmla="*/ 146 w 201"/>
                <a:gd name="T35" fmla="*/ 8 h 8"/>
                <a:gd name="T36" fmla="*/ 128 w 201"/>
                <a:gd name="T37" fmla="*/ 4 h 8"/>
                <a:gd name="T38" fmla="*/ 132 w 201"/>
                <a:gd name="T39" fmla="*/ 0 h 8"/>
                <a:gd name="T40" fmla="*/ 138 w 201"/>
                <a:gd name="T41" fmla="*/ 4 h 8"/>
                <a:gd name="T42" fmla="*/ 132 w 201"/>
                <a:gd name="T43" fmla="*/ 8 h 8"/>
                <a:gd name="T44" fmla="*/ 116 w 201"/>
                <a:gd name="T45" fmla="*/ 4 h 8"/>
                <a:gd name="T46" fmla="*/ 121 w 201"/>
                <a:gd name="T47" fmla="*/ 0 h 8"/>
                <a:gd name="T48" fmla="*/ 121 w 201"/>
                <a:gd name="T49" fmla="*/ 8 h 8"/>
                <a:gd name="T50" fmla="*/ 107 w 201"/>
                <a:gd name="T51" fmla="*/ 8 h 8"/>
                <a:gd name="T52" fmla="*/ 107 w 201"/>
                <a:gd name="T53" fmla="*/ 0 h 8"/>
                <a:gd name="T54" fmla="*/ 112 w 201"/>
                <a:gd name="T55" fmla="*/ 4 h 8"/>
                <a:gd name="T56" fmla="*/ 108 w 201"/>
                <a:gd name="T57" fmla="*/ 8 h 8"/>
                <a:gd name="T58" fmla="*/ 90 w 201"/>
                <a:gd name="T59" fmla="*/ 4 h 8"/>
                <a:gd name="T60" fmla="*/ 94 w 201"/>
                <a:gd name="T61" fmla="*/ 0 h 8"/>
                <a:gd name="T62" fmla="*/ 99 w 201"/>
                <a:gd name="T63" fmla="*/ 4 h 8"/>
                <a:gd name="T64" fmla="*/ 94 w 201"/>
                <a:gd name="T65" fmla="*/ 8 h 8"/>
                <a:gd name="T66" fmla="*/ 77 w 201"/>
                <a:gd name="T67" fmla="*/ 4 h 8"/>
                <a:gd name="T68" fmla="*/ 82 w 201"/>
                <a:gd name="T69" fmla="*/ 0 h 8"/>
                <a:gd name="T70" fmla="*/ 82 w 201"/>
                <a:gd name="T71" fmla="*/ 8 h 8"/>
                <a:gd name="T72" fmla="*/ 68 w 201"/>
                <a:gd name="T73" fmla="*/ 8 h 8"/>
                <a:gd name="T74" fmla="*/ 68 w 201"/>
                <a:gd name="T75" fmla="*/ 0 h 8"/>
                <a:gd name="T76" fmla="*/ 74 w 201"/>
                <a:gd name="T77" fmla="*/ 4 h 8"/>
                <a:gd name="T78" fmla="*/ 70 w 201"/>
                <a:gd name="T79" fmla="*/ 8 h 8"/>
                <a:gd name="T80" fmla="*/ 52 w 201"/>
                <a:gd name="T81" fmla="*/ 4 h 8"/>
                <a:gd name="T82" fmla="*/ 56 w 201"/>
                <a:gd name="T83" fmla="*/ 0 h 8"/>
                <a:gd name="T84" fmla="*/ 61 w 201"/>
                <a:gd name="T85" fmla="*/ 4 h 8"/>
                <a:gd name="T86" fmla="*/ 56 w 201"/>
                <a:gd name="T87" fmla="*/ 8 h 8"/>
                <a:gd name="T88" fmla="*/ 39 w 201"/>
                <a:gd name="T89" fmla="*/ 4 h 8"/>
                <a:gd name="T90" fmla="*/ 44 w 201"/>
                <a:gd name="T91" fmla="*/ 0 h 8"/>
                <a:gd name="T92" fmla="*/ 44 w 201"/>
                <a:gd name="T93" fmla="*/ 8 h 8"/>
                <a:gd name="T94" fmla="*/ 30 w 201"/>
                <a:gd name="T95" fmla="*/ 8 h 8"/>
                <a:gd name="T96" fmla="*/ 30 w 201"/>
                <a:gd name="T97" fmla="*/ 0 h 8"/>
                <a:gd name="T98" fmla="*/ 35 w 201"/>
                <a:gd name="T99" fmla="*/ 4 h 8"/>
                <a:gd name="T100" fmla="*/ 31 w 201"/>
                <a:gd name="T101" fmla="*/ 8 h 8"/>
                <a:gd name="T102" fmla="*/ 13 w 201"/>
                <a:gd name="T103" fmla="*/ 4 h 8"/>
                <a:gd name="T104" fmla="*/ 17 w 201"/>
                <a:gd name="T105" fmla="*/ 0 h 8"/>
                <a:gd name="T106" fmla="*/ 22 w 201"/>
                <a:gd name="T107" fmla="*/ 4 h 8"/>
                <a:gd name="T108" fmla="*/ 17 w 201"/>
                <a:gd name="T109" fmla="*/ 8 h 8"/>
                <a:gd name="T110" fmla="*/ 0 w 201"/>
                <a:gd name="T111" fmla="*/ 4 h 8"/>
                <a:gd name="T112" fmla="*/ 6 w 201"/>
                <a:gd name="T113" fmla="*/ 0 h 8"/>
                <a:gd name="T114" fmla="*/ 6 w 201"/>
                <a:gd name="T1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8">
                  <a:moveTo>
                    <a:pt x="196" y="8"/>
                  </a:moveTo>
                  <a:cubicBezTo>
                    <a:pt x="194" y="8"/>
                    <a:pt x="192" y="6"/>
                    <a:pt x="192" y="4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4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199" y="8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6" y="8"/>
                    <a:pt x="196" y="8"/>
                  </a:cubicBezTo>
                  <a:close/>
                  <a:moveTo>
                    <a:pt x="184" y="8"/>
                  </a:moveTo>
                  <a:cubicBezTo>
                    <a:pt x="181" y="8"/>
                    <a:pt x="180" y="6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2"/>
                    <a:pt x="181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9" y="6"/>
                    <a:pt x="187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4" y="8"/>
                    <a:pt x="184" y="8"/>
                    <a:pt x="184" y="8"/>
                  </a:cubicBezTo>
                  <a:close/>
                  <a:moveTo>
                    <a:pt x="171" y="8"/>
                  </a:moveTo>
                  <a:cubicBezTo>
                    <a:pt x="169" y="8"/>
                    <a:pt x="167" y="6"/>
                    <a:pt x="16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7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71" y="8"/>
                    <a:pt x="171" y="8"/>
                  </a:cubicBezTo>
                  <a:close/>
                  <a:moveTo>
                    <a:pt x="158" y="8"/>
                  </a:moveTo>
                  <a:cubicBezTo>
                    <a:pt x="156" y="8"/>
                    <a:pt x="154" y="6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2"/>
                    <a:pt x="156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3" y="2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6"/>
                    <a:pt x="161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  <a:moveTo>
                    <a:pt x="145" y="8"/>
                  </a:moveTo>
                  <a:cubicBezTo>
                    <a:pt x="143" y="8"/>
                    <a:pt x="141" y="6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2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0" y="2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6"/>
                    <a:pt x="149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lose/>
                  <a:moveTo>
                    <a:pt x="132" y="8"/>
                  </a:moveTo>
                  <a:cubicBezTo>
                    <a:pt x="130" y="8"/>
                    <a:pt x="128" y="6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30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6"/>
                    <a:pt x="136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  <a:moveTo>
                    <a:pt x="120" y="8"/>
                  </a:moveTo>
                  <a:cubicBezTo>
                    <a:pt x="117" y="8"/>
                    <a:pt x="116" y="6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6"/>
                    <a:pt x="123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lose/>
                  <a:moveTo>
                    <a:pt x="107" y="8"/>
                  </a:moveTo>
                  <a:cubicBezTo>
                    <a:pt x="105" y="8"/>
                    <a:pt x="103" y="6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2" y="2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6"/>
                    <a:pt x="110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4" y="8"/>
                  </a:moveTo>
                  <a:cubicBezTo>
                    <a:pt x="92" y="8"/>
                    <a:pt x="90" y="6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2"/>
                    <a:pt x="92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6"/>
                    <a:pt x="97" y="8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lose/>
                  <a:moveTo>
                    <a:pt x="81" y="8"/>
                  </a:moveTo>
                  <a:cubicBezTo>
                    <a:pt x="79" y="8"/>
                    <a:pt x="77" y="6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9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6" y="2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lose/>
                  <a:moveTo>
                    <a:pt x="68" y="8"/>
                  </a:moveTo>
                  <a:cubicBezTo>
                    <a:pt x="66" y="8"/>
                    <a:pt x="64" y="6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6"/>
                    <a:pt x="72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8"/>
                    <a:pt x="68" y="8"/>
                    <a:pt x="68" y="8"/>
                  </a:cubicBezTo>
                  <a:close/>
                  <a:moveTo>
                    <a:pt x="56" y="8"/>
                  </a:moveTo>
                  <a:cubicBezTo>
                    <a:pt x="53" y="8"/>
                    <a:pt x="52" y="6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2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6"/>
                    <a:pt x="59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lose/>
                  <a:moveTo>
                    <a:pt x="43" y="8"/>
                  </a:moveTo>
                  <a:cubicBezTo>
                    <a:pt x="41" y="8"/>
                    <a:pt x="39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30" y="8"/>
                  </a:moveTo>
                  <a:cubicBezTo>
                    <a:pt x="28" y="8"/>
                    <a:pt x="26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6"/>
                    <a:pt x="33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lose/>
                  <a:moveTo>
                    <a:pt x="17" y="8"/>
                  </a:moveTo>
                  <a:cubicBezTo>
                    <a:pt x="15" y="8"/>
                    <a:pt x="13" y="6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6"/>
                    <a:pt x="21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318"/>
            <p:cNvSpPr>
              <a:spLocks noEditPoints="1"/>
            </p:cNvSpPr>
            <p:nvPr/>
          </p:nvSpPr>
          <p:spPr bwMode="auto">
            <a:xfrm>
              <a:off x="7408524" y="4323897"/>
              <a:ext cx="517525" cy="20638"/>
            </a:xfrm>
            <a:custGeom>
              <a:avLst/>
              <a:gdLst>
                <a:gd name="T0" fmla="*/ 192 w 201"/>
                <a:gd name="T1" fmla="*/ 4 h 8"/>
                <a:gd name="T2" fmla="*/ 197 w 201"/>
                <a:gd name="T3" fmla="*/ 0 h 8"/>
                <a:gd name="T4" fmla="*/ 197 w 201"/>
                <a:gd name="T5" fmla="*/ 8 h 8"/>
                <a:gd name="T6" fmla="*/ 184 w 201"/>
                <a:gd name="T7" fmla="*/ 8 h 8"/>
                <a:gd name="T8" fmla="*/ 184 w 201"/>
                <a:gd name="T9" fmla="*/ 0 h 8"/>
                <a:gd name="T10" fmla="*/ 189 w 201"/>
                <a:gd name="T11" fmla="*/ 4 h 8"/>
                <a:gd name="T12" fmla="*/ 185 w 201"/>
                <a:gd name="T13" fmla="*/ 8 h 8"/>
                <a:gd name="T14" fmla="*/ 167 w 201"/>
                <a:gd name="T15" fmla="*/ 4 h 8"/>
                <a:gd name="T16" fmla="*/ 171 w 201"/>
                <a:gd name="T17" fmla="*/ 0 h 8"/>
                <a:gd name="T18" fmla="*/ 176 w 201"/>
                <a:gd name="T19" fmla="*/ 4 h 8"/>
                <a:gd name="T20" fmla="*/ 171 w 201"/>
                <a:gd name="T21" fmla="*/ 8 h 8"/>
                <a:gd name="T22" fmla="*/ 154 w 201"/>
                <a:gd name="T23" fmla="*/ 4 h 8"/>
                <a:gd name="T24" fmla="*/ 159 w 201"/>
                <a:gd name="T25" fmla="*/ 0 h 8"/>
                <a:gd name="T26" fmla="*/ 159 w 201"/>
                <a:gd name="T27" fmla="*/ 8 h 8"/>
                <a:gd name="T28" fmla="*/ 145 w 201"/>
                <a:gd name="T29" fmla="*/ 8 h 8"/>
                <a:gd name="T30" fmla="*/ 145 w 201"/>
                <a:gd name="T31" fmla="*/ 0 h 8"/>
                <a:gd name="T32" fmla="*/ 150 w 201"/>
                <a:gd name="T33" fmla="*/ 4 h 8"/>
                <a:gd name="T34" fmla="*/ 146 w 201"/>
                <a:gd name="T35" fmla="*/ 8 h 8"/>
                <a:gd name="T36" fmla="*/ 128 w 201"/>
                <a:gd name="T37" fmla="*/ 4 h 8"/>
                <a:gd name="T38" fmla="*/ 132 w 201"/>
                <a:gd name="T39" fmla="*/ 0 h 8"/>
                <a:gd name="T40" fmla="*/ 138 w 201"/>
                <a:gd name="T41" fmla="*/ 4 h 8"/>
                <a:gd name="T42" fmla="*/ 132 w 201"/>
                <a:gd name="T43" fmla="*/ 8 h 8"/>
                <a:gd name="T44" fmla="*/ 116 w 201"/>
                <a:gd name="T45" fmla="*/ 4 h 8"/>
                <a:gd name="T46" fmla="*/ 121 w 201"/>
                <a:gd name="T47" fmla="*/ 0 h 8"/>
                <a:gd name="T48" fmla="*/ 121 w 201"/>
                <a:gd name="T49" fmla="*/ 8 h 8"/>
                <a:gd name="T50" fmla="*/ 107 w 201"/>
                <a:gd name="T51" fmla="*/ 8 h 8"/>
                <a:gd name="T52" fmla="*/ 107 w 201"/>
                <a:gd name="T53" fmla="*/ 0 h 8"/>
                <a:gd name="T54" fmla="*/ 112 w 201"/>
                <a:gd name="T55" fmla="*/ 4 h 8"/>
                <a:gd name="T56" fmla="*/ 108 w 201"/>
                <a:gd name="T57" fmla="*/ 8 h 8"/>
                <a:gd name="T58" fmla="*/ 90 w 201"/>
                <a:gd name="T59" fmla="*/ 4 h 8"/>
                <a:gd name="T60" fmla="*/ 94 w 201"/>
                <a:gd name="T61" fmla="*/ 0 h 8"/>
                <a:gd name="T62" fmla="*/ 99 w 201"/>
                <a:gd name="T63" fmla="*/ 4 h 8"/>
                <a:gd name="T64" fmla="*/ 94 w 201"/>
                <a:gd name="T65" fmla="*/ 8 h 8"/>
                <a:gd name="T66" fmla="*/ 77 w 201"/>
                <a:gd name="T67" fmla="*/ 4 h 8"/>
                <a:gd name="T68" fmla="*/ 82 w 201"/>
                <a:gd name="T69" fmla="*/ 0 h 8"/>
                <a:gd name="T70" fmla="*/ 82 w 201"/>
                <a:gd name="T71" fmla="*/ 8 h 8"/>
                <a:gd name="T72" fmla="*/ 68 w 201"/>
                <a:gd name="T73" fmla="*/ 8 h 8"/>
                <a:gd name="T74" fmla="*/ 68 w 201"/>
                <a:gd name="T75" fmla="*/ 0 h 8"/>
                <a:gd name="T76" fmla="*/ 74 w 201"/>
                <a:gd name="T77" fmla="*/ 4 h 8"/>
                <a:gd name="T78" fmla="*/ 70 w 201"/>
                <a:gd name="T79" fmla="*/ 8 h 8"/>
                <a:gd name="T80" fmla="*/ 52 w 201"/>
                <a:gd name="T81" fmla="*/ 4 h 8"/>
                <a:gd name="T82" fmla="*/ 56 w 201"/>
                <a:gd name="T83" fmla="*/ 0 h 8"/>
                <a:gd name="T84" fmla="*/ 61 w 201"/>
                <a:gd name="T85" fmla="*/ 4 h 8"/>
                <a:gd name="T86" fmla="*/ 56 w 201"/>
                <a:gd name="T87" fmla="*/ 8 h 8"/>
                <a:gd name="T88" fmla="*/ 39 w 201"/>
                <a:gd name="T89" fmla="*/ 4 h 8"/>
                <a:gd name="T90" fmla="*/ 44 w 201"/>
                <a:gd name="T91" fmla="*/ 0 h 8"/>
                <a:gd name="T92" fmla="*/ 44 w 201"/>
                <a:gd name="T93" fmla="*/ 8 h 8"/>
                <a:gd name="T94" fmla="*/ 30 w 201"/>
                <a:gd name="T95" fmla="*/ 8 h 8"/>
                <a:gd name="T96" fmla="*/ 30 w 201"/>
                <a:gd name="T97" fmla="*/ 0 h 8"/>
                <a:gd name="T98" fmla="*/ 35 w 201"/>
                <a:gd name="T99" fmla="*/ 4 h 8"/>
                <a:gd name="T100" fmla="*/ 31 w 201"/>
                <a:gd name="T101" fmla="*/ 8 h 8"/>
                <a:gd name="T102" fmla="*/ 13 w 201"/>
                <a:gd name="T103" fmla="*/ 4 h 8"/>
                <a:gd name="T104" fmla="*/ 17 w 201"/>
                <a:gd name="T105" fmla="*/ 0 h 8"/>
                <a:gd name="T106" fmla="*/ 22 w 201"/>
                <a:gd name="T107" fmla="*/ 4 h 8"/>
                <a:gd name="T108" fmla="*/ 17 w 201"/>
                <a:gd name="T109" fmla="*/ 8 h 8"/>
                <a:gd name="T110" fmla="*/ 0 w 201"/>
                <a:gd name="T111" fmla="*/ 4 h 8"/>
                <a:gd name="T112" fmla="*/ 6 w 201"/>
                <a:gd name="T113" fmla="*/ 0 h 8"/>
                <a:gd name="T114" fmla="*/ 6 w 201"/>
                <a:gd name="T1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8">
                  <a:moveTo>
                    <a:pt x="196" y="8"/>
                  </a:moveTo>
                  <a:cubicBezTo>
                    <a:pt x="194" y="8"/>
                    <a:pt x="192" y="6"/>
                    <a:pt x="192" y="4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4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199" y="8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6" y="8"/>
                    <a:pt x="196" y="8"/>
                  </a:cubicBezTo>
                  <a:close/>
                  <a:moveTo>
                    <a:pt x="184" y="8"/>
                  </a:moveTo>
                  <a:cubicBezTo>
                    <a:pt x="181" y="8"/>
                    <a:pt x="180" y="6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2"/>
                    <a:pt x="181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9" y="6"/>
                    <a:pt x="187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4" y="8"/>
                    <a:pt x="184" y="8"/>
                    <a:pt x="184" y="8"/>
                  </a:cubicBezTo>
                  <a:close/>
                  <a:moveTo>
                    <a:pt x="171" y="8"/>
                  </a:moveTo>
                  <a:cubicBezTo>
                    <a:pt x="169" y="8"/>
                    <a:pt x="167" y="6"/>
                    <a:pt x="16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7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71" y="8"/>
                    <a:pt x="171" y="8"/>
                  </a:cubicBezTo>
                  <a:close/>
                  <a:moveTo>
                    <a:pt x="158" y="8"/>
                  </a:moveTo>
                  <a:cubicBezTo>
                    <a:pt x="156" y="8"/>
                    <a:pt x="154" y="6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2"/>
                    <a:pt x="156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3" y="2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6"/>
                    <a:pt x="161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  <a:moveTo>
                    <a:pt x="145" y="8"/>
                  </a:moveTo>
                  <a:cubicBezTo>
                    <a:pt x="143" y="8"/>
                    <a:pt x="141" y="6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2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0" y="2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6"/>
                    <a:pt x="149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lose/>
                  <a:moveTo>
                    <a:pt x="132" y="8"/>
                  </a:moveTo>
                  <a:cubicBezTo>
                    <a:pt x="130" y="8"/>
                    <a:pt x="128" y="6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30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6"/>
                    <a:pt x="136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  <a:moveTo>
                    <a:pt x="120" y="8"/>
                  </a:moveTo>
                  <a:cubicBezTo>
                    <a:pt x="117" y="8"/>
                    <a:pt x="116" y="6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6"/>
                    <a:pt x="123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lose/>
                  <a:moveTo>
                    <a:pt x="107" y="8"/>
                  </a:moveTo>
                  <a:cubicBezTo>
                    <a:pt x="105" y="8"/>
                    <a:pt x="103" y="6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2" y="2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6"/>
                    <a:pt x="110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4" y="8"/>
                  </a:moveTo>
                  <a:cubicBezTo>
                    <a:pt x="92" y="8"/>
                    <a:pt x="90" y="6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2"/>
                    <a:pt x="92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6"/>
                    <a:pt x="97" y="8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lose/>
                  <a:moveTo>
                    <a:pt x="81" y="8"/>
                  </a:moveTo>
                  <a:cubicBezTo>
                    <a:pt x="79" y="8"/>
                    <a:pt x="77" y="6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9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6" y="2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lose/>
                  <a:moveTo>
                    <a:pt x="68" y="8"/>
                  </a:moveTo>
                  <a:cubicBezTo>
                    <a:pt x="66" y="8"/>
                    <a:pt x="64" y="6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6"/>
                    <a:pt x="72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8"/>
                    <a:pt x="68" y="8"/>
                    <a:pt x="68" y="8"/>
                  </a:cubicBezTo>
                  <a:close/>
                  <a:moveTo>
                    <a:pt x="56" y="8"/>
                  </a:moveTo>
                  <a:cubicBezTo>
                    <a:pt x="53" y="8"/>
                    <a:pt x="52" y="6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2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6"/>
                    <a:pt x="59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lose/>
                  <a:moveTo>
                    <a:pt x="43" y="8"/>
                  </a:moveTo>
                  <a:cubicBezTo>
                    <a:pt x="41" y="8"/>
                    <a:pt x="39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30" y="8"/>
                  </a:moveTo>
                  <a:cubicBezTo>
                    <a:pt x="28" y="8"/>
                    <a:pt x="26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6"/>
                    <a:pt x="33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lose/>
                  <a:moveTo>
                    <a:pt x="17" y="8"/>
                  </a:moveTo>
                  <a:cubicBezTo>
                    <a:pt x="15" y="8"/>
                    <a:pt x="13" y="6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6"/>
                    <a:pt x="21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319"/>
            <p:cNvSpPr>
              <a:spLocks noEditPoints="1"/>
            </p:cNvSpPr>
            <p:nvPr/>
          </p:nvSpPr>
          <p:spPr bwMode="auto">
            <a:xfrm>
              <a:off x="7413287" y="4282622"/>
              <a:ext cx="492125" cy="9525"/>
            </a:xfrm>
            <a:custGeom>
              <a:avLst/>
              <a:gdLst>
                <a:gd name="T0" fmla="*/ 188 w 191"/>
                <a:gd name="T1" fmla="*/ 0 h 4"/>
                <a:gd name="T2" fmla="*/ 191 w 191"/>
                <a:gd name="T3" fmla="*/ 2 h 4"/>
                <a:gd name="T4" fmla="*/ 179 w 191"/>
                <a:gd name="T5" fmla="*/ 4 h 4"/>
                <a:gd name="T6" fmla="*/ 179 w 191"/>
                <a:gd name="T7" fmla="*/ 0 h 4"/>
                <a:gd name="T8" fmla="*/ 180 w 191"/>
                <a:gd name="T9" fmla="*/ 4 h 4"/>
                <a:gd name="T10" fmla="*/ 168 w 191"/>
                <a:gd name="T11" fmla="*/ 2 h 4"/>
                <a:gd name="T12" fmla="*/ 171 w 191"/>
                <a:gd name="T13" fmla="*/ 0 h 4"/>
                <a:gd name="T14" fmla="*/ 171 w 191"/>
                <a:gd name="T15" fmla="*/ 4 h 4"/>
                <a:gd name="T16" fmla="*/ 160 w 191"/>
                <a:gd name="T17" fmla="*/ 2 h 4"/>
                <a:gd name="T18" fmla="*/ 165 w 191"/>
                <a:gd name="T19" fmla="*/ 2 h 4"/>
                <a:gd name="T20" fmla="*/ 161 w 191"/>
                <a:gd name="T21" fmla="*/ 4 h 4"/>
                <a:gd name="T22" fmla="*/ 153 w 191"/>
                <a:gd name="T23" fmla="*/ 0 h 4"/>
                <a:gd name="T24" fmla="*/ 156 w 191"/>
                <a:gd name="T25" fmla="*/ 2 h 4"/>
                <a:gd name="T26" fmla="*/ 144 w 191"/>
                <a:gd name="T27" fmla="*/ 4 h 4"/>
                <a:gd name="T28" fmla="*/ 144 w 191"/>
                <a:gd name="T29" fmla="*/ 0 h 4"/>
                <a:gd name="T30" fmla="*/ 145 w 191"/>
                <a:gd name="T31" fmla="*/ 4 h 4"/>
                <a:gd name="T32" fmla="*/ 133 w 191"/>
                <a:gd name="T33" fmla="*/ 2 h 4"/>
                <a:gd name="T34" fmla="*/ 136 w 191"/>
                <a:gd name="T35" fmla="*/ 0 h 4"/>
                <a:gd name="T36" fmla="*/ 136 w 191"/>
                <a:gd name="T37" fmla="*/ 4 h 4"/>
                <a:gd name="T38" fmla="*/ 124 w 191"/>
                <a:gd name="T39" fmla="*/ 2 h 4"/>
                <a:gd name="T40" fmla="*/ 129 w 191"/>
                <a:gd name="T41" fmla="*/ 2 h 4"/>
                <a:gd name="T42" fmla="*/ 126 w 191"/>
                <a:gd name="T43" fmla="*/ 4 h 4"/>
                <a:gd name="T44" fmla="*/ 117 w 191"/>
                <a:gd name="T45" fmla="*/ 0 h 4"/>
                <a:gd name="T46" fmla="*/ 120 w 191"/>
                <a:gd name="T47" fmla="*/ 2 h 4"/>
                <a:gd name="T48" fmla="*/ 108 w 191"/>
                <a:gd name="T49" fmla="*/ 4 h 4"/>
                <a:gd name="T50" fmla="*/ 108 w 191"/>
                <a:gd name="T51" fmla="*/ 0 h 4"/>
                <a:gd name="T52" fmla="*/ 110 w 191"/>
                <a:gd name="T53" fmla="*/ 4 h 4"/>
                <a:gd name="T54" fmla="*/ 98 w 191"/>
                <a:gd name="T55" fmla="*/ 2 h 4"/>
                <a:gd name="T56" fmla="*/ 101 w 191"/>
                <a:gd name="T57" fmla="*/ 0 h 4"/>
                <a:gd name="T58" fmla="*/ 101 w 191"/>
                <a:gd name="T59" fmla="*/ 4 h 4"/>
                <a:gd name="T60" fmla="*/ 89 w 191"/>
                <a:gd name="T61" fmla="*/ 2 h 4"/>
                <a:gd name="T62" fmla="*/ 94 w 191"/>
                <a:gd name="T63" fmla="*/ 2 h 4"/>
                <a:gd name="T64" fmla="*/ 91 w 191"/>
                <a:gd name="T65" fmla="*/ 4 h 4"/>
                <a:gd name="T66" fmla="*/ 82 w 191"/>
                <a:gd name="T67" fmla="*/ 0 h 4"/>
                <a:gd name="T68" fmla="*/ 85 w 191"/>
                <a:gd name="T69" fmla="*/ 2 h 4"/>
                <a:gd name="T70" fmla="*/ 73 w 191"/>
                <a:gd name="T71" fmla="*/ 4 h 4"/>
                <a:gd name="T72" fmla="*/ 73 w 191"/>
                <a:gd name="T73" fmla="*/ 0 h 4"/>
                <a:gd name="T74" fmla="*/ 74 w 191"/>
                <a:gd name="T75" fmla="*/ 4 h 4"/>
                <a:gd name="T76" fmla="*/ 62 w 191"/>
                <a:gd name="T77" fmla="*/ 2 h 4"/>
                <a:gd name="T78" fmla="*/ 65 w 191"/>
                <a:gd name="T79" fmla="*/ 0 h 4"/>
                <a:gd name="T80" fmla="*/ 65 w 191"/>
                <a:gd name="T81" fmla="*/ 4 h 4"/>
                <a:gd name="T82" fmla="*/ 54 w 191"/>
                <a:gd name="T83" fmla="*/ 2 h 4"/>
                <a:gd name="T84" fmla="*/ 59 w 191"/>
                <a:gd name="T85" fmla="*/ 2 h 4"/>
                <a:gd name="T86" fmla="*/ 55 w 191"/>
                <a:gd name="T87" fmla="*/ 4 h 4"/>
                <a:gd name="T88" fmla="*/ 47 w 191"/>
                <a:gd name="T89" fmla="*/ 0 h 4"/>
                <a:gd name="T90" fmla="*/ 50 w 191"/>
                <a:gd name="T91" fmla="*/ 2 h 4"/>
                <a:gd name="T92" fmla="*/ 38 w 191"/>
                <a:gd name="T93" fmla="*/ 4 h 4"/>
                <a:gd name="T94" fmla="*/ 38 w 191"/>
                <a:gd name="T95" fmla="*/ 0 h 4"/>
                <a:gd name="T96" fmla="*/ 39 w 191"/>
                <a:gd name="T97" fmla="*/ 4 h 4"/>
                <a:gd name="T98" fmla="*/ 27 w 191"/>
                <a:gd name="T99" fmla="*/ 2 h 4"/>
                <a:gd name="T100" fmla="*/ 30 w 191"/>
                <a:gd name="T101" fmla="*/ 0 h 4"/>
                <a:gd name="T102" fmla="*/ 30 w 191"/>
                <a:gd name="T103" fmla="*/ 4 h 4"/>
                <a:gd name="T104" fmla="*/ 18 w 191"/>
                <a:gd name="T105" fmla="*/ 2 h 4"/>
                <a:gd name="T106" fmla="*/ 23 w 191"/>
                <a:gd name="T107" fmla="*/ 2 h 4"/>
                <a:gd name="T108" fmla="*/ 20 w 191"/>
                <a:gd name="T109" fmla="*/ 4 h 4"/>
                <a:gd name="T110" fmla="*/ 11 w 191"/>
                <a:gd name="T111" fmla="*/ 0 h 4"/>
                <a:gd name="T112" fmla="*/ 14 w 191"/>
                <a:gd name="T113" fmla="*/ 2 h 4"/>
                <a:gd name="T114" fmla="*/ 2 w 191"/>
                <a:gd name="T115" fmla="*/ 4 h 4"/>
                <a:gd name="T116" fmla="*/ 2 w 191"/>
                <a:gd name="T117" fmla="*/ 0 h 4"/>
                <a:gd name="T118" fmla="*/ 4 w 191"/>
                <a:gd name="T1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4">
                  <a:moveTo>
                    <a:pt x="188" y="4"/>
                  </a:moveTo>
                  <a:cubicBezTo>
                    <a:pt x="187" y="4"/>
                    <a:pt x="186" y="3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1"/>
                    <a:pt x="187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1" y="1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3"/>
                    <a:pt x="190" y="4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8" y="4"/>
                    <a:pt x="188" y="4"/>
                    <a:pt x="188" y="4"/>
                  </a:cubicBezTo>
                  <a:close/>
                  <a:moveTo>
                    <a:pt x="179" y="4"/>
                  </a:moveTo>
                  <a:cubicBezTo>
                    <a:pt x="178" y="4"/>
                    <a:pt x="177" y="3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1"/>
                    <a:pt x="178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2" y="1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3"/>
                    <a:pt x="181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lose/>
                  <a:moveTo>
                    <a:pt x="170" y="4"/>
                  </a:moveTo>
                  <a:cubicBezTo>
                    <a:pt x="169" y="4"/>
                    <a:pt x="168" y="3"/>
                    <a:pt x="16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1"/>
                    <a:pt x="169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3" y="1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3"/>
                    <a:pt x="17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0" y="4"/>
                    <a:pt x="170" y="4"/>
                    <a:pt x="170" y="4"/>
                  </a:cubicBezTo>
                  <a:close/>
                  <a:moveTo>
                    <a:pt x="161" y="4"/>
                  </a:moveTo>
                  <a:cubicBezTo>
                    <a:pt x="160" y="4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4" y="0"/>
                    <a:pt x="165" y="1"/>
                    <a:pt x="165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5" y="3"/>
                    <a:pt x="164" y="4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1" y="4"/>
                    <a:pt x="161" y="4"/>
                    <a:pt x="161" y="4"/>
                  </a:cubicBezTo>
                  <a:close/>
                  <a:moveTo>
                    <a:pt x="153" y="4"/>
                  </a:moveTo>
                  <a:cubicBezTo>
                    <a:pt x="152" y="4"/>
                    <a:pt x="151" y="3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1"/>
                    <a:pt x="152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3"/>
                    <a:pt x="155" y="4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3" y="4"/>
                    <a:pt x="153" y="4"/>
                    <a:pt x="153" y="4"/>
                  </a:cubicBezTo>
                  <a:close/>
                  <a:moveTo>
                    <a:pt x="144" y="4"/>
                  </a:moveTo>
                  <a:cubicBezTo>
                    <a:pt x="143" y="4"/>
                    <a:pt x="142" y="3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3"/>
                    <a:pt x="146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4" y="4"/>
                    <a:pt x="144" y="4"/>
                    <a:pt x="144" y="4"/>
                  </a:cubicBezTo>
                  <a:close/>
                  <a:moveTo>
                    <a:pt x="135" y="4"/>
                  </a:moveTo>
                  <a:cubicBezTo>
                    <a:pt x="134" y="4"/>
                    <a:pt x="133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7" y="0"/>
                    <a:pt x="138" y="1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3"/>
                    <a:pt x="137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5" y="4"/>
                    <a:pt x="135" y="4"/>
                    <a:pt x="135" y="4"/>
                  </a:cubicBezTo>
                  <a:close/>
                  <a:moveTo>
                    <a:pt x="126" y="4"/>
                  </a:moveTo>
                  <a:cubicBezTo>
                    <a:pt x="125" y="4"/>
                    <a:pt x="124" y="3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1"/>
                    <a:pt x="125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9" y="1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3"/>
                    <a:pt x="128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lose/>
                  <a:moveTo>
                    <a:pt x="117" y="4"/>
                  </a:moveTo>
                  <a:cubicBezTo>
                    <a:pt x="116" y="4"/>
                    <a:pt x="115" y="3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1"/>
                    <a:pt x="116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0" y="1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3"/>
                    <a:pt x="120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4"/>
                  </a:cubicBezTo>
                  <a:close/>
                  <a:moveTo>
                    <a:pt x="108" y="4"/>
                  </a:moveTo>
                  <a:cubicBezTo>
                    <a:pt x="107" y="4"/>
                    <a:pt x="107" y="3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1"/>
                    <a:pt x="107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3"/>
                    <a:pt x="111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4"/>
                    <a:pt x="108" y="4"/>
                    <a:pt x="108" y="4"/>
                  </a:cubicBezTo>
                  <a:close/>
                  <a:moveTo>
                    <a:pt x="100" y="4"/>
                  </a:moveTo>
                  <a:cubicBezTo>
                    <a:pt x="99" y="4"/>
                    <a:pt x="98" y="3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1"/>
                    <a:pt x="99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1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2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4"/>
                    <a:pt x="100" y="4"/>
                    <a:pt x="100" y="4"/>
                  </a:cubicBezTo>
                  <a:close/>
                  <a:moveTo>
                    <a:pt x="91" y="4"/>
                  </a:moveTo>
                  <a:cubicBezTo>
                    <a:pt x="90" y="4"/>
                    <a:pt x="89" y="3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90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3"/>
                    <a:pt x="93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1" y="4"/>
                    <a:pt x="91" y="4"/>
                    <a:pt x="91" y="4"/>
                  </a:cubicBezTo>
                  <a:close/>
                  <a:moveTo>
                    <a:pt x="82" y="4"/>
                  </a:moveTo>
                  <a:cubicBezTo>
                    <a:pt x="81" y="4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1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4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lose/>
                  <a:moveTo>
                    <a:pt x="73" y="4"/>
                  </a:moveTo>
                  <a:cubicBezTo>
                    <a:pt x="72" y="4"/>
                    <a:pt x="71" y="3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3"/>
                    <a:pt x="75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lose/>
                  <a:moveTo>
                    <a:pt x="64" y="4"/>
                  </a:moveTo>
                  <a:cubicBezTo>
                    <a:pt x="63" y="4"/>
                    <a:pt x="62" y="3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1"/>
                    <a:pt x="67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3"/>
                    <a:pt x="67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55" y="4"/>
                  </a:moveTo>
                  <a:cubicBezTo>
                    <a:pt x="54" y="4"/>
                    <a:pt x="54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8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4"/>
                    <a:pt x="55" y="4"/>
                    <a:pt x="55" y="4"/>
                  </a:cubicBezTo>
                  <a:close/>
                  <a:moveTo>
                    <a:pt x="47" y="4"/>
                  </a:moveTo>
                  <a:cubicBezTo>
                    <a:pt x="46" y="4"/>
                    <a:pt x="45" y="3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7" y="4"/>
                  </a:cubicBezTo>
                  <a:close/>
                  <a:moveTo>
                    <a:pt x="38" y="4"/>
                  </a:moveTo>
                  <a:cubicBezTo>
                    <a:pt x="37" y="4"/>
                    <a:pt x="36" y="3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29" y="4"/>
                  </a:moveTo>
                  <a:cubicBezTo>
                    <a:pt x="28" y="4"/>
                    <a:pt x="27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lose/>
                  <a:moveTo>
                    <a:pt x="20" y="4"/>
                  </a:moveTo>
                  <a:cubicBezTo>
                    <a:pt x="19" y="4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2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11" y="4"/>
                  </a:move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Rectangle 320"/>
            <p:cNvSpPr>
              <a:spLocks noChangeArrowheads="1"/>
            </p:cNvSpPr>
            <p:nvPr/>
          </p:nvSpPr>
          <p:spPr bwMode="auto">
            <a:xfrm>
              <a:off x="742598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Rectangle 321"/>
            <p:cNvSpPr>
              <a:spLocks noChangeArrowheads="1"/>
            </p:cNvSpPr>
            <p:nvPr/>
          </p:nvSpPr>
          <p:spPr bwMode="auto">
            <a:xfrm>
              <a:off x="7462499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Rectangle 322"/>
            <p:cNvSpPr>
              <a:spLocks noChangeArrowheads="1"/>
            </p:cNvSpPr>
            <p:nvPr/>
          </p:nvSpPr>
          <p:spPr bwMode="auto">
            <a:xfrm>
              <a:off x="749742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Rectangle 323"/>
            <p:cNvSpPr>
              <a:spLocks noChangeArrowheads="1"/>
            </p:cNvSpPr>
            <p:nvPr/>
          </p:nvSpPr>
          <p:spPr bwMode="auto">
            <a:xfrm>
              <a:off x="7530762" y="4390572"/>
              <a:ext cx="14288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Rectangle 324"/>
            <p:cNvSpPr>
              <a:spLocks noChangeArrowheads="1"/>
            </p:cNvSpPr>
            <p:nvPr/>
          </p:nvSpPr>
          <p:spPr bwMode="auto">
            <a:xfrm>
              <a:off x="756727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Rectangle 325"/>
            <p:cNvSpPr>
              <a:spLocks noChangeArrowheads="1"/>
            </p:cNvSpPr>
            <p:nvPr/>
          </p:nvSpPr>
          <p:spPr bwMode="auto">
            <a:xfrm>
              <a:off x="760378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Rectangle 326"/>
            <p:cNvSpPr>
              <a:spLocks noChangeArrowheads="1"/>
            </p:cNvSpPr>
            <p:nvPr/>
          </p:nvSpPr>
          <p:spPr bwMode="auto">
            <a:xfrm>
              <a:off x="763712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Rectangle 327"/>
            <p:cNvSpPr>
              <a:spLocks noChangeArrowheads="1"/>
            </p:cNvSpPr>
            <p:nvPr/>
          </p:nvSpPr>
          <p:spPr bwMode="auto">
            <a:xfrm>
              <a:off x="767363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Rectangle 328"/>
            <p:cNvSpPr>
              <a:spLocks noChangeArrowheads="1"/>
            </p:cNvSpPr>
            <p:nvPr/>
          </p:nvSpPr>
          <p:spPr bwMode="auto">
            <a:xfrm>
              <a:off x="7708562" y="4390572"/>
              <a:ext cx="14288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Rectangle 329"/>
            <p:cNvSpPr>
              <a:spLocks noChangeArrowheads="1"/>
            </p:cNvSpPr>
            <p:nvPr/>
          </p:nvSpPr>
          <p:spPr bwMode="auto">
            <a:xfrm>
              <a:off x="774348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Rectangle 330"/>
            <p:cNvSpPr>
              <a:spLocks noChangeArrowheads="1"/>
            </p:cNvSpPr>
            <p:nvPr/>
          </p:nvSpPr>
          <p:spPr bwMode="auto">
            <a:xfrm>
              <a:off x="7778412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Rectangle 331"/>
            <p:cNvSpPr>
              <a:spLocks noChangeArrowheads="1"/>
            </p:cNvSpPr>
            <p:nvPr/>
          </p:nvSpPr>
          <p:spPr bwMode="auto">
            <a:xfrm>
              <a:off x="781492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Rectangle 332"/>
            <p:cNvSpPr>
              <a:spLocks noChangeArrowheads="1"/>
            </p:cNvSpPr>
            <p:nvPr/>
          </p:nvSpPr>
          <p:spPr bwMode="auto">
            <a:xfrm>
              <a:off x="7848262" y="4390572"/>
              <a:ext cx="15875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Rectangle 333"/>
            <p:cNvSpPr>
              <a:spLocks noChangeArrowheads="1"/>
            </p:cNvSpPr>
            <p:nvPr/>
          </p:nvSpPr>
          <p:spPr bwMode="auto">
            <a:xfrm>
              <a:off x="788477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34"/>
            <p:cNvSpPr>
              <a:spLocks noEditPoints="1"/>
            </p:cNvSpPr>
            <p:nvPr/>
          </p:nvSpPr>
          <p:spPr bwMode="auto">
            <a:xfrm>
              <a:off x="8129249" y="4023860"/>
              <a:ext cx="49213" cy="49213"/>
            </a:xfrm>
            <a:custGeom>
              <a:avLst/>
              <a:gdLst>
                <a:gd name="T0" fmla="*/ 0 w 19"/>
                <a:gd name="T1" fmla="*/ 12 h 19"/>
                <a:gd name="T2" fmla="*/ 2 w 19"/>
                <a:gd name="T3" fmla="*/ 14 h 19"/>
                <a:gd name="T4" fmla="*/ 7 w 19"/>
                <a:gd name="T5" fmla="*/ 12 h 19"/>
                <a:gd name="T6" fmla="*/ 8 w 19"/>
                <a:gd name="T7" fmla="*/ 12 h 19"/>
                <a:gd name="T8" fmla="*/ 7 w 19"/>
                <a:gd name="T9" fmla="*/ 16 h 19"/>
                <a:gd name="T10" fmla="*/ 12 w 19"/>
                <a:gd name="T11" fmla="*/ 18 h 19"/>
                <a:gd name="T12" fmla="*/ 12 w 19"/>
                <a:gd name="T13" fmla="*/ 13 h 19"/>
                <a:gd name="T14" fmla="*/ 18 w 19"/>
                <a:gd name="T15" fmla="*/ 12 h 19"/>
                <a:gd name="T16" fmla="*/ 19 w 19"/>
                <a:gd name="T17" fmla="*/ 9 h 19"/>
                <a:gd name="T18" fmla="*/ 16 w 19"/>
                <a:gd name="T19" fmla="*/ 7 h 19"/>
                <a:gd name="T20" fmla="*/ 14 w 19"/>
                <a:gd name="T21" fmla="*/ 7 h 19"/>
                <a:gd name="T22" fmla="*/ 15 w 19"/>
                <a:gd name="T23" fmla="*/ 7 h 19"/>
                <a:gd name="T24" fmla="*/ 14 w 19"/>
                <a:gd name="T25" fmla="*/ 1 h 19"/>
                <a:gd name="T26" fmla="*/ 9 w 19"/>
                <a:gd name="T27" fmla="*/ 1 h 19"/>
                <a:gd name="T28" fmla="*/ 9 w 19"/>
                <a:gd name="T29" fmla="*/ 1 h 19"/>
                <a:gd name="T30" fmla="*/ 9 w 19"/>
                <a:gd name="T31" fmla="*/ 2 h 19"/>
                <a:gd name="T32" fmla="*/ 8 w 19"/>
                <a:gd name="T33" fmla="*/ 3 h 19"/>
                <a:gd name="T34" fmla="*/ 8 w 19"/>
                <a:gd name="T35" fmla="*/ 3 h 19"/>
                <a:gd name="T36" fmla="*/ 2 w 19"/>
                <a:gd name="T37" fmla="*/ 5 h 19"/>
                <a:gd name="T38" fmla="*/ 6 w 19"/>
                <a:gd name="T39" fmla="*/ 9 h 19"/>
                <a:gd name="T40" fmla="*/ 5 w 19"/>
                <a:gd name="T41" fmla="*/ 9 h 19"/>
                <a:gd name="T42" fmla="*/ 0 w 19"/>
                <a:gd name="T43" fmla="*/ 12 h 19"/>
                <a:gd name="T44" fmla="*/ 8 w 19"/>
                <a:gd name="T45" fmla="*/ 9 h 19"/>
                <a:gd name="T46" fmla="*/ 8 w 19"/>
                <a:gd name="T47" fmla="*/ 9 h 19"/>
                <a:gd name="T48" fmla="*/ 8 w 19"/>
                <a:gd name="T49" fmla="*/ 8 h 19"/>
                <a:gd name="T50" fmla="*/ 9 w 19"/>
                <a:gd name="T51" fmla="*/ 7 h 19"/>
                <a:gd name="T52" fmla="*/ 10 w 19"/>
                <a:gd name="T53" fmla="*/ 7 h 19"/>
                <a:gd name="T54" fmla="*/ 10 w 19"/>
                <a:gd name="T55" fmla="*/ 7 h 19"/>
                <a:gd name="T56" fmla="*/ 11 w 19"/>
                <a:gd name="T57" fmla="*/ 7 h 19"/>
                <a:gd name="T58" fmla="*/ 11 w 19"/>
                <a:gd name="T59" fmla="*/ 8 h 19"/>
                <a:gd name="T60" fmla="*/ 11 w 19"/>
                <a:gd name="T61" fmla="*/ 9 h 19"/>
                <a:gd name="T62" fmla="*/ 11 w 19"/>
                <a:gd name="T63" fmla="*/ 10 h 19"/>
                <a:gd name="T64" fmla="*/ 10 w 19"/>
                <a:gd name="T65" fmla="*/ 11 h 19"/>
                <a:gd name="T66" fmla="*/ 9 w 19"/>
                <a:gd name="T67" fmla="*/ 11 h 19"/>
                <a:gd name="T68" fmla="*/ 9 w 19"/>
                <a:gd name="T69" fmla="*/ 11 h 19"/>
                <a:gd name="T70" fmla="*/ 8 w 19"/>
                <a:gd name="T71" fmla="*/ 10 h 19"/>
                <a:gd name="T72" fmla="*/ 8 w 19"/>
                <a:gd name="T7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cubicBezTo>
                    <a:pt x="0" y="13"/>
                    <a:pt x="1" y="14"/>
                    <a:pt x="2" y="14"/>
                  </a:cubicBezTo>
                  <a:cubicBezTo>
                    <a:pt x="4" y="15"/>
                    <a:pt x="6" y="14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7" y="13"/>
                    <a:pt x="7" y="15"/>
                    <a:pt x="7" y="16"/>
                  </a:cubicBezTo>
                  <a:cubicBezTo>
                    <a:pt x="8" y="18"/>
                    <a:pt x="10" y="19"/>
                    <a:pt x="12" y="18"/>
                  </a:cubicBezTo>
                  <a:cubicBezTo>
                    <a:pt x="14" y="17"/>
                    <a:pt x="12" y="14"/>
                    <a:pt x="12" y="13"/>
                  </a:cubicBezTo>
                  <a:cubicBezTo>
                    <a:pt x="14" y="14"/>
                    <a:pt x="16" y="14"/>
                    <a:pt x="18" y="12"/>
                  </a:cubicBezTo>
                  <a:cubicBezTo>
                    <a:pt x="18" y="11"/>
                    <a:pt x="19" y="10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4"/>
                    <a:pt x="16" y="2"/>
                    <a:pt x="14" y="1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3" y="2"/>
                    <a:pt x="2" y="5"/>
                  </a:cubicBezTo>
                  <a:cubicBezTo>
                    <a:pt x="1" y="7"/>
                    <a:pt x="4" y="8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0"/>
                    <a:pt x="0" y="12"/>
                  </a:cubicBez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2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35"/>
            <p:cNvSpPr>
              <a:spLocks noEditPoints="1"/>
            </p:cNvSpPr>
            <p:nvPr/>
          </p:nvSpPr>
          <p:spPr bwMode="auto">
            <a:xfrm>
              <a:off x="8219737" y="3954010"/>
              <a:ext cx="49213" cy="52388"/>
            </a:xfrm>
            <a:custGeom>
              <a:avLst/>
              <a:gdLst>
                <a:gd name="T0" fmla="*/ 1 w 19"/>
                <a:gd name="T1" fmla="*/ 16 h 20"/>
                <a:gd name="T2" fmla="*/ 4 w 19"/>
                <a:gd name="T3" fmla="*/ 18 h 20"/>
                <a:gd name="T4" fmla="*/ 8 w 19"/>
                <a:gd name="T5" fmla="*/ 15 h 20"/>
                <a:gd name="T6" fmla="*/ 9 w 19"/>
                <a:gd name="T7" fmla="*/ 14 h 20"/>
                <a:gd name="T8" fmla="*/ 10 w 19"/>
                <a:gd name="T9" fmla="*/ 18 h 20"/>
                <a:gd name="T10" fmla="*/ 15 w 19"/>
                <a:gd name="T11" fmla="*/ 18 h 20"/>
                <a:gd name="T12" fmla="*/ 13 w 19"/>
                <a:gd name="T13" fmla="*/ 13 h 20"/>
                <a:gd name="T14" fmla="*/ 19 w 19"/>
                <a:gd name="T15" fmla="*/ 10 h 20"/>
                <a:gd name="T16" fmla="*/ 19 w 19"/>
                <a:gd name="T17" fmla="*/ 6 h 20"/>
                <a:gd name="T18" fmla="*/ 15 w 19"/>
                <a:gd name="T19" fmla="*/ 6 h 20"/>
                <a:gd name="T20" fmla="*/ 14 w 19"/>
                <a:gd name="T21" fmla="*/ 6 h 20"/>
                <a:gd name="T22" fmla="*/ 14 w 19"/>
                <a:gd name="T23" fmla="*/ 6 h 20"/>
                <a:gd name="T24" fmla="*/ 10 w 19"/>
                <a:gd name="T25" fmla="*/ 1 h 20"/>
                <a:gd name="T26" fmla="*/ 6 w 19"/>
                <a:gd name="T27" fmla="*/ 3 h 20"/>
                <a:gd name="T28" fmla="*/ 6 w 19"/>
                <a:gd name="T29" fmla="*/ 3 h 20"/>
                <a:gd name="T30" fmla="*/ 6 w 19"/>
                <a:gd name="T31" fmla="*/ 3 h 20"/>
                <a:gd name="T32" fmla="*/ 6 w 19"/>
                <a:gd name="T33" fmla="*/ 5 h 20"/>
                <a:gd name="T34" fmla="*/ 5 w 19"/>
                <a:gd name="T35" fmla="*/ 5 h 20"/>
                <a:gd name="T36" fmla="*/ 0 w 19"/>
                <a:gd name="T37" fmla="*/ 9 h 20"/>
                <a:gd name="T38" fmla="*/ 6 w 19"/>
                <a:gd name="T39" fmla="*/ 12 h 20"/>
                <a:gd name="T40" fmla="*/ 5 w 19"/>
                <a:gd name="T41" fmla="*/ 12 h 20"/>
                <a:gd name="T42" fmla="*/ 1 w 19"/>
                <a:gd name="T43" fmla="*/ 16 h 20"/>
                <a:gd name="T44" fmla="*/ 8 w 19"/>
                <a:gd name="T45" fmla="*/ 11 h 20"/>
                <a:gd name="T46" fmla="*/ 8 w 19"/>
                <a:gd name="T47" fmla="*/ 10 h 20"/>
                <a:gd name="T48" fmla="*/ 8 w 19"/>
                <a:gd name="T49" fmla="*/ 10 h 20"/>
                <a:gd name="T50" fmla="*/ 8 w 19"/>
                <a:gd name="T51" fmla="*/ 9 h 20"/>
                <a:gd name="T52" fmla="*/ 9 w 19"/>
                <a:gd name="T53" fmla="*/ 8 h 20"/>
                <a:gd name="T54" fmla="*/ 9 w 19"/>
                <a:gd name="T55" fmla="*/ 8 h 20"/>
                <a:gd name="T56" fmla="*/ 10 w 19"/>
                <a:gd name="T57" fmla="*/ 8 h 20"/>
                <a:gd name="T58" fmla="*/ 11 w 19"/>
                <a:gd name="T59" fmla="*/ 9 h 20"/>
                <a:gd name="T60" fmla="*/ 11 w 19"/>
                <a:gd name="T61" fmla="*/ 10 h 20"/>
                <a:gd name="T62" fmla="*/ 11 w 19"/>
                <a:gd name="T63" fmla="*/ 11 h 20"/>
                <a:gd name="T64" fmla="*/ 11 w 19"/>
                <a:gd name="T65" fmla="*/ 12 h 20"/>
                <a:gd name="T66" fmla="*/ 10 w 19"/>
                <a:gd name="T67" fmla="*/ 12 h 20"/>
                <a:gd name="T68" fmla="*/ 9 w 19"/>
                <a:gd name="T69" fmla="*/ 12 h 20"/>
                <a:gd name="T70" fmla="*/ 9 w 19"/>
                <a:gd name="T71" fmla="*/ 12 h 20"/>
                <a:gd name="T72" fmla="*/ 8 w 19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20">
                  <a:moveTo>
                    <a:pt x="1" y="16"/>
                  </a:moveTo>
                  <a:cubicBezTo>
                    <a:pt x="1" y="18"/>
                    <a:pt x="3" y="18"/>
                    <a:pt x="4" y="18"/>
                  </a:cubicBezTo>
                  <a:cubicBezTo>
                    <a:pt x="6" y="18"/>
                    <a:pt x="7" y="16"/>
                    <a:pt x="8" y="15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5"/>
                    <a:pt x="10" y="17"/>
                    <a:pt x="10" y="18"/>
                  </a:cubicBezTo>
                  <a:cubicBezTo>
                    <a:pt x="11" y="20"/>
                    <a:pt x="14" y="20"/>
                    <a:pt x="15" y="18"/>
                  </a:cubicBezTo>
                  <a:cubicBezTo>
                    <a:pt x="17" y="17"/>
                    <a:pt x="14" y="14"/>
                    <a:pt x="13" y="13"/>
                  </a:cubicBezTo>
                  <a:cubicBezTo>
                    <a:pt x="15" y="14"/>
                    <a:pt x="18" y="13"/>
                    <a:pt x="19" y="10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18" y="5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2"/>
                    <a:pt x="13" y="0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11"/>
                    <a:pt x="4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1" y="15"/>
                    <a:pt x="1" y="1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36"/>
            <p:cNvSpPr>
              <a:spLocks noEditPoints="1"/>
            </p:cNvSpPr>
            <p:nvPr/>
          </p:nvSpPr>
          <p:spPr bwMode="auto">
            <a:xfrm>
              <a:off x="8397537" y="2745922"/>
              <a:ext cx="49213" cy="49213"/>
            </a:xfrm>
            <a:custGeom>
              <a:avLst/>
              <a:gdLst>
                <a:gd name="T0" fmla="*/ 1 w 19"/>
                <a:gd name="T1" fmla="*/ 16 h 19"/>
                <a:gd name="T2" fmla="*/ 4 w 19"/>
                <a:gd name="T3" fmla="*/ 18 h 19"/>
                <a:gd name="T4" fmla="*/ 8 w 19"/>
                <a:gd name="T5" fmla="*/ 14 h 19"/>
                <a:gd name="T6" fmla="*/ 8 w 19"/>
                <a:gd name="T7" fmla="*/ 13 h 19"/>
                <a:gd name="T8" fmla="*/ 10 w 19"/>
                <a:gd name="T9" fmla="*/ 17 h 19"/>
                <a:gd name="T10" fmla="*/ 15 w 19"/>
                <a:gd name="T11" fmla="*/ 18 h 19"/>
                <a:gd name="T12" fmla="*/ 13 w 19"/>
                <a:gd name="T13" fmla="*/ 13 h 19"/>
                <a:gd name="T14" fmla="*/ 19 w 19"/>
                <a:gd name="T15" fmla="*/ 10 h 19"/>
                <a:gd name="T16" fmla="*/ 18 w 19"/>
                <a:gd name="T17" fmla="*/ 6 h 19"/>
                <a:gd name="T18" fmla="*/ 15 w 19"/>
                <a:gd name="T19" fmla="*/ 5 h 19"/>
                <a:gd name="T20" fmla="*/ 13 w 19"/>
                <a:gd name="T21" fmla="*/ 5 h 19"/>
                <a:gd name="T22" fmla="*/ 13 w 19"/>
                <a:gd name="T23" fmla="*/ 5 h 19"/>
                <a:gd name="T24" fmla="*/ 10 w 19"/>
                <a:gd name="T25" fmla="*/ 0 h 19"/>
                <a:gd name="T26" fmla="*/ 6 w 19"/>
                <a:gd name="T27" fmla="*/ 2 h 19"/>
                <a:gd name="T28" fmla="*/ 6 w 19"/>
                <a:gd name="T29" fmla="*/ 2 h 19"/>
                <a:gd name="T30" fmla="*/ 6 w 19"/>
                <a:gd name="T31" fmla="*/ 2 h 19"/>
                <a:gd name="T32" fmla="*/ 6 w 19"/>
                <a:gd name="T33" fmla="*/ 4 h 19"/>
                <a:gd name="T34" fmla="*/ 5 w 19"/>
                <a:gd name="T35" fmla="*/ 4 h 19"/>
                <a:gd name="T36" fmla="*/ 0 w 19"/>
                <a:gd name="T37" fmla="*/ 8 h 19"/>
                <a:gd name="T38" fmla="*/ 6 w 19"/>
                <a:gd name="T39" fmla="*/ 11 h 19"/>
                <a:gd name="T40" fmla="*/ 5 w 19"/>
                <a:gd name="T41" fmla="*/ 12 h 19"/>
                <a:gd name="T42" fmla="*/ 1 w 19"/>
                <a:gd name="T43" fmla="*/ 16 h 19"/>
                <a:gd name="T44" fmla="*/ 8 w 19"/>
                <a:gd name="T45" fmla="*/ 10 h 19"/>
                <a:gd name="T46" fmla="*/ 7 w 19"/>
                <a:gd name="T47" fmla="*/ 10 h 19"/>
                <a:gd name="T48" fmla="*/ 7 w 19"/>
                <a:gd name="T49" fmla="*/ 10 h 19"/>
                <a:gd name="T50" fmla="*/ 8 w 19"/>
                <a:gd name="T51" fmla="*/ 8 h 19"/>
                <a:gd name="T52" fmla="*/ 9 w 19"/>
                <a:gd name="T53" fmla="*/ 7 h 19"/>
                <a:gd name="T54" fmla="*/ 9 w 19"/>
                <a:gd name="T55" fmla="*/ 7 h 19"/>
                <a:gd name="T56" fmla="*/ 10 w 19"/>
                <a:gd name="T57" fmla="*/ 7 h 19"/>
                <a:gd name="T58" fmla="*/ 11 w 19"/>
                <a:gd name="T59" fmla="*/ 8 h 19"/>
                <a:gd name="T60" fmla="*/ 11 w 19"/>
                <a:gd name="T61" fmla="*/ 9 h 19"/>
                <a:gd name="T62" fmla="*/ 11 w 19"/>
                <a:gd name="T63" fmla="*/ 10 h 19"/>
                <a:gd name="T64" fmla="*/ 10 w 19"/>
                <a:gd name="T65" fmla="*/ 11 h 19"/>
                <a:gd name="T66" fmla="*/ 10 w 19"/>
                <a:gd name="T67" fmla="*/ 11 h 19"/>
                <a:gd name="T68" fmla="*/ 9 w 19"/>
                <a:gd name="T69" fmla="*/ 11 h 19"/>
                <a:gd name="T70" fmla="*/ 8 w 19"/>
                <a:gd name="T71" fmla="*/ 11 h 19"/>
                <a:gd name="T72" fmla="*/ 8 w 19"/>
                <a:gd name="T7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19">
                  <a:moveTo>
                    <a:pt x="1" y="16"/>
                  </a:moveTo>
                  <a:cubicBezTo>
                    <a:pt x="1" y="17"/>
                    <a:pt x="3" y="18"/>
                    <a:pt x="4" y="18"/>
                  </a:cubicBezTo>
                  <a:cubicBezTo>
                    <a:pt x="6" y="18"/>
                    <a:pt x="7" y="15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5"/>
                    <a:pt x="9" y="16"/>
                    <a:pt x="10" y="17"/>
                  </a:cubicBezTo>
                  <a:cubicBezTo>
                    <a:pt x="11" y="19"/>
                    <a:pt x="14" y="19"/>
                    <a:pt x="15" y="18"/>
                  </a:cubicBezTo>
                  <a:cubicBezTo>
                    <a:pt x="17" y="16"/>
                    <a:pt x="14" y="14"/>
                    <a:pt x="13" y="13"/>
                  </a:cubicBezTo>
                  <a:cubicBezTo>
                    <a:pt x="15" y="13"/>
                    <a:pt x="18" y="12"/>
                    <a:pt x="19" y="10"/>
                  </a:cubicBezTo>
                  <a:cubicBezTo>
                    <a:pt x="19" y="9"/>
                    <a:pt x="19" y="7"/>
                    <a:pt x="18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9" y="0"/>
                    <a:pt x="6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0" y="5"/>
                    <a:pt x="0" y="8"/>
                  </a:cubicBezTo>
                  <a:cubicBezTo>
                    <a:pt x="0" y="10"/>
                    <a:pt x="3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3" y="12"/>
                    <a:pt x="1" y="14"/>
                    <a:pt x="1" y="16"/>
                  </a:cubicBezTo>
                  <a:close/>
                  <a:moveTo>
                    <a:pt x="8" y="10"/>
                  </a:move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37"/>
            <p:cNvSpPr>
              <a:spLocks noEditPoints="1"/>
            </p:cNvSpPr>
            <p:nvPr/>
          </p:nvSpPr>
          <p:spPr bwMode="auto">
            <a:xfrm>
              <a:off x="8332449" y="2676072"/>
              <a:ext cx="49213" cy="52388"/>
            </a:xfrm>
            <a:custGeom>
              <a:avLst/>
              <a:gdLst>
                <a:gd name="T0" fmla="*/ 1 w 19"/>
                <a:gd name="T1" fmla="*/ 16 h 20"/>
                <a:gd name="T2" fmla="*/ 4 w 19"/>
                <a:gd name="T3" fmla="*/ 18 h 20"/>
                <a:gd name="T4" fmla="*/ 8 w 19"/>
                <a:gd name="T5" fmla="*/ 14 h 20"/>
                <a:gd name="T6" fmla="*/ 8 w 19"/>
                <a:gd name="T7" fmla="*/ 13 h 20"/>
                <a:gd name="T8" fmla="*/ 10 w 19"/>
                <a:gd name="T9" fmla="*/ 17 h 20"/>
                <a:gd name="T10" fmla="*/ 15 w 19"/>
                <a:gd name="T11" fmla="*/ 18 h 20"/>
                <a:gd name="T12" fmla="*/ 13 w 19"/>
                <a:gd name="T13" fmla="*/ 13 h 20"/>
                <a:gd name="T14" fmla="*/ 19 w 19"/>
                <a:gd name="T15" fmla="*/ 10 h 20"/>
                <a:gd name="T16" fmla="*/ 18 w 19"/>
                <a:gd name="T17" fmla="*/ 6 h 20"/>
                <a:gd name="T18" fmla="*/ 15 w 19"/>
                <a:gd name="T19" fmla="*/ 5 h 20"/>
                <a:gd name="T20" fmla="*/ 14 w 19"/>
                <a:gd name="T21" fmla="*/ 6 h 20"/>
                <a:gd name="T22" fmla="*/ 14 w 19"/>
                <a:gd name="T23" fmla="*/ 5 h 20"/>
                <a:gd name="T24" fmla="*/ 10 w 19"/>
                <a:gd name="T25" fmla="*/ 0 h 20"/>
                <a:gd name="T26" fmla="*/ 6 w 19"/>
                <a:gd name="T27" fmla="*/ 2 h 20"/>
                <a:gd name="T28" fmla="*/ 6 w 19"/>
                <a:gd name="T29" fmla="*/ 2 h 20"/>
                <a:gd name="T30" fmla="*/ 6 w 19"/>
                <a:gd name="T31" fmla="*/ 3 h 20"/>
                <a:gd name="T32" fmla="*/ 6 w 19"/>
                <a:gd name="T33" fmla="*/ 4 h 20"/>
                <a:gd name="T34" fmla="*/ 5 w 19"/>
                <a:gd name="T35" fmla="*/ 4 h 20"/>
                <a:gd name="T36" fmla="*/ 0 w 19"/>
                <a:gd name="T37" fmla="*/ 8 h 20"/>
                <a:gd name="T38" fmla="*/ 6 w 19"/>
                <a:gd name="T39" fmla="*/ 11 h 20"/>
                <a:gd name="T40" fmla="*/ 5 w 19"/>
                <a:gd name="T41" fmla="*/ 12 h 20"/>
                <a:gd name="T42" fmla="*/ 1 w 19"/>
                <a:gd name="T43" fmla="*/ 16 h 20"/>
                <a:gd name="T44" fmla="*/ 8 w 19"/>
                <a:gd name="T45" fmla="*/ 11 h 20"/>
                <a:gd name="T46" fmla="*/ 7 w 19"/>
                <a:gd name="T47" fmla="*/ 10 h 20"/>
                <a:gd name="T48" fmla="*/ 7 w 19"/>
                <a:gd name="T49" fmla="*/ 10 h 20"/>
                <a:gd name="T50" fmla="*/ 8 w 19"/>
                <a:gd name="T51" fmla="*/ 8 h 20"/>
                <a:gd name="T52" fmla="*/ 9 w 19"/>
                <a:gd name="T53" fmla="*/ 8 h 20"/>
                <a:gd name="T54" fmla="*/ 9 w 19"/>
                <a:gd name="T55" fmla="*/ 7 h 20"/>
                <a:gd name="T56" fmla="*/ 10 w 19"/>
                <a:gd name="T57" fmla="*/ 8 h 20"/>
                <a:gd name="T58" fmla="*/ 11 w 19"/>
                <a:gd name="T59" fmla="*/ 8 h 20"/>
                <a:gd name="T60" fmla="*/ 11 w 19"/>
                <a:gd name="T61" fmla="*/ 9 h 20"/>
                <a:gd name="T62" fmla="*/ 11 w 19"/>
                <a:gd name="T63" fmla="*/ 10 h 20"/>
                <a:gd name="T64" fmla="*/ 11 w 19"/>
                <a:gd name="T65" fmla="*/ 11 h 20"/>
                <a:gd name="T66" fmla="*/ 10 w 19"/>
                <a:gd name="T67" fmla="*/ 11 h 20"/>
                <a:gd name="T68" fmla="*/ 9 w 19"/>
                <a:gd name="T69" fmla="*/ 11 h 20"/>
                <a:gd name="T70" fmla="*/ 8 w 19"/>
                <a:gd name="T71" fmla="*/ 11 h 20"/>
                <a:gd name="T72" fmla="*/ 8 w 19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20">
                  <a:moveTo>
                    <a:pt x="1" y="16"/>
                  </a:moveTo>
                  <a:cubicBezTo>
                    <a:pt x="1" y="18"/>
                    <a:pt x="3" y="18"/>
                    <a:pt x="4" y="18"/>
                  </a:cubicBezTo>
                  <a:cubicBezTo>
                    <a:pt x="6" y="18"/>
                    <a:pt x="7" y="16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5"/>
                    <a:pt x="10" y="17"/>
                    <a:pt x="10" y="17"/>
                  </a:cubicBezTo>
                  <a:cubicBezTo>
                    <a:pt x="11" y="20"/>
                    <a:pt x="14" y="19"/>
                    <a:pt x="15" y="18"/>
                  </a:cubicBezTo>
                  <a:cubicBezTo>
                    <a:pt x="17" y="16"/>
                    <a:pt x="14" y="14"/>
                    <a:pt x="13" y="13"/>
                  </a:cubicBezTo>
                  <a:cubicBezTo>
                    <a:pt x="15" y="13"/>
                    <a:pt x="18" y="12"/>
                    <a:pt x="19" y="10"/>
                  </a:cubicBezTo>
                  <a:cubicBezTo>
                    <a:pt x="19" y="9"/>
                    <a:pt x="19" y="7"/>
                    <a:pt x="18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9" y="0"/>
                    <a:pt x="6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4"/>
                    <a:pt x="0" y="5"/>
                    <a:pt x="0" y="8"/>
                  </a:cubicBezTo>
                  <a:cubicBezTo>
                    <a:pt x="0" y="10"/>
                    <a:pt x="4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3" y="13"/>
                    <a:pt x="1" y="14"/>
                    <a:pt x="1" y="16"/>
                  </a:cubicBezTo>
                  <a:close/>
                  <a:moveTo>
                    <a:pt x="8" y="11"/>
                  </a:move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38"/>
            <p:cNvSpPr>
              <a:spLocks noEditPoints="1"/>
            </p:cNvSpPr>
            <p:nvPr/>
          </p:nvSpPr>
          <p:spPr bwMode="auto">
            <a:xfrm>
              <a:off x="8240374" y="2614160"/>
              <a:ext cx="38100" cy="39688"/>
            </a:xfrm>
            <a:custGeom>
              <a:avLst/>
              <a:gdLst>
                <a:gd name="T0" fmla="*/ 1 w 15"/>
                <a:gd name="T1" fmla="*/ 12 h 15"/>
                <a:gd name="T2" fmla="*/ 4 w 15"/>
                <a:gd name="T3" fmla="*/ 13 h 15"/>
                <a:gd name="T4" fmla="*/ 7 w 15"/>
                <a:gd name="T5" fmla="*/ 10 h 15"/>
                <a:gd name="T6" fmla="*/ 7 w 15"/>
                <a:gd name="T7" fmla="*/ 10 h 15"/>
                <a:gd name="T8" fmla="*/ 8 w 15"/>
                <a:gd name="T9" fmla="*/ 13 h 15"/>
                <a:gd name="T10" fmla="*/ 12 w 15"/>
                <a:gd name="T11" fmla="*/ 13 h 15"/>
                <a:gd name="T12" fmla="*/ 11 w 15"/>
                <a:gd name="T13" fmla="*/ 9 h 15"/>
                <a:gd name="T14" fmla="*/ 15 w 15"/>
                <a:gd name="T15" fmla="*/ 7 h 15"/>
                <a:gd name="T16" fmla="*/ 15 w 15"/>
                <a:gd name="T17" fmla="*/ 4 h 15"/>
                <a:gd name="T18" fmla="*/ 12 w 15"/>
                <a:gd name="T19" fmla="*/ 4 h 15"/>
                <a:gd name="T20" fmla="*/ 11 w 15"/>
                <a:gd name="T21" fmla="*/ 4 h 15"/>
                <a:gd name="T22" fmla="*/ 11 w 15"/>
                <a:gd name="T23" fmla="*/ 4 h 15"/>
                <a:gd name="T24" fmla="*/ 8 w 15"/>
                <a:gd name="T25" fmla="*/ 0 h 15"/>
                <a:gd name="T26" fmla="*/ 5 w 15"/>
                <a:gd name="T27" fmla="*/ 1 h 15"/>
                <a:gd name="T28" fmla="*/ 5 w 15"/>
                <a:gd name="T29" fmla="*/ 1 h 15"/>
                <a:gd name="T30" fmla="*/ 5 w 15"/>
                <a:gd name="T31" fmla="*/ 2 h 15"/>
                <a:gd name="T32" fmla="*/ 5 w 15"/>
                <a:gd name="T33" fmla="*/ 3 h 15"/>
                <a:gd name="T34" fmla="*/ 5 w 15"/>
                <a:gd name="T35" fmla="*/ 3 h 15"/>
                <a:gd name="T36" fmla="*/ 0 w 15"/>
                <a:gd name="T37" fmla="*/ 6 h 15"/>
                <a:gd name="T38" fmla="*/ 5 w 15"/>
                <a:gd name="T39" fmla="*/ 8 h 15"/>
                <a:gd name="T40" fmla="*/ 4 w 15"/>
                <a:gd name="T41" fmla="*/ 9 h 15"/>
                <a:gd name="T42" fmla="*/ 1 w 15"/>
                <a:gd name="T43" fmla="*/ 12 h 15"/>
                <a:gd name="T44" fmla="*/ 6 w 15"/>
                <a:gd name="T45" fmla="*/ 8 h 15"/>
                <a:gd name="T46" fmla="*/ 6 w 15"/>
                <a:gd name="T47" fmla="*/ 7 h 15"/>
                <a:gd name="T48" fmla="*/ 6 w 15"/>
                <a:gd name="T49" fmla="*/ 7 h 15"/>
                <a:gd name="T50" fmla="*/ 7 w 15"/>
                <a:gd name="T51" fmla="*/ 6 h 15"/>
                <a:gd name="T52" fmla="*/ 7 w 15"/>
                <a:gd name="T53" fmla="*/ 5 h 15"/>
                <a:gd name="T54" fmla="*/ 8 w 15"/>
                <a:gd name="T55" fmla="*/ 5 h 15"/>
                <a:gd name="T56" fmla="*/ 8 w 15"/>
                <a:gd name="T57" fmla="*/ 5 h 15"/>
                <a:gd name="T58" fmla="*/ 9 w 15"/>
                <a:gd name="T59" fmla="*/ 6 h 15"/>
                <a:gd name="T60" fmla="*/ 9 w 15"/>
                <a:gd name="T61" fmla="*/ 7 h 15"/>
                <a:gd name="T62" fmla="*/ 9 w 15"/>
                <a:gd name="T63" fmla="*/ 8 h 15"/>
                <a:gd name="T64" fmla="*/ 9 w 15"/>
                <a:gd name="T65" fmla="*/ 8 h 15"/>
                <a:gd name="T66" fmla="*/ 8 w 15"/>
                <a:gd name="T67" fmla="*/ 8 h 15"/>
                <a:gd name="T68" fmla="*/ 8 w 15"/>
                <a:gd name="T69" fmla="*/ 8 h 15"/>
                <a:gd name="T70" fmla="*/ 7 w 15"/>
                <a:gd name="T71" fmla="*/ 8 h 15"/>
                <a:gd name="T72" fmla="*/ 6 w 15"/>
                <a:gd name="T7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5">
                  <a:moveTo>
                    <a:pt x="1" y="12"/>
                  </a:moveTo>
                  <a:cubicBezTo>
                    <a:pt x="1" y="13"/>
                    <a:pt x="3" y="13"/>
                    <a:pt x="4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8" y="12"/>
                    <a:pt x="8" y="13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3" y="12"/>
                    <a:pt x="11" y="10"/>
                    <a:pt x="11" y="9"/>
                  </a:cubicBezTo>
                  <a:cubicBezTo>
                    <a:pt x="12" y="10"/>
                    <a:pt x="14" y="9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4" y="3"/>
                    <a:pt x="12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7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0" y="3"/>
                    <a:pt x="0" y="6"/>
                  </a:cubicBezTo>
                  <a:cubicBezTo>
                    <a:pt x="1" y="8"/>
                    <a:pt x="3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1" y="11"/>
                    <a:pt x="1" y="12"/>
                  </a:cubicBezTo>
                  <a:close/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39"/>
            <p:cNvSpPr>
              <a:spLocks noEditPoints="1"/>
            </p:cNvSpPr>
            <p:nvPr/>
          </p:nvSpPr>
          <p:spPr bwMode="auto">
            <a:xfrm>
              <a:off x="8299112" y="3882572"/>
              <a:ext cx="58738" cy="58738"/>
            </a:xfrm>
            <a:custGeom>
              <a:avLst/>
              <a:gdLst>
                <a:gd name="T0" fmla="*/ 2 w 23"/>
                <a:gd name="T1" fmla="*/ 18 h 23"/>
                <a:gd name="T2" fmla="*/ 6 w 23"/>
                <a:gd name="T3" fmla="*/ 20 h 23"/>
                <a:gd name="T4" fmla="*/ 10 w 23"/>
                <a:gd name="T5" fmla="*/ 16 h 23"/>
                <a:gd name="T6" fmla="*/ 10 w 23"/>
                <a:gd name="T7" fmla="*/ 15 h 23"/>
                <a:gd name="T8" fmla="*/ 12 w 23"/>
                <a:gd name="T9" fmla="*/ 20 h 23"/>
                <a:gd name="T10" fmla="*/ 18 w 23"/>
                <a:gd name="T11" fmla="*/ 20 h 23"/>
                <a:gd name="T12" fmla="*/ 16 w 23"/>
                <a:gd name="T13" fmla="*/ 15 h 23"/>
                <a:gd name="T14" fmla="*/ 22 w 23"/>
                <a:gd name="T15" fmla="*/ 11 h 23"/>
                <a:gd name="T16" fmla="*/ 22 w 23"/>
                <a:gd name="T17" fmla="*/ 7 h 23"/>
                <a:gd name="T18" fmla="*/ 18 w 23"/>
                <a:gd name="T19" fmla="*/ 6 h 23"/>
                <a:gd name="T20" fmla="*/ 16 w 23"/>
                <a:gd name="T21" fmla="*/ 6 h 23"/>
                <a:gd name="T22" fmla="*/ 16 w 23"/>
                <a:gd name="T23" fmla="*/ 6 h 23"/>
                <a:gd name="T24" fmla="*/ 13 w 23"/>
                <a:gd name="T25" fmla="*/ 0 h 23"/>
                <a:gd name="T26" fmla="*/ 8 w 23"/>
                <a:gd name="T27" fmla="*/ 2 h 23"/>
                <a:gd name="T28" fmla="*/ 8 w 23"/>
                <a:gd name="T29" fmla="*/ 2 h 23"/>
                <a:gd name="T30" fmla="*/ 8 w 23"/>
                <a:gd name="T31" fmla="*/ 3 h 23"/>
                <a:gd name="T32" fmla="*/ 7 w 23"/>
                <a:gd name="T33" fmla="*/ 5 h 23"/>
                <a:gd name="T34" fmla="*/ 7 w 23"/>
                <a:gd name="T35" fmla="*/ 5 h 23"/>
                <a:gd name="T36" fmla="*/ 1 w 23"/>
                <a:gd name="T37" fmla="*/ 9 h 23"/>
                <a:gd name="T38" fmla="*/ 7 w 23"/>
                <a:gd name="T39" fmla="*/ 13 h 23"/>
                <a:gd name="T40" fmla="*/ 6 w 23"/>
                <a:gd name="T41" fmla="*/ 14 h 23"/>
                <a:gd name="T42" fmla="*/ 2 w 23"/>
                <a:gd name="T43" fmla="*/ 18 h 23"/>
                <a:gd name="T44" fmla="*/ 10 w 23"/>
                <a:gd name="T45" fmla="*/ 12 h 23"/>
                <a:gd name="T46" fmla="*/ 9 w 23"/>
                <a:gd name="T47" fmla="*/ 11 h 23"/>
                <a:gd name="T48" fmla="*/ 9 w 23"/>
                <a:gd name="T49" fmla="*/ 11 h 23"/>
                <a:gd name="T50" fmla="*/ 10 w 23"/>
                <a:gd name="T51" fmla="*/ 9 h 23"/>
                <a:gd name="T52" fmla="*/ 11 w 23"/>
                <a:gd name="T53" fmla="*/ 9 h 23"/>
                <a:gd name="T54" fmla="*/ 11 w 23"/>
                <a:gd name="T55" fmla="*/ 9 h 23"/>
                <a:gd name="T56" fmla="*/ 12 w 23"/>
                <a:gd name="T57" fmla="*/ 9 h 23"/>
                <a:gd name="T58" fmla="*/ 13 w 23"/>
                <a:gd name="T59" fmla="*/ 10 h 23"/>
                <a:gd name="T60" fmla="*/ 14 w 23"/>
                <a:gd name="T61" fmla="*/ 11 h 23"/>
                <a:gd name="T62" fmla="*/ 14 w 23"/>
                <a:gd name="T63" fmla="*/ 12 h 23"/>
                <a:gd name="T64" fmla="*/ 13 w 23"/>
                <a:gd name="T65" fmla="*/ 13 h 23"/>
                <a:gd name="T66" fmla="*/ 12 w 23"/>
                <a:gd name="T67" fmla="*/ 13 h 23"/>
                <a:gd name="T68" fmla="*/ 11 w 23"/>
                <a:gd name="T69" fmla="*/ 13 h 23"/>
                <a:gd name="T70" fmla="*/ 10 w 23"/>
                <a:gd name="T71" fmla="*/ 13 h 23"/>
                <a:gd name="T72" fmla="*/ 10 w 23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2" y="18"/>
                  </a:moveTo>
                  <a:cubicBezTo>
                    <a:pt x="2" y="20"/>
                    <a:pt x="4" y="20"/>
                    <a:pt x="6" y="20"/>
                  </a:cubicBezTo>
                  <a:cubicBezTo>
                    <a:pt x="8" y="20"/>
                    <a:pt x="9" y="18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3" y="23"/>
                    <a:pt x="16" y="22"/>
                    <a:pt x="18" y="20"/>
                  </a:cubicBezTo>
                  <a:cubicBezTo>
                    <a:pt x="20" y="19"/>
                    <a:pt x="17" y="16"/>
                    <a:pt x="16" y="15"/>
                  </a:cubicBezTo>
                  <a:cubicBezTo>
                    <a:pt x="18" y="15"/>
                    <a:pt x="21" y="14"/>
                    <a:pt x="22" y="11"/>
                  </a:cubicBezTo>
                  <a:cubicBezTo>
                    <a:pt x="23" y="10"/>
                    <a:pt x="23" y="8"/>
                    <a:pt x="22" y="7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15" y="0"/>
                    <a:pt x="13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4"/>
                    <a:pt x="0" y="6"/>
                    <a:pt x="1" y="9"/>
                  </a:cubicBezTo>
                  <a:cubicBezTo>
                    <a:pt x="1" y="12"/>
                    <a:pt x="5" y="13"/>
                    <a:pt x="7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4"/>
                    <a:pt x="2" y="17"/>
                    <a:pt x="2" y="18"/>
                  </a:cubicBezTo>
                  <a:close/>
                  <a:moveTo>
                    <a:pt x="10" y="12"/>
                  </a:moveTo>
                  <a:cubicBezTo>
                    <a:pt x="10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40"/>
            <p:cNvSpPr>
              <a:spLocks noEditPoints="1"/>
            </p:cNvSpPr>
            <p:nvPr/>
          </p:nvSpPr>
          <p:spPr bwMode="auto">
            <a:xfrm>
              <a:off x="8365787" y="3801610"/>
              <a:ext cx="66675" cy="65088"/>
            </a:xfrm>
            <a:custGeom>
              <a:avLst/>
              <a:gdLst>
                <a:gd name="T0" fmla="*/ 2 w 26"/>
                <a:gd name="T1" fmla="*/ 20 h 25"/>
                <a:gd name="T2" fmla="*/ 6 w 26"/>
                <a:gd name="T3" fmla="*/ 23 h 25"/>
                <a:gd name="T4" fmla="*/ 11 w 26"/>
                <a:gd name="T5" fmla="*/ 18 h 25"/>
                <a:gd name="T6" fmla="*/ 12 w 26"/>
                <a:gd name="T7" fmla="*/ 17 h 25"/>
                <a:gd name="T8" fmla="*/ 14 w 26"/>
                <a:gd name="T9" fmla="*/ 22 h 25"/>
                <a:gd name="T10" fmla="*/ 21 w 26"/>
                <a:gd name="T11" fmla="*/ 23 h 25"/>
                <a:gd name="T12" fmla="*/ 18 w 26"/>
                <a:gd name="T13" fmla="*/ 16 h 25"/>
                <a:gd name="T14" fmla="*/ 25 w 26"/>
                <a:gd name="T15" fmla="*/ 12 h 25"/>
                <a:gd name="T16" fmla="*/ 25 w 26"/>
                <a:gd name="T17" fmla="*/ 7 h 25"/>
                <a:gd name="T18" fmla="*/ 20 w 26"/>
                <a:gd name="T19" fmla="*/ 6 h 25"/>
                <a:gd name="T20" fmla="*/ 18 w 26"/>
                <a:gd name="T21" fmla="*/ 7 h 25"/>
                <a:gd name="T22" fmla="*/ 19 w 26"/>
                <a:gd name="T23" fmla="*/ 7 h 25"/>
                <a:gd name="T24" fmla="*/ 14 w 26"/>
                <a:gd name="T25" fmla="*/ 0 h 25"/>
                <a:gd name="T26" fmla="*/ 9 w 26"/>
                <a:gd name="T27" fmla="*/ 2 h 25"/>
                <a:gd name="T28" fmla="*/ 9 w 26"/>
                <a:gd name="T29" fmla="*/ 2 h 25"/>
                <a:gd name="T30" fmla="*/ 9 w 26"/>
                <a:gd name="T31" fmla="*/ 3 h 25"/>
                <a:gd name="T32" fmla="*/ 8 w 26"/>
                <a:gd name="T33" fmla="*/ 5 h 25"/>
                <a:gd name="T34" fmla="*/ 8 w 26"/>
                <a:gd name="T35" fmla="*/ 5 h 25"/>
                <a:gd name="T36" fmla="*/ 1 w 26"/>
                <a:gd name="T37" fmla="*/ 10 h 25"/>
                <a:gd name="T38" fmla="*/ 8 w 26"/>
                <a:gd name="T39" fmla="*/ 14 h 25"/>
                <a:gd name="T40" fmla="*/ 7 w 26"/>
                <a:gd name="T41" fmla="*/ 15 h 25"/>
                <a:gd name="T42" fmla="*/ 2 w 26"/>
                <a:gd name="T43" fmla="*/ 20 h 25"/>
                <a:gd name="T44" fmla="*/ 11 w 26"/>
                <a:gd name="T45" fmla="*/ 14 h 25"/>
                <a:gd name="T46" fmla="*/ 11 w 26"/>
                <a:gd name="T47" fmla="*/ 13 h 25"/>
                <a:gd name="T48" fmla="*/ 11 w 26"/>
                <a:gd name="T49" fmla="*/ 12 h 25"/>
                <a:gd name="T50" fmla="*/ 11 w 26"/>
                <a:gd name="T51" fmla="*/ 10 h 25"/>
                <a:gd name="T52" fmla="*/ 13 w 26"/>
                <a:gd name="T53" fmla="*/ 10 h 25"/>
                <a:gd name="T54" fmla="*/ 13 w 26"/>
                <a:gd name="T55" fmla="*/ 9 h 25"/>
                <a:gd name="T56" fmla="*/ 14 w 26"/>
                <a:gd name="T57" fmla="*/ 10 h 25"/>
                <a:gd name="T58" fmla="*/ 15 w 26"/>
                <a:gd name="T59" fmla="*/ 10 h 25"/>
                <a:gd name="T60" fmla="*/ 16 w 26"/>
                <a:gd name="T61" fmla="*/ 12 h 25"/>
                <a:gd name="T62" fmla="*/ 15 w 26"/>
                <a:gd name="T63" fmla="*/ 13 h 25"/>
                <a:gd name="T64" fmla="*/ 15 w 26"/>
                <a:gd name="T65" fmla="*/ 14 h 25"/>
                <a:gd name="T66" fmla="*/ 13 w 26"/>
                <a:gd name="T67" fmla="*/ 15 h 25"/>
                <a:gd name="T68" fmla="*/ 13 w 26"/>
                <a:gd name="T69" fmla="*/ 15 h 25"/>
                <a:gd name="T70" fmla="*/ 12 w 26"/>
                <a:gd name="T71" fmla="*/ 14 h 25"/>
                <a:gd name="T72" fmla="*/ 11 w 26"/>
                <a:gd name="T7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5">
                  <a:moveTo>
                    <a:pt x="2" y="20"/>
                  </a:moveTo>
                  <a:cubicBezTo>
                    <a:pt x="2" y="23"/>
                    <a:pt x="5" y="23"/>
                    <a:pt x="6" y="23"/>
                  </a:cubicBezTo>
                  <a:cubicBezTo>
                    <a:pt x="9" y="23"/>
                    <a:pt x="10" y="20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9"/>
                    <a:pt x="13" y="21"/>
                    <a:pt x="14" y="22"/>
                  </a:cubicBezTo>
                  <a:cubicBezTo>
                    <a:pt x="15" y="25"/>
                    <a:pt x="19" y="25"/>
                    <a:pt x="21" y="23"/>
                  </a:cubicBezTo>
                  <a:cubicBezTo>
                    <a:pt x="23" y="21"/>
                    <a:pt x="19" y="18"/>
                    <a:pt x="18" y="16"/>
                  </a:cubicBezTo>
                  <a:cubicBezTo>
                    <a:pt x="21" y="17"/>
                    <a:pt x="24" y="15"/>
                    <a:pt x="25" y="12"/>
                  </a:cubicBezTo>
                  <a:cubicBezTo>
                    <a:pt x="26" y="11"/>
                    <a:pt x="26" y="9"/>
                    <a:pt x="25" y="7"/>
                  </a:cubicBezTo>
                  <a:cubicBezTo>
                    <a:pt x="24" y="6"/>
                    <a:pt x="21" y="6"/>
                    <a:pt x="20" y="6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3" y="0"/>
                    <a:pt x="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4" y="4"/>
                    <a:pt x="0" y="6"/>
                    <a:pt x="1" y="10"/>
                  </a:cubicBezTo>
                  <a:cubicBezTo>
                    <a:pt x="1" y="13"/>
                    <a:pt x="5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5" y="16"/>
                    <a:pt x="2" y="18"/>
                    <a:pt x="2" y="20"/>
                  </a:cubicBezTo>
                  <a:close/>
                  <a:moveTo>
                    <a:pt x="11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0" y="11"/>
                    <a:pt x="11" y="11"/>
                    <a:pt x="11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9"/>
                    <a:pt x="13" y="9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6" y="12"/>
                    <a:pt x="16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41"/>
            <p:cNvSpPr>
              <a:spLocks noEditPoints="1"/>
            </p:cNvSpPr>
            <p:nvPr/>
          </p:nvSpPr>
          <p:spPr bwMode="auto">
            <a:xfrm>
              <a:off x="8507074" y="2917372"/>
              <a:ext cx="65088" cy="63500"/>
            </a:xfrm>
            <a:custGeom>
              <a:avLst/>
              <a:gdLst>
                <a:gd name="T0" fmla="*/ 1 w 25"/>
                <a:gd name="T1" fmla="*/ 21 h 25"/>
                <a:gd name="T2" fmla="*/ 6 w 25"/>
                <a:gd name="T3" fmla="*/ 23 h 25"/>
                <a:gd name="T4" fmla="*/ 11 w 25"/>
                <a:gd name="T5" fmla="*/ 18 h 25"/>
                <a:gd name="T6" fmla="*/ 11 w 25"/>
                <a:gd name="T7" fmla="*/ 17 h 25"/>
                <a:gd name="T8" fmla="*/ 13 w 25"/>
                <a:gd name="T9" fmla="*/ 23 h 25"/>
                <a:gd name="T10" fmla="*/ 20 w 25"/>
                <a:gd name="T11" fmla="*/ 23 h 25"/>
                <a:gd name="T12" fmla="*/ 17 w 25"/>
                <a:gd name="T13" fmla="*/ 16 h 25"/>
                <a:gd name="T14" fmla="*/ 25 w 25"/>
                <a:gd name="T15" fmla="*/ 13 h 25"/>
                <a:gd name="T16" fmla="*/ 24 w 25"/>
                <a:gd name="T17" fmla="*/ 8 h 25"/>
                <a:gd name="T18" fmla="*/ 20 w 25"/>
                <a:gd name="T19" fmla="*/ 7 h 25"/>
                <a:gd name="T20" fmla="*/ 18 w 25"/>
                <a:gd name="T21" fmla="*/ 7 h 25"/>
                <a:gd name="T22" fmla="*/ 18 w 25"/>
                <a:gd name="T23" fmla="*/ 7 h 25"/>
                <a:gd name="T24" fmla="*/ 14 w 25"/>
                <a:gd name="T25" fmla="*/ 0 h 25"/>
                <a:gd name="T26" fmla="*/ 8 w 25"/>
                <a:gd name="T27" fmla="*/ 3 h 25"/>
                <a:gd name="T28" fmla="*/ 8 w 25"/>
                <a:gd name="T29" fmla="*/ 2 h 25"/>
                <a:gd name="T30" fmla="*/ 8 w 25"/>
                <a:gd name="T31" fmla="*/ 3 h 25"/>
                <a:gd name="T32" fmla="*/ 8 w 25"/>
                <a:gd name="T33" fmla="*/ 6 h 25"/>
                <a:gd name="T34" fmla="*/ 7 w 25"/>
                <a:gd name="T35" fmla="*/ 5 h 25"/>
                <a:gd name="T36" fmla="*/ 0 w 25"/>
                <a:gd name="T37" fmla="*/ 10 h 25"/>
                <a:gd name="T38" fmla="*/ 8 w 25"/>
                <a:gd name="T39" fmla="*/ 14 h 25"/>
                <a:gd name="T40" fmla="*/ 6 w 25"/>
                <a:gd name="T41" fmla="*/ 15 h 25"/>
                <a:gd name="T42" fmla="*/ 1 w 25"/>
                <a:gd name="T43" fmla="*/ 21 h 25"/>
                <a:gd name="T44" fmla="*/ 10 w 25"/>
                <a:gd name="T45" fmla="*/ 14 h 25"/>
                <a:gd name="T46" fmla="*/ 10 w 25"/>
                <a:gd name="T47" fmla="*/ 13 h 25"/>
                <a:gd name="T48" fmla="*/ 10 w 25"/>
                <a:gd name="T49" fmla="*/ 13 h 25"/>
                <a:gd name="T50" fmla="*/ 11 w 25"/>
                <a:gd name="T51" fmla="*/ 10 h 25"/>
                <a:gd name="T52" fmla="*/ 12 w 25"/>
                <a:gd name="T53" fmla="*/ 10 h 25"/>
                <a:gd name="T54" fmla="*/ 12 w 25"/>
                <a:gd name="T55" fmla="*/ 10 h 25"/>
                <a:gd name="T56" fmla="*/ 13 w 25"/>
                <a:gd name="T57" fmla="*/ 10 h 25"/>
                <a:gd name="T58" fmla="*/ 15 w 25"/>
                <a:gd name="T59" fmla="*/ 11 h 25"/>
                <a:gd name="T60" fmla="*/ 15 w 25"/>
                <a:gd name="T61" fmla="*/ 12 h 25"/>
                <a:gd name="T62" fmla="*/ 15 w 25"/>
                <a:gd name="T63" fmla="*/ 14 h 25"/>
                <a:gd name="T64" fmla="*/ 14 w 25"/>
                <a:gd name="T65" fmla="*/ 14 h 25"/>
                <a:gd name="T66" fmla="*/ 13 w 25"/>
                <a:gd name="T67" fmla="*/ 15 h 25"/>
                <a:gd name="T68" fmla="*/ 12 w 25"/>
                <a:gd name="T69" fmla="*/ 15 h 25"/>
                <a:gd name="T70" fmla="*/ 11 w 25"/>
                <a:gd name="T71" fmla="*/ 15 h 25"/>
                <a:gd name="T72" fmla="*/ 10 w 25"/>
                <a:gd name="T7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25">
                  <a:moveTo>
                    <a:pt x="1" y="21"/>
                  </a:moveTo>
                  <a:cubicBezTo>
                    <a:pt x="1" y="23"/>
                    <a:pt x="4" y="23"/>
                    <a:pt x="6" y="23"/>
                  </a:cubicBezTo>
                  <a:cubicBezTo>
                    <a:pt x="8" y="23"/>
                    <a:pt x="10" y="20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2" y="19"/>
                    <a:pt x="13" y="22"/>
                    <a:pt x="13" y="23"/>
                  </a:cubicBezTo>
                  <a:cubicBezTo>
                    <a:pt x="14" y="25"/>
                    <a:pt x="18" y="25"/>
                    <a:pt x="20" y="23"/>
                  </a:cubicBezTo>
                  <a:cubicBezTo>
                    <a:pt x="22" y="21"/>
                    <a:pt x="19" y="18"/>
                    <a:pt x="17" y="16"/>
                  </a:cubicBezTo>
                  <a:cubicBezTo>
                    <a:pt x="20" y="17"/>
                    <a:pt x="23" y="16"/>
                    <a:pt x="25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6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2" y="0"/>
                    <a:pt x="9" y="0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0" y="6"/>
                    <a:pt x="0" y="10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5" y="16"/>
                    <a:pt x="2" y="19"/>
                    <a:pt x="1" y="21"/>
                  </a:cubicBezTo>
                  <a:close/>
                  <a:moveTo>
                    <a:pt x="10" y="14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42"/>
            <p:cNvSpPr>
              <a:spLocks noEditPoints="1"/>
            </p:cNvSpPr>
            <p:nvPr/>
          </p:nvSpPr>
          <p:spPr bwMode="auto">
            <a:xfrm>
              <a:off x="8453099" y="2831647"/>
              <a:ext cx="68263" cy="66675"/>
            </a:xfrm>
            <a:custGeom>
              <a:avLst/>
              <a:gdLst>
                <a:gd name="T0" fmla="*/ 2 w 26"/>
                <a:gd name="T1" fmla="*/ 21 h 26"/>
                <a:gd name="T2" fmla="*/ 6 w 26"/>
                <a:gd name="T3" fmla="*/ 23 h 26"/>
                <a:gd name="T4" fmla="*/ 11 w 26"/>
                <a:gd name="T5" fmla="*/ 18 h 26"/>
                <a:gd name="T6" fmla="*/ 12 w 26"/>
                <a:gd name="T7" fmla="*/ 17 h 26"/>
                <a:gd name="T8" fmla="*/ 14 w 26"/>
                <a:gd name="T9" fmla="*/ 23 h 26"/>
                <a:gd name="T10" fmla="*/ 21 w 26"/>
                <a:gd name="T11" fmla="*/ 23 h 26"/>
                <a:gd name="T12" fmla="*/ 18 w 26"/>
                <a:gd name="T13" fmla="*/ 17 h 26"/>
                <a:gd name="T14" fmla="*/ 25 w 26"/>
                <a:gd name="T15" fmla="*/ 13 h 26"/>
                <a:gd name="T16" fmla="*/ 25 w 26"/>
                <a:gd name="T17" fmla="*/ 8 h 26"/>
                <a:gd name="T18" fmla="*/ 20 w 26"/>
                <a:gd name="T19" fmla="*/ 7 h 26"/>
                <a:gd name="T20" fmla="*/ 19 w 26"/>
                <a:gd name="T21" fmla="*/ 7 h 26"/>
                <a:gd name="T22" fmla="*/ 19 w 26"/>
                <a:gd name="T23" fmla="*/ 7 h 26"/>
                <a:gd name="T24" fmla="*/ 14 w 26"/>
                <a:gd name="T25" fmla="*/ 0 h 26"/>
                <a:gd name="T26" fmla="*/ 9 w 26"/>
                <a:gd name="T27" fmla="*/ 3 h 26"/>
                <a:gd name="T28" fmla="*/ 9 w 26"/>
                <a:gd name="T29" fmla="*/ 3 h 26"/>
                <a:gd name="T30" fmla="*/ 9 w 26"/>
                <a:gd name="T31" fmla="*/ 4 h 26"/>
                <a:gd name="T32" fmla="*/ 8 w 26"/>
                <a:gd name="T33" fmla="*/ 6 h 26"/>
                <a:gd name="T34" fmla="*/ 8 w 26"/>
                <a:gd name="T35" fmla="*/ 6 h 26"/>
                <a:gd name="T36" fmla="*/ 1 w 26"/>
                <a:gd name="T37" fmla="*/ 11 h 26"/>
                <a:gd name="T38" fmla="*/ 8 w 26"/>
                <a:gd name="T39" fmla="*/ 14 h 26"/>
                <a:gd name="T40" fmla="*/ 7 w 26"/>
                <a:gd name="T41" fmla="*/ 15 h 26"/>
                <a:gd name="T42" fmla="*/ 2 w 26"/>
                <a:gd name="T43" fmla="*/ 21 h 26"/>
                <a:gd name="T44" fmla="*/ 11 w 26"/>
                <a:gd name="T45" fmla="*/ 14 h 26"/>
                <a:gd name="T46" fmla="*/ 11 w 26"/>
                <a:gd name="T47" fmla="*/ 13 h 26"/>
                <a:gd name="T48" fmla="*/ 11 w 26"/>
                <a:gd name="T49" fmla="*/ 13 h 26"/>
                <a:gd name="T50" fmla="*/ 11 w 26"/>
                <a:gd name="T51" fmla="*/ 11 h 26"/>
                <a:gd name="T52" fmla="*/ 13 w 26"/>
                <a:gd name="T53" fmla="*/ 10 h 26"/>
                <a:gd name="T54" fmla="*/ 13 w 26"/>
                <a:gd name="T55" fmla="*/ 10 h 26"/>
                <a:gd name="T56" fmla="*/ 14 w 26"/>
                <a:gd name="T57" fmla="*/ 10 h 26"/>
                <a:gd name="T58" fmla="*/ 15 w 26"/>
                <a:gd name="T59" fmla="*/ 11 h 26"/>
                <a:gd name="T60" fmla="*/ 16 w 26"/>
                <a:gd name="T61" fmla="*/ 12 h 26"/>
                <a:gd name="T62" fmla="*/ 15 w 26"/>
                <a:gd name="T63" fmla="*/ 14 h 26"/>
                <a:gd name="T64" fmla="*/ 15 w 26"/>
                <a:gd name="T65" fmla="*/ 15 h 26"/>
                <a:gd name="T66" fmla="*/ 13 w 26"/>
                <a:gd name="T67" fmla="*/ 15 h 26"/>
                <a:gd name="T68" fmla="*/ 13 w 26"/>
                <a:gd name="T69" fmla="*/ 15 h 26"/>
                <a:gd name="T70" fmla="*/ 12 w 26"/>
                <a:gd name="T71" fmla="*/ 15 h 26"/>
                <a:gd name="T72" fmla="*/ 11 w 26"/>
                <a:gd name="T7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2" y="21"/>
                  </a:moveTo>
                  <a:cubicBezTo>
                    <a:pt x="2" y="23"/>
                    <a:pt x="5" y="23"/>
                    <a:pt x="6" y="23"/>
                  </a:cubicBezTo>
                  <a:cubicBezTo>
                    <a:pt x="9" y="23"/>
                    <a:pt x="10" y="20"/>
                    <a:pt x="11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9"/>
                    <a:pt x="13" y="22"/>
                    <a:pt x="14" y="23"/>
                  </a:cubicBezTo>
                  <a:cubicBezTo>
                    <a:pt x="15" y="26"/>
                    <a:pt x="19" y="25"/>
                    <a:pt x="21" y="23"/>
                  </a:cubicBezTo>
                  <a:cubicBezTo>
                    <a:pt x="23" y="21"/>
                    <a:pt x="20" y="18"/>
                    <a:pt x="18" y="17"/>
                  </a:cubicBezTo>
                  <a:cubicBezTo>
                    <a:pt x="21" y="17"/>
                    <a:pt x="24" y="16"/>
                    <a:pt x="25" y="13"/>
                  </a:cubicBezTo>
                  <a:cubicBezTo>
                    <a:pt x="26" y="11"/>
                    <a:pt x="26" y="9"/>
                    <a:pt x="25" y="8"/>
                  </a:cubicBezTo>
                  <a:cubicBezTo>
                    <a:pt x="24" y="6"/>
                    <a:pt x="21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2"/>
                    <a:pt x="18" y="0"/>
                    <a:pt x="14" y="0"/>
                  </a:cubicBezTo>
                  <a:cubicBezTo>
                    <a:pt x="13" y="0"/>
                    <a:pt x="9" y="0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5"/>
                    <a:pt x="0" y="6"/>
                    <a:pt x="1" y="11"/>
                  </a:cubicBezTo>
                  <a:cubicBezTo>
                    <a:pt x="1" y="14"/>
                    <a:pt x="6" y="15"/>
                    <a:pt x="8" y="14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5" y="16"/>
                    <a:pt x="2" y="19"/>
                    <a:pt x="2" y="21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3"/>
                    <a:pt x="16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4" y="15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43"/>
            <p:cNvSpPr>
              <a:spLocks noEditPoints="1"/>
            </p:cNvSpPr>
            <p:nvPr/>
          </p:nvSpPr>
          <p:spPr bwMode="auto">
            <a:xfrm>
              <a:off x="8435637" y="3706360"/>
              <a:ext cx="74613" cy="74613"/>
            </a:xfrm>
            <a:custGeom>
              <a:avLst/>
              <a:gdLst>
                <a:gd name="T0" fmla="*/ 2 w 29"/>
                <a:gd name="T1" fmla="*/ 24 h 29"/>
                <a:gd name="T2" fmla="*/ 7 w 29"/>
                <a:gd name="T3" fmla="*/ 27 h 29"/>
                <a:gd name="T4" fmla="*/ 13 w 29"/>
                <a:gd name="T5" fmla="*/ 21 h 29"/>
                <a:gd name="T6" fmla="*/ 13 w 29"/>
                <a:gd name="T7" fmla="*/ 20 h 29"/>
                <a:gd name="T8" fmla="*/ 15 w 29"/>
                <a:gd name="T9" fmla="*/ 26 h 29"/>
                <a:gd name="T10" fmla="*/ 23 w 29"/>
                <a:gd name="T11" fmla="*/ 27 h 29"/>
                <a:gd name="T12" fmla="*/ 20 w 29"/>
                <a:gd name="T13" fmla="*/ 19 h 29"/>
                <a:gd name="T14" fmla="*/ 29 w 29"/>
                <a:gd name="T15" fmla="*/ 15 h 29"/>
                <a:gd name="T16" fmla="*/ 28 w 29"/>
                <a:gd name="T17" fmla="*/ 9 h 29"/>
                <a:gd name="T18" fmla="*/ 23 w 29"/>
                <a:gd name="T19" fmla="*/ 8 h 29"/>
                <a:gd name="T20" fmla="*/ 21 w 29"/>
                <a:gd name="T21" fmla="*/ 8 h 29"/>
                <a:gd name="T22" fmla="*/ 21 w 29"/>
                <a:gd name="T23" fmla="*/ 8 h 29"/>
                <a:gd name="T24" fmla="*/ 16 w 29"/>
                <a:gd name="T25" fmla="*/ 0 h 29"/>
                <a:gd name="T26" fmla="*/ 10 w 29"/>
                <a:gd name="T27" fmla="*/ 3 h 29"/>
                <a:gd name="T28" fmla="*/ 10 w 29"/>
                <a:gd name="T29" fmla="*/ 3 h 29"/>
                <a:gd name="T30" fmla="*/ 9 w 29"/>
                <a:gd name="T31" fmla="*/ 4 h 29"/>
                <a:gd name="T32" fmla="*/ 9 w 29"/>
                <a:gd name="T33" fmla="*/ 6 h 29"/>
                <a:gd name="T34" fmla="*/ 9 w 29"/>
                <a:gd name="T35" fmla="*/ 6 h 29"/>
                <a:gd name="T36" fmla="*/ 0 w 29"/>
                <a:gd name="T37" fmla="*/ 12 h 29"/>
                <a:gd name="T38" fmla="*/ 9 w 29"/>
                <a:gd name="T39" fmla="*/ 17 h 29"/>
                <a:gd name="T40" fmla="*/ 7 w 29"/>
                <a:gd name="T41" fmla="*/ 18 h 29"/>
                <a:gd name="T42" fmla="*/ 2 w 29"/>
                <a:gd name="T43" fmla="*/ 24 h 29"/>
                <a:gd name="T44" fmla="*/ 12 w 29"/>
                <a:gd name="T45" fmla="*/ 16 h 29"/>
                <a:gd name="T46" fmla="*/ 12 w 29"/>
                <a:gd name="T47" fmla="*/ 15 h 29"/>
                <a:gd name="T48" fmla="*/ 12 w 29"/>
                <a:gd name="T49" fmla="*/ 15 h 29"/>
                <a:gd name="T50" fmla="*/ 13 w 29"/>
                <a:gd name="T51" fmla="*/ 12 h 29"/>
                <a:gd name="T52" fmla="*/ 14 w 29"/>
                <a:gd name="T53" fmla="*/ 11 h 29"/>
                <a:gd name="T54" fmla="*/ 14 w 29"/>
                <a:gd name="T55" fmla="*/ 11 h 29"/>
                <a:gd name="T56" fmla="*/ 15 w 29"/>
                <a:gd name="T57" fmla="*/ 11 h 29"/>
                <a:gd name="T58" fmla="*/ 17 w 29"/>
                <a:gd name="T59" fmla="*/ 12 h 29"/>
                <a:gd name="T60" fmla="*/ 18 w 29"/>
                <a:gd name="T61" fmla="*/ 14 h 29"/>
                <a:gd name="T62" fmla="*/ 17 w 29"/>
                <a:gd name="T63" fmla="*/ 16 h 29"/>
                <a:gd name="T64" fmla="*/ 16 w 29"/>
                <a:gd name="T65" fmla="*/ 17 h 29"/>
                <a:gd name="T66" fmla="*/ 15 w 29"/>
                <a:gd name="T67" fmla="*/ 17 h 29"/>
                <a:gd name="T68" fmla="*/ 14 w 29"/>
                <a:gd name="T69" fmla="*/ 17 h 29"/>
                <a:gd name="T70" fmla="*/ 13 w 29"/>
                <a:gd name="T71" fmla="*/ 17 h 29"/>
                <a:gd name="T72" fmla="*/ 12 w 29"/>
                <a:gd name="T7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" y="24"/>
                  </a:moveTo>
                  <a:cubicBezTo>
                    <a:pt x="2" y="26"/>
                    <a:pt x="5" y="27"/>
                    <a:pt x="7" y="27"/>
                  </a:cubicBezTo>
                  <a:cubicBezTo>
                    <a:pt x="10" y="27"/>
                    <a:pt x="11" y="23"/>
                    <a:pt x="13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4" y="22"/>
                    <a:pt x="15" y="25"/>
                    <a:pt x="15" y="26"/>
                  </a:cubicBezTo>
                  <a:cubicBezTo>
                    <a:pt x="17" y="29"/>
                    <a:pt x="21" y="29"/>
                    <a:pt x="23" y="27"/>
                  </a:cubicBezTo>
                  <a:cubicBezTo>
                    <a:pt x="26" y="24"/>
                    <a:pt x="22" y="21"/>
                    <a:pt x="20" y="19"/>
                  </a:cubicBezTo>
                  <a:cubicBezTo>
                    <a:pt x="24" y="20"/>
                    <a:pt x="27" y="18"/>
                    <a:pt x="29" y="15"/>
                  </a:cubicBezTo>
                  <a:cubicBezTo>
                    <a:pt x="29" y="13"/>
                    <a:pt x="29" y="10"/>
                    <a:pt x="28" y="9"/>
                  </a:cubicBezTo>
                  <a:cubicBezTo>
                    <a:pt x="27" y="7"/>
                    <a:pt x="24" y="7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3"/>
                    <a:pt x="20" y="0"/>
                    <a:pt x="16" y="0"/>
                  </a:cubicBezTo>
                  <a:cubicBezTo>
                    <a:pt x="14" y="0"/>
                    <a:pt x="10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5"/>
                    <a:pt x="0" y="7"/>
                    <a:pt x="0" y="12"/>
                  </a:cubicBezTo>
                  <a:cubicBezTo>
                    <a:pt x="1" y="15"/>
                    <a:pt x="6" y="17"/>
                    <a:pt x="9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6" y="19"/>
                    <a:pt x="2" y="21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2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2" y="16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44"/>
            <p:cNvSpPr>
              <a:spLocks noEditPoints="1"/>
            </p:cNvSpPr>
            <p:nvPr/>
          </p:nvSpPr>
          <p:spPr bwMode="auto">
            <a:xfrm>
              <a:off x="8500724" y="3595235"/>
              <a:ext cx="76200" cy="77788"/>
            </a:xfrm>
            <a:custGeom>
              <a:avLst/>
              <a:gdLst>
                <a:gd name="T0" fmla="*/ 2 w 30"/>
                <a:gd name="T1" fmla="*/ 24 h 30"/>
                <a:gd name="T2" fmla="*/ 7 w 30"/>
                <a:gd name="T3" fmla="*/ 27 h 30"/>
                <a:gd name="T4" fmla="*/ 13 w 30"/>
                <a:gd name="T5" fmla="*/ 21 h 30"/>
                <a:gd name="T6" fmla="*/ 13 w 30"/>
                <a:gd name="T7" fmla="*/ 20 h 30"/>
                <a:gd name="T8" fmla="*/ 16 w 30"/>
                <a:gd name="T9" fmla="*/ 27 h 30"/>
                <a:gd name="T10" fmla="*/ 23 w 30"/>
                <a:gd name="T11" fmla="*/ 27 h 30"/>
                <a:gd name="T12" fmla="*/ 21 w 30"/>
                <a:gd name="T13" fmla="*/ 19 h 30"/>
                <a:gd name="T14" fmla="*/ 29 w 30"/>
                <a:gd name="T15" fmla="*/ 15 h 30"/>
                <a:gd name="T16" fmla="*/ 28 w 30"/>
                <a:gd name="T17" fmla="*/ 9 h 30"/>
                <a:gd name="T18" fmla="*/ 23 w 30"/>
                <a:gd name="T19" fmla="*/ 8 h 30"/>
                <a:gd name="T20" fmla="*/ 21 w 30"/>
                <a:gd name="T21" fmla="*/ 9 h 30"/>
                <a:gd name="T22" fmla="*/ 21 w 30"/>
                <a:gd name="T23" fmla="*/ 9 h 30"/>
                <a:gd name="T24" fmla="*/ 16 w 30"/>
                <a:gd name="T25" fmla="*/ 0 h 30"/>
                <a:gd name="T26" fmla="*/ 10 w 30"/>
                <a:gd name="T27" fmla="*/ 3 h 30"/>
                <a:gd name="T28" fmla="*/ 10 w 30"/>
                <a:gd name="T29" fmla="*/ 3 h 30"/>
                <a:gd name="T30" fmla="*/ 10 w 30"/>
                <a:gd name="T31" fmla="*/ 4 h 30"/>
                <a:gd name="T32" fmla="*/ 9 w 30"/>
                <a:gd name="T33" fmla="*/ 7 h 30"/>
                <a:gd name="T34" fmla="*/ 9 w 30"/>
                <a:gd name="T35" fmla="*/ 7 h 30"/>
                <a:gd name="T36" fmla="*/ 1 w 30"/>
                <a:gd name="T37" fmla="*/ 12 h 30"/>
                <a:gd name="T38" fmla="*/ 9 w 30"/>
                <a:gd name="T39" fmla="*/ 17 h 30"/>
                <a:gd name="T40" fmla="*/ 8 w 30"/>
                <a:gd name="T41" fmla="*/ 18 h 30"/>
                <a:gd name="T42" fmla="*/ 2 w 30"/>
                <a:gd name="T43" fmla="*/ 24 h 30"/>
                <a:gd name="T44" fmla="*/ 12 w 30"/>
                <a:gd name="T45" fmla="*/ 16 h 30"/>
                <a:gd name="T46" fmla="*/ 12 w 30"/>
                <a:gd name="T47" fmla="*/ 15 h 30"/>
                <a:gd name="T48" fmla="*/ 12 w 30"/>
                <a:gd name="T49" fmla="*/ 15 h 30"/>
                <a:gd name="T50" fmla="*/ 13 w 30"/>
                <a:gd name="T51" fmla="*/ 12 h 30"/>
                <a:gd name="T52" fmla="*/ 14 w 30"/>
                <a:gd name="T53" fmla="*/ 12 h 30"/>
                <a:gd name="T54" fmla="*/ 15 w 30"/>
                <a:gd name="T55" fmla="*/ 12 h 30"/>
                <a:gd name="T56" fmla="*/ 15 w 30"/>
                <a:gd name="T57" fmla="*/ 12 h 30"/>
                <a:gd name="T58" fmla="*/ 17 w 30"/>
                <a:gd name="T59" fmla="*/ 13 h 30"/>
                <a:gd name="T60" fmla="*/ 18 w 30"/>
                <a:gd name="T61" fmla="*/ 14 h 30"/>
                <a:gd name="T62" fmla="*/ 17 w 30"/>
                <a:gd name="T63" fmla="*/ 16 h 30"/>
                <a:gd name="T64" fmla="*/ 17 w 30"/>
                <a:gd name="T65" fmla="*/ 17 h 30"/>
                <a:gd name="T66" fmla="*/ 15 w 30"/>
                <a:gd name="T67" fmla="*/ 18 h 30"/>
                <a:gd name="T68" fmla="*/ 15 w 30"/>
                <a:gd name="T69" fmla="*/ 18 h 30"/>
                <a:gd name="T70" fmla="*/ 13 w 30"/>
                <a:gd name="T71" fmla="*/ 17 h 30"/>
                <a:gd name="T72" fmla="*/ 12 w 30"/>
                <a:gd name="T7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2" y="24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4" y="23"/>
                    <a:pt x="15" y="25"/>
                    <a:pt x="16" y="27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6" y="25"/>
                    <a:pt x="22" y="21"/>
                    <a:pt x="21" y="19"/>
                  </a:cubicBezTo>
                  <a:cubicBezTo>
                    <a:pt x="24" y="20"/>
                    <a:pt x="27" y="19"/>
                    <a:pt x="29" y="15"/>
                  </a:cubicBezTo>
                  <a:cubicBezTo>
                    <a:pt x="30" y="14"/>
                    <a:pt x="30" y="11"/>
                    <a:pt x="28" y="9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4" y="1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6"/>
                    <a:pt x="0" y="8"/>
                    <a:pt x="1" y="12"/>
                  </a:cubicBezTo>
                  <a:cubicBezTo>
                    <a:pt x="1" y="16"/>
                    <a:pt x="6" y="17"/>
                    <a:pt x="9" y="17"/>
                  </a:cubicBezTo>
                  <a:cubicBezTo>
                    <a:pt x="9" y="17"/>
                    <a:pt x="8" y="18"/>
                    <a:pt x="8" y="18"/>
                  </a:cubicBezTo>
                  <a:cubicBezTo>
                    <a:pt x="6" y="19"/>
                    <a:pt x="2" y="22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7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45"/>
            <p:cNvSpPr>
              <a:spLocks noEditPoints="1"/>
            </p:cNvSpPr>
            <p:nvPr/>
          </p:nvSpPr>
          <p:spPr bwMode="auto">
            <a:xfrm>
              <a:off x="8543587" y="3487285"/>
              <a:ext cx="74613" cy="74613"/>
            </a:xfrm>
            <a:custGeom>
              <a:avLst/>
              <a:gdLst>
                <a:gd name="T0" fmla="*/ 2 w 29"/>
                <a:gd name="T1" fmla="*/ 24 h 29"/>
                <a:gd name="T2" fmla="*/ 7 w 29"/>
                <a:gd name="T3" fmla="*/ 27 h 29"/>
                <a:gd name="T4" fmla="*/ 13 w 29"/>
                <a:gd name="T5" fmla="*/ 21 h 29"/>
                <a:gd name="T6" fmla="*/ 13 w 29"/>
                <a:gd name="T7" fmla="*/ 20 h 29"/>
                <a:gd name="T8" fmla="*/ 15 w 29"/>
                <a:gd name="T9" fmla="*/ 26 h 29"/>
                <a:gd name="T10" fmla="*/ 23 w 29"/>
                <a:gd name="T11" fmla="*/ 27 h 29"/>
                <a:gd name="T12" fmla="*/ 20 w 29"/>
                <a:gd name="T13" fmla="*/ 19 h 29"/>
                <a:gd name="T14" fmla="*/ 29 w 29"/>
                <a:gd name="T15" fmla="*/ 14 h 29"/>
                <a:gd name="T16" fmla="*/ 28 w 29"/>
                <a:gd name="T17" fmla="*/ 9 h 29"/>
                <a:gd name="T18" fmla="*/ 23 w 29"/>
                <a:gd name="T19" fmla="*/ 8 h 29"/>
                <a:gd name="T20" fmla="*/ 21 w 29"/>
                <a:gd name="T21" fmla="*/ 8 h 29"/>
                <a:gd name="T22" fmla="*/ 21 w 29"/>
                <a:gd name="T23" fmla="*/ 8 h 29"/>
                <a:gd name="T24" fmla="*/ 16 w 29"/>
                <a:gd name="T25" fmla="*/ 0 h 29"/>
                <a:gd name="T26" fmla="*/ 10 w 29"/>
                <a:gd name="T27" fmla="*/ 3 h 29"/>
                <a:gd name="T28" fmla="*/ 10 w 29"/>
                <a:gd name="T29" fmla="*/ 3 h 29"/>
                <a:gd name="T30" fmla="*/ 9 w 29"/>
                <a:gd name="T31" fmla="*/ 4 h 29"/>
                <a:gd name="T32" fmla="*/ 9 w 29"/>
                <a:gd name="T33" fmla="*/ 6 h 29"/>
                <a:gd name="T34" fmla="*/ 9 w 29"/>
                <a:gd name="T35" fmla="*/ 6 h 29"/>
                <a:gd name="T36" fmla="*/ 0 w 29"/>
                <a:gd name="T37" fmla="*/ 12 h 29"/>
                <a:gd name="T38" fmla="*/ 9 w 29"/>
                <a:gd name="T39" fmla="*/ 16 h 29"/>
                <a:gd name="T40" fmla="*/ 7 w 29"/>
                <a:gd name="T41" fmla="*/ 18 h 29"/>
                <a:gd name="T42" fmla="*/ 2 w 29"/>
                <a:gd name="T43" fmla="*/ 24 h 29"/>
                <a:gd name="T44" fmla="*/ 12 w 29"/>
                <a:gd name="T45" fmla="*/ 16 h 29"/>
                <a:gd name="T46" fmla="*/ 12 w 29"/>
                <a:gd name="T47" fmla="*/ 15 h 29"/>
                <a:gd name="T48" fmla="*/ 12 w 29"/>
                <a:gd name="T49" fmla="*/ 15 h 29"/>
                <a:gd name="T50" fmla="*/ 13 w 29"/>
                <a:gd name="T51" fmla="*/ 12 h 29"/>
                <a:gd name="T52" fmla="*/ 14 w 29"/>
                <a:gd name="T53" fmla="*/ 11 h 29"/>
                <a:gd name="T54" fmla="*/ 14 w 29"/>
                <a:gd name="T55" fmla="*/ 11 h 29"/>
                <a:gd name="T56" fmla="*/ 15 w 29"/>
                <a:gd name="T57" fmla="*/ 11 h 29"/>
                <a:gd name="T58" fmla="*/ 17 w 29"/>
                <a:gd name="T59" fmla="*/ 12 h 29"/>
                <a:gd name="T60" fmla="*/ 18 w 29"/>
                <a:gd name="T61" fmla="*/ 14 h 29"/>
                <a:gd name="T62" fmla="*/ 17 w 29"/>
                <a:gd name="T63" fmla="*/ 16 h 29"/>
                <a:gd name="T64" fmla="*/ 16 w 29"/>
                <a:gd name="T65" fmla="*/ 17 h 29"/>
                <a:gd name="T66" fmla="*/ 15 w 29"/>
                <a:gd name="T67" fmla="*/ 17 h 29"/>
                <a:gd name="T68" fmla="*/ 14 w 29"/>
                <a:gd name="T69" fmla="*/ 17 h 29"/>
                <a:gd name="T70" fmla="*/ 13 w 29"/>
                <a:gd name="T71" fmla="*/ 17 h 29"/>
                <a:gd name="T72" fmla="*/ 12 w 29"/>
                <a:gd name="T7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" y="24"/>
                  </a:moveTo>
                  <a:cubicBezTo>
                    <a:pt x="2" y="26"/>
                    <a:pt x="5" y="27"/>
                    <a:pt x="7" y="27"/>
                  </a:cubicBezTo>
                  <a:cubicBezTo>
                    <a:pt x="10" y="27"/>
                    <a:pt x="11" y="23"/>
                    <a:pt x="13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4" y="22"/>
                    <a:pt x="15" y="25"/>
                    <a:pt x="15" y="26"/>
                  </a:cubicBezTo>
                  <a:cubicBezTo>
                    <a:pt x="17" y="29"/>
                    <a:pt x="21" y="29"/>
                    <a:pt x="23" y="27"/>
                  </a:cubicBezTo>
                  <a:cubicBezTo>
                    <a:pt x="26" y="24"/>
                    <a:pt x="22" y="21"/>
                    <a:pt x="20" y="19"/>
                  </a:cubicBezTo>
                  <a:cubicBezTo>
                    <a:pt x="24" y="20"/>
                    <a:pt x="27" y="18"/>
                    <a:pt x="29" y="14"/>
                  </a:cubicBezTo>
                  <a:cubicBezTo>
                    <a:pt x="29" y="13"/>
                    <a:pt x="29" y="10"/>
                    <a:pt x="28" y="9"/>
                  </a:cubicBezTo>
                  <a:cubicBezTo>
                    <a:pt x="27" y="7"/>
                    <a:pt x="24" y="7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4" y="0"/>
                    <a:pt x="10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5"/>
                    <a:pt x="0" y="7"/>
                    <a:pt x="0" y="12"/>
                  </a:cubicBezTo>
                  <a:cubicBezTo>
                    <a:pt x="1" y="15"/>
                    <a:pt x="6" y="17"/>
                    <a:pt x="9" y="16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6" y="19"/>
                    <a:pt x="2" y="21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2" y="13"/>
                    <a:pt x="13" y="12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2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6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46"/>
            <p:cNvSpPr>
              <a:spLocks noEditPoints="1"/>
            </p:cNvSpPr>
            <p:nvPr/>
          </p:nvSpPr>
          <p:spPr bwMode="auto">
            <a:xfrm>
              <a:off x="8562637" y="3379335"/>
              <a:ext cx="74613" cy="74613"/>
            </a:xfrm>
            <a:custGeom>
              <a:avLst/>
              <a:gdLst>
                <a:gd name="T0" fmla="*/ 2 w 29"/>
                <a:gd name="T1" fmla="*/ 24 h 29"/>
                <a:gd name="T2" fmla="*/ 7 w 29"/>
                <a:gd name="T3" fmla="*/ 26 h 29"/>
                <a:gd name="T4" fmla="*/ 13 w 29"/>
                <a:gd name="T5" fmla="*/ 21 h 29"/>
                <a:gd name="T6" fmla="*/ 13 w 29"/>
                <a:gd name="T7" fmla="*/ 20 h 29"/>
                <a:gd name="T8" fmla="*/ 15 w 29"/>
                <a:gd name="T9" fmla="*/ 26 h 29"/>
                <a:gd name="T10" fmla="*/ 23 w 29"/>
                <a:gd name="T11" fmla="*/ 26 h 29"/>
                <a:gd name="T12" fmla="*/ 20 w 29"/>
                <a:gd name="T13" fmla="*/ 19 h 29"/>
                <a:gd name="T14" fmla="*/ 29 w 29"/>
                <a:gd name="T15" fmla="*/ 14 h 29"/>
                <a:gd name="T16" fmla="*/ 28 w 29"/>
                <a:gd name="T17" fmla="*/ 9 h 29"/>
                <a:gd name="T18" fmla="*/ 23 w 29"/>
                <a:gd name="T19" fmla="*/ 8 h 29"/>
                <a:gd name="T20" fmla="*/ 21 w 29"/>
                <a:gd name="T21" fmla="*/ 8 h 29"/>
                <a:gd name="T22" fmla="*/ 21 w 29"/>
                <a:gd name="T23" fmla="*/ 8 h 29"/>
                <a:gd name="T24" fmla="*/ 16 w 29"/>
                <a:gd name="T25" fmla="*/ 0 h 29"/>
                <a:gd name="T26" fmla="*/ 10 w 29"/>
                <a:gd name="T27" fmla="*/ 3 h 29"/>
                <a:gd name="T28" fmla="*/ 10 w 29"/>
                <a:gd name="T29" fmla="*/ 3 h 29"/>
                <a:gd name="T30" fmla="*/ 9 w 29"/>
                <a:gd name="T31" fmla="*/ 4 h 29"/>
                <a:gd name="T32" fmla="*/ 9 w 29"/>
                <a:gd name="T33" fmla="*/ 6 h 29"/>
                <a:gd name="T34" fmla="*/ 9 w 29"/>
                <a:gd name="T35" fmla="*/ 6 h 29"/>
                <a:gd name="T36" fmla="*/ 0 w 29"/>
                <a:gd name="T37" fmla="*/ 12 h 29"/>
                <a:gd name="T38" fmla="*/ 9 w 29"/>
                <a:gd name="T39" fmla="*/ 16 h 29"/>
                <a:gd name="T40" fmla="*/ 7 w 29"/>
                <a:gd name="T41" fmla="*/ 17 h 29"/>
                <a:gd name="T42" fmla="*/ 2 w 29"/>
                <a:gd name="T43" fmla="*/ 24 h 29"/>
                <a:gd name="T44" fmla="*/ 12 w 29"/>
                <a:gd name="T45" fmla="*/ 16 h 29"/>
                <a:gd name="T46" fmla="*/ 12 w 29"/>
                <a:gd name="T47" fmla="*/ 15 h 29"/>
                <a:gd name="T48" fmla="*/ 12 w 29"/>
                <a:gd name="T49" fmla="*/ 14 h 29"/>
                <a:gd name="T50" fmla="*/ 13 w 29"/>
                <a:gd name="T51" fmla="*/ 12 h 29"/>
                <a:gd name="T52" fmla="*/ 14 w 29"/>
                <a:gd name="T53" fmla="*/ 11 h 29"/>
                <a:gd name="T54" fmla="*/ 14 w 29"/>
                <a:gd name="T55" fmla="*/ 11 h 29"/>
                <a:gd name="T56" fmla="*/ 15 w 29"/>
                <a:gd name="T57" fmla="*/ 11 h 29"/>
                <a:gd name="T58" fmla="*/ 17 w 29"/>
                <a:gd name="T59" fmla="*/ 12 h 29"/>
                <a:gd name="T60" fmla="*/ 18 w 29"/>
                <a:gd name="T61" fmla="*/ 14 h 29"/>
                <a:gd name="T62" fmla="*/ 17 w 29"/>
                <a:gd name="T63" fmla="*/ 16 h 29"/>
                <a:gd name="T64" fmla="*/ 16 w 29"/>
                <a:gd name="T65" fmla="*/ 17 h 29"/>
                <a:gd name="T66" fmla="*/ 15 w 29"/>
                <a:gd name="T67" fmla="*/ 17 h 29"/>
                <a:gd name="T68" fmla="*/ 14 w 29"/>
                <a:gd name="T69" fmla="*/ 17 h 29"/>
                <a:gd name="T70" fmla="*/ 13 w 29"/>
                <a:gd name="T71" fmla="*/ 17 h 29"/>
                <a:gd name="T72" fmla="*/ 12 w 29"/>
                <a:gd name="T7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" y="24"/>
                  </a:moveTo>
                  <a:cubicBezTo>
                    <a:pt x="2" y="26"/>
                    <a:pt x="5" y="26"/>
                    <a:pt x="7" y="26"/>
                  </a:cubicBezTo>
                  <a:cubicBezTo>
                    <a:pt x="10" y="26"/>
                    <a:pt x="11" y="23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2"/>
                    <a:pt x="15" y="25"/>
                    <a:pt x="15" y="26"/>
                  </a:cubicBezTo>
                  <a:cubicBezTo>
                    <a:pt x="17" y="29"/>
                    <a:pt x="21" y="28"/>
                    <a:pt x="23" y="26"/>
                  </a:cubicBezTo>
                  <a:cubicBezTo>
                    <a:pt x="26" y="24"/>
                    <a:pt x="22" y="21"/>
                    <a:pt x="20" y="19"/>
                  </a:cubicBezTo>
                  <a:cubicBezTo>
                    <a:pt x="24" y="19"/>
                    <a:pt x="27" y="18"/>
                    <a:pt x="29" y="14"/>
                  </a:cubicBezTo>
                  <a:cubicBezTo>
                    <a:pt x="29" y="13"/>
                    <a:pt x="29" y="10"/>
                    <a:pt x="28" y="9"/>
                  </a:cubicBezTo>
                  <a:cubicBezTo>
                    <a:pt x="27" y="7"/>
                    <a:pt x="24" y="7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4" y="0"/>
                    <a:pt x="10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5"/>
                    <a:pt x="0" y="7"/>
                    <a:pt x="0" y="12"/>
                  </a:cubicBezTo>
                  <a:cubicBezTo>
                    <a:pt x="1" y="15"/>
                    <a:pt x="6" y="16"/>
                    <a:pt x="9" y="16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6" y="19"/>
                    <a:pt x="2" y="21"/>
                    <a:pt x="2" y="24"/>
                  </a:cubicBezTo>
                  <a:close/>
                  <a:moveTo>
                    <a:pt x="12" y="16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2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4"/>
                    <a:pt x="18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3" y="16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47"/>
            <p:cNvSpPr>
              <a:spLocks noEditPoints="1"/>
            </p:cNvSpPr>
            <p:nvPr/>
          </p:nvSpPr>
          <p:spPr bwMode="auto">
            <a:xfrm>
              <a:off x="8568987" y="3268210"/>
              <a:ext cx="77788" cy="76200"/>
            </a:xfrm>
            <a:custGeom>
              <a:avLst/>
              <a:gdLst>
                <a:gd name="T0" fmla="*/ 2 w 30"/>
                <a:gd name="T1" fmla="*/ 24 h 30"/>
                <a:gd name="T2" fmla="*/ 7 w 30"/>
                <a:gd name="T3" fmla="*/ 27 h 30"/>
                <a:gd name="T4" fmla="*/ 13 w 30"/>
                <a:gd name="T5" fmla="*/ 21 h 30"/>
                <a:gd name="T6" fmla="*/ 14 w 30"/>
                <a:gd name="T7" fmla="*/ 20 h 30"/>
                <a:gd name="T8" fmla="*/ 16 w 30"/>
                <a:gd name="T9" fmla="*/ 26 h 30"/>
                <a:gd name="T10" fmla="*/ 23 w 30"/>
                <a:gd name="T11" fmla="*/ 27 h 30"/>
                <a:gd name="T12" fmla="*/ 21 w 30"/>
                <a:gd name="T13" fmla="*/ 19 h 30"/>
                <a:gd name="T14" fmla="*/ 29 w 30"/>
                <a:gd name="T15" fmla="*/ 15 h 30"/>
                <a:gd name="T16" fmla="*/ 29 w 30"/>
                <a:gd name="T17" fmla="*/ 9 h 30"/>
                <a:gd name="T18" fmla="*/ 23 w 30"/>
                <a:gd name="T19" fmla="*/ 8 h 30"/>
                <a:gd name="T20" fmla="*/ 21 w 30"/>
                <a:gd name="T21" fmla="*/ 8 h 30"/>
                <a:gd name="T22" fmla="*/ 21 w 30"/>
                <a:gd name="T23" fmla="*/ 8 h 30"/>
                <a:gd name="T24" fmla="*/ 16 w 30"/>
                <a:gd name="T25" fmla="*/ 0 h 30"/>
                <a:gd name="T26" fmla="*/ 10 w 30"/>
                <a:gd name="T27" fmla="*/ 3 h 30"/>
                <a:gd name="T28" fmla="*/ 10 w 30"/>
                <a:gd name="T29" fmla="*/ 3 h 30"/>
                <a:gd name="T30" fmla="*/ 10 w 30"/>
                <a:gd name="T31" fmla="*/ 4 h 30"/>
                <a:gd name="T32" fmla="*/ 9 w 30"/>
                <a:gd name="T33" fmla="*/ 7 h 30"/>
                <a:gd name="T34" fmla="*/ 9 w 30"/>
                <a:gd name="T35" fmla="*/ 7 h 30"/>
                <a:gd name="T36" fmla="*/ 1 w 30"/>
                <a:gd name="T37" fmla="*/ 12 h 30"/>
                <a:gd name="T38" fmla="*/ 9 w 30"/>
                <a:gd name="T39" fmla="*/ 17 h 30"/>
                <a:gd name="T40" fmla="*/ 8 w 30"/>
                <a:gd name="T41" fmla="*/ 18 h 30"/>
                <a:gd name="T42" fmla="*/ 2 w 30"/>
                <a:gd name="T43" fmla="*/ 24 h 30"/>
                <a:gd name="T44" fmla="*/ 13 w 30"/>
                <a:gd name="T45" fmla="*/ 16 h 30"/>
                <a:gd name="T46" fmla="*/ 12 w 30"/>
                <a:gd name="T47" fmla="*/ 15 h 30"/>
                <a:gd name="T48" fmla="*/ 12 w 30"/>
                <a:gd name="T49" fmla="*/ 15 h 30"/>
                <a:gd name="T50" fmla="*/ 13 w 30"/>
                <a:gd name="T51" fmla="*/ 12 h 30"/>
                <a:gd name="T52" fmla="*/ 14 w 30"/>
                <a:gd name="T53" fmla="*/ 12 h 30"/>
                <a:gd name="T54" fmla="*/ 15 w 30"/>
                <a:gd name="T55" fmla="*/ 11 h 30"/>
                <a:gd name="T56" fmla="*/ 16 w 30"/>
                <a:gd name="T57" fmla="*/ 12 h 30"/>
                <a:gd name="T58" fmla="*/ 17 w 30"/>
                <a:gd name="T59" fmla="*/ 13 h 30"/>
                <a:gd name="T60" fmla="*/ 18 w 30"/>
                <a:gd name="T61" fmla="*/ 14 h 30"/>
                <a:gd name="T62" fmla="*/ 18 w 30"/>
                <a:gd name="T63" fmla="*/ 16 h 30"/>
                <a:gd name="T64" fmla="*/ 17 w 30"/>
                <a:gd name="T65" fmla="*/ 17 h 30"/>
                <a:gd name="T66" fmla="*/ 15 w 30"/>
                <a:gd name="T67" fmla="*/ 17 h 30"/>
                <a:gd name="T68" fmla="*/ 15 w 30"/>
                <a:gd name="T69" fmla="*/ 17 h 30"/>
                <a:gd name="T70" fmla="*/ 13 w 30"/>
                <a:gd name="T71" fmla="*/ 17 h 30"/>
                <a:gd name="T72" fmla="*/ 13 w 30"/>
                <a:gd name="T7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2" y="24"/>
                    <a:pt x="13" y="21"/>
                  </a:cubicBezTo>
                  <a:cubicBezTo>
                    <a:pt x="13" y="21"/>
                    <a:pt x="13" y="20"/>
                    <a:pt x="14" y="20"/>
                  </a:cubicBezTo>
                  <a:cubicBezTo>
                    <a:pt x="14" y="22"/>
                    <a:pt x="15" y="25"/>
                    <a:pt x="16" y="26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6" y="25"/>
                    <a:pt x="22" y="21"/>
                    <a:pt x="21" y="19"/>
                  </a:cubicBezTo>
                  <a:cubicBezTo>
                    <a:pt x="24" y="20"/>
                    <a:pt x="27" y="18"/>
                    <a:pt x="29" y="15"/>
                  </a:cubicBezTo>
                  <a:cubicBezTo>
                    <a:pt x="30" y="13"/>
                    <a:pt x="30" y="10"/>
                    <a:pt x="29" y="9"/>
                  </a:cubicBezTo>
                  <a:cubicBezTo>
                    <a:pt x="27" y="7"/>
                    <a:pt x="24" y="8"/>
                    <a:pt x="23" y="8"/>
                  </a:cubicBezTo>
                  <a:cubicBezTo>
                    <a:pt x="23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4" y="0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6"/>
                    <a:pt x="0" y="7"/>
                    <a:pt x="1" y="12"/>
                  </a:cubicBezTo>
                  <a:cubicBezTo>
                    <a:pt x="1" y="16"/>
                    <a:pt x="6" y="17"/>
                    <a:pt x="9" y="17"/>
                  </a:cubicBezTo>
                  <a:cubicBezTo>
                    <a:pt x="9" y="17"/>
                    <a:pt x="8" y="17"/>
                    <a:pt x="8" y="18"/>
                  </a:cubicBezTo>
                  <a:cubicBezTo>
                    <a:pt x="6" y="19"/>
                    <a:pt x="2" y="22"/>
                    <a:pt x="2" y="24"/>
                  </a:cubicBezTo>
                  <a:close/>
                  <a:moveTo>
                    <a:pt x="13" y="16"/>
                  </a:move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5" y="11"/>
                    <a:pt x="15" y="11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3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48"/>
            <p:cNvSpPr>
              <a:spLocks noEditPoints="1"/>
            </p:cNvSpPr>
            <p:nvPr/>
          </p:nvSpPr>
          <p:spPr bwMode="auto">
            <a:xfrm>
              <a:off x="8562637" y="3145972"/>
              <a:ext cx="74613" cy="77788"/>
            </a:xfrm>
            <a:custGeom>
              <a:avLst/>
              <a:gdLst>
                <a:gd name="T0" fmla="*/ 2 w 29"/>
                <a:gd name="T1" fmla="*/ 24 h 30"/>
                <a:gd name="T2" fmla="*/ 7 w 29"/>
                <a:gd name="T3" fmla="*/ 27 h 30"/>
                <a:gd name="T4" fmla="*/ 13 w 29"/>
                <a:gd name="T5" fmla="*/ 22 h 30"/>
                <a:gd name="T6" fmla="*/ 13 w 29"/>
                <a:gd name="T7" fmla="*/ 20 h 30"/>
                <a:gd name="T8" fmla="*/ 15 w 29"/>
                <a:gd name="T9" fmla="*/ 27 h 30"/>
                <a:gd name="T10" fmla="*/ 23 w 29"/>
                <a:gd name="T11" fmla="*/ 27 h 30"/>
                <a:gd name="T12" fmla="*/ 20 w 29"/>
                <a:gd name="T13" fmla="*/ 20 h 30"/>
                <a:gd name="T14" fmla="*/ 29 w 29"/>
                <a:gd name="T15" fmla="*/ 15 h 30"/>
                <a:gd name="T16" fmla="*/ 28 w 29"/>
                <a:gd name="T17" fmla="*/ 9 h 30"/>
                <a:gd name="T18" fmla="*/ 23 w 29"/>
                <a:gd name="T19" fmla="*/ 8 h 30"/>
                <a:gd name="T20" fmla="*/ 21 w 29"/>
                <a:gd name="T21" fmla="*/ 9 h 30"/>
                <a:gd name="T22" fmla="*/ 21 w 29"/>
                <a:gd name="T23" fmla="*/ 9 h 30"/>
                <a:gd name="T24" fmla="*/ 16 w 29"/>
                <a:gd name="T25" fmla="*/ 1 h 30"/>
                <a:gd name="T26" fmla="*/ 10 w 29"/>
                <a:gd name="T27" fmla="*/ 4 h 30"/>
                <a:gd name="T28" fmla="*/ 10 w 29"/>
                <a:gd name="T29" fmla="*/ 4 h 30"/>
                <a:gd name="T30" fmla="*/ 9 w 29"/>
                <a:gd name="T31" fmla="*/ 5 h 30"/>
                <a:gd name="T32" fmla="*/ 9 w 29"/>
                <a:gd name="T33" fmla="*/ 7 h 30"/>
                <a:gd name="T34" fmla="*/ 9 w 29"/>
                <a:gd name="T35" fmla="*/ 7 h 30"/>
                <a:gd name="T36" fmla="*/ 0 w 29"/>
                <a:gd name="T37" fmla="*/ 13 h 30"/>
                <a:gd name="T38" fmla="*/ 9 w 29"/>
                <a:gd name="T39" fmla="*/ 17 h 30"/>
                <a:gd name="T40" fmla="*/ 7 w 29"/>
                <a:gd name="T41" fmla="*/ 18 h 30"/>
                <a:gd name="T42" fmla="*/ 2 w 29"/>
                <a:gd name="T43" fmla="*/ 24 h 30"/>
                <a:gd name="T44" fmla="*/ 12 w 29"/>
                <a:gd name="T45" fmla="*/ 17 h 30"/>
                <a:gd name="T46" fmla="*/ 12 w 29"/>
                <a:gd name="T47" fmla="*/ 16 h 30"/>
                <a:gd name="T48" fmla="*/ 12 w 29"/>
                <a:gd name="T49" fmla="*/ 15 h 30"/>
                <a:gd name="T50" fmla="*/ 13 w 29"/>
                <a:gd name="T51" fmla="*/ 13 h 30"/>
                <a:gd name="T52" fmla="*/ 14 w 29"/>
                <a:gd name="T53" fmla="*/ 12 h 30"/>
                <a:gd name="T54" fmla="*/ 14 w 29"/>
                <a:gd name="T55" fmla="*/ 12 h 30"/>
                <a:gd name="T56" fmla="*/ 15 w 29"/>
                <a:gd name="T57" fmla="*/ 12 h 30"/>
                <a:gd name="T58" fmla="*/ 17 w 29"/>
                <a:gd name="T59" fmla="*/ 13 h 30"/>
                <a:gd name="T60" fmla="*/ 18 w 29"/>
                <a:gd name="T61" fmla="*/ 15 h 30"/>
                <a:gd name="T62" fmla="*/ 17 w 29"/>
                <a:gd name="T63" fmla="*/ 16 h 30"/>
                <a:gd name="T64" fmla="*/ 16 w 29"/>
                <a:gd name="T65" fmla="*/ 17 h 30"/>
                <a:gd name="T66" fmla="*/ 15 w 29"/>
                <a:gd name="T67" fmla="*/ 18 h 30"/>
                <a:gd name="T68" fmla="*/ 14 w 29"/>
                <a:gd name="T69" fmla="*/ 18 h 30"/>
                <a:gd name="T70" fmla="*/ 13 w 29"/>
                <a:gd name="T71" fmla="*/ 18 h 30"/>
                <a:gd name="T72" fmla="*/ 12 w 29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1" y="24"/>
                    <a:pt x="13" y="22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4" y="23"/>
                    <a:pt x="15" y="26"/>
                    <a:pt x="15" y="27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6" y="25"/>
                    <a:pt x="22" y="22"/>
                    <a:pt x="20" y="20"/>
                  </a:cubicBezTo>
                  <a:cubicBezTo>
                    <a:pt x="24" y="20"/>
                    <a:pt x="27" y="19"/>
                    <a:pt x="29" y="15"/>
                  </a:cubicBezTo>
                  <a:cubicBezTo>
                    <a:pt x="29" y="14"/>
                    <a:pt x="29" y="11"/>
                    <a:pt x="28" y="9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3"/>
                    <a:pt x="20" y="0"/>
                    <a:pt x="16" y="1"/>
                  </a:cubicBezTo>
                  <a:cubicBezTo>
                    <a:pt x="14" y="1"/>
                    <a:pt x="10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6"/>
                    <a:pt x="0" y="8"/>
                    <a:pt x="0" y="13"/>
                  </a:cubicBezTo>
                  <a:cubicBezTo>
                    <a:pt x="1" y="16"/>
                    <a:pt x="6" y="17"/>
                    <a:pt x="9" y="17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20"/>
                    <a:pt x="2" y="22"/>
                    <a:pt x="2" y="24"/>
                  </a:cubicBezTo>
                  <a:close/>
                  <a:moveTo>
                    <a:pt x="12" y="17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3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7"/>
                    <a:pt x="13" y="17"/>
                    <a:pt x="12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49"/>
            <p:cNvSpPr>
              <a:spLocks noEditPoints="1"/>
            </p:cNvSpPr>
            <p:nvPr/>
          </p:nvSpPr>
          <p:spPr bwMode="auto">
            <a:xfrm>
              <a:off x="8538824" y="3025322"/>
              <a:ext cx="74613" cy="77788"/>
            </a:xfrm>
            <a:custGeom>
              <a:avLst/>
              <a:gdLst>
                <a:gd name="T0" fmla="*/ 2 w 29"/>
                <a:gd name="T1" fmla="*/ 24 h 30"/>
                <a:gd name="T2" fmla="*/ 7 w 29"/>
                <a:gd name="T3" fmla="*/ 27 h 30"/>
                <a:gd name="T4" fmla="*/ 12 w 29"/>
                <a:gd name="T5" fmla="*/ 21 h 30"/>
                <a:gd name="T6" fmla="*/ 13 w 29"/>
                <a:gd name="T7" fmla="*/ 20 h 30"/>
                <a:gd name="T8" fmla="*/ 15 w 29"/>
                <a:gd name="T9" fmla="*/ 27 h 30"/>
                <a:gd name="T10" fmla="*/ 23 w 29"/>
                <a:gd name="T11" fmla="*/ 27 h 30"/>
                <a:gd name="T12" fmla="*/ 20 w 29"/>
                <a:gd name="T13" fmla="*/ 19 h 30"/>
                <a:gd name="T14" fmla="*/ 29 w 29"/>
                <a:gd name="T15" fmla="*/ 15 h 30"/>
                <a:gd name="T16" fmla="*/ 28 w 29"/>
                <a:gd name="T17" fmla="*/ 9 h 30"/>
                <a:gd name="T18" fmla="*/ 23 w 29"/>
                <a:gd name="T19" fmla="*/ 8 h 30"/>
                <a:gd name="T20" fmla="*/ 21 w 29"/>
                <a:gd name="T21" fmla="*/ 9 h 30"/>
                <a:gd name="T22" fmla="*/ 21 w 29"/>
                <a:gd name="T23" fmla="*/ 9 h 30"/>
                <a:gd name="T24" fmla="*/ 16 w 29"/>
                <a:gd name="T25" fmla="*/ 0 h 30"/>
                <a:gd name="T26" fmla="*/ 10 w 29"/>
                <a:gd name="T27" fmla="*/ 3 h 30"/>
                <a:gd name="T28" fmla="*/ 10 w 29"/>
                <a:gd name="T29" fmla="*/ 3 h 30"/>
                <a:gd name="T30" fmla="*/ 9 w 29"/>
                <a:gd name="T31" fmla="*/ 4 h 30"/>
                <a:gd name="T32" fmla="*/ 9 w 29"/>
                <a:gd name="T33" fmla="*/ 7 h 30"/>
                <a:gd name="T34" fmla="*/ 8 w 29"/>
                <a:gd name="T35" fmla="*/ 7 h 30"/>
                <a:gd name="T36" fmla="*/ 0 w 29"/>
                <a:gd name="T37" fmla="*/ 12 h 30"/>
                <a:gd name="T38" fmla="*/ 9 w 29"/>
                <a:gd name="T39" fmla="*/ 17 h 30"/>
                <a:gd name="T40" fmla="*/ 7 w 29"/>
                <a:gd name="T41" fmla="*/ 18 h 30"/>
                <a:gd name="T42" fmla="*/ 2 w 29"/>
                <a:gd name="T43" fmla="*/ 24 h 30"/>
                <a:gd name="T44" fmla="*/ 12 w 29"/>
                <a:gd name="T45" fmla="*/ 16 h 30"/>
                <a:gd name="T46" fmla="*/ 12 w 29"/>
                <a:gd name="T47" fmla="*/ 15 h 30"/>
                <a:gd name="T48" fmla="*/ 12 w 29"/>
                <a:gd name="T49" fmla="*/ 15 h 30"/>
                <a:gd name="T50" fmla="*/ 13 w 29"/>
                <a:gd name="T51" fmla="*/ 12 h 30"/>
                <a:gd name="T52" fmla="*/ 14 w 29"/>
                <a:gd name="T53" fmla="*/ 12 h 30"/>
                <a:gd name="T54" fmla="*/ 14 w 29"/>
                <a:gd name="T55" fmla="*/ 12 h 30"/>
                <a:gd name="T56" fmla="*/ 15 w 29"/>
                <a:gd name="T57" fmla="*/ 12 h 30"/>
                <a:gd name="T58" fmla="*/ 17 w 29"/>
                <a:gd name="T59" fmla="*/ 13 h 30"/>
                <a:gd name="T60" fmla="*/ 17 w 29"/>
                <a:gd name="T61" fmla="*/ 14 h 30"/>
                <a:gd name="T62" fmla="*/ 17 w 29"/>
                <a:gd name="T63" fmla="*/ 16 h 30"/>
                <a:gd name="T64" fmla="*/ 16 w 29"/>
                <a:gd name="T65" fmla="*/ 17 h 30"/>
                <a:gd name="T66" fmla="*/ 15 w 29"/>
                <a:gd name="T67" fmla="*/ 18 h 30"/>
                <a:gd name="T68" fmla="*/ 14 w 29"/>
                <a:gd name="T69" fmla="*/ 18 h 30"/>
                <a:gd name="T70" fmla="*/ 13 w 29"/>
                <a:gd name="T71" fmla="*/ 17 h 30"/>
                <a:gd name="T72" fmla="*/ 12 w 29"/>
                <a:gd name="T7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1" y="24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3"/>
                    <a:pt x="15" y="25"/>
                    <a:pt x="15" y="27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5" y="25"/>
                    <a:pt x="22" y="21"/>
                    <a:pt x="20" y="19"/>
                  </a:cubicBezTo>
                  <a:cubicBezTo>
                    <a:pt x="23" y="20"/>
                    <a:pt x="27" y="19"/>
                    <a:pt x="29" y="15"/>
                  </a:cubicBezTo>
                  <a:cubicBezTo>
                    <a:pt x="29" y="14"/>
                    <a:pt x="29" y="11"/>
                    <a:pt x="28" y="9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3"/>
                    <a:pt x="19" y="0"/>
                    <a:pt x="16" y="0"/>
                  </a:cubicBezTo>
                  <a:cubicBezTo>
                    <a:pt x="14" y="1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4" y="6"/>
                    <a:pt x="0" y="8"/>
                    <a:pt x="0" y="12"/>
                  </a:cubicBezTo>
                  <a:cubicBezTo>
                    <a:pt x="0" y="16"/>
                    <a:pt x="6" y="17"/>
                    <a:pt x="9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6" y="19"/>
                    <a:pt x="2" y="22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5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3" y="18"/>
                    <a:pt x="13" y="17"/>
                  </a:cubicBezTo>
                  <a:cubicBezTo>
                    <a:pt x="13" y="17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50"/>
            <p:cNvSpPr>
              <a:spLocks noEditPoints="1"/>
            </p:cNvSpPr>
            <p:nvPr/>
          </p:nvSpPr>
          <p:spPr bwMode="auto">
            <a:xfrm>
              <a:off x="7137062" y="4023860"/>
              <a:ext cx="52388" cy="49213"/>
            </a:xfrm>
            <a:custGeom>
              <a:avLst/>
              <a:gdLst>
                <a:gd name="T0" fmla="*/ 15 w 20"/>
                <a:gd name="T1" fmla="*/ 9 h 19"/>
                <a:gd name="T2" fmla="*/ 14 w 20"/>
                <a:gd name="T3" fmla="*/ 9 h 19"/>
                <a:gd name="T4" fmla="*/ 18 w 20"/>
                <a:gd name="T5" fmla="*/ 5 h 19"/>
                <a:gd name="T6" fmla="*/ 12 w 20"/>
                <a:gd name="T7" fmla="*/ 3 h 19"/>
                <a:gd name="T8" fmla="*/ 11 w 20"/>
                <a:gd name="T9" fmla="*/ 3 h 19"/>
                <a:gd name="T10" fmla="*/ 11 w 20"/>
                <a:gd name="T11" fmla="*/ 2 h 19"/>
                <a:gd name="T12" fmla="*/ 10 w 20"/>
                <a:gd name="T13" fmla="*/ 1 h 19"/>
                <a:gd name="T14" fmla="*/ 10 w 20"/>
                <a:gd name="T15" fmla="*/ 1 h 19"/>
                <a:gd name="T16" fmla="*/ 6 w 20"/>
                <a:gd name="T17" fmla="*/ 1 h 19"/>
                <a:gd name="T18" fmla="*/ 5 w 20"/>
                <a:gd name="T19" fmla="*/ 7 h 19"/>
                <a:gd name="T20" fmla="*/ 5 w 20"/>
                <a:gd name="T21" fmla="*/ 7 h 19"/>
                <a:gd name="T22" fmla="*/ 4 w 20"/>
                <a:gd name="T23" fmla="*/ 7 h 19"/>
                <a:gd name="T24" fmla="*/ 1 w 20"/>
                <a:gd name="T25" fmla="*/ 9 h 19"/>
                <a:gd name="T26" fmla="*/ 2 w 20"/>
                <a:gd name="T27" fmla="*/ 12 h 19"/>
                <a:gd name="T28" fmla="*/ 7 w 20"/>
                <a:gd name="T29" fmla="*/ 13 h 19"/>
                <a:gd name="T30" fmla="*/ 7 w 20"/>
                <a:gd name="T31" fmla="*/ 18 h 19"/>
                <a:gd name="T32" fmla="*/ 12 w 20"/>
                <a:gd name="T33" fmla="*/ 16 h 19"/>
                <a:gd name="T34" fmla="*/ 12 w 20"/>
                <a:gd name="T35" fmla="*/ 12 h 19"/>
                <a:gd name="T36" fmla="*/ 12 w 20"/>
                <a:gd name="T37" fmla="*/ 12 h 19"/>
                <a:gd name="T38" fmla="*/ 17 w 20"/>
                <a:gd name="T39" fmla="*/ 14 h 19"/>
                <a:gd name="T40" fmla="*/ 19 w 20"/>
                <a:gd name="T41" fmla="*/ 12 h 19"/>
                <a:gd name="T42" fmla="*/ 15 w 20"/>
                <a:gd name="T43" fmla="*/ 9 h 19"/>
                <a:gd name="T44" fmla="*/ 11 w 20"/>
                <a:gd name="T45" fmla="*/ 10 h 19"/>
                <a:gd name="T46" fmla="*/ 11 w 20"/>
                <a:gd name="T47" fmla="*/ 11 h 19"/>
                <a:gd name="T48" fmla="*/ 10 w 20"/>
                <a:gd name="T49" fmla="*/ 11 h 19"/>
                <a:gd name="T50" fmla="*/ 9 w 20"/>
                <a:gd name="T51" fmla="*/ 11 h 19"/>
                <a:gd name="T52" fmla="*/ 9 w 20"/>
                <a:gd name="T53" fmla="*/ 10 h 19"/>
                <a:gd name="T54" fmla="*/ 8 w 20"/>
                <a:gd name="T55" fmla="*/ 9 h 19"/>
                <a:gd name="T56" fmla="*/ 8 w 20"/>
                <a:gd name="T57" fmla="*/ 8 h 19"/>
                <a:gd name="T58" fmla="*/ 9 w 20"/>
                <a:gd name="T59" fmla="*/ 7 h 19"/>
                <a:gd name="T60" fmla="*/ 9 w 20"/>
                <a:gd name="T61" fmla="*/ 7 h 19"/>
                <a:gd name="T62" fmla="*/ 10 w 20"/>
                <a:gd name="T63" fmla="*/ 7 h 19"/>
                <a:gd name="T64" fmla="*/ 10 w 20"/>
                <a:gd name="T65" fmla="*/ 7 h 19"/>
                <a:gd name="T66" fmla="*/ 12 w 20"/>
                <a:gd name="T67" fmla="*/ 8 h 19"/>
                <a:gd name="T68" fmla="*/ 12 w 20"/>
                <a:gd name="T69" fmla="*/ 9 h 19"/>
                <a:gd name="T70" fmla="*/ 12 w 20"/>
                <a:gd name="T71" fmla="*/ 9 h 19"/>
                <a:gd name="T72" fmla="*/ 11 w 20"/>
                <a:gd name="T7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19">
                  <a:moveTo>
                    <a:pt x="15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8" y="7"/>
                    <a:pt x="18" y="5"/>
                  </a:cubicBezTo>
                  <a:cubicBezTo>
                    <a:pt x="17" y="2"/>
                    <a:pt x="14" y="2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4" y="2"/>
                    <a:pt x="3" y="4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1" y="8"/>
                    <a:pt x="1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4"/>
                    <a:pt x="6" y="14"/>
                    <a:pt x="7" y="13"/>
                  </a:cubicBezTo>
                  <a:cubicBezTo>
                    <a:pt x="7" y="14"/>
                    <a:pt x="6" y="17"/>
                    <a:pt x="7" y="18"/>
                  </a:cubicBezTo>
                  <a:cubicBezTo>
                    <a:pt x="9" y="19"/>
                    <a:pt x="12" y="18"/>
                    <a:pt x="12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4"/>
                    <a:pt x="15" y="15"/>
                    <a:pt x="17" y="14"/>
                  </a:cubicBezTo>
                  <a:cubicBezTo>
                    <a:pt x="18" y="14"/>
                    <a:pt x="20" y="13"/>
                    <a:pt x="19" y="12"/>
                  </a:cubicBezTo>
                  <a:cubicBezTo>
                    <a:pt x="19" y="10"/>
                    <a:pt x="16" y="10"/>
                    <a:pt x="15" y="9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351"/>
            <p:cNvSpPr>
              <a:spLocks noEditPoints="1"/>
            </p:cNvSpPr>
            <p:nvPr/>
          </p:nvSpPr>
          <p:spPr bwMode="auto">
            <a:xfrm>
              <a:off x="7046574" y="3954010"/>
              <a:ext cx="52388" cy="52388"/>
            </a:xfrm>
            <a:custGeom>
              <a:avLst/>
              <a:gdLst>
                <a:gd name="T0" fmla="*/ 15 w 20"/>
                <a:gd name="T1" fmla="*/ 12 h 20"/>
                <a:gd name="T2" fmla="*/ 14 w 20"/>
                <a:gd name="T3" fmla="*/ 12 h 20"/>
                <a:gd name="T4" fmla="*/ 19 w 20"/>
                <a:gd name="T5" fmla="*/ 9 h 20"/>
                <a:gd name="T6" fmla="*/ 14 w 20"/>
                <a:gd name="T7" fmla="*/ 5 h 20"/>
                <a:gd name="T8" fmla="*/ 14 w 20"/>
                <a:gd name="T9" fmla="*/ 5 h 20"/>
                <a:gd name="T10" fmla="*/ 13 w 20"/>
                <a:gd name="T11" fmla="*/ 3 h 20"/>
                <a:gd name="T12" fmla="*/ 13 w 20"/>
                <a:gd name="T13" fmla="*/ 3 h 20"/>
                <a:gd name="T14" fmla="*/ 13 w 20"/>
                <a:gd name="T15" fmla="*/ 3 h 20"/>
                <a:gd name="T16" fmla="*/ 9 w 20"/>
                <a:gd name="T17" fmla="*/ 1 h 20"/>
                <a:gd name="T18" fmla="*/ 6 w 20"/>
                <a:gd name="T19" fmla="*/ 6 h 20"/>
                <a:gd name="T20" fmla="*/ 6 w 20"/>
                <a:gd name="T21" fmla="*/ 6 h 20"/>
                <a:gd name="T22" fmla="*/ 4 w 20"/>
                <a:gd name="T23" fmla="*/ 6 h 20"/>
                <a:gd name="T24" fmla="*/ 1 w 20"/>
                <a:gd name="T25" fmla="*/ 6 h 20"/>
                <a:gd name="T26" fmla="*/ 1 w 20"/>
                <a:gd name="T27" fmla="*/ 10 h 20"/>
                <a:gd name="T28" fmla="*/ 6 w 20"/>
                <a:gd name="T29" fmla="*/ 13 h 20"/>
                <a:gd name="T30" fmla="*/ 4 w 20"/>
                <a:gd name="T31" fmla="*/ 18 h 20"/>
                <a:gd name="T32" fmla="*/ 9 w 20"/>
                <a:gd name="T33" fmla="*/ 18 h 20"/>
                <a:gd name="T34" fmla="*/ 11 w 20"/>
                <a:gd name="T35" fmla="*/ 14 h 20"/>
                <a:gd name="T36" fmla="*/ 11 w 20"/>
                <a:gd name="T37" fmla="*/ 15 h 20"/>
                <a:gd name="T38" fmla="*/ 15 w 20"/>
                <a:gd name="T39" fmla="*/ 18 h 20"/>
                <a:gd name="T40" fmla="*/ 18 w 20"/>
                <a:gd name="T41" fmla="*/ 16 h 20"/>
                <a:gd name="T42" fmla="*/ 15 w 20"/>
                <a:gd name="T43" fmla="*/ 12 h 20"/>
                <a:gd name="T44" fmla="*/ 11 w 20"/>
                <a:gd name="T45" fmla="*/ 12 h 20"/>
                <a:gd name="T46" fmla="*/ 10 w 20"/>
                <a:gd name="T47" fmla="*/ 12 h 20"/>
                <a:gd name="T48" fmla="*/ 10 w 20"/>
                <a:gd name="T49" fmla="*/ 12 h 20"/>
                <a:gd name="T50" fmla="*/ 9 w 20"/>
                <a:gd name="T51" fmla="*/ 12 h 20"/>
                <a:gd name="T52" fmla="*/ 8 w 20"/>
                <a:gd name="T53" fmla="*/ 11 h 20"/>
                <a:gd name="T54" fmla="*/ 8 w 20"/>
                <a:gd name="T55" fmla="*/ 10 h 20"/>
                <a:gd name="T56" fmla="*/ 8 w 20"/>
                <a:gd name="T57" fmla="*/ 9 h 20"/>
                <a:gd name="T58" fmla="*/ 9 w 20"/>
                <a:gd name="T59" fmla="*/ 8 h 20"/>
                <a:gd name="T60" fmla="*/ 10 w 20"/>
                <a:gd name="T61" fmla="*/ 8 h 20"/>
                <a:gd name="T62" fmla="*/ 10 w 20"/>
                <a:gd name="T63" fmla="*/ 8 h 20"/>
                <a:gd name="T64" fmla="*/ 11 w 20"/>
                <a:gd name="T65" fmla="*/ 9 h 20"/>
                <a:gd name="T66" fmla="*/ 12 w 20"/>
                <a:gd name="T67" fmla="*/ 10 h 20"/>
                <a:gd name="T68" fmla="*/ 12 w 20"/>
                <a:gd name="T69" fmla="*/ 10 h 20"/>
                <a:gd name="T70" fmla="*/ 11 w 20"/>
                <a:gd name="T71" fmla="*/ 11 h 20"/>
                <a:gd name="T72" fmla="*/ 11 w 20"/>
                <a:gd name="T7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9" y="11"/>
                    <a:pt x="19" y="9"/>
                  </a:cubicBezTo>
                  <a:cubicBezTo>
                    <a:pt x="20" y="5"/>
                    <a:pt x="17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0" y="1"/>
                    <a:pt x="9" y="1"/>
                  </a:cubicBezTo>
                  <a:cubicBezTo>
                    <a:pt x="7" y="0"/>
                    <a:pt x="5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5"/>
                    <a:pt x="1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3"/>
                    <a:pt x="4" y="14"/>
                    <a:pt x="6" y="13"/>
                  </a:cubicBezTo>
                  <a:cubicBezTo>
                    <a:pt x="5" y="14"/>
                    <a:pt x="3" y="17"/>
                    <a:pt x="4" y="18"/>
                  </a:cubicBezTo>
                  <a:cubicBezTo>
                    <a:pt x="6" y="20"/>
                    <a:pt x="9" y="20"/>
                    <a:pt x="9" y="18"/>
                  </a:cubicBezTo>
                  <a:cubicBezTo>
                    <a:pt x="10" y="17"/>
                    <a:pt x="11" y="15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2" y="16"/>
                    <a:pt x="13" y="18"/>
                    <a:pt x="15" y="18"/>
                  </a:cubicBezTo>
                  <a:cubicBezTo>
                    <a:pt x="16" y="18"/>
                    <a:pt x="18" y="18"/>
                    <a:pt x="18" y="16"/>
                  </a:cubicBezTo>
                  <a:cubicBezTo>
                    <a:pt x="18" y="15"/>
                    <a:pt x="16" y="13"/>
                    <a:pt x="15" y="12"/>
                  </a:cubicBezTo>
                  <a:close/>
                  <a:moveTo>
                    <a:pt x="11" y="12"/>
                  </a:move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352"/>
            <p:cNvSpPr>
              <a:spLocks noEditPoints="1"/>
            </p:cNvSpPr>
            <p:nvPr/>
          </p:nvSpPr>
          <p:spPr bwMode="auto">
            <a:xfrm>
              <a:off x="6868774" y="2745922"/>
              <a:ext cx="52388" cy="49213"/>
            </a:xfrm>
            <a:custGeom>
              <a:avLst/>
              <a:gdLst>
                <a:gd name="T0" fmla="*/ 15 w 20"/>
                <a:gd name="T1" fmla="*/ 12 h 19"/>
                <a:gd name="T2" fmla="*/ 14 w 20"/>
                <a:gd name="T3" fmla="*/ 11 h 19"/>
                <a:gd name="T4" fmla="*/ 20 w 20"/>
                <a:gd name="T5" fmla="*/ 8 h 19"/>
                <a:gd name="T6" fmla="*/ 14 w 20"/>
                <a:gd name="T7" fmla="*/ 4 h 19"/>
                <a:gd name="T8" fmla="*/ 14 w 20"/>
                <a:gd name="T9" fmla="*/ 4 h 19"/>
                <a:gd name="T10" fmla="*/ 14 w 20"/>
                <a:gd name="T11" fmla="*/ 2 h 19"/>
                <a:gd name="T12" fmla="*/ 13 w 20"/>
                <a:gd name="T13" fmla="*/ 2 h 19"/>
                <a:gd name="T14" fmla="*/ 13 w 20"/>
                <a:gd name="T15" fmla="*/ 2 h 19"/>
                <a:gd name="T16" fmla="*/ 9 w 20"/>
                <a:gd name="T17" fmla="*/ 0 h 19"/>
                <a:gd name="T18" fmla="*/ 6 w 20"/>
                <a:gd name="T19" fmla="*/ 5 h 19"/>
                <a:gd name="T20" fmla="*/ 6 w 20"/>
                <a:gd name="T21" fmla="*/ 5 h 19"/>
                <a:gd name="T22" fmla="*/ 5 w 20"/>
                <a:gd name="T23" fmla="*/ 5 h 19"/>
                <a:gd name="T24" fmla="*/ 1 w 20"/>
                <a:gd name="T25" fmla="*/ 6 h 19"/>
                <a:gd name="T26" fmla="*/ 1 w 20"/>
                <a:gd name="T27" fmla="*/ 10 h 19"/>
                <a:gd name="T28" fmla="*/ 6 w 20"/>
                <a:gd name="T29" fmla="*/ 13 h 19"/>
                <a:gd name="T30" fmla="*/ 4 w 20"/>
                <a:gd name="T31" fmla="*/ 18 h 19"/>
                <a:gd name="T32" fmla="*/ 10 w 20"/>
                <a:gd name="T33" fmla="*/ 17 h 19"/>
                <a:gd name="T34" fmla="*/ 11 w 20"/>
                <a:gd name="T35" fmla="*/ 13 h 19"/>
                <a:gd name="T36" fmla="*/ 11 w 20"/>
                <a:gd name="T37" fmla="*/ 14 h 19"/>
                <a:gd name="T38" fmla="*/ 15 w 20"/>
                <a:gd name="T39" fmla="*/ 18 h 19"/>
                <a:gd name="T40" fmla="*/ 18 w 20"/>
                <a:gd name="T41" fmla="*/ 16 h 19"/>
                <a:gd name="T42" fmla="*/ 15 w 20"/>
                <a:gd name="T43" fmla="*/ 12 h 19"/>
                <a:gd name="T44" fmla="*/ 11 w 20"/>
                <a:gd name="T45" fmla="*/ 11 h 19"/>
                <a:gd name="T46" fmla="*/ 10 w 20"/>
                <a:gd name="T47" fmla="*/ 11 h 19"/>
                <a:gd name="T48" fmla="*/ 10 w 20"/>
                <a:gd name="T49" fmla="*/ 11 h 19"/>
                <a:gd name="T50" fmla="*/ 9 w 20"/>
                <a:gd name="T51" fmla="*/ 11 h 19"/>
                <a:gd name="T52" fmla="*/ 8 w 20"/>
                <a:gd name="T53" fmla="*/ 10 h 19"/>
                <a:gd name="T54" fmla="*/ 8 w 20"/>
                <a:gd name="T55" fmla="*/ 9 h 19"/>
                <a:gd name="T56" fmla="*/ 8 w 20"/>
                <a:gd name="T57" fmla="*/ 8 h 19"/>
                <a:gd name="T58" fmla="*/ 10 w 20"/>
                <a:gd name="T59" fmla="*/ 7 h 19"/>
                <a:gd name="T60" fmla="*/ 10 w 20"/>
                <a:gd name="T61" fmla="*/ 7 h 19"/>
                <a:gd name="T62" fmla="*/ 10 w 20"/>
                <a:gd name="T63" fmla="*/ 7 h 19"/>
                <a:gd name="T64" fmla="*/ 11 w 20"/>
                <a:gd name="T65" fmla="*/ 8 h 19"/>
                <a:gd name="T66" fmla="*/ 12 w 20"/>
                <a:gd name="T67" fmla="*/ 10 h 19"/>
                <a:gd name="T68" fmla="*/ 12 w 20"/>
                <a:gd name="T69" fmla="*/ 10 h 19"/>
                <a:gd name="T70" fmla="*/ 12 w 20"/>
                <a:gd name="T71" fmla="*/ 10 h 19"/>
                <a:gd name="T72" fmla="*/ 11 w 20"/>
                <a:gd name="T7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19">
                  <a:moveTo>
                    <a:pt x="15" y="12"/>
                  </a:moveTo>
                  <a:cubicBezTo>
                    <a:pt x="15" y="11"/>
                    <a:pt x="14" y="11"/>
                    <a:pt x="14" y="11"/>
                  </a:cubicBezTo>
                  <a:cubicBezTo>
                    <a:pt x="16" y="11"/>
                    <a:pt x="19" y="10"/>
                    <a:pt x="20" y="8"/>
                  </a:cubicBezTo>
                  <a:cubicBezTo>
                    <a:pt x="20" y="5"/>
                    <a:pt x="17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7" y="0"/>
                    <a:pt x="5" y="2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5" y="14"/>
                    <a:pt x="3" y="16"/>
                    <a:pt x="4" y="18"/>
                  </a:cubicBezTo>
                  <a:cubicBezTo>
                    <a:pt x="6" y="19"/>
                    <a:pt x="9" y="19"/>
                    <a:pt x="10" y="17"/>
                  </a:cubicBezTo>
                  <a:cubicBezTo>
                    <a:pt x="10" y="16"/>
                    <a:pt x="11" y="15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5"/>
                    <a:pt x="13" y="18"/>
                    <a:pt x="15" y="18"/>
                  </a:cubicBezTo>
                  <a:cubicBezTo>
                    <a:pt x="17" y="18"/>
                    <a:pt x="19" y="17"/>
                    <a:pt x="18" y="16"/>
                  </a:cubicBezTo>
                  <a:cubicBezTo>
                    <a:pt x="18" y="14"/>
                    <a:pt x="16" y="12"/>
                    <a:pt x="15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353"/>
            <p:cNvSpPr>
              <a:spLocks noEditPoints="1"/>
            </p:cNvSpPr>
            <p:nvPr/>
          </p:nvSpPr>
          <p:spPr bwMode="auto">
            <a:xfrm>
              <a:off x="6933862" y="2676072"/>
              <a:ext cx="50800" cy="52388"/>
            </a:xfrm>
            <a:custGeom>
              <a:avLst/>
              <a:gdLst>
                <a:gd name="T0" fmla="*/ 15 w 20"/>
                <a:gd name="T1" fmla="*/ 12 h 20"/>
                <a:gd name="T2" fmla="*/ 14 w 20"/>
                <a:gd name="T3" fmla="*/ 11 h 20"/>
                <a:gd name="T4" fmla="*/ 19 w 20"/>
                <a:gd name="T5" fmla="*/ 8 h 20"/>
                <a:gd name="T6" fmla="*/ 14 w 20"/>
                <a:gd name="T7" fmla="*/ 4 h 20"/>
                <a:gd name="T8" fmla="*/ 14 w 20"/>
                <a:gd name="T9" fmla="*/ 4 h 20"/>
                <a:gd name="T10" fmla="*/ 13 w 20"/>
                <a:gd name="T11" fmla="*/ 3 h 20"/>
                <a:gd name="T12" fmla="*/ 13 w 20"/>
                <a:gd name="T13" fmla="*/ 2 h 20"/>
                <a:gd name="T14" fmla="*/ 13 w 20"/>
                <a:gd name="T15" fmla="*/ 2 h 20"/>
                <a:gd name="T16" fmla="*/ 9 w 20"/>
                <a:gd name="T17" fmla="*/ 0 h 20"/>
                <a:gd name="T18" fmla="*/ 6 w 20"/>
                <a:gd name="T19" fmla="*/ 5 h 20"/>
                <a:gd name="T20" fmla="*/ 6 w 20"/>
                <a:gd name="T21" fmla="*/ 6 h 20"/>
                <a:gd name="T22" fmla="*/ 5 w 20"/>
                <a:gd name="T23" fmla="*/ 5 h 20"/>
                <a:gd name="T24" fmla="*/ 1 w 20"/>
                <a:gd name="T25" fmla="*/ 6 h 20"/>
                <a:gd name="T26" fmla="*/ 1 w 20"/>
                <a:gd name="T27" fmla="*/ 10 h 20"/>
                <a:gd name="T28" fmla="*/ 6 w 20"/>
                <a:gd name="T29" fmla="*/ 13 h 20"/>
                <a:gd name="T30" fmla="*/ 4 w 20"/>
                <a:gd name="T31" fmla="*/ 18 h 20"/>
                <a:gd name="T32" fmla="*/ 9 w 20"/>
                <a:gd name="T33" fmla="*/ 17 h 20"/>
                <a:gd name="T34" fmla="*/ 11 w 20"/>
                <a:gd name="T35" fmla="*/ 13 h 20"/>
                <a:gd name="T36" fmla="*/ 11 w 20"/>
                <a:gd name="T37" fmla="*/ 14 h 20"/>
                <a:gd name="T38" fmla="*/ 15 w 20"/>
                <a:gd name="T39" fmla="*/ 18 h 20"/>
                <a:gd name="T40" fmla="*/ 18 w 20"/>
                <a:gd name="T41" fmla="*/ 16 h 20"/>
                <a:gd name="T42" fmla="*/ 15 w 20"/>
                <a:gd name="T43" fmla="*/ 12 h 20"/>
                <a:gd name="T44" fmla="*/ 11 w 20"/>
                <a:gd name="T45" fmla="*/ 11 h 20"/>
                <a:gd name="T46" fmla="*/ 10 w 20"/>
                <a:gd name="T47" fmla="*/ 11 h 20"/>
                <a:gd name="T48" fmla="*/ 10 w 20"/>
                <a:gd name="T49" fmla="*/ 11 h 20"/>
                <a:gd name="T50" fmla="*/ 9 w 20"/>
                <a:gd name="T51" fmla="*/ 11 h 20"/>
                <a:gd name="T52" fmla="*/ 8 w 20"/>
                <a:gd name="T53" fmla="*/ 10 h 20"/>
                <a:gd name="T54" fmla="*/ 8 w 20"/>
                <a:gd name="T55" fmla="*/ 9 h 20"/>
                <a:gd name="T56" fmla="*/ 8 w 20"/>
                <a:gd name="T57" fmla="*/ 8 h 20"/>
                <a:gd name="T58" fmla="*/ 10 w 20"/>
                <a:gd name="T59" fmla="*/ 8 h 20"/>
                <a:gd name="T60" fmla="*/ 10 w 20"/>
                <a:gd name="T61" fmla="*/ 7 h 20"/>
                <a:gd name="T62" fmla="*/ 10 w 20"/>
                <a:gd name="T63" fmla="*/ 8 h 20"/>
                <a:gd name="T64" fmla="*/ 11 w 20"/>
                <a:gd name="T65" fmla="*/ 8 h 20"/>
                <a:gd name="T66" fmla="*/ 12 w 20"/>
                <a:gd name="T67" fmla="*/ 10 h 20"/>
                <a:gd name="T68" fmla="*/ 12 w 20"/>
                <a:gd name="T69" fmla="*/ 10 h 20"/>
                <a:gd name="T70" fmla="*/ 12 w 20"/>
                <a:gd name="T71" fmla="*/ 11 h 20"/>
                <a:gd name="T72" fmla="*/ 11 w 20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12"/>
                  </a:moveTo>
                  <a:cubicBezTo>
                    <a:pt x="14" y="12"/>
                    <a:pt x="14" y="11"/>
                    <a:pt x="14" y="11"/>
                  </a:cubicBezTo>
                  <a:cubicBezTo>
                    <a:pt x="16" y="11"/>
                    <a:pt x="19" y="10"/>
                    <a:pt x="19" y="8"/>
                  </a:cubicBezTo>
                  <a:cubicBezTo>
                    <a:pt x="20" y="5"/>
                    <a:pt x="17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7" y="0"/>
                    <a:pt x="5" y="2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5" y="14"/>
                    <a:pt x="3" y="16"/>
                    <a:pt x="4" y="18"/>
                  </a:cubicBezTo>
                  <a:cubicBezTo>
                    <a:pt x="6" y="19"/>
                    <a:pt x="9" y="20"/>
                    <a:pt x="9" y="17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6"/>
                    <a:pt x="13" y="18"/>
                    <a:pt x="15" y="18"/>
                  </a:cubicBezTo>
                  <a:cubicBezTo>
                    <a:pt x="16" y="18"/>
                    <a:pt x="19" y="18"/>
                    <a:pt x="18" y="16"/>
                  </a:cubicBezTo>
                  <a:cubicBezTo>
                    <a:pt x="18" y="14"/>
                    <a:pt x="16" y="13"/>
                    <a:pt x="15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354"/>
            <p:cNvSpPr>
              <a:spLocks noEditPoints="1"/>
            </p:cNvSpPr>
            <p:nvPr/>
          </p:nvSpPr>
          <p:spPr bwMode="auto">
            <a:xfrm>
              <a:off x="7037049" y="2614160"/>
              <a:ext cx="38100" cy="39688"/>
            </a:xfrm>
            <a:custGeom>
              <a:avLst/>
              <a:gdLst>
                <a:gd name="T0" fmla="*/ 11 w 15"/>
                <a:gd name="T1" fmla="*/ 9 h 15"/>
                <a:gd name="T2" fmla="*/ 11 w 15"/>
                <a:gd name="T3" fmla="*/ 8 h 15"/>
                <a:gd name="T4" fmla="*/ 15 w 15"/>
                <a:gd name="T5" fmla="*/ 6 h 15"/>
                <a:gd name="T6" fmla="*/ 11 w 15"/>
                <a:gd name="T7" fmla="*/ 3 h 15"/>
                <a:gd name="T8" fmla="*/ 10 w 15"/>
                <a:gd name="T9" fmla="*/ 3 h 15"/>
                <a:gd name="T10" fmla="*/ 10 w 15"/>
                <a:gd name="T11" fmla="*/ 2 h 15"/>
                <a:gd name="T12" fmla="*/ 10 w 15"/>
                <a:gd name="T13" fmla="*/ 1 h 15"/>
                <a:gd name="T14" fmla="*/ 10 w 15"/>
                <a:gd name="T15" fmla="*/ 1 h 15"/>
                <a:gd name="T16" fmla="*/ 7 w 15"/>
                <a:gd name="T17" fmla="*/ 0 h 15"/>
                <a:gd name="T18" fmla="*/ 5 w 15"/>
                <a:gd name="T19" fmla="*/ 4 h 15"/>
                <a:gd name="T20" fmla="*/ 5 w 15"/>
                <a:gd name="T21" fmla="*/ 4 h 15"/>
                <a:gd name="T22" fmla="*/ 4 w 15"/>
                <a:gd name="T23" fmla="*/ 4 h 15"/>
                <a:gd name="T24" fmla="*/ 1 w 15"/>
                <a:gd name="T25" fmla="*/ 4 h 15"/>
                <a:gd name="T26" fmla="*/ 1 w 15"/>
                <a:gd name="T27" fmla="*/ 7 h 15"/>
                <a:gd name="T28" fmla="*/ 5 w 15"/>
                <a:gd name="T29" fmla="*/ 9 h 15"/>
                <a:gd name="T30" fmla="*/ 3 w 15"/>
                <a:gd name="T31" fmla="*/ 13 h 15"/>
                <a:gd name="T32" fmla="*/ 7 w 15"/>
                <a:gd name="T33" fmla="*/ 13 h 15"/>
                <a:gd name="T34" fmla="*/ 8 w 15"/>
                <a:gd name="T35" fmla="*/ 10 h 15"/>
                <a:gd name="T36" fmla="*/ 9 w 15"/>
                <a:gd name="T37" fmla="*/ 10 h 15"/>
                <a:gd name="T38" fmla="*/ 12 w 15"/>
                <a:gd name="T39" fmla="*/ 13 h 15"/>
                <a:gd name="T40" fmla="*/ 14 w 15"/>
                <a:gd name="T41" fmla="*/ 12 h 15"/>
                <a:gd name="T42" fmla="*/ 11 w 15"/>
                <a:gd name="T43" fmla="*/ 9 h 15"/>
                <a:gd name="T44" fmla="*/ 8 w 15"/>
                <a:gd name="T45" fmla="*/ 8 h 15"/>
                <a:gd name="T46" fmla="*/ 8 w 15"/>
                <a:gd name="T47" fmla="*/ 8 h 15"/>
                <a:gd name="T48" fmla="*/ 7 w 15"/>
                <a:gd name="T49" fmla="*/ 8 h 15"/>
                <a:gd name="T50" fmla="*/ 7 w 15"/>
                <a:gd name="T51" fmla="*/ 8 h 15"/>
                <a:gd name="T52" fmla="*/ 6 w 15"/>
                <a:gd name="T53" fmla="*/ 8 h 15"/>
                <a:gd name="T54" fmla="*/ 6 w 15"/>
                <a:gd name="T55" fmla="*/ 7 h 15"/>
                <a:gd name="T56" fmla="*/ 6 w 15"/>
                <a:gd name="T57" fmla="*/ 6 h 15"/>
                <a:gd name="T58" fmla="*/ 7 w 15"/>
                <a:gd name="T59" fmla="*/ 5 h 15"/>
                <a:gd name="T60" fmla="*/ 8 w 15"/>
                <a:gd name="T61" fmla="*/ 5 h 15"/>
                <a:gd name="T62" fmla="*/ 8 w 15"/>
                <a:gd name="T63" fmla="*/ 5 h 15"/>
                <a:gd name="T64" fmla="*/ 9 w 15"/>
                <a:gd name="T65" fmla="*/ 6 h 15"/>
                <a:gd name="T66" fmla="*/ 9 w 15"/>
                <a:gd name="T67" fmla="*/ 7 h 15"/>
                <a:gd name="T68" fmla="*/ 9 w 15"/>
                <a:gd name="T69" fmla="*/ 7 h 15"/>
                <a:gd name="T70" fmla="*/ 9 w 15"/>
                <a:gd name="T71" fmla="*/ 8 h 15"/>
                <a:gd name="T72" fmla="*/ 8 w 15"/>
                <a:gd name="T7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5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5" y="8"/>
                    <a:pt x="15" y="6"/>
                  </a:cubicBezTo>
                  <a:cubicBezTo>
                    <a:pt x="15" y="3"/>
                    <a:pt x="13" y="2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4" y="1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9"/>
                    <a:pt x="3" y="10"/>
                    <a:pt x="5" y="9"/>
                  </a:cubicBezTo>
                  <a:cubicBezTo>
                    <a:pt x="4" y="10"/>
                    <a:pt x="2" y="12"/>
                    <a:pt x="3" y="13"/>
                  </a:cubicBezTo>
                  <a:cubicBezTo>
                    <a:pt x="4" y="14"/>
                    <a:pt x="7" y="15"/>
                    <a:pt x="7" y="13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10" y="13"/>
                    <a:pt x="12" y="13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1"/>
                    <a:pt x="12" y="9"/>
                    <a:pt x="11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355"/>
            <p:cNvSpPr>
              <a:spLocks noEditPoints="1"/>
            </p:cNvSpPr>
            <p:nvPr/>
          </p:nvSpPr>
          <p:spPr bwMode="auto">
            <a:xfrm>
              <a:off x="6957674" y="3882572"/>
              <a:ext cx="58738" cy="58738"/>
            </a:xfrm>
            <a:custGeom>
              <a:avLst/>
              <a:gdLst>
                <a:gd name="T0" fmla="*/ 17 w 23"/>
                <a:gd name="T1" fmla="*/ 14 h 23"/>
                <a:gd name="T2" fmla="*/ 16 w 23"/>
                <a:gd name="T3" fmla="*/ 13 h 23"/>
                <a:gd name="T4" fmla="*/ 23 w 23"/>
                <a:gd name="T5" fmla="*/ 9 h 23"/>
                <a:gd name="T6" fmla="*/ 16 w 23"/>
                <a:gd name="T7" fmla="*/ 5 h 23"/>
                <a:gd name="T8" fmla="*/ 16 w 23"/>
                <a:gd name="T9" fmla="*/ 5 h 23"/>
                <a:gd name="T10" fmla="*/ 16 w 23"/>
                <a:gd name="T11" fmla="*/ 3 h 23"/>
                <a:gd name="T12" fmla="*/ 15 w 23"/>
                <a:gd name="T13" fmla="*/ 2 h 23"/>
                <a:gd name="T14" fmla="*/ 16 w 23"/>
                <a:gd name="T15" fmla="*/ 2 h 23"/>
                <a:gd name="T16" fmla="*/ 11 w 23"/>
                <a:gd name="T17" fmla="*/ 0 h 23"/>
                <a:gd name="T18" fmla="*/ 7 w 23"/>
                <a:gd name="T19" fmla="*/ 6 h 23"/>
                <a:gd name="T20" fmla="*/ 7 w 23"/>
                <a:gd name="T21" fmla="*/ 6 h 23"/>
                <a:gd name="T22" fmla="*/ 6 w 23"/>
                <a:gd name="T23" fmla="*/ 6 h 23"/>
                <a:gd name="T24" fmla="*/ 1 w 23"/>
                <a:gd name="T25" fmla="*/ 7 h 23"/>
                <a:gd name="T26" fmla="*/ 1 w 23"/>
                <a:gd name="T27" fmla="*/ 11 h 23"/>
                <a:gd name="T28" fmla="*/ 7 w 23"/>
                <a:gd name="T29" fmla="*/ 15 h 23"/>
                <a:gd name="T30" fmla="*/ 5 w 23"/>
                <a:gd name="T31" fmla="*/ 20 h 23"/>
                <a:gd name="T32" fmla="*/ 11 w 23"/>
                <a:gd name="T33" fmla="*/ 20 h 23"/>
                <a:gd name="T34" fmla="*/ 13 w 23"/>
                <a:gd name="T35" fmla="*/ 15 h 23"/>
                <a:gd name="T36" fmla="*/ 13 w 23"/>
                <a:gd name="T37" fmla="*/ 16 h 23"/>
                <a:gd name="T38" fmla="*/ 18 w 23"/>
                <a:gd name="T39" fmla="*/ 20 h 23"/>
                <a:gd name="T40" fmla="*/ 22 w 23"/>
                <a:gd name="T41" fmla="*/ 18 h 23"/>
                <a:gd name="T42" fmla="*/ 17 w 23"/>
                <a:gd name="T43" fmla="*/ 14 h 23"/>
                <a:gd name="T44" fmla="*/ 13 w 23"/>
                <a:gd name="T45" fmla="*/ 13 h 23"/>
                <a:gd name="T46" fmla="*/ 12 w 23"/>
                <a:gd name="T47" fmla="*/ 13 h 23"/>
                <a:gd name="T48" fmla="*/ 12 w 23"/>
                <a:gd name="T49" fmla="*/ 13 h 23"/>
                <a:gd name="T50" fmla="*/ 11 w 23"/>
                <a:gd name="T51" fmla="*/ 13 h 23"/>
                <a:gd name="T52" fmla="*/ 10 w 23"/>
                <a:gd name="T53" fmla="*/ 12 h 23"/>
                <a:gd name="T54" fmla="*/ 9 w 23"/>
                <a:gd name="T55" fmla="*/ 11 h 23"/>
                <a:gd name="T56" fmla="*/ 10 w 23"/>
                <a:gd name="T57" fmla="*/ 10 h 23"/>
                <a:gd name="T58" fmla="*/ 11 w 23"/>
                <a:gd name="T59" fmla="*/ 9 h 23"/>
                <a:gd name="T60" fmla="*/ 12 w 23"/>
                <a:gd name="T61" fmla="*/ 9 h 23"/>
                <a:gd name="T62" fmla="*/ 12 w 23"/>
                <a:gd name="T63" fmla="*/ 9 h 23"/>
                <a:gd name="T64" fmla="*/ 13 w 23"/>
                <a:gd name="T65" fmla="*/ 9 h 23"/>
                <a:gd name="T66" fmla="*/ 14 w 23"/>
                <a:gd name="T67" fmla="*/ 11 h 23"/>
                <a:gd name="T68" fmla="*/ 14 w 23"/>
                <a:gd name="T69" fmla="*/ 11 h 23"/>
                <a:gd name="T70" fmla="*/ 14 w 23"/>
                <a:gd name="T71" fmla="*/ 12 h 23"/>
                <a:gd name="T72" fmla="*/ 13 w 23"/>
                <a:gd name="T7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17" y="14"/>
                  </a:moveTo>
                  <a:cubicBezTo>
                    <a:pt x="17" y="13"/>
                    <a:pt x="17" y="13"/>
                    <a:pt x="16" y="13"/>
                  </a:cubicBezTo>
                  <a:cubicBezTo>
                    <a:pt x="19" y="13"/>
                    <a:pt x="23" y="12"/>
                    <a:pt x="23" y="9"/>
                  </a:cubicBezTo>
                  <a:cubicBezTo>
                    <a:pt x="23" y="6"/>
                    <a:pt x="19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0"/>
                    <a:pt x="12" y="0"/>
                    <a:pt x="11" y="0"/>
                  </a:cubicBezTo>
                  <a:cubicBezTo>
                    <a:pt x="8" y="0"/>
                    <a:pt x="6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2" y="6"/>
                    <a:pt x="1" y="7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2" y="14"/>
                    <a:pt x="5" y="15"/>
                    <a:pt x="7" y="15"/>
                  </a:cubicBezTo>
                  <a:cubicBezTo>
                    <a:pt x="6" y="16"/>
                    <a:pt x="3" y="19"/>
                    <a:pt x="5" y="20"/>
                  </a:cubicBezTo>
                  <a:cubicBezTo>
                    <a:pt x="7" y="22"/>
                    <a:pt x="10" y="23"/>
                    <a:pt x="11" y="20"/>
                  </a:cubicBezTo>
                  <a:cubicBezTo>
                    <a:pt x="12" y="19"/>
                    <a:pt x="13" y="17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4" y="18"/>
                    <a:pt x="15" y="20"/>
                    <a:pt x="18" y="20"/>
                  </a:cubicBezTo>
                  <a:cubicBezTo>
                    <a:pt x="19" y="20"/>
                    <a:pt x="22" y="20"/>
                    <a:pt x="22" y="18"/>
                  </a:cubicBezTo>
                  <a:cubicBezTo>
                    <a:pt x="21" y="17"/>
                    <a:pt x="19" y="14"/>
                    <a:pt x="17" y="14"/>
                  </a:cubicBezTo>
                  <a:close/>
                  <a:moveTo>
                    <a:pt x="13" y="13"/>
                  </a:move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356"/>
            <p:cNvSpPr>
              <a:spLocks noEditPoints="1"/>
            </p:cNvSpPr>
            <p:nvPr/>
          </p:nvSpPr>
          <p:spPr bwMode="auto">
            <a:xfrm>
              <a:off x="6884649" y="3801610"/>
              <a:ext cx="65088" cy="65088"/>
            </a:xfrm>
            <a:custGeom>
              <a:avLst/>
              <a:gdLst>
                <a:gd name="T0" fmla="*/ 19 w 25"/>
                <a:gd name="T1" fmla="*/ 15 h 25"/>
                <a:gd name="T2" fmla="*/ 17 w 25"/>
                <a:gd name="T3" fmla="*/ 14 h 25"/>
                <a:gd name="T4" fmla="*/ 25 w 25"/>
                <a:gd name="T5" fmla="*/ 10 h 25"/>
                <a:gd name="T6" fmla="*/ 18 w 25"/>
                <a:gd name="T7" fmla="*/ 5 h 25"/>
                <a:gd name="T8" fmla="*/ 17 w 25"/>
                <a:gd name="T9" fmla="*/ 5 h 25"/>
                <a:gd name="T10" fmla="*/ 17 w 25"/>
                <a:gd name="T11" fmla="*/ 3 h 25"/>
                <a:gd name="T12" fmla="*/ 16 w 25"/>
                <a:gd name="T13" fmla="*/ 2 h 25"/>
                <a:gd name="T14" fmla="*/ 16 w 25"/>
                <a:gd name="T15" fmla="*/ 2 h 25"/>
                <a:gd name="T16" fmla="*/ 11 w 25"/>
                <a:gd name="T17" fmla="*/ 0 h 25"/>
                <a:gd name="T18" fmla="*/ 7 w 25"/>
                <a:gd name="T19" fmla="*/ 7 h 25"/>
                <a:gd name="T20" fmla="*/ 7 w 25"/>
                <a:gd name="T21" fmla="*/ 7 h 25"/>
                <a:gd name="T22" fmla="*/ 5 w 25"/>
                <a:gd name="T23" fmla="*/ 6 h 25"/>
                <a:gd name="T24" fmla="*/ 0 w 25"/>
                <a:gd name="T25" fmla="*/ 7 h 25"/>
                <a:gd name="T26" fmla="*/ 0 w 25"/>
                <a:gd name="T27" fmla="*/ 12 h 25"/>
                <a:gd name="T28" fmla="*/ 7 w 25"/>
                <a:gd name="T29" fmla="*/ 16 h 25"/>
                <a:gd name="T30" fmla="*/ 5 w 25"/>
                <a:gd name="T31" fmla="*/ 23 h 25"/>
                <a:gd name="T32" fmla="*/ 12 w 25"/>
                <a:gd name="T33" fmla="*/ 22 h 25"/>
                <a:gd name="T34" fmla="*/ 14 w 25"/>
                <a:gd name="T35" fmla="*/ 17 h 25"/>
                <a:gd name="T36" fmla="*/ 14 w 25"/>
                <a:gd name="T37" fmla="*/ 18 h 25"/>
                <a:gd name="T38" fmla="*/ 19 w 25"/>
                <a:gd name="T39" fmla="*/ 23 h 25"/>
                <a:gd name="T40" fmla="*/ 23 w 25"/>
                <a:gd name="T41" fmla="*/ 20 h 25"/>
                <a:gd name="T42" fmla="*/ 19 w 25"/>
                <a:gd name="T43" fmla="*/ 15 h 25"/>
                <a:gd name="T44" fmla="*/ 14 w 25"/>
                <a:gd name="T45" fmla="*/ 14 h 25"/>
                <a:gd name="T46" fmla="*/ 12 w 25"/>
                <a:gd name="T47" fmla="*/ 15 h 25"/>
                <a:gd name="T48" fmla="*/ 12 w 25"/>
                <a:gd name="T49" fmla="*/ 15 h 25"/>
                <a:gd name="T50" fmla="*/ 11 w 25"/>
                <a:gd name="T51" fmla="*/ 14 h 25"/>
                <a:gd name="T52" fmla="*/ 10 w 25"/>
                <a:gd name="T53" fmla="*/ 13 h 25"/>
                <a:gd name="T54" fmla="*/ 10 w 25"/>
                <a:gd name="T55" fmla="*/ 12 h 25"/>
                <a:gd name="T56" fmla="*/ 10 w 25"/>
                <a:gd name="T57" fmla="*/ 10 h 25"/>
                <a:gd name="T58" fmla="*/ 12 w 25"/>
                <a:gd name="T59" fmla="*/ 10 h 25"/>
                <a:gd name="T60" fmla="*/ 13 w 25"/>
                <a:gd name="T61" fmla="*/ 9 h 25"/>
                <a:gd name="T62" fmla="*/ 13 w 25"/>
                <a:gd name="T63" fmla="*/ 10 h 25"/>
                <a:gd name="T64" fmla="*/ 14 w 25"/>
                <a:gd name="T65" fmla="*/ 10 h 25"/>
                <a:gd name="T66" fmla="*/ 15 w 25"/>
                <a:gd name="T67" fmla="*/ 12 h 25"/>
                <a:gd name="T68" fmla="*/ 15 w 25"/>
                <a:gd name="T69" fmla="*/ 13 h 25"/>
                <a:gd name="T70" fmla="*/ 14 w 25"/>
                <a:gd name="T71" fmla="*/ 14 h 25"/>
                <a:gd name="T72" fmla="*/ 14 w 25"/>
                <a:gd name="T7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25">
                  <a:moveTo>
                    <a:pt x="19" y="15"/>
                  </a:moveTo>
                  <a:cubicBezTo>
                    <a:pt x="18" y="15"/>
                    <a:pt x="18" y="14"/>
                    <a:pt x="17" y="14"/>
                  </a:cubicBezTo>
                  <a:cubicBezTo>
                    <a:pt x="20" y="14"/>
                    <a:pt x="24" y="13"/>
                    <a:pt x="25" y="10"/>
                  </a:cubicBezTo>
                  <a:cubicBezTo>
                    <a:pt x="25" y="6"/>
                    <a:pt x="21" y="4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8" y="0"/>
                    <a:pt x="5" y="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6"/>
                  </a:cubicBezTo>
                  <a:cubicBezTo>
                    <a:pt x="4" y="6"/>
                    <a:pt x="1" y="6"/>
                    <a:pt x="0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2" y="15"/>
                    <a:pt x="5" y="17"/>
                    <a:pt x="7" y="16"/>
                  </a:cubicBezTo>
                  <a:cubicBezTo>
                    <a:pt x="6" y="18"/>
                    <a:pt x="3" y="21"/>
                    <a:pt x="5" y="23"/>
                  </a:cubicBezTo>
                  <a:cubicBezTo>
                    <a:pt x="7" y="25"/>
                    <a:pt x="11" y="25"/>
                    <a:pt x="12" y="22"/>
                  </a:cubicBezTo>
                  <a:cubicBezTo>
                    <a:pt x="12" y="21"/>
                    <a:pt x="13" y="19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5" y="20"/>
                    <a:pt x="16" y="23"/>
                    <a:pt x="19" y="23"/>
                  </a:cubicBezTo>
                  <a:cubicBezTo>
                    <a:pt x="21" y="23"/>
                    <a:pt x="23" y="23"/>
                    <a:pt x="23" y="20"/>
                  </a:cubicBezTo>
                  <a:cubicBezTo>
                    <a:pt x="23" y="18"/>
                    <a:pt x="20" y="16"/>
                    <a:pt x="19" y="15"/>
                  </a:cubicBezTo>
                  <a:close/>
                  <a:moveTo>
                    <a:pt x="14" y="14"/>
                  </a:moveTo>
                  <a:cubicBezTo>
                    <a:pt x="13" y="15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ubicBezTo>
                    <a:pt x="11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357"/>
            <p:cNvSpPr>
              <a:spLocks noEditPoints="1"/>
            </p:cNvSpPr>
            <p:nvPr/>
          </p:nvSpPr>
          <p:spPr bwMode="auto">
            <a:xfrm>
              <a:off x="6743362" y="2917372"/>
              <a:ext cx="66675" cy="63500"/>
            </a:xfrm>
            <a:custGeom>
              <a:avLst/>
              <a:gdLst>
                <a:gd name="T0" fmla="*/ 19 w 26"/>
                <a:gd name="T1" fmla="*/ 15 h 25"/>
                <a:gd name="T2" fmla="*/ 18 w 26"/>
                <a:gd name="T3" fmla="*/ 14 h 25"/>
                <a:gd name="T4" fmla="*/ 25 w 26"/>
                <a:gd name="T5" fmla="*/ 10 h 25"/>
                <a:gd name="T6" fmla="*/ 18 w 26"/>
                <a:gd name="T7" fmla="*/ 5 h 25"/>
                <a:gd name="T8" fmla="*/ 18 w 26"/>
                <a:gd name="T9" fmla="*/ 6 h 25"/>
                <a:gd name="T10" fmla="*/ 17 w 26"/>
                <a:gd name="T11" fmla="*/ 3 h 25"/>
                <a:gd name="T12" fmla="*/ 17 w 26"/>
                <a:gd name="T13" fmla="*/ 2 h 25"/>
                <a:gd name="T14" fmla="*/ 17 w 26"/>
                <a:gd name="T15" fmla="*/ 3 h 25"/>
                <a:gd name="T16" fmla="*/ 12 w 26"/>
                <a:gd name="T17" fmla="*/ 0 h 25"/>
                <a:gd name="T18" fmla="*/ 7 w 26"/>
                <a:gd name="T19" fmla="*/ 7 h 25"/>
                <a:gd name="T20" fmla="*/ 7 w 26"/>
                <a:gd name="T21" fmla="*/ 7 h 25"/>
                <a:gd name="T22" fmla="*/ 6 w 26"/>
                <a:gd name="T23" fmla="*/ 7 h 25"/>
                <a:gd name="T24" fmla="*/ 1 w 26"/>
                <a:gd name="T25" fmla="*/ 8 h 25"/>
                <a:gd name="T26" fmla="*/ 1 w 26"/>
                <a:gd name="T27" fmla="*/ 13 h 25"/>
                <a:gd name="T28" fmla="*/ 8 w 26"/>
                <a:gd name="T29" fmla="*/ 16 h 25"/>
                <a:gd name="T30" fmla="*/ 5 w 26"/>
                <a:gd name="T31" fmla="*/ 23 h 25"/>
                <a:gd name="T32" fmla="*/ 12 w 26"/>
                <a:gd name="T33" fmla="*/ 23 h 25"/>
                <a:gd name="T34" fmla="*/ 14 w 26"/>
                <a:gd name="T35" fmla="*/ 17 h 25"/>
                <a:gd name="T36" fmla="*/ 15 w 26"/>
                <a:gd name="T37" fmla="*/ 18 h 25"/>
                <a:gd name="T38" fmla="*/ 20 w 26"/>
                <a:gd name="T39" fmla="*/ 23 h 25"/>
                <a:gd name="T40" fmla="*/ 24 w 26"/>
                <a:gd name="T41" fmla="*/ 21 h 25"/>
                <a:gd name="T42" fmla="*/ 19 w 26"/>
                <a:gd name="T43" fmla="*/ 15 h 25"/>
                <a:gd name="T44" fmla="*/ 14 w 26"/>
                <a:gd name="T45" fmla="*/ 15 h 25"/>
                <a:gd name="T46" fmla="*/ 13 w 26"/>
                <a:gd name="T47" fmla="*/ 15 h 25"/>
                <a:gd name="T48" fmla="*/ 13 w 26"/>
                <a:gd name="T49" fmla="*/ 15 h 25"/>
                <a:gd name="T50" fmla="*/ 11 w 26"/>
                <a:gd name="T51" fmla="*/ 14 h 25"/>
                <a:gd name="T52" fmla="*/ 11 w 26"/>
                <a:gd name="T53" fmla="*/ 14 h 25"/>
                <a:gd name="T54" fmla="*/ 10 w 26"/>
                <a:gd name="T55" fmla="*/ 12 h 25"/>
                <a:gd name="T56" fmla="*/ 11 w 26"/>
                <a:gd name="T57" fmla="*/ 11 h 25"/>
                <a:gd name="T58" fmla="*/ 12 w 26"/>
                <a:gd name="T59" fmla="*/ 10 h 25"/>
                <a:gd name="T60" fmla="*/ 13 w 26"/>
                <a:gd name="T61" fmla="*/ 10 h 25"/>
                <a:gd name="T62" fmla="*/ 13 w 26"/>
                <a:gd name="T63" fmla="*/ 10 h 25"/>
                <a:gd name="T64" fmla="*/ 15 w 26"/>
                <a:gd name="T65" fmla="*/ 10 h 25"/>
                <a:gd name="T66" fmla="*/ 15 w 26"/>
                <a:gd name="T67" fmla="*/ 13 h 25"/>
                <a:gd name="T68" fmla="*/ 15 w 26"/>
                <a:gd name="T69" fmla="*/ 13 h 25"/>
                <a:gd name="T70" fmla="*/ 15 w 26"/>
                <a:gd name="T71" fmla="*/ 14 h 25"/>
                <a:gd name="T72" fmla="*/ 14 w 26"/>
                <a:gd name="T7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5">
                  <a:moveTo>
                    <a:pt x="19" y="15"/>
                  </a:moveTo>
                  <a:cubicBezTo>
                    <a:pt x="19" y="15"/>
                    <a:pt x="18" y="15"/>
                    <a:pt x="18" y="14"/>
                  </a:cubicBezTo>
                  <a:cubicBezTo>
                    <a:pt x="20" y="14"/>
                    <a:pt x="25" y="13"/>
                    <a:pt x="25" y="10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0"/>
                    <a:pt x="13" y="0"/>
                    <a:pt x="12" y="0"/>
                  </a:cubicBezTo>
                  <a:cubicBezTo>
                    <a:pt x="9" y="0"/>
                    <a:pt x="6" y="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6"/>
                    <a:pt x="2" y="6"/>
                    <a:pt x="1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6" y="18"/>
                    <a:pt x="3" y="21"/>
                    <a:pt x="5" y="23"/>
                  </a:cubicBezTo>
                  <a:cubicBezTo>
                    <a:pt x="7" y="25"/>
                    <a:pt x="11" y="25"/>
                    <a:pt x="12" y="23"/>
                  </a:cubicBezTo>
                  <a:cubicBezTo>
                    <a:pt x="13" y="22"/>
                    <a:pt x="14" y="19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20"/>
                    <a:pt x="17" y="23"/>
                    <a:pt x="20" y="23"/>
                  </a:cubicBezTo>
                  <a:cubicBezTo>
                    <a:pt x="21" y="23"/>
                    <a:pt x="24" y="23"/>
                    <a:pt x="24" y="21"/>
                  </a:cubicBezTo>
                  <a:cubicBezTo>
                    <a:pt x="24" y="19"/>
                    <a:pt x="21" y="16"/>
                    <a:pt x="19" y="15"/>
                  </a:cubicBezTo>
                  <a:close/>
                  <a:moveTo>
                    <a:pt x="14" y="15"/>
                  </a:move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1"/>
                    <a:pt x="16" y="12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4" y="14"/>
                    <a:pt x="14" y="1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358"/>
            <p:cNvSpPr>
              <a:spLocks noEditPoints="1"/>
            </p:cNvSpPr>
            <p:nvPr/>
          </p:nvSpPr>
          <p:spPr bwMode="auto">
            <a:xfrm>
              <a:off x="6794162" y="2831647"/>
              <a:ext cx="66675" cy="66675"/>
            </a:xfrm>
            <a:custGeom>
              <a:avLst/>
              <a:gdLst>
                <a:gd name="T0" fmla="*/ 19 w 26"/>
                <a:gd name="T1" fmla="*/ 15 h 26"/>
                <a:gd name="T2" fmla="*/ 18 w 26"/>
                <a:gd name="T3" fmla="*/ 14 h 26"/>
                <a:gd name="T4" fmla="*/ 26 w 26"/>
                <a:gd name="T5" fmla="*/ 11 h 26"/>
                <a:gd name="T6" fmla="*/ 18 w 26"/>
                <a:gd name="T7" fmla="*/ 6 h 26"/>
                <a:gd name="T8" fmla="*/ 18 w 26"/>
                <a:gd name="T9" fmla="*/ 6 h 26"/>
                <a:gd name="T10" fmla="*/ 18 w 26"/>
                <a:gd name="T11" fmla="*/ 4 h 26"/>
                <a:gd name="T12" fmla="*/ 17 w 26"/>
                <a:gd name="T13" fmla="*/ 3 h 26"/>
                <a:gd name="T14" fmla="*/ 17 w 26"/>
                <a:gd name="T15" fmla="*/ 3 h 26"/>
                <a:gd name="T16" fmla="*/ 12 w 26"/>
                <a:gd name="T17" fmla="*/ 0 h 26"/>
                <a:gd name="T18" fmla="*/ 8 w 26"/>
                <a:gd name="T19" fmla="*/ 7 h 26"/>
                <a:gd name="T20" fmla="*/ 8 w 26"/>
                <a:gd name="T21" fmla="*/ 7 h 26"/>
                <a:gd name="T22" fmla="*/ 6 w 26"/>
                <a:gd name="T23" fmla="*/ 7 h 26"/>
                <a:gd name="T24" fmla="*/ 1 w 26"/>
                <a:gd name="T25" fmla="*/ 8 h 26"/>
                <a:gd name="T26" fmla="*/ 1 w 26"/>
                <a:gd name="T27" fmla="*/ 13 h 26"/>
                <a:gd name="T28" fmla="*/ 8 w 26"/>
                <a:gd name="T29" fmla="*/ 17 h 26"/>
                <a:gd name="T30" fmla="*/ 6 w 26"/>
                <a:gd name="T31" fmla="*/ 23 h 26"/>
                <a:gd name="T32" fmla="*/ 13 w 26"/>
                <a:gd name="T33" fmla="*/ 23 h 26"/>
                <a:gd name="T34" fmla="*/ 14 w 26"/>
                <a:gd name="T35" fmla="*/ 17 h 26"/>
                <a:gd name="T36" fmla="*/ 15 w 26"/>
                <a:gd name="T37" fmla="*/ 18 h 26"/>
                <a:gd name="T38" fmla="*/ 20 w 26"/>
                <a:gd name="T39" fmla="*/ 23 h 26"/>
                <a:gd name="T40" fmla="*/ 24 w 26"/>
                <a:gd name="T41" fmla="*/ 21 h 26"/>
                <a:gd name="T42" fmla="*/ 19 w 26"/>
                <a:gd name="T43" fmla="*/ 15 h 26"/>
                <a:gd name="T44" fmla="*/ 14 w 26"/>
                <a:gd name="T45" fmla="*/ 15 h 26"/>
                <a:gd name="T46" fmla="*/ 13 w 26"/>
                <a:gd name="T47" fmla="*/ 15 h 26"/>
                <a:gd name="T48" fmla="*/ 13 w 26"/>
                <a:gd name="T49" fmla="*/ 15 h 26"/>
                <a:gd name="T50" fmla="*/ 12 w 26"/>
                <a:gd name="T51" fmla="*/ 15 h 26"/>
                <a:gd name="T52" fmla="*/ 11 w 26"/>
                <a:gd name="T53" fmla="*/ 14 h 26"/>
                <a:gd name="T54" fmla="*/ 11 w 26"/>
                <a:gd name="T55" fmla="*/ 12 h 26"/>
                <a:gd name="T56" fmla="*/ 11 w 26"/>
                <a:gd name="T57" fmla="*/ 11 h 26"/>
                <a:gd name="T58" fmla="*/ 13 w 26"/>
                <a:gd name="T59" fmla="*/ 10 h 26"/>
                <a:gd name="T60" fmla="*/ 13 w 26"/>
                <a:gd name="T61" fmla="*/ 10 h 26"/>
                <a:gd name="T62" fmla="*/ 14 w 26"/>
                <a:gd name="T63" fmla="*/ 10 h 26"/>
                <a:gd name="T64" fmla="*/ 15 w 26"/>
                <a:gd name="T65" fmla="*/ 11 h 26"/>
                <a:gd name="T66" fmla="*/ 16 w 26"/>
                <a:gd name="T67" fmla="*/ 13 h 26"/>
                <a:gd name="T68" fmla="*/ 16 w 26"/>
                <a:gd name="T69" fmla="*/ 13 h 26"/>
                <a:gd name="T70" fmla="*/ 15 w 26"/>
                <a:gd name="T71" fmla="*/ 14 h 26"/>
                <a:gd name="T72" fmla="*/ 14 w 26"/>
                <a:gd name="T7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9" y="15"/>
                  </a:moveTo>
                  <a:cubicBezTo>
                    <a:pt x="19" y="15"/>
                    <a:pt x="19" y="15"/>
                    <a:pt x="18" y="14"/>
                  </a:cubicBezTo>
                  <a:cubicBezTo>
                    <a:pt x="21" y="15"/>
                    <a:pt x="25" y="14"/>
                    <a:pt x="26" y="11"/>
                  </a:cubicBezTo>
                  <a:cubicBezTo>
                    <a:pt x="26" y="6"/>
                    <a:pt x="22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0"/>
                    <a:pt x="6" y="2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2" y="6"/>
                    <a:pt x="1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" y="16"/>
                    <a:pt x="5" y="17"/>
                    <a:pt x="8" y="17"/>
                  </a:cubicBezTo>
                  <a:cubicBezTo>
                    <a:pt x="7" y="18"/>
                    <a:pt x="4" y="21"/>
                    <a:pt x="6" y="23"/>
                  </a:cubicBezTo>
                  <a:cubicBezTo>
                    <a:pt x="8" y="25"/>
                    <a:pt x="11" y="26"/>
                    <a:pt x="13" y="23"/>
                  </a:cubicBezTo>
                  <a:cubicBezTo>
                    <a:pt x="13" y="22"/>
                    <a:pt x="14" y="19"/>
                    <a:pt x="14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20"/>
                    <a:pt x="17" y="23"/>
                    <a:pt x="20" y="23"/>
                  </a:cubicBezTo>
                  <a:cubicBezTo>
                    <a:pt x="22" y="23"/>
                    <a:pt x="24" y="23"/>
                    <a:pt x="24" y="21"/>
                  </a:cubicBezTo>
                  <a:cubicBezTo>
                    <a:pt x="24" y="19"/>
                    <a:pt x="21" y="16"/>
                    <a:pt x="19" y="15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359"/>
            <p:cNvSpPr>
              <a:spLocks noEditPoints="1"/>
            </p:cNvSpPr>
            <p:nvPr/>
          </p:nvSpPr>
          <p:spPr bwMode="auto">
            <a:xfrm>
              <a:off x="6805274" y="3706360"/>
              <a:ext cx="74613" cy="74613"/>
            </a:xfrm>
            <a:custGeom>
              <a:avLst/>
              <a:gdLst>
                <a:gd name="T0" fmla="*/ 22 w 29"/>
                <a:gd name="T1" fmla="*/ 18 h 29"/>
                <a:gd name="T2" fmla="*/ 20 w 29"/>
                <a:gd name="T3" fmla="*/ 17 h 29"/>
                <a:gd name="T4" fmla="*/ 29 w 29"/>
                <a:gd name="T5" fmla="*/ 12 h 29"/>
                <a:gd name="T6" fmla="*/ 21 w 29"/>
                <a:gd name="T7" fmla="*/ 6 h 29"/>
                <a:gd name="T8" fmla="*/ 20 w 29"/>
                <a:gd name="T9" fmla="*/ 6 h 29"/>
                <a:gd name="T10" fmla="*/ 20 w 29"/>
                <a:gd name="T11" fmla="*/ 4 h 29"/>
                <a:gd name="T12" fmla="*/ 20 w 29"/>
                <a:gd name="T13" fmla="*/ 3 h 29"/>
                <a:gd name="T14" fmla="*/ 20 w 29"/>
                <a:gd name="T15" fmla="*/ 3 h 29"/>
                <a:gd name="T16" fmla="*/ 13 w 29"/>
                <a:gd name="T17" fmla="*/ 0 h 29"/>
                <a:gd name="T18" fmla="*/ 8 w 29"/>
                <a:gd name="T19" fmla="*/ 8 h 29"/>
                <a:gd name="T20" fmla="*/ 9 w 29"/>
                <a:gd name="T21" fmla="*/ 8 h 29"/>
                <a:gd name="T22" fmla="*/ 7 w 29"/>
                <a:gd name="T23" fmla="*/ 8 h 29"/>
                <a:gd name="T24" fmla="*/ 1 w 29"/>
                <a:gd name="T25" fmla="*/ 9 h 29"/>
                <a:gd name="T26" fmla="*/ 1 w 29"/>
                <a:gd name="T27" fmla="*/ 15 h 29"/>
                <a:gd name="T28" fmla="*/ 9 w 29"/>
                <a:gd name="T29" fmla="*/ 19 h 29"/>
                <a:gd name="T30" fmla="*/ 6 w 29"/>
                <a:gd name="T31" fmla="*/ 27 h 29"/>
                <a:gd name="T32" fmla="*/ 14 w 29"/>
                <a:gd name="T33" fmla="*/ 26 h 29"/>
                <a:gd name="T34" fmla="*/ 16 w 29"/>
                <a:gd name="T35" fmla="*/ 20 h 29"/>
                <a:gd name="T36" fmla="*/ 17 w 29"/>
                <a:gd name="T37" fmla="*/ 21 h 29"/>
                <a:gd name="T38" fmla="*/ 23 w 29"/>
                <a:gd name="T39" fmla="*/ 27 h 29"/>
                <a:gd name="T40" fmla="*/ 27 w 29"/>
                <a:gd name="T41" fmla="*/ 24 h 29"/>
                <a:gd name="T42" fmla="*/ 22 w 29"/>
                <a:gd name="T43" fmla="*/ 18 h 29"/>
                <a:gd name="T44" fmla="*/ 16 w 29"/>
                <a:gd name="T45" fmla="*/ 17 h 29"/>
                <a:gd name="T46" fmla="*/ 15 w 29"/>
                <a:gd name="T47" fmla="*/ 17 h 29"/>
                <a:gd name="T48" fmla="*/ 14 w 29"/>
                <a:gd name="T49" fmla="*/ 17 h 29"/>
                <a:gd name="T50" fmla="*/ 13 w 29"/>
                <a:gd name="T51" fmla="*/ 17 h 29"/>
                <a:gd name="T52" fmla="*/ 12 w 29"/>
                <a:gd name="T53" fmla="*/ 16 h 29"/>
                <a:gd name="T54" fmla="*/ 12 w 29"/>
                <a:gd name="T55" fmla="*/ 14 h 29"/>
                <a:gd name="T56" fmla="*/ 12 w 29"/>
                <a:gd name="T57" fmla="*/ 12 h 29"/>
                <a:gd name="T58" fmla="*/ 14 w 29"/>
                <a:gd name="T59" fmla="*/ 11 h 29"/>
                <a:gd name="T60" fmla="*/ 15 w 29"/>
                <a:gd name="T61" fmla="*/ 11 h 29"/>
                <a:gd name="T62" fmla="*/ 15 w 29"/>
                <a:gd name="T63" fmla="*/ 11 h 29"/>
                <a:gd name="T64" fmla="*/ 17 w 29"/>
                <a:gd name="T65" fmla="*/ 12 h 29"/>
                <a:gd name="T66" fmla="*/ 18 w 29"/>
                <a:gd name="T67" fmla="*/ 15 h 29"/>
                <a:gd name="T68" fmla="*/ 18 w 29"/>
                <a:gd name="T69" fmla="*/ 15 h 29"/>
                <a:gd name="T70" fmla="*/ 17 w 29"/>
                <a:gd name="T71" fmla="*/ 16 h 29"/>
                <a:gd name="T72" fmla="*/ 16 w 29"/>
                <a:gd name="T7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2" y="18"/>
                  </a:moveTo>
                  <a:cubicBezTo>
                    <a:pt x="21" y="17"/>
                    <a:pt x="21" y="17"/>
                    <a:pt x="20" y="17"/>
                  </a:cubicBezTo>
                  <a:cubicBezTo>
                    <a:pt x="24" y="17"/>
                    <a:pt x="29" y="15"/>
                    <a:pt x="29" y="12"/>
                  </a:cubicBezTo>
                  <a:cubicBezTo>
                    <a:pt x="29" y="7"/>
                    <a:pt x="25" y="5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0"/>
                    <a:pt x="15" y="0"/>
                    <a:pt x="13" y="0"/>
                  </a:cubicBezTo>
                  <a:cubicBezTo>
                    <a:pt x="10" y="0"/>
                    <a:pt x="7" y="3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2" y="7"/>
                    <a:pt x="1" y="9"/>
                  </a:cubicBezTo>
                  <a:cubicBezTo>
                    <a:pt x="0" y="10"/>
                    <a:pt x="0" y="13"/>
                    <a:pt x="1" y="15"/>
                  </a:cubicBezTo>
                  <a:cubicBezTo>
                    <a:pt x="2" y="18"/>
                    <a:pt x="6" y="20"/>
                    <a:pt x="9" y="19"/>
                  </a:cubicBezTo>
                  <a:cubicBezTo>
                    <a:pt x="7" y="21"/>
                    <a:pt x="4" y="24"/>
                    <a:pt x="6" y="27"/>
                  </a:cubicBezTo>
                  <a:cubicBezTo>
                    <a:pt x="8" y="29"/>
                    <a:pt x="13" y="29"/>
                    <a:pt x="14" y="26"/>
                  </a:cubicBezTo>
                  <a:cubicBezTo>
                    <a:pt x="15" y="25"/>
                    <a:pt x="16" y="22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8" y="23"/>
                    <a:pt x="19" y="27"/>
                    <a:pt x="23" y="27"/>
                  </a:cubicBezTo>
                  <a:cubicBezTo>
                    <a:pt x="24" y="27"/>
                    <a:pt x="28" y="26"/>
                    <a:pt x="27" y="24"/>
                  </a:cubicBezTo>
                  <a:cubicBezTo>
                    <a:pt x="27" y="21"/>
                    <a:pt x="24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6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360"/>
            <p:cNvSpPr>
              <a:spLocks noEditPoints="1"/>
            </p:cNvSpPr>
            <p:nvPr/>
          </p:nvSpPr>
          <p:spPr bwMode="auto">
            <a:xfrm>
              <a:off x="6740187" y="3595235"/>
              <a:ext cx="74613" cy="77788"/>
            </a:xfrm>
            <a:custGeom>
              <a:avLst/>
              <a:gdLst>
                <a:gd name="T0" fmla="*/ 22 w 29"/>
                <a:gd name="T1" fmla="*/ 18 h 30"/>
                <a:gd name="T2" fmla="*/ 20 w 29"/>
                <a:gd name="T3" fmla="*/ 17 h 30"/>
                <a:gd name="T4" fmla="*/ 29 w 29"/>
                <a:gd name="T5" fmla="*/ 12 h 30"/>
                <a:gd name="T6" fmla="*/ 21 w 29"/>
                <a:gd name="T7" fmla="*/ 7 h 30"/>
                <a:gd name="T8" fmla="*/ 20 w 29"/>
                <a:gd name="T9" fmla="*/ 7 h 30"/>
                <a:gd name="T10" fmla="*/ 20 w 29"/>
                <a:gd name="T11" fmla="*/ 4 h 30"/>
                <a:gd name="T12" fmla="*/ 19 w 29"/>
                <a:gd name="T13" fmla="*/ 3 h 30"/>
                <a:gd name="T14" fmla="*/ 19 w 29"/>
                <a:gd name="T15" fmla="*/ 3 h 30"/>
                <a:gd name="T16" fmla="*/ 13 w 29"/>
                <a:gd name="T17" fmla="*/ 0 h 30"/>
                <a:gd name="T18" fmla="*/ 8 w 29"/>
                <a:gd name="T19" fmla="*/ 9 h 30"/>
                <a:gd name="T20" fmla="*/ 8 w 29"/>
                <a:gd name="T21" fmla="*/ 9 h 30"/>
                <a:gd name="T22" fmla="*/ 6 w 29"/>
                <a:gd name="T23" fmla="*/ 8 h 30"/>
                <a:gd name="T24" fmla="*/ 1 w 29"/>
                <a:gd name="T25" fmla="*/ 9 h 30"/>
                <a:gd name="T26" fmla="*/ 0 w 29"/>
                <a:gd name="T27" fmla="*/ 15 h 30"/>
                <a:gd name="T28" fmla="*/ 9 w 29"/>
                <a:gd name="T29" fmla="*/ 19 h 30"/>
                <a:gd name="T30" fmla="*/ 6 w 29"/>
                <a:gd name="T31" fmla="*/ 27 h 30"/>
                <a:gd name="T32" fmla="*/ 14 w 29"/>
                <a:gd name="T33" fmla="*/ 27 h 30"/>
                <a:gd name="T34" fmla="*/ 16 w 29"/>
                <a:gd name="T35" fmla="*/ 20 h 30"/>
                <a:gd name="T36" fmla="*/ 17 w 29"/>
                <a:gd name="T37" fmla="*/ 21 h 30"/>
                <a:gd name="T38" fmla="*/ 22 w 29"/>
                <a:gd name="T39" fmla="*/ 27 h 30"/>
                <a:gd name="T40" fmla="*/ 27 w 29"/>
                <a:gd name="T41" fmla="*/ 24 h 30"/>
                <a:gd name="T42" fmla="*/ 22 w 29"/>
                <a:gd name="T43" fmla="*/ 18 h 30"/>
                <a:gd name="T44" fmla="*/ 16 w 29"/>
                <a:gd name="T45" fmla="*/ 17 h 30"/>
                <a:gd name="T46" fmla="*/ 15 w 29"/>
                <a:gd name="T47" fmla="*/ 18 h 30"/>
                <a:gd name="T48" fmla="*/ 14 w 29"/>
                <a:gd name="T49" fmla="*/ 18 h 30"/>
                <a:gd name="T50" fmla="*/ 13 w 29"/>
                <a:gd name="T51" fmla="*/ 17 h 30"/>
                <a:gd name="T52" fmla="*/ 12 w 29"/>
                <a:gd name="T53" fmla="*/ 16 h 30"/>
                <a:gd name="T54" fmla="*/ 12 w 29"/>
                <a:gd name="T55" fmla="*/ 14 h 30"/>
                <a:gd name="T56" fmla="*/ 12 w 29"/>
                <a:gd name="T57" fmla="*/ 13 h 30"/>
                <a:gd name="T58" fmla="*/ 14 w 29"/>
                <a:gd name="T59" fmla="*/ 12 h 30"/>
                <a:gd name="T60" fmla="*/ 15 w 29"/>
                <a:gd name="T61" fmla="*/ 12 h 30"/>
                <a:gd name="T62" fmla="*/ 15 w 29"/>
                <a:gd name="T63" fmla="*/ 12 h 30"/>
                <a:gd name="T64" fmla="*/ 16 w 29"/>
                <a:gd name="T65" fmla="*/ 12 h 30"/>
                <a:gd name="T66" fmla="*/ 17 w 29"/>
                <a:gd name="T67" fmla="*/ 15 h 30"/>
                <a:gd name="T68" fmla="*/ 17 w 29"/>
                <a:gd name="T69" fmla="*/ 15 h 30"/>
                <a:gd name="T70" fmla="*/ 17 w 29"/>
                <a:gd name="T71" fmla="*/ 16 h 30"/>
                <a:gd name="T72" fmla="*/ 16 w 29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2" y="18"/>
                  </a:moveTo>
                  <a:cubicBezTo>
                    <a:pt x="21" y="18"/>
                    <a:pt x="21" y="17"/>
                    <a:pt x="20" y="17"/>
                  </a:cubicBezTo>
                  <a:cubicBezTo>
                    <a:pt x="23" y="17"/>
                    <a:pt x="29" y="16"/>
                    <a:pt x="29" y="12"/>
                  </a:cubicBezTo>
                  <a:cubicBezTo>
                    <a:pt x="29" y="8"/>
                    <a:pt x="24" y="6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19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5" y="1"/>
                    <a:pt x="13" y="0"/>
                  </a:cubicBezTo>
                  <a:cubicBezTo>
                    <a:pt x="10" y="0"/>
                    <a:pt x="7" y="3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2" y="19"/>
                    <a:pt x="6" y="20"/>
                    <a:pt x="9" y="19"/>
                  </a:cubicBezTo>
                  <a:cubicBezTo>
                    <a:pt x="7" y="21"/>
                    <a:pt x="4" y="25"/>
                    <a:pt x="6" y="27"/>
                  </a:cubicBezTo>
                  <a:cubicBezTo>
                    <a:pt x="8" y="29"/>
                    <a:pt x="12" y="30"/>
                    <a:pt x="14" y="27"/>
                  </a:cubicBezTo>
                  <a:cubicBezTo>
                    <a:pt x="14" y="25"/>
                    <a:pt x="16" y="23"/>
                    <a:pt x="16" y="20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8" y="24"/>
                    <a:pt x="19" y="27"/>
                    <a:pt x="22" y="27"/>
                  </a:cubicBezTo>
                  <a:cubicBezTo>
                    <a:pt x="24" y="27"/>
                    <a:pt x="27" y="27"/>
                    <a:pt x="27" y="24"/>
                  </a:cubicBezTo>
                  <a:cubicBezTo>
                    <a:pt x="27" y="22"/>
                    <a:pt x="23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3" y="17"/>
                    <a:pt x="13" y="17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8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361"/>
            <p:cNvSpPr>
              <a:spLocks noEditPoints="1"/>
            </p:cNvSpPr>
            <p:nvPr/>
          </p:nvSpPr>
          <p:spPr bwMode="auto">
            <a:xfrm>
              <a:off x="6697324" y="3487285"/>
              <a:ext cx="74613" cy="74613"/>
            </a:xfrm>
            <a:custGeom>
              <a:avLst/>
              <a:gdLst>
                <a:gd name="T0" fmla="*/ 22 w 29"/>
                <a:gd name="T1" fmla="*/ 18 h 29"/>
                <a:gd name="T2" fmla="*/ 20 w 29"/>
                <a:gd name="T3" fmla="*/ 16 h 29"/>
                <a:gd name="T4" fmla="*/ 29 w 29"/>
                <a:gd name="T5" fmla="*/ 12 h 29"/>
                <a:gd name="T6" fmla="*/ 21 w 29"/>
                <a:gd name="T7" fmla="*/ 6 h 29"/>
                <a:gd name="T8" fmla="*/ 20 w 29"/>
                <a:gd name="T9" fmla="*/ 6 h 29"/>
                <a:gd name="T10" fmla="*/ 20 w 29"/>
                <a:gd name="T11" fmla="*/ 4 h 29"/>
                <a:gd name="T12" fmla="*/ 19 w 29"/>
                <a:gd name="T13" fmla="*/ 3 h 29"/>
                <a:gd name="T14" fmla="*/ 20 w 29"/>
                <a:gd name="T15" fmla="*/ 3 h 29"/>
                <a:gd name="T16" fmla="*/ 13 w 29"/>
                <a:gd name="T17" fmla="*/ 0 h 29"/>
                <a:gd name="T18" fmla="*/ 8 w 29"/>
                <a:gd name="T19" fmla="*/ 8 h 29"/>
                <a:gd name="T20" fmla="*/ 8 w 29"/>
                <a:gd name="T21" fmla="*/ 8 h 29"/>
                <a:gd name="T22" fmla="*/ 7 w 29"/>
                <a:gd name="T23" fmla="*/ 8 h 29"/>
                <a:gd name="T24" fmla="*/ 1 w 29"/>
                <a:gd name="T25" fmla="*/ 9 h 29"/>
                <a:gd name="T26" fmla="*/ 1 w 29"/>
                <a:gd name="T27" fmla="*/ 14 h 29"/>
                <a:gd name="T28" fmla="*/ 9 w 29"/>
                <a:gd name="T29" fmla="*/ 19 h 29"/>
                <a:gd name="T30" fmla="*/ 6 w 29"/>
                <a:gd name="T31" fmla="*/ 27 h 29"/>
                <a:gd name="T32" fmla="*/ 14 w 29"/>
                <a:gd name="T33" fmla="*/ 26 h 29"/>
                <a:gd name="T34" fmla="*/ 16 w 29"/>
                <a:gd name="T35" fmla="*/ 20 h 29"/>
                <a:gd name="T36" fmla="*/ 17 w 29"/>
                <a:gd name="T37" fmla="*/ 21 h 29"/>
                <a:gd name="T38" fmla="*/ 23 w 29"/>
                <a:gd name="T39" fmla="*/ 27 h 29"/>
                <a:gd name="T40" fmla="*/ 27 w 29"/>
                <a:gd name="T41" fmla="*/ 24 h 29"/>
                <a:gd name="T42" fmla="*/ 22 w 29"/>
                <a:gd name="T43" fmla="*/ 18 h 29"/>
                <a:gd name="T44" fmla="*/ 16 w 29"/>
                <a:gd name="T45" fmla="*/ 17 h 29"/>
                <a:gd name="T46" fmla="*/ 15 w 29"/>
                <a:gd name="T47" fmla="*/ 17 h 29"/>
                <a:gd name="T48" fmla="*/ 14 w 29"/>
                <a:gd name="T49" fmla="*/ 17 h 29"/>
                <a:gd name="T50" fmla="*/ 13 w 29"/>
                <a:gd name="T51" fmla="*/ 17 h 29"/>
                <a:gd name="T52" fmla="*/ 12 w 29"/>
                <a:gd name="T53" fmla="*/ 16 h 29"/>
                <a:gd name="T54" fmla="*/ 12 w 29"/>
                <a:gd name="T55" fmla="*/ 14 h 29"/>
                <a:gd name="T56" fmla="*/ 12 w 29"/>
                <a:gd name="T57" fmla="*/ 12 h 29"/>
                <a:gd name="T58" fmla="*/ 14 w 29"/>
                <a:gd name="T59" fmla="*/ 11 h 29"/>
                <a:gd name="T60" fmla="*/ 15 w 29"/>
                <a:gd name="T61" fmla="*/ 11 h 29"/>
                <a:gd name="T62" fmla="*/ 15 w 29"/>
                <a:gd name="T63" fmla="*/ 11 h 29"/>
                <a:gd name="T64" fmla="*/ 17 w 29"/>
                <a:gd name="T65" fmla="*/ 12 h 29"/>
                <a:gd name="T66" fmla="*/ 18 w 29"/>
                <a:gd name="T67" fmla="*/ 15 h 29"/>
                <a:gd name="T68" fmla="*/ 18 w 29"/>
                <a:gd name="T69" fmla="*/ 15 h 29"/>
                <a:gd name="T70" fmla="*/ 17 w 29"/>
                <a:gd name="T71" fmla="*/ 16 h 29"/>
                <a:gd name="T72" fmla="*/ 16 w 29"/>
                <a:gd name="T7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2" y="18"/>
                  </a:moveTo>
                  <a:cubicBezTo>
                    <a:pt x="21" y="17"/>
                    <a:pt x="21" y="17"/>
                    <a:pt x="20" y="16"/>
                  </a:cubicBezTo>
                  <a:cubicBezTo>
                    <a:pt x="23" y="17"/>
                    <a:pt x="29" y="15"/>
                    <a:pt x="29" y="12"/>
                  </a:cubicBezTo>
                  <a:cubicBezTo>
                    <a:pt x="29" y="7"/>
                    <a:pt x="25" y="5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0"/>
                    <a:pt x="15" y="0"/>
                    <a:pt x="13" y="0"/>
                  </a:cubicBezTo>
                  <a:cubicBezTo>
                    <a:pt x="10" y="0"/>
                    <a:pt x="7" y="3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2" y="7"/>
                    <a:pt x="1" y="9"/>
                  </a:cubicBezTo>
                  <a:cubicBezTo>
                    <a:pt x="0" y="10"/>
                    <a:pt x="0" y="13"/>
                    <a:pt x="1" y="14"/>
                  </a:cubicBezTo>
                  <a:cubicBezTo>
                    <a:pt x="2" y="18"/>
                    <a:pt x="6" y="20"/>
                    <a:pt x="9" y="19"/>
                  </a:cubicBezTo>
                  <a:cubicBezTo>
                    <a:pt x="7" y="21"/>
                    <a:pt x="4" y="24"/>
                    <a:pt x="6" y="27"/>
                  </a:cubicBezTo>
                  <a:cubicBezTo>
                    <a:pt x="8" y="29"/>
                    <a:pt x="13" y="29"/>
                    <a:pt x="14" y="26"/>
                  </a:cubicBezTo>
                  <a:cubicBezTo>
                    <a:pt x="15" y="25"/>
                    <a:pt x="16" y="22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8" y="23"/>
                    <a:pt x="19" y="27"/>
                    <a:pt x="23" y="27"/>
                  </a:cubicBezTo>
                  <a:cubicBezTo>
                    <a:pt x="24" y="27"/>
                    <a:pt x="28" y="26"/>
                    <a:pt x="27" y="24"/>
                  </a:cubicBezTo>
                  <a:cubicBezTo>
                    <a:pt x="27" y="21"/>
                    <a:pt x="24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362"/>
            <p:cNvSpPr>
              <a:spLocks noEditPoints="1"/>
            </p:cNvSpPr>
            <p:nvPr/>
          </p:nvSpPr>
          <p:spPr bwMode="auto">
            <a:xfrm>
              <a:off x="6678274" y="3379335"/>
              <a:ext cx="74613" cy="74613"/>
            </a:xfrm>
            <a:custGeom>
              <a:avLst/>
              <a:gdLst>
                <a:gd name="T0" fmla="*/ 22 w 29"/>
                <a:gd name="T1" fmla="*/ 17 h 29"/>
                <a:gd name="T2" fmla="*/ 20 w 29"/>
                <a:gd name="T3" fmla="*/ 16 h 29"/>
                <a:gd name="T4" fmla="*/ 29 w 29"/>
                <a:gd name="T5" fmla="*/ 12 h 29"/>
                <a:gd name="T6" fmla="*/ 21 w 29"/>
                <a:gd name="T7" fmla="*/ 6 h 29"/>
                <a:gd name="T8" fmla="*/ 20 w 29"/>
                <a:gd name="T9" fmla="*/ 6 h 29"/>
                <a:gd name="T10" fmla="*/ 20 w 29"/>
                <a:gd name="T11" fmla="*/ 4 h 29"/>
                <a:gd name="T12" fmla="*/ 20 w 29"/>
                <a:gd name="T13" fmla="*/ 3 h 29"/>
                <a:gd name="T14" fmla="*/ 20 w 29"/>
                <a:gd name="T15" fmla="*/ 3 h 29"/>
                <a:gd name="T16" fmla="*/ 13 w 29"/>
                <a:gd name="T17" fmla="*/ 0 h 29"/>
                <a:gd name="T18" fmla="*/ 8 w 29"/>
                <a:gd name="T19" fmla="*/ 8 h 29"/>
                <a:gd name="T20" fmla="*/ 9 w 29"/>
                <a:gd name="T21" fmla="*/ 8 h 29"/>
                <a:gd name="T22" fmla="*/ 7 w 29"/>
                <a:gd name="T23" fmla="*/ 8 h 29"/>
                <a:gd name="T24" fmla="*/ 1 w 29"/>
                <a:gd name="T25" fmla="*/ 9 h 29"/>
                <a:gd name="T26" fmla="*/ 1 w 29"/>
                <a:gd name="T27" fmla="*/ 14 h 29"/>
                <a:gd name="T28" fmla="*/ 9 w 29"/>
                <a:gd name="T29" fmla="*/ 19 h 29"/>
                <a:gd name="T30" fmla="*/ 6 w 29"/>
                <a:gd name="T31" fmla="*/ 26 h 29"/>
                <a:gd name="T32" fmla="*/ 14 w 29"/>
                <a:gd name="T33" fmla="*/ 26 h 29"/>
                <a:gd name="T34" fmla="*/ 16 w 29"/>
                <a:gd name="T35" fmla="*/ 20 h 29"/>
                <a:gd name="T36" fmla="*/ 17 w 29"/>
                <a:gd name="T37" fmla="*/ 21 h 29"/>
                <a:gd name="T38" fmla="*/ 23 w 29"/>
                <a:gd name="T39" fmla="*/ 26 h 29"/>
                <a:gd name="T40" fmla="*/ 27 w 29"/>
                <a:gd name="T41" fmla="*/ 24 h 29"/>
                <a:gd name="T42" fmla="*/ 22 w 29"/>
                <a:gd name="T43" fmla="*/ 17 h 29"/>
                <a:gd name="T44" fmla="*/ 16 w 29"/>
                <a:gd name="T45" fmla="*/ 17 h 29"/>
                <a:gd name="T46" fmla="*/ 15 w 29"/>
                <a:gd name="T47" fmla="*/ 17 h 29"/>
                <a:gd name="T48" fmla="*/ 14 w 29"/>
                <a:gd name="T49" fmla="*/ 17 h 29"/>
                <a:gd name="T50" fmla="*/ 13 w 29"/>
                <a:gd name="T51" fmla="*/ 17 h 29"/>
                <a:gd name="T52" fmla="*/ 12 w 29"/>
                <a:gd name="T53" fmla="*/ 16 h 29"/>
                <a:gd name="T54" fmla="*/ 12 w 29"/>
                <a:gd name="T55" fmla="*/ 14 h 29"/>
                <a:gd name="T56" fmla="*/ 12 w 29"/>
                <a:gd name="T57" fmla="*/ 12 h 29"/>
                <a:gd name="T58" fmla="*/ 14 w 29"/>
                <a:gd name="T59" fmla="*/ 11 h 29"/>
                <a:gd name="T60" fmla="*/ 15 w 29"/>
                <a:gd name="T61" fmla="*/ 11 h 29"/>
                <a:gd name="T62" fmla="*/ 15 w 29"/>
                <a:gd name="T63" fmla="*/ 11 h 29"/>
                <a:gd name="T64" fmla="*/ 17 w 29"/>
                <a:gd name="T65" fmla="*/ 12 h 29"/>
                <a:gd name="T66" fmla="*/ 18 w 29"/>
                <a:gd name="T67" fmla="*/ 14 h 29"/>
                <a:gd name="T68" fmla="*/ 18 w 29"/>
                <a:gd name="T69" fmla="*/ 15 h 29"/>
                <a:gd name="T70" fmla="*/ 17 w 29"/>
                <a:gd name="T71" fmla="*/ 16 h 29"/>
                <a:gd name="T72" fmla="*/ 16 w 29"/>
                <a:gd name="T7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2" y="17"/>
                  </a:moveTo>
                  <a:cubicBezTo>
                    <a:pt x="21" y="17"/>
                    <a:pt x="21" y="17"/>
                    <a:pt x="20" y="16"/>
                  </a:cubicBezTo>
                  <a:cubicBezTo>
                    <a:pt x="24" y="16"/>
                    <a:pt x="29" y="15"/>
                    <a:pt x="29" y="12"/>
                  </a:cubicBezTo>
                  <a:cubicBezTo>
                    <a:pt x="29" y="7"/>
                    <a:pt x="25" y="5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0"/>
                    <a:pt x="15" y="0"/>
                    <a:pt x="13" y="0"/>
                  </a:cubicBezTo>
                  <a:cubicBezTo>
                    <a:pt x="10" y="0"/>
                    <a:pt x="7" y="2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2" y="7"/>
                    <a:pt x="1" y="9"/>
                  </a:cubicBezTo>
                  <a:cubicBezTo>
                    <a:pt x="0" y="10"/>
                    <a:pt x="0" y="13"/>
                    <a:pt x="1" y="14"/>
                  </a:cubicBezTo>
                  <a:cubicBezTo>
                    <a:pt x="2" y="18"/>
                    <a:pt x="6" y="19"/>
                    <a:pt x="9" y="19"/>
                  </a:cubicBezTo>
                  <a:cubicBezTo>
                    <a:pt x="7" y="21"/>
                    <a:pt x="4" y="24"/>
                    <a:pt x="6" y="26"/>
                  </a:cubicBezTo>
                  <a:cubicBezTo>
                    <a:pt x="8" y="28"/>
                    <a:pt x="13" y="29"/>
                    <a:pt x="14" y="26"/>
                  </a:cubicBezTo>
                  <a:cubicBezTo>
                    <a:pt x="15" y="25"/>
                    <a:pt x="16" y="22"/>
                    <a:pt x="16" y="20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8" y="23"/>
                    <a:pt x="19" y="26"/>
                    <a:pt x="23" y="26"/>
                  </a:cubicBezTo>
                  <a:cubicBezTo>
                    <a:pt x="24" y="26"/>
                    <a:pt x="28" y="26"/>
                    <a:pt x="27" y="24"/>
                  </a:cubicBezTo>
                  <a:cubicBezTo>
                    <a:pt x="27" y="21"/>
                    <a:pt x="24" y="19"/>
                    <a:pt x="22" y="17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7" y="12"/>
                  </a:cubicBezTo>
                  <a:cubicBezTo>
                    <a:pt x="17" y="12"/>
                    <a:pt x="18" y="13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363"/>
            <p:cNvSpPr>
              <a:spLocks noEditPoints="1"/>
            </p:cNvSpPr>
            <p:nvPr/>
          </p:nvSpPr>
          <p:spPr bwMode="auto">
            <a:xfrm>
              <a:off x="6670337" y="3268210"/>
              <a:ext cx="74613" cy="76200"/>
            </a:xfrm>
            <a:custGeom>
              <a:avLst/>
              <a:gdLst>
                <a:gd name="T0" fmla="*/ 22 w 29"/>
                <a:gd name="T1" fmla="*/ 18 h 30"/>
                <a:gd name="T2" fmla="*/ 20 w 29"/>
                <a:gd name="T3" fmla="*/ 17 h 30"/>
                <a:gd name="T4" fmla="*/ 29 w 29"/>
                <a:gd name="T5" fmla="*/ 12 h 30"/>
                <a:gd name="T6" fmla="*/ 21 w 29"/>
                <a:gd name="T7" fmla="*/ 7 h 30"/>
                <a:gd name="T8" fmla="*/ 20 w 29"/>
                <a:gd name="T9" fmla="*/ 7 h 30"/>
                <a:gd name="T10" fmla="*/ 20 w 29"/>
                <a:gd name="T11" fmla="*/ 4 h 30"/>
                <a:gd name="T12" fmla="*/ 19 w 29"/>
                <a:gd name="T13" fmla="*/ 3 h 30"/>
                <a:gd name="T14" fmla="*/ 19 w 29"/>
                <a:gd name="T15" fmla="*/ 3 h 30"/>
                <a:gd name="T16" fmla="*/ 13 w 29"/>
                <a:gd name="T17" fmla="*/ 0 h 30"/>
                <a:gd name="T18" fmla="*/ 8 w 29"/>
                <a:gd name="T19" fmla="*/ 8 h 30"/>
                <a:gd name="T20" fmla="*/ 8 w 29"/>
                <a:gd name="T21" fmla="*/ 8 h 30"/>
                <a:gd name="T22" fmla="*/ 6 w 29"/>
                <a:gd name="T23" fmla="*/ 8 h 30"/>
                <a:gd name="T24" fmla="*/ 1 w 29"/>
                <a:gd name="T25" fmla="*/ 9 h 30"/>
                <a:gd name="T26" fmla="*/ 0 w 29"/>
                <a:gd name="T27" fmla="*/ 15 h 30"/>
                <a:gd name="T28" fmla="*/ 9 w 29"/>
                <a:gd name="T29" fmla="*/ 19 h 30"/>
                <a:gd name="T30" fmla="*/ 6 w 29"/>
                <a:gd name="T31" fmla="*/ 27 h 30"/>
                <a:gd name="T32" fmla="*/ 14 w 29"/>
                <a:gd name="T33" fmla="*/ 26 h 30"/>
                <a:gd name="T34" fmla="*/ 16 w 29"/>
                <a:gd name="T35" fmla="*/ 20 h 30"/>
                <a:gd name="T36" fmla="*/ 17 w 29"/>
                <a:gd name="T37" fmla="*/ 21 h 30"/>
                <a:gd name="T38" fmla="*/ 22 w 29"/>
                <a:gd name="T39" fmla="*/ 27 h 30"/>
                <a:gd name="T40" fmla="*/ 27 w 29"/>
                <a:gd name="T41" fmla="*/ 24 h 30"/>
                <a:gd name="T42" fmla="*/ 22 w 29"/>
                <a:gd name="T43" fmla="*/ 18 h 30"/>
                <a:gd name="T44" fmla="*/ 16 w 29"/>
                <a:gd name="T45" fmla="*/ 17 h 30"/>
                <a:gd name="T46" fmla="*/ 15 w 29"/>
                <a:gd name="T47" fmla="*/ 17 h 30"/>
                <a:gd name="T48" fmla="*/ 14 w 29"/>
                <a:gd name="T49" fmla="*/ 17 h 30"/>
                <a:gd name="T50" fmla="*/ 13 w 29"/>
                <a:gd name="T51" fmla="*/ 17 h 30"/>
                <a:gd name="T52" fmla="*/ 12 w 29"/>
                <a:gd name="T53" fmla="*/ 16 h 30"/>
                <a:gd name="T54" fmla="*/ 11 w 29"/>
                <a:gd name="T55" fmla="*/ 14 h 30"/>
                <a:gd name="T56" fmla="*/ 12 w 29"/>
                <a:gd name="T57" fmla="*/ 13 h 30"/>
                <a:gd name="T58" fmla="*/ 14 w 29"/>
                <a:gd name="T59" fmla="*/ 12 h 30"/>
                <a:gd name="T60" fmla="*/ 15 w 29"/>
                <a:gd name="T61" fmla="*/ 11 h 30"/>
                <a:gd name="T62" fmla="*/ 15 w 29"/>
                <a:gd name="T63" fmla="*/ 12 h 30"/>
                <a:gd name="T64" fmla="*/ 16 w 29"/>
                <a:gd name="T65" fmla="*/ 12 h 30"/>
                <a:gd name="T66" fmla="*/ 17 w 29"/>
                <a:gd name="T67" fmla="*/ 15 h 30"/>
                <a:gd name="T68" fmla="*/ 17 w 29"/>
                <a:gd name="T69" fmla="*/ 15 h 30"/>
                <a:gd name="T70" fmla="*/ 17 w 29"/>
                <a:gd name="T71" fmla="*/ 16 h 30"/>
                <a:gd name="T72" fmla="*/ 16 w 29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2" y="18"/>
                  </a:moveTo>
                  <a:cubicBezTo>
                    <a:pt x="21" y="17"/>
                    <a:pt x="21" y="17"/>
                    <a:pt x="20" y="17"/>
                  </a:cubicBezTo>
                  <a:cubicBezTo>
                    <a:pt x="23" y="17"/>
                    <a:pt x="28" y="16"/>
                    <a:pt x="29" y="12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5" y="0"/>
                    <a:pt x="13" y="0"/>
                  </a:cubicBezTo>
                  <a:cubicBezTo>
                    <a:pt x="9" y="0"/>
                    <a:pt x="7" y="3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8"/>
                    <a:pt x="2" y="7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2" y="18"/>
                    <a:pt x="6" y="20"/>
                    <a:pt x="9" y="19"/>
                  </a:cubicBezTo>
                  <a:cubicBezTo>
                    <a:pt x="7" y="21"/>
                    <a:pt x="3" y="25"/>
                    <a:pt x="6" y="27"/>
                  </a:cubicBezTo>
                  <a:cubicBezTo>
                    <a:pt x="8" y="29"/>
                    <a:pt x="12" y="30"/>
                    <a:pt x="14" y="26"/>
                  </a:cubicBezTo>
                  <a:cubicBezTo>
                    <a:pt x="14" y="25"/>
                    <a:pt x="15" y="22"/>
                    <a:pt x="16" y="20"/>
                  </a:cubicBezTo>
                  <a:cubicBezTo>
                    <a:pt x="16" y="20"/>
                    <a:pt x="16" y="21"/>
                    <a:pt x="17" y="21"/>
                  </a:cubicBezTo>
                  <a:cubicBezTo>
                    <a:pt x="18" y="24"/>
                    <a:pt x="19" y="27"/>
                    <a:pt x="22" y="27"/>
                  </a:cubicBezTo>
                  <a:cubicBezTo>
                    <a:pt x="24" y="27"/>
                    <a:pt x="27" y="27"/>
                    <a:pt x="27" y="24"/>
                  </a:cubicBezTo>
                  <a:cubicBezTo>
                    <a:pt x="27" y="22"/>
                    <a:pt x="23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5"/>
                    <a:pt x="11" y="15"/>
                    <a:pt x="11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8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7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364"/>
            <p:cNvSpPr>
              <a:spLocks noEditPoints="1"/>
            </p:cNvSpPr>
            <p:nvPr/>
          </p:nvSpPr>
          <p:spPr bwMode="auto">
            <a:xfrm>
              <a:off x="6678274" y="3145972"/>
              <a:ext cx="74613" cy="77788"/>
            </a:xfrm>
            <a:custGeom>
              <a:avLst/>
              <a:gdLst>
                <a:gd name="T0" fmla="*/ 22 w 29"/>
                <a:gd name="T1" fmla="*/ 18 h 30"/>
                <a:gd name="T2" fmla="*/ 20 w 29"/>
                <a:gd name="T3" fmla="*/ 17 h 30"/>
                <a:gd name="T4" fmla="*/ 29 w 29"/>
                <a:gd name="T5" fmla="*/ 13 h 30"/>
                <a:gd name="T6" fmla="*/ 21 w 29"/>
                <a:gd name="T7" fmla="*/ 7 h 30"/>
                <a:gd name="T8" fmla="*/ 20 w 29"/>
                <a:gd name="T9" fmla="*/ 7 h 30"/>
                <a:gd name="T10" fmla="*/ 20 w 29"/>
                <a:gd name="T11" fmla="*/ 5 h 30"/>
                <a:gd name="T12" fmla="*/ 20 w 29"/>
                <a:gd name="T13" fmla="*/ 4 h 30"/>
                <a:gd name="T14" fmla="*/ 20 w 29"/>
                <a:gd name="T15" fmla="*/ 4 h 30"/>
                <a:gd name="T16" fmla="*/ 13 w 29"/>
                <a:gd name="T17" fmla="*/ 1 h 30"/>
                <a:gd name="T18" fmla="*/ 8 w 29"/>
                <a:gd name="T19" fmla="*/ 9 h 30"/>
                <a:gd name="T20" fmla="*/ 9 w 29"/>
                <a:gd name="T21" fmla="*/ 9 h 30"/>
                <a:gd name="T22" fmla="*/ 7 w 29"/>
                <a:gd name="T23" fmla="*/ 8 h 30"/>
                <a:gd name="T24" fmla="*/ 1 w 29"/>
                <a:gd name="T25" fmla="*/ 9 h 30"/>
                <a:gd name="T26" fmla="*/ 1 w 29"/>
                <a:gd name="T27" fmla="*/ 15 h 30"/>
                <a:gd name="T28" fmla="*/ 9 w 29"/>
                <a:gd name="T29" fmla="*/ 20 h 30"/>
                <a:gd name="T30" fmla="*/ 6 w 29"/>
                <a:gd name="T31" fmla="*/ 27 h 30"/>
                <a:gd name="T32" fmla="*/ 14 w 29"/>
                <a:gd name="T33" fmla="*/ 27 h 30"/>
                <a:gd name="T34" fmla="*/ 16 w 29"/>
                <a:gd name="T35" fmla="*/ 20 h 30"/>
                <a:gd name="T36" fmla="*/ 17 w 29"/>
                <a:gd name="T37" fmla="*/ 22 h 30"/>
                <a:gd name="T38" fmla="*/ 23 w 29"/>
                <a:gd name="T39" fmla="*/ 27 h 30"/>
                <a:gd name="T40" fmla="*/ 27 w 29"/>
                <a:gd name="T41" fmla="*/ 24 h 30"/>
                <a:gd name="T42" fmla="*/ 22 w 29"/>
                <a:gd name="T43" fmla="*/ 18 h 30"/>
                <a:gd name="T44" fmla="*/ 16 w 29"/>
                <a:gd name="T45" fmla="*/ 18 h 30"/>
                <a:gd name="T46" fmla="*/ 15 w 29"/>
                <a:gd name="T47" fmla="*/ 18 h 30"/>
                <a:gd name="T48" fmla="*/ 14 w 29"/>
                <a:gd name="T49" fmla="*/ 18 h 30"/>
                <a:gd name="T50" fmla="*/ 13 w 29"/>
                <a:gd name="T51" fmla="*/ 17 h 30"/>
                <a:gd name="T52" fmla="*/ 12 w 29"/>
                <a:gd name="T53" fmla="*/ 16 h 30"/>
                <a:gd name="T54" fmla="*/ 12 w 29"/>
                <a:gd name="T55" fmla="*/ 15 h 30"/>
                <a:gd name="T56" fmla="*/ 12 w 29"/>
                <a:gd name="T57" fmla="*/ 13 h 30"/>
                <a:gd name="T58" fmla="*/ 14 w 29"/>
                <a:gd name="T59" fmla="*/ 12 h 30"/>
                <a:gd name="T60" fmla="*/ 15 w 29"/>
                <a:gd name="T61" fmla="*/ 12 h 30"/>
                <a:gd name="T62" fmla="*/ 15 w 29"/>
                <a:gd name="T63" fmla="*/ 12 h 30"/>
                <a:gd name="T64" fmla="*/ 17 w 29"/>
                <a:gd name="T65" fmla="*/ 13 h 30"/>
                <a:gd name="T66" fmla="*/ 18 w 29"/>
                <a:gd name="T67" fmla="*/ 15 h 30"/>
                <a:gd name="T68" fmla="*/ 18 w 29"/>
                <a:gd name="T69" fmla="*/ 16 h 30"/>
                <a:gd name="T70" fmla="*/ 17 w 29"/>
                <a:gd name="T71" fmla="*/ 17 h 30"/>
                <a:gd name="T72" fmla="*/ 16 w 29"/>
                <a:gd name="T7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2" y="18"/>
                  </a:moveTo>
                  <a:cubicBezTo>
                    <a:pt x="21" y="18"/>
                    <a:pt x="21" y="18"/>
                    <a:pt x="20" y="17"/>
                  </a:cubicBezTo>
                  <a:cubicBezTo>
                    <a:pt x="24" y="17"/>
                    <a:pt x="29" y="16"/>
                    <a:pt x="29" y="13"/>
                  </a:cubicBezTo>
                  <a:cubicBezTo>
                    <a:pt x="29" y="8"/>
                    <a:pt x="25" y="6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1"/>
                    <a:pt x="15" y="1"/>
                    <a:pt x="13" y="1"/>
                  </a:cubicBezTo>
                  <a:cubicBezTo>
                    <a:pt x="10" y="0"/>
                    <a:pt x="7" y="3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2" y="19"/>
                    <a:pt x="6" y="20"/>
                    <a:pt x="9" y="20"/>
                  </a:cubicBezTo>
                  <a:cubicBezTo>
                    <a:pt x="7" y="22"/>
                    <a:pt x="4" y="25"/>
                    <a:pt x="6" y="27"/>
                  </a:cubicBezTo>
                  <a:cubicBezTo>
                    <a:pt x="8" y="29"/>
                    <a:pt x="13" y="30"/>
                    <a:pt x="14" y="27"/>
                  </a:cubicBezTo>
                  <a:cubicBezTo>
                    <a:pt x="15" y="26"/>
                    <a:pt x="16" y="23"/>
                    <a:pt x="16" y="20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8" y="24"/>
                    <a:pt x="19" y="27"/>
                    <a:pt x="23" y="27"/>
                  </a:cubicBezTo>
                  <a:cubicBezTo>
                    <a:pt x="24" y="27"/>
                    <a:pt x="28" y="27"/>
                    <a:pt x="27" y="24"/>
                  </a:cubicBezTo>
                  <a:cubicBezTo>
                    <a:pt x="27" y="22"/>
                    <a:pt x="24" y="20"/>
                    <a:pt x="22" y="18"/>
                  </a:cubicBezTo>
                  <a:close/>
                  <a:moveTo>
                    <a:pt x="16" y="18"/>
                  </a:moveTo>
                  <a:cubicBezTo>
                    <a:pt x="16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4" y="18"/>
                    <a:pt x="13" y="18"/>
                    <a:pt x="13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3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7" y="17"/>
                    <a:pt x="17" y="17"/>
                    <a:pt x="16" y="1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365"/>
            <p:cNvSpPr>
              <a:spLocks noEditPoints="1"/>
            </p:cNvSpPr>
            <p:nvPr/>
          </p:nvSpPr>
          <p:spPr bwMode="auto">
            <a:xfrm>
              <a:off x="6702087" y="3025322"/>
              <a:ext cx="77788" cy="77788"/>
            </a:xfrm>
            <a:custGeom>
              <a:avLst/>
              <a:gdLst>
                <a:gd name="T0" fmla="*/ 22 w 30"/>
                <a:gd name="T1" fmla="*/ 18 h 30"/>
                <a:gd name="T2" fmla="*/ 21 w 30"/>
                <a:gd name="T3" fmla="*/ 17 h 30"/>
                <a:gd name="T4" fmla="*/ 29 w 30"/>
                <a:gd name="T5" fmla="*/ 12 h 30"/>
                <a:gd name="T6" fmla="*/ 21 w 30"/>
                <a:gd name="T7" fmla="*/ 7 h 30"/>
                <a:gd name="T8" fmla="*/ 21 w 30"/>
                <a:gd name="T9" fmla="*/ 7 h 30"/>
                <a:gd name="T10" fmla="*/ 20 w 30"/>
                <a:gd name="T11" fmla="*/ 4 h 30"/>
                <a:gd name="T12" fmla="*/ 20 w 30"/>
                <a:gd name="T13" fmla="*/ 3 h 30"/>
                <a:gd name="T14" fmla="*/ 20 w 30"/>
                <a:gd name="T15" fmla="*/ 3 h 30"/>
                <a:gd name="T16" fmla="*/ 13 w 30"/>
                <a:gd name="T17" fmla="*/ 0 h 30"/>
                <a:gd name="T18" fmla="*/ 9 w 30"/>
                <a:gd name="T19" fmla="*/ 9 h 30"/>
                <a:gd name="T20" fmla="*/ 9 w 30"/>
                <a:gd name="T21" fmla="*/ 9 h 30"/>
                <a:gd name="T22" fmla="*/ 7 w 30"/>
                <a:gd name="T23" fmla="*/ 8 h 30"/>
                <a:gd name="T24" fmla="*/ 1 w 30"/>
                <a:gd name="T25" fmla="*/ 9 h 30"/>
                <a:gd name="T26" fmla="*/ 1 w 30"/>
                <a:gd name="T27" fmla="*/ 15 h 30"/>
                <a:gd name="T28" fmla="*/ 9 w 30"/>
                <a:gd name="T29" fmla="*/ 19 h 30"/>
                <a:gd name="T30" fmla="*/ 6 w 30"/>
                <a:gd name="T31" fmla="*/ 27 h 30"/>
                <a:gd name="T32" fmla="*/ 14 w 30"/>
                <a:gd name="T33" fmla="*/ 27 h 30"/>
                <a:gd name="T34" fmla="*/ 16 w 30"/>
                <a:gd name="T35" fmla="*/ 20 h 30"/>
                <a:gd name="T36" fmla="*/ 17 w 30"/>
                <a:gd name="T37" fmla="*/ 21 h 30"/>
                <a:gd name="T38" fmla="*/ 23 w 30"/>
                <a:gd name="T39" fmla="*/ 27 h 30"/>
                <a:gd name="T40" fmla="*/ 28 w 30"/>
                <a:gd name="T41" fmla="*/ 24 h 30"/>
                <a:gd name="T42" fmla="*/ 22 w 30"/>
                <a:gd name="T43" fmla="*/ 18 h 30"/>
                <a:gd name="T44" fmla="*/ 16 w 30"/>
                <a:gd name="T45" fmla="*/ 17 h 30"/>
                <a:gd name="T46" fmla="*/ 15 w 30"/>
                <a:gd name="T47" fmla="*/ 18 h 30"/>
                <a:gd name="T48" fmla="*/ 15 w 30"/>
                <a:gd name="T49" fmla="*/ 18 h 30"/>
                <a:gd name="T50" fmla="*/ 13 w 30"/>
                <a:gd name="T51" fmla="*/ 17 h 30"/>
                <a:gd name="T52" fmla="*/ 12 w 30"/>
                <a:gd name="T53" fmla="*/ 16 h 30"/>
                <a:gd name="T54" fmla="*/ 12 w 30"/>
                <a:gd name="T55" fmla="*/ 14 h 30"/>
                <a:gd name="T56" fmla="*/ 13 w 30"/>
                <a:gd name="T57" fmla="*/ 13 h 30"/>
                <a:gd name="T58" fmla="*/ 14 w 30"/>
                <a:gd name="T59" fmla="*/ 12 h 30"/>
                <a:gd name="T60" fmla="*/ 15 w 30"/>
                <a:gd name="T61" fmla="*/ 12 h 30"/>
                <a:gd name="T62" fmla="*/ 16 w 30"/>
                <a:gd name="T63" fmla="*/ 12 h 30"/>
                <a:gd name="T64" fmla="*/ 17 w 30"/>
                <a:gd name="T65" fmla="*/ 12 h 30"/>
                <a:gd name="T66" fmla="*/ 18 w 30"/>
                <a:gd name="T67" fmla="*/ 15 h 30"/>
                <a:gd name="T68" fmla="*/ 18 w 30"/>
                <a:gd name="T69" fmla="*/ 15 h 30"/>
                <a:gd name="T70" fmla="*/ 17 w 30"/>
                <a:gd name="T71" fmla="*/ 16 h 30"/>
                <a:gd name="T72" fmla="*/ 16 w 30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0">
                  <a:moveTo>
                    <a:pt x="22" y="18"/>
                  </a:moveTo>
                  <a:cubicBezTo>
                    <a:pt x="22" y="18"/>
                    <a:pt x="21" y="17"/>
                    <a:pt x="21" y="17"/>
                  </a:cubicBezTo>
                  <a:cubicBezTo>
                    <a:pt x="24" y="17"/>
                    <a:pt x="29" y="16"/>
                    <a:pt x="29" y="12"/>
                  </a:cubicBezTo>
                  <a:cubicBezTo>
                    <a:pt x="30" y="8"/>
                    <a:pt x="25" y="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5" y="1"/>
                    <a:pt x="13" y="0"/>
                  </a:cubicBezTo>
                  <a:cubicBezTo>
                    <a:pt x="10" y="0"/>
                    <a:pt x="7" y="3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3" y="19"/>
                    <a:pt x="6" y="20"/>
                    <a:pt x="9" y="19"/>
                  </a:cubicBezTo>
                  <a:cubicBezTo>
                    <a:pt x="8" y="21"/>
                    <a:pt x="4" y="25"/>
                    <a:pt x="6" y="27"/>
                  </a:cubicBezTo>
                  <a:cubicBezTo>
                    <a:pt x="9" y="29"/>
                    <a:pt x="13" y="30"/>
                    <a:pt x="14" y="27"/>
                  </a:cubicBezTo>
                  <a:cubicBezTo>
                    <a:pt x="15" y="25"/>
                    <a:pt x="16" y="23"/>
                    <a:pt x="16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4"/>
                    <a:pt x="20" y="27"/>
                    <a:pt x="23" y="27"/>
                  </a:cubicBezTo>
                  <a:cubicBezTo>
                    <a:pt x="25" y="27"/>
                    <a:pt x="28" y="27"/>
                    <a:pt x="28" y="24"/>
                  </a:cubicBezTo>
                  <a:cubicBezTo>
                    <a:pt x="27" y="22"/>
                    <a:pt x="24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4"/>
                    <a:pt x="12" y="13"/>
                    <a:pt x="13" y="13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366"/>
            <p:cNvSpPr>
              <a:spLocks noEditPoints="1"/>
            </p:cNvSpPr>
            <p:nvPr/>
          </p:nvSpPr>
          <p:spPr bwMode="auto">
            <a:xfrm>
              <a:off x="7456149" y="4585835"/>
              <a:ext cx="20638" cy="684213"/>
            </a:xfrm>
            <a:custGeom>
              <a:avLst/>
              <a:gdLst>
                <a:gd name="T0" fmla="*/ 4 w 8"/>
                <a:gd name="T1" fmla="*/ 256 h 265"/>
                <a:gd name="T2" fmla="*/ 4 w 8"/>
                <a:gd name="T3" fmla="*/ 265 h 265"/>
                <a:gd name="T4" fmla="*/ 0 w 8"/>
                <a:gd name="T5" fmla="*/ 247 h 265"/>
                <a:gd name="T6" fmla="*/ 8 w 8"/>
                <a:gd name="T7" fmla="*/ 247 h 265"/>
                <a:gd name="T8" fmla="*/ 0 w 8"/>
                <a:gd name="T9" fmla="*/ 248 h 265"/>
                <a:gd name="T10" fmla="*/ 4 w 8"/>
                <a:gd name="T11" fmla="*/ 230 h 265"/>
                <a:gd name="T12" fmla="*/ 4 w 8"/>
                <a:gd name="T13" fmla="*/ 239 h 265"/>
                <a:gd name="T14" fmla="*/ 0 w 8"/>
                <a:gd name="T15" fmla="*/ 221 h 265"/>
                <a:gd name="T16" fmla="*/ 8 w 8"/>
                <a:gd name="T17" fmla="*/ 221 h 265"/>
                <a:gd name="T18" fmla="*/ 0 w 8"/>
                <a:gd name="T19" fmla="*/ 222 h 265"/>
                <a:gd name="T20" fmla="*/ 4 w 8"/>
                <a:gd name="T21" fmla="*/ 204 h 265"/>
                <a:gd name="T22" fmla="*/ 4 w 8"/>
                <a:gd name="T23" fmla="*/ 214 h 265"/>
                <a:gd name="T24" fmla="*/ 0 w 8"/>
                <a:gd name="T25" fmla="*/ 196 h 265"/>
                <a:gd name="T26" fmla="*/ 8 w 8"/>
                <a:gd name="T27" fmla="*/ 196 h 265"/>
                <a:gd name="T28" fmla="*/ 0 w 8"/>
                <a:gd name="T29" fmla="*/ 197 h 265"/>
                <a:gd name="T30" fmla="*/ 4 w 8"/>
                <a:gd name="T31" fmla="*/ 179 h 265"/>
                <a:gd name="T32" fmla="*/ 4 w 8"/>
                <a:gd name="T33" fmla="*/ 188 h 265"/>
                <a:gd name="T34" fmla="*/ 0 w 8"/>
                <a:gd name="T35" fmla="*/ 170 h 265"/>
                <a:gd name="T36" fmla="*/ 8 w 8"/>
                <a:gd name="T37" fmla="*/ 170 h 265"/>
                <a:gd name="T38" fmla="*/ 0 w 8"/>
                <a:gd name="T39" fmla="*/ 171 h 265"/>
                <a:gd name="T40" fmla="*/ 4 w 8"/>
                <a:gd name="T41" fmla="*/ 153 h 265"/>
                <a:gd name="T42" fmla="*/ 4 w 8"/>
                <a:gd name="T43" fmla="*/ 162 h 265"/>
                <a:gd name="T44" fmla="*/ 0 w 8"/>
                <a:gd name="T45" fmla="*/ 144 h 265"/>
                <a:gd name="T46" fmla="*/ 8 w 8"/>
                <a:gd name="T47" fmla="*/ 144 h 265"/>
                <a:gd name="T48" fmla="*/ 0 w 8"/>
                <a:gd name="T49" fmla="*/ 146 h 265"/>
                <a:gd name="T50" fmla="*/ 4 w 8"/>
                <a:gd name="T51" fmla="*/ 128 h 265"/>
                <a:gd name="T52" fmla="*/ 4 w 8"/>
                <a:gd name="T53" fmla="*/ 137 h 265"/>
                <a:gd name="T54" fmla="*/ 0 w 8"/>
                <a:gd name="T55" fmla="*/ 119 h 265"/>
                <a:gd name="T56" fmla="*/ 8 w 8"/>
                <a:gd name="T57" fmla="*/ 119 h 265"/>
                <a:gd name="T58" fmla="*/ 0 w 8"/>
                <a:gd name="T59" fmla="*/ 120 h 265"/>
                <a:gd name="T60" fmla="*/ 4 w 8"/>
                <a:gd name="T61" fmla="*/ 102 h 265"/>
                <a:gd name="T62" fmla="*/ 4 w 8"/>
                <a:gd name="T63" fmla="*/ 111 h 265"/>
                <a:gd name="T64" fmla="*/ 0 w 8"/>
                <a:gd name="T65" fmla="*/ 93 h 265"/>
                <a:gd name="T66" fmla="*/ 8 w 8"/>
                <a:gd name="T67" fmla="*/ 93 h 265"/>
                <a:gd name="T68" fmla="*/ 0 w 8"/>
                <a:gd name="T69" fmla="*/ 94 h 265"/>
                <a:gd name="T70" fmla="*/ 4 w 8"/>
                <a:gd name="T71" fmla="*/ 76 h 265"/>
                <a:gd name="T72" fmla="*/ 4 w 8"/>
                <a:gd name="T73" fmla="*/ 86 h 265"/>
                <a:gd name="T74" fmla="*/ 0 w 8"/>
                <a:gd name="T75" fmla="*/ 68 h 265"/>
                <a:gd name="T76" fmla="*/ 8 w 8"/>
                <a:gd name="T77" fmla="*/ 68 h 265"/>
                <a:gd name="T78" fmla="*/ 0 w 8"/>
                <a:gd name="T79" fmla="*/ 69 h 265"/>
                <a:gd name="T80" fmla="*/ 4 w 8"/>
                <a:gd name="T81" fmla="*/ 51 h 265"/>
                <a:gd name="T82" fmla="*/ 4 w 8"/>
                <a:gd name="T83" fmla="*/ 60 h 265"/>
                <a:gd name="T84" fmla="*/ 0 w 8"/>
                <a:gd name="T85" fmla="*/ 42 h 265"/>
                <a:gd name="T86" fmla="*/ 8 w 8"/>
                <a:gd name="T87" fmla="*/ 42 h 265"/>
                <a:gd name="T88" fmla="*/ 0 w 8"/>
                <a:gd name="T89" fmla="*/ 43 h 265"/>
                <a:gd name="T90" fmla="*/ 4 w 8"/>
                <a:gd name="T91" fmla="*/ 25 h 265"/>
                <a:gd name="T92" fmla="*/ 4 w 8"/>
                <a:gd name="T93" fmla="*/ 34 h 265"/>
                <a:gd name="T94" fmla="*/ 0 w 8"/>
                <a:gd name="T95" fmla="*/ 16 h 265"/>
                <a:gd name="T96" fmla="*/ 8 w 8"/>
                <a:gd name="T97" fmla="*/ 16 h 265"/>
                <a:gd name="T98" fmla="*/ 0 w 8"/>
                <a:gd name="T99" fmla="*/ 18 h 265"/>
                <a:gd name="T100" fmla="*/ 4 w 8"/>
                <a:gd name="T101" fmla="*/ 0 h 265"/>
                <a:gd name="T102" fmla="*/ 4 w 8"/>
                <a:gd name="T103" fmla="*/ 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265">
                  <a:moveTo>
                    <a:pt x="0" y="261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57"/>
                    <a:pt x="2" y="256"/>
                    <a:pt x="4" y="256"/>
                  </a:cubicBezTo>
                  <a:cubicBezTo>
                    <a:pt x="4" y="256"/>
                    <a:pt x="4" y="256"/>
                    <a:pt x="4" y="256"/>
                  </a:cubicBezTo>
                  <a:cubicBezTo>
                    <a:pt x="7" y="256"/>
                    <a:pt x="8" y="257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8" y="261"/>
                    <a:pt x="8" y="261"/>
                  </a:cubicBezTo>
                  <a:cubicBezTo>
                    <a:pt x="8" y="263"/>
                    <a:pt x="7" y="265"/>
                    <a:pt x="4" y="265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2" y="265"/>
                    <a:pt x="0" y="263"/>
                    <a:pt x="0" y="261"/>
                  </a:cubicBezTo>
                  <a:close/>
                  <a:moveTo>
                    <a:pt x="0" y="248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2" y="243"/>
                    <a:pt x="4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7" y="243"/>
                    <a:pt x="8" y="245"/>
                    <a:pt x="8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50"/>
                    <a:pt x="7" y="252"/>
                    <a:pt x="4" y="252"/>
                  </a:cubicBezTo>
                  <a:cubicBezTo>
                    <a:pt x="4" y="252"/>
                    <a:pt x="4" y="252"/>
                    <a:pt x="4" y="252"/>
                  </a:cubicBezTo>
                  <a:cubicBezTo>
                    <a:pt x="2" y="252"/>
                    <a:pt x="0" y="250"/>
                    <a:pt x="0" y="248"/>
                  </a:cubicBezTo>
                  <a:close/>
                  <a:moveTo>
                    <a:pt x="0" y="235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2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7" y="230"/>
                    <a:pt x="8" y="232"/>
                    <a:pt x="8" y="234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7"/>
                    <a:pt x="7" y="239"/>
                    <a:pt x="4" y="239"/>
                  </a:cubicBezTo>
                  <a:cubicBezTo>
                    <a:pt x="4" y="239"/>
                    <a:pt x="4" y="239"/>
                    <a:pt x="4" y="239"/>
                  </a:cubicBezTo>
                  <a:cubicBezTo>
                    <a:pt x="2" y="239"/>
                    <a:pt x="0" y="237"/>
                    <a:pt x="0" y="235"/>
                  </a:cubicBezTo>
                  <a:close/>
                  <a:moveTo>
                    <a:pt x="0" y="22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2" y="217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7" y="217"/>
                    <a:pt x="8" y="219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5"/>
                    <a:pt x="7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2" y="226"/>
                    <a:pt x="0" y="225"/>
                    <a:pt x="0" y="222"/>
                  </a:cubicBezTo>
                  <a:close/>
                  <a:moveTo>
                    <a:pt x="0" y="21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206"/>
                    <a:pt x="2" y="204"/>
                    <a:pt x="4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7" y="204"/>
                    <a:pt x="8" y="206"/>
                    <a:pt x="8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2"/>
                    <a:pt x="7" y="214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2" y="214"/>
                    <a:pt x="0" y="212"/>
                    <a:pt x="0" y="210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3"/>
                    <a:pt x="2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7" y="192"/>
                    <a:pt x="8" y="193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9"/>
                    <a:pt x="7" y="201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01"/>
                    <a:pt x="0" y="199"/>
                    <a:pt x="0" y="197"/>
                  </a:cubicBezTo>
                  <a:close/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2" y="179"/>
                    <a:pt x="4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7" y="179"/>
                    <a:pt x="8" y="181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7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88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2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7" y="166"/>
                    <a:pt x="8" y="168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3"/>
                    <a:pt x="7" y="175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2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7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7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7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7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7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7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7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7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7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7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7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7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7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7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7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7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7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7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7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7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7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367"/>
            <p:cNvSpPr>
              <a:spLocks noEditPoints="1"/>
            </p:cNvSpPr>
            <p:nvPr/>
          </p:nvSpPr>
          <p:spPr bwMode="auto">
            <a:xfrm>
              <a:off x="7408524" y="4585835"/>
              <a:ext cx="20638" cy="419100"/>
            </a:xfrm>
            <a:custGeom>
              <a:avLst/>
              <a:gdLst>
                <a:gd name="T0" fmla="*/ 4 w 8"/>
                <a:gd name="T1" fmla="*/ 153 h 162"/>
                <a:gd name="T2" fmla="*/ 8 w 8"/>
                <a:gd name="T3" fmla="*/ 157 h 162"/>
                <a:gd name="T4" fmla="*/ 4 w 8"/>
                <a:gd name="T5" fmla="*/ 162 h 162"/>
                <a:gd name="T6" fmla="*/ 0 w 8"/>
                <a:gd name="T7" fmla="*/ 144 h 162"/>
                <a:gd name="T8" fmla="*/ 8 w 8"/>
                <a:gd name="T9" fmla="*/ 144 h 162"/>
                <a:gd name="T10" fmla="*/ 4 w 8"/>
                <a:gd name="T11" fmla="*/ 150 h 162"/>
                <a:gd name="T12" fmla="*/ 0 w 8"/>
                <a:gd name="T13" fmla="*/ 133 h 162"/>
                <a:gd name="T14" fmla="*/ 4 w 8"/>
                <a:gd name="T15" fmla="*/ 128 h 162"/>
                <a:gd name="T16" fmla="*/ 8 w 8"/>
                <a:gd name="T17" fmla="*/ 133 h 162"/>
                <a:gd name="T18" fmla="*/ 0 w 8"/>
                <a:gd name="T19" fmla="*/ 133 h 162"/>
                <a:gd name="T20" fmla="*/ 4 w 8"/>
                <a:gd name="T21" fmla="*/ 115 h 162"/>
                <a:gd name="T22" fmla="*/ 8 w 8"/>
                <a:gd name="T23" fmla="*/ 119 h 162"/>
                <a:gd name="T24" fmla="*/ 4 w 8"/>
                <a:gd name="T25" fmla="*/ 124 h 162"/>
                <a:gd name="T26" fmla="*/ 0 w 8"/>
                <a:gd name="T27" fmla="*/ 106 h 162"/>
                <a:gd name="T28" fmla="*/ 8 w 8"/>
                <a:gd name="T29" fmla="*/ 106 h 162"/>
                <a:gd name="T30" fmla="*/ 4 w 8"/>
                <a:gd name="T31" fmla="*/ 111 h 162"/>
                <a:gd name="T32" fmla="*/ 0 w 8"/>
                <a:gd name="T33" fmla="*/ 94 h 162"/>
                <a:gd name="T34" fmla="*/ 4 w 8"/>
                <a:gd name="T35" fmla="*/ 89 h 162"/>
                <a:gd name="T36" fmla="*/ 8 w 8"/>
                <a:gd name="T37" fmla="*/ 94 h 162"/>
                <a:gd name="T38" fmla="*/ 0 w 8"/>
                <a:gd name="T39" fmla="*/ 94 h 162"/>
                <a:gd name="T40" fmla="*/ 4 w 8"/>
                <a:gd name="T41" fmla="*/ 76 h 162"/>
                <a:gd name="T42" fmla="*/ 8 w 8"/>
                <a:gd name="T43" fmla="*/ 80 h 162"/>
                <a:gd name="T44" fmla="*/ 4 w 8"/>
                <a:gd name="T45" fmla="*/ 86 h 162"/>
                <a:gd name="T46" fmla="*/ 0 w 8"/>
                <a:gd name="T47" fmla="*/ 68 h 162"/>
                <a:gd name="T48" fmla="*/ 8 w 8"/>
                <a:gd name="T49" fmla="*/ 68 h 162"/>
                <a:gd name="T50" fmla="*/ 4 w 8"/>
                <a:gd name="T51" fmla="*/ 73 h 162"/>
                <a:gd name="T52" fmla="*/ 0 w 8"/>
                <a:gd name="T53" fmla="*/ 56 h 162"/>
                <a:gd name="T54" fmla="*/ 4 w 8"/>
                <a:gd name="T55" fmla="*/ 51 h 162"/>
                <a:gd name="T56" fmla="*/ 8 w 8"/>
                <a:gd name="T57" fmla="*/ 56 h 162"/>
                <a:gd name="T58" fmla="*/ 0 w 8"/>
                <a:gd name="T59" fmla="*/ 56 h 162"/>
                <a:gd name="T60" fmla="*/ 4 w 8"/>
                <a:gd name="T61" fmla="*/ 38 h 162"/>
                <a:gd name="T62" fmla="*/ 8 w 8"/>
                <a:gd name="T63" fmla="*/ 42 h 162"/>
                <a:gd name="T64" fmla="*/ 4 w 8"/>
                <a:gd name="T65" fmla="*/ 47 h 162"/>
                <a:gd name="T66" fmla="*/ 0 w 8"/>
                <a:gd name="T67" fmla="*/ 29 h 162"/>
                <a:gd name="T68" fmla="*/ 8 w 8"/>
                <a:gd name="T69" fmla="*/ 29 h 162"/>
                <a:gd name="T70" fmla="*/ 4 w 8"/>
                <a:gd name="T71" fmla="*/ 34 h 162"/>
                <a:gd name="T72" fmla="*/ 0 w 8"/>
                <a:gd name="T73" fmla="*/ 18 h 162"/>
                <a:gd name="T74" fmla="*/ 4 w 8"/>
                <a:gd name="T75" fmla="*/ 12 h 162"/>
                <a:gd name="T76" fmla="*/ 8 w 8"/>
                <a:gd name="T77" fmla="*/ 18 h 162"/>
                <a:gd name="T78" fmla="*/ 0 w 8"/>
                <a:gd name="T79" fmla="*/ 18 h 162"/>
                <a:gd name="T80" fmla="*/ 4 w 8"/>
                <a:gd name="T81" fmla="*/ 0 h 162"/>
                <a:gd name="T82" fmla="*/ 8 w 8"/>
                <a:gd name="T83" fmla="*/ 4 h 162"/>
                <a:gd name="T84" fmla="*/ 4 w 8"/>
                <a:gd name="T85" fmla="*/ 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162"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6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6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6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6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6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6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6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6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6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6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368"/>
            <p:cNvSpPr>
              <a:spLocks noEditPoints="1"/>
            </p:cNvSpPr>
            <p:nvPr/>
          </p:nvSpPr>
          <p:spPr bwMode="auto">
            <a:xfrm>
              <a:off x="7516474" y="4592185"/>
              <a:ext cx="9525" cy="558800"/>
            </a:xfrm>
            <a:custGeom>
              <a:avLst/>
              <a:gdLst>
                <a:gd name="T0" fmla="*/ 2 w 4"/>
                <a:gd name="T1" fmla="*/ 212 h 217"/>
                <a:gd name="T2" fmla="*/ 2 w 4"/>
                <a:gd name="T3" fmla="*/ 217 h 217"/>
                <a:gd name="T4" fmla="*/ 0 w 4"/>
                <a:gd name="T5" fmla="*/ 205 h 217"/>
                <a:gd name="T6" fmla="*/ 4 w 4"/>
                <a:gd name="T7" fmla="*/ 205 h 217"/>
                <a:gd name="T8" fmla="*/ 0 w 4"/>
                <a:gd name="T9" fmla="*/ 206 h 217"/>
                <a:gd name="T10" fmla="*/ 2 w 4"/>
                <a:gd name="T11" fmla="*/ 194 h 217"/>
                <a:gd name="T12" fmla="*/ 2 w 4"/>
                <a:gd name="T13" fmla="*/ 199 h 217"/>
                <a:gd name="T14" fmla="*/ 0 w 4"/>
                <a:gd name="T15" fmla="*/ 187 h 217"/>
                <a:gd name="T16" fmla="*/ 4 w 4"/>
                <a:gd name="T17" fmla="*/ 187 h 217"/>
                <a:gd name="T18" fmla="*/ 0 w 4"/>
                <a:gd name="T19" fmla="*/ 188 h 217"/>
                <a:gd name="T20" fmla="*/ 2 w 4"/>
                <a:gd name="T21" fmla="*/ 176 h 217"/>
                <a:gd name="T22" fmla="*/ 2 w 4"/>
                <a:gd name="T23" fmla="*/ 181 h 217"/>
                <a:gd name="T24" fmla="*/ 0 w 4"/>
                <a:gd name="T25" fmla="*/ 170 h 217"/>
                <a:gd name="T26" fmla="*/ 4 w 4"/>
                <a:gd name="T27" fmla="*/ 170 h 217"/>
                <a:gd name="T28" fmla="*/ 0 w 4"/>
                <a:gd name="T29" fmla="*/ 171 h 217"/>
                <a:gd name="T30" fmla="*/ 2 w 4"/>
                <a:gd name="T31" fmla="*/ 159 h 217"/>
                <a:gd name="T32" fmla="*/ 2 w 4"/>
                <a:gd name="T33" fmla="*/ 164 h 217"/>
                <a:gd name="T34" fmla="*/ 0 w 4"/>
                <a:gd name="T35" fmla="*/ 152 h 217"/>
                <a:gd name="T36" fmla="*/ 4 w 4"/>
                <a:gd name="T37" fmla="*/ 152 h 217"/>
                <a:gd name="T38" fmla="*/ 0 w 4"/>
                <a:gd name="T39" fmla="*/ 153 h 217"/>
                <a:gd name="T40" fmla="*/ 2 w 4"/>
                <a:gd name="T41" fmla="*/ 141 h 217"/>
                <a:gd name="T42" fmla="*/ 2 w 4"/>
                <a:gd name="T43" fmla="*/ 146 h 217"/>
                <a:gd name="T44" fmla="*/ 0 w 4"/>
                <a:gd name="T45" fmla="*/ 134 h 217"/>
                <a:gd name="T46" fmla="*/ 4 w 4"/>
                <a:gd name="T47" fmla="*/ 134 h 217"/>
                <a:gd name="T48" fmla="*/ 0 w 4"/>
                <a:gd name="T49" fmla="*/ 135 h 217"/>
                <a:gd name="T50" fmla="*/ 2 w 4"/>
                <a:gd name="T51" fmla="*/ 123 h 217"/>
                <a:gd name="T52" fmla="*/ 2 w 4"/>
                <a:gd name="T53" fmla="*/ 128 h 217"/>
                <a:gd name="T54" fmla="*/ 0 w 4"/>
                <a:gd name="T55" fmla="*/ 117 h 217"/>
                <a:gd name="T56" fmla="*/ 4 w 4"/>
                <a:gd name="T57" fmla="*/ 117 h 217"/>
                <a:gd name="T58" fmla="*/ 0 w 4"/>
                <a:gd name="T59" fmla="*/ 118 h 217"/>
                <a:gd name="T60" fmla="*/ 2 w 4"/>
                <a:gd name="T61" fmla="*/ 106 h 217"/>
                <a:gd name="T62" fmla="*/ 2 w 4"/>
                <a:gd name="T63" fmla="*/ 111 h 217"/>
                <a:gd name="T64" fmla="*/ 0 w 4"/>
                <a:gd name="T65" fmla="*/ 99 h 217"/>
                <a:gd name="T66" fmla="*/ 4 w 4"/>
                <a:gd name="T67" fmla="*/ 99 h 217"/>
                <a:gd name="T68" fmla="*/ 0 w 4"/>
                <a:gd name="T69" fmla="*/ 100 h 217"/>
                <a:gd name="T70" fmla="*/ 2 w 4"/>
                <a:gd name="T71" fmla="*/ 88 h 217"/>
                <a:gd name="T72" fmla="*/ 2 w 4"/>
                <a:gd name="T73" fmla="*/ 93 h 217"/>
                <a:gd name="T74" fmla="*/ 0 w 4"/>
                <a:gd name="T75" fmla="*/ 81 h 217"/>
                <a:gd name="T76" fmla="*/ 4 w 4"/>
                <a:gd name="T77" fmla="*/ 81 h 217"/>
                <a:gd name="T78" fmla="*/ 0 w 4"/>
                <a:gd name="T79" fmla="*/ 82 h 217"/>
                <a:gd name="T80" fmla="*/ 2 w 4"/>
                <a:gd name="T81" fmla="*/ 70 h 217"/>
                <a:gd name="T82" fmla="*/ 2 w 4"/>
                <a:gd name="T83" fmla="*/ 75 h 217"/>
                <a:gd name="T84" fmla="*/ 0 w 4"/>
                <a:gd name="T85" fmla="*/ 63 h 217"/>
                <a:gd name="T86" fmla="*/ 4 w 4"/>
                <a:gd name="T87" fmla="*/ 63 h 217"/>
                <a:gd name="T88" fmla="*/ 0 w 4"/>
                <a:gd name="T89" fmla="*/ 65 h 217"/>
                <a:gd name="T90" fmla="*/ 2 w 4"/>
                <a:gd name="T91" fmla="*/ 53 h 217"/>
                <a:gd name="T92" fmla="*/ 2 w 4"/>
                <a:gd name="T93" fmla="*/ 58 h 217"/>
                <a:gd name="T94" fmla="*/ 0 w 4"/>
                <a:gd name="T95" fmla="*/ 46 h 217"/>
                <a:gd name="T96" fmla="*/ 4 w 4"/>
                <a:gd name="T97" fmla="*/ 46 h 217"/>
                <a:gd name="T98" fmla="*/ 0 w 4"/>
                <a:gd name="T99" fmla="*/ 47 h 217"/>
                <a:gd name="T100" fmla="*/ 2 w 4"/>
                <a:gd name="T101" fmla="*/ 35 h 217"/>
                <a:gd name="T102" fmla="*/ 2 w 4"/>
                <a:gd name="T103" fmla="*/ 40 h 217"/>
                <a:gd name="T104" fmla="*/ 0 w 4"/>
                <a:gd name="T105" fmla="*/ 28 h 217"/>
                <a:gd name="T106" fmla="*/ 4 w 4"/>
                <a:gd name="T107" fmla="*/ 28 h 217"/>
                <a:gd name="T108" fmla="*/ 0 w 4"/>
                <a:gd name="T109" fmla="*/ 29 h 217"/>
                <a:gd name="T110" fmla="*/ 2 w 4"/>
                <a:gd name="T111" fmla="*/ 17 h 217"/>
                <a:gd name="T112" fmla="*/ 2 w 4"/>
                <a:gd name="T113" fmla="*/ 22 h 217"/>
                <a:gd name="T114" fmla="*/ 0 w 4"/>
                <a:gd name="T115" fmla="*/ 10 h 217"/>
                <a:gd name="T116" fmla="*/ 4 w 4"/>
                <a:gd name="T117" fmla="*/ 10 h 217"/>
                <a:gd name="T118" fmla="*/ 0 w 4"/>
                <a:gd name="T119" fmla="*/ 12 h 217"/>
                <a:gd name="T120" fmla="*/ 2 w 4"/>
                <a:gd name="T121" fmla="*/ 0 h 217"/>
                <a:gd name="T122" fmla="*/ 2 w 4"/>
                <a:gd name="T123" fmla="*/ 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" h="217">
                  <a:moveTo>
                    <a:pt x="0" y="215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0" y="213"/>
                    <a:pt x="1" y="212"/>
                    <a:pt x="2" y="212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3" y="212"/>
                    <a:pt x="4" y="213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216"/>
                    <a:pt x="3" y="217"/>
                    <a:pt x="2" y="217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1" y="217"/>
                    <a:pt x="0" y="216"/>
                    <a:pt x="0" y="215"/>
                  </a:cubicBezTo>
                  <a:close/>
                  <a:moveTo>
                    <a:pt x="0" y="20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04"/>
                    <a:pt x="1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4" y="204"/>
                    <a:pt x="4" y="205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4" y="207"/>
                    <a:pt x="3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1" y="208"/>
                    <a:pt x="0" y="207"/>
                    <a:pt x="0" y="206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194"/>
                    <a:pt x="2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3" y="194"/>
                    <a:pt x="4" y="195"/>
                    <a:pt x="4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8"/>
                    <a:pt x="3" y="199"/>
                    <a:pt x="2" y="199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" y="199"/>
                    <a:pt x="0" y="198"/>
                    <a:pt x="0" y="197"/>
                  </a:cubicBezTo>
                  <a:close/>
                  <a:moveTo>
                    <a:pt x="0" y="188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6"/>
                    <a:pt x="1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3" y="185"/>
                    <a:pt x="4" y="186"/>
                    <a:pt x="4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" y="190"/>
                    <a:pt x="0" y="189"/>
                    <a:pt x="0" y="188"/>
                  </a:cubicBezTo>
                  <a:close/>
                  <a:moveTo>
                    <a:pt x="0" y="18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7"/>
                    <a:pt x="1" y="176"/>
                    <a:pt x="2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3" y="176"/>
                    <a:pt x="4" y="177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1"/>
                    <a:pt x="3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0" y="181"/>
                    <a:pt x="0" y="180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1" y="168"/>
                    <a:pt x="2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3" y="168"/>
                    <a:pt x="4" y="168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2"/>
                    <a:pt x="3" y="173"/>
                    <a:pt x="2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1" y="173"/>
                    <a:pt x="0" y="172"/>
                    <a:pt x="0" y="171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1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3" y="159"/>
                    <a:pt x="4" y="160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3"/>
                    <a:pt x="3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4"/>
                    <a:pt x="0" y="163"/>
                    <a:pt x="0" y="162"/>
                  </a:cubicBezTo>
                  <a:close/>
                  <a:moveTo>
                    <a:pt x="0" y="153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1"/>
                    <a:pt x="1" y="150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50"/>
                    <a:pt x="4" y="151"/>
                    <a:pt x="4" y="15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4"/>
                    <a:pt x="3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1" y="155"/>
                    <a:pt x="0" y="154"/>
                    <a:pt x="0" y="153"/>
                  </a:cubicBezTo>
                  <a:close/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1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1" y="137"/>
                    <a:pt x="0" y="136"/>
                    <a:pt x="0" y="135"/>
                  </a:cubicBezTo>
                  <a:close/>
                  <a:moveTo>
                    <a:pt x="0" y="127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0" y="128"/>
                    <a:pt x="0" y="127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1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1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369"/>
            <p:cNvSpPr>
              <a:spLocks noEditPoints="1"/>
            </p:cNvSpPr>
            <p:nvPr/>
          </p:nvSpPr>
          <p:spPr bwMode="auto">
            <a:xfrm>
              <a:off x="7626012" y="4592185"/>
              <a:ext cx="11113" cy="649288"/>
            </a:xfrm>
            <a:custGeom>
              <a:avLst/>
              <a:gdLst>
                <a:gd name="T0" fmla="*/ 4 w 4"/>
                <a:gd name="T1" fmla="*/ 249 h 252"/>
                <a:gd name="T2" fmla="*/ 0 w 4"/>
                <a:gd name="T3" fmla="*/ 250 h 252"/>
                <a:gd name="T4" fmla="*/ 4 w 4"/>
                <a:gd name="T5" fmla="*/ 240 h 252"/>
                <a:gd name="T6" fmla="*/ 0 w 4"/>
                <a:gd name="T7" fmla="*/ 241 h 252"/>
                <a:gd name="T8" fmla="*/ 4 w 4"/>
                <a:gd name="T9" fmla="*/ 231 h 252"/>
                <a:gd name="T10" fmla="*/ 0 w 4"/>
                <a:gd name="T11" fmla="*/ 233 h 252"/>
                <a:gd name="T12" fmla="*/ 4 w 4"/>
                <a:gd name="T13" fmla="*/ 223 h 252"/>
                <a:gd name="T14" fmla="*/ 0 w 4"/>
                <a:gd name="T15" fmla="*/ 224 h 252"/>
                <a:gd name="T16" fmla="*/ 4 w 4"/>
                <a:gd name="T17" fmla="*/ 214 h 252"/>
                <a:gd name="T18" fmla="*/ 0 w 4"/>
                <a:gd name="T19" fmla="*/ 215 h 252"/>
                <a:gd name="T20" fmla="*/ 4 w 4"/>
                <a:gd name="T21" fmla="*/ 205 h 252"/>
                <a:gd name="T22" fmla="*/ 0 w 4"/>
                <a:gd name="T23" fmla="*/ 206 h 252"/>
                <a:gd name="T24" fmla="*/ 4 w 4"/>
                <a:gd name="T25" fmla="*/ 196 h 252"/>
                <a:gd name="T26" fmla="*/ 0 w 4"/>
                <a:gd name="T27" fmla="*/ 197 h 252"/>
                <a:gd name="T28" fmla="*/ 4 w 4"/>
                <a:gd name="T29" fmla="*/ 187 h 252"/>
                <a:gd name="T30" fmla="*/ 0 w 4"/>
                <a:gd name="T31" fmla="*/ 188 h 252"/>
                <a:gd name="T32" fmla="*/ 4 w 4"/>
                <a:gd name="T33" fmla="*/ 178 h 252"/>
                <a:gd name="T34" fmla="*/ 0 w 4"/>
                <a:gd name="T35" fmla="*/ 180 h 252"/>
                <a:gd name="T36" fmla="*/ 4 w 4"/>
                <a:gd name="T37" fmla="*/ 170 h 252"/>
                <a:gd name="T38" fmla="*/ 0 w 4"/>
                <a:gd name="T39" fmla="*/ 171 h 252"/>
                <a:gd name="T40" fmla="*/ 4 w 4"/>
                <a:gd name="T41" fmla="*/ 161 h 252"/>
                <a:gd name="T42" fmla="*/ 0 w 4"/>
                <a:gd name="T43" fmla="*/ 162 h 252"/>
                <a:gd name="T44" fmla="*/ 4 w 4"/>
                <a:gd name="T45" fmla="*/ 152 h 252"/>
                <a:gd name="T46" fmla="*/ 0 w 4"/>
                <a:gd name="T47" fmla="*/ 153 h 252"/>
                <a:gd name="T48" fmla="*/ 4 w 4"/>
                <a:gd name="T49" fmla="*/ 143 h 252"/>
                <a:gd name="T50" fmla="*/ 0 w 4"/>
                <a:gd name="T51" fmla="*/ 144 h 252"/>
                <a:gd name="T52" fmla="*/ 4 w 4"/>
                <a:gd name="T53" fmla="*/ 134 h 252"/>
                <a:gd name="T54" fmla="*/ 0 w 4"/>
                <a:gd name="T55" fmla="*/ 135 h 252"/>
                <a:gd name="T56" fmla="*/ 4 w 4"/>
                <a:gd name="T57" fmla="*/ 125 h 252"/>
                <a:gd name="T58" fmla="*/ 0 w 4"/>
                <a:gd name="T59" fmla="*/ 126 h 252"/>
                <a:gd name="T60" fmla="*/ 4 w 4"/>
                <a:gd name="T61" fmla="*/ 117 h 252"/>
                <a:gd name="T62" fmla="*/ 0 w 4"/>
                <a:gd name="T63" fmla="*/ 118 h 252"/>
                <a:gd name="T64" fmla="*/ 4 w 4"/>
                <a:gd name="T65" fmla="*/ 108 h 252"/>
                <a:gd name="T66" fmla="*/ 0 w 4"/>
                <a:gd name="T67" fmla="*/ 109 h 252"/>
                <a:gd name="T68" fmla="*/ 4 w 4"/>
                <a:gd name="T69" fmla="*/ 99 h 252"/>
                <a:gd name="T70" fmla="*/ 0 w 4"/>
                <a:gd name="T71" fmla="*/ 100 h 252"/>
                <a:gd name="T72" fmla="*/ 4 w 4"/>
                <a:gd name="T73" fmla="*/ 90 h 252"/>
                <a:gd name="T74" fmla="*/ 0 w 4"/>
                <a:gd name="T75" fmla="*/ 91 h 252"/>
                <a:gd name="T76" fmla="*/ 4 w 4"/>
                <a:gd name="T77" fmla="*/ 81 h 252"/>
                <a:gd name="T78" fmla="*/ 0 w 4"/>
                <a:gd name="T79" fmla="*/ 82 h 252"/>
                <a:gd name="T80" fmla="*/ 4 w 4"/>
                <a:gd name="T81" fmla="*/ 72 h 252"/>
                <a:gd name="T82" fmla="*/ 0 w 4"/>
                <a:gd name="T83" fmla="*/ 73 h 252"/>
                <a:gd name="T84" fmla="*/ 4 w 4"/>
                <a:gd name="T85" fmla="*/ 63 h 252"/>
                <a:gd name="T86" fmla="*/ 0 w 4"/>
                <a:gd name="T87" fmla="*/ 65 h 252"/>
                <a:gd name="T88" fmla="*/ 4 w 4"/>
                <a:gd name="T89" fmla="*/ 55 h 252"/>
                <a:gd name="T90" fmla="*/ 0 w 4"/>
                <a:gd name="T91" fmla="*/ 56 h 252"/>
                <a:gd name="T92" fmla="*/ 4 w 4"/>
                <a:gd name="T93" fmla="*/ 46 h 252"/>
                <a:gd name="T94" fmla="*/ 0 w 4"/>
                <a:gd name="T95" fmla="*/ 47 h 252"/>
                <a:gd name="T96" fmla="*/ 4 w 4"/>
                <a:gd name="T97" fmla="*/ 37 h 252"/>
                <a:gd name="T98" fmla="*/ 0 w 4"/>
                <a:gd name="T99" fmla="*/ 38 h 252"/>
                <a:gd name="T100" fmla="*/ 4 w 4"/>
                <a:gd name="T101" fmla="*/ 28 h 252"/>
                <a:gd name="T102" fmla="*/ 0 w 4"/>
                <a:gd name="T103" fmla="*/ 29 h 252"/>
                <a:gd name="T104" fmla="*/ 4 w 4"/>
                <a:gd name="T105" fmla="*/ 19 h 252"/>
                <a:gd name="T106" fmla="*/ 0 w 4"/>
                <a:gd name="T107" fmla="*/ 20 h 252"/>
                <a:gd name="T108" fmla="*/ 4 w 4"/>
                <a:gd name="T109" fmla="*/ 10 h 252"/>
                <a:gd name="T110" fmla="*/ 0 w 4"/>
                <a:gd name="T111" fmla="*/ 12 h 252"/>
                <a:gd name="T112" fmla="*/ 4 w 4"/>
                <a:gd name="T113" fmla="*/ 2 h 252"/>
                <a:gd name="T114" fmla="*/ 0 w 4"/>
                <a:gd name="T115" fmla="*/ 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252">
                  <a:moveTo>
                    <a:pt x="0" y="250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0" y="248"/>
                    <a:pt x="1" y="247"/>
                    <a:pt x="2" y="247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3" y="247"/>
                    <a:pt x="4" y="248"/>
                    <a:pt x="4" y="249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4" y="251"/>
                    <a:pt x="3" y="252"/>
                    <a:pt x="2" y="252"/>
                  </a:cubicBezTo>
                  <a:cubicBezTo>
                    <a:pt x="2" y="252"/>
                    <a:pt x="2" y="252"/>
                    <a:pt x="2" y="252"/>
                  </a:cubicBezTo>
                  <a:cubicBezTo>
                    <a:pt x="1" y="252"/>
                    <a:pt x="0" y="251"/>
                    <a:pt x="0" y="250"/>
                  </a:cubicBezTo>
                  <a:close/>
                  <a:moveTo>
                    <a:pt x="0" y="241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0" y="239"/>
                    <a:pt x="1" y="238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3" y="238"/>
                    <a:pt x="4" y="239"/>
                    <a:pt x="4" y="240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4" y="242"/>
                    <a:pt x="3" y="243"/>
                    <a:pt x="2" y="24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1" y="243"/>
                    <a:pt x="0" y="242"/>
                    <a:pt x="0" y="241"/>
                  </a:cubicBezTo>
                  <a:close/>
                  <a:moveTo>
                    <a:pt x="0" y="233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0" y="230"/>
                    <a:pt x="1" y="229"/>
                    <a:pt x="2" y="229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3" y="229"/>
                    <a:pt x="4" y="230"/>
                    <a:pt x="4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4"/>
                    <a:pt x="3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1" y="234"/>
                    <a:pt x="0" y="234"/>
                    <a:pt x="0" y="233"/>
                  </a:cubicBezTo>
                  <a:close/>
                  <a:moveTo>
                    <a:pt x="0" y="224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1"/>
                    <a:pt x="1" y="221"/>
                    <a:pt x="2" y="221"/>
                  </a:cubicBezTo>
                  <a:cubicBezTo>
                    <a:pt x="2" y="221"/>
                    <a:pt x="2" y="221"/>
                    <a:pt x="2" y="221"/>
                  </a:cubicBezTo>
                  <a:cubicBezTo>
                    <a:pt x="3" y="221"/>
                    <a:pt x="4" y="221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4" y="225"/>
                    <a:pt x="3" y="226"/>
                    <a:pt x="2" y="226"/>
                  </a:cubicBezTo>
                  <a:cubicBezTo>
                    <a:pt x="2" y="226"/>
                    <a:pt x="2" y="226"/>
                    <a:pt x="2" y="226"/>
                  </a:cubicBezTo>
                  <a:cubicBezTo>
                    <a:pt x="1" y="226"/>
                    <a:pt x="0" y="225"/>
                    <a:pt x="0" y="224"/>
                  </a:cubicBezTo>
                  <a:close/>
                  <a:moveTo>
                    <a:pt x="0" y="215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0" y="213"/>
                    <a:pt x="1" y="212"/>
                    <a:pt x="2" y="212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3" y="212"/>
                    <a:pt x="4" y="213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216"/>
                    <a:pt x="3" y="217"/>
                    <a:pt x="2" y="217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1" y="217"/>
                    <a:pt x="0" y="216"/>
                    <a:pt x="0" y="215"/>
                  </a:cubicBezTo>
                  <a:close/>
                  <a:moveTo>
                    <a:pt x="0" y="20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04"/>
                    <a:pt x="1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4" y="204"/>
                    <a:pt x="4" y="205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4" y="207"/>
                    <a:pt x="3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1" y="208"/>
                    <a:pt x="0" y="207"/>
                    <a:pt x="0" y="206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194"/>
                    <a:pt x="2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3" y="194"/>
                    <a:pt x="4" y="195"/>
                    <a:pt x="4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8"/>
                    <a:pt x="3" y="199"/>
                    <a:pt x="2" y="199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" y="199"/>
                    <a:pt x="0" y="198"/>
                    <a:pt x="0" y="197"/>
                  </a:cubicBezTo>
                  <a:close/>
                  <a:moveTo>
                    <a:pt x="0" y="188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6"/>
                    <a:pt x="1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3" y="185"/>
                    <a:pt x="4" y="186"/>
                    <a:pt x="4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" y="190"/>
                    <a:pt x="0" y="189"/>
                    <a:pt x="0" y="188"/>
                  </a:cubicBezTo>
                  <a:close/>
                  <a:moveTo>
                    <a:pt x="0" y="18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7"/>
                    <a:pt x="1" y="176"/>
                    <a:pt x="2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3" y="176"/>
                    <a:pt x="4" y="177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1"/>
                    <a:pt x="3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0" y="181"/>
                    <a:pt x="0" y="180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1" y="168"/>
                    <a:pt x="2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3" y="168"/>
                    <a:pt x="4" y="168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2"/>
                    <a:pt x="3" y="173"/>
                    <a:pt x="2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1" y="173"/>
                    <a:pt x="0" y="172"/>
                    <a:pt x="0" y="171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1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3" y="159"/>
                    <a:pt x="4" y="160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3"/>
                    <a:pt x="3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4"/>
                    <a:pt x="0" y="163"/>
                    <a:pt x="0" y="162"/>
                  </a:cubicBezTo>
                  <a:close/>
                  <a:moveTo>
                    <a:pt x="0" y="153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1"/>
                    <a:pt x="1" y="150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50"/>
                    <a:pt x="4" y="151"/>
                    <a:pt x="4" y="15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4"/>
                    <a:pt x="3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1" y="155"/>
                    <a:pt x="0" y="154"/>
                    <a:pt x="0" y="153"/>
                  </a:cubicBezTo>
                  <a:close/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1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1" y="137"/>
                    <a:pt x="0" y="136"/>
                    <a:pt x="0" y="135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0" y="128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1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1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370"/>
            <p:cNvSpPr>
              <a:spLocks noEditPoints="1"/>
            </p:cNvSpPr>
            <p:nvPr/>
          </p:nvSpPr>
          <p:spPr bwMode="auto">
            <a:xfrm>
              <a:off x="7719674" y="4592185"/>
              <a:ext cx="9525" cy="376238"/>
            </a:xfrm>
            <a:custGeom>
              <a:avLst/>
              <a:gdLst>
                <a:gd name="T0" fmla="*/ 2 w 4"/>
                <a:gd name="T1" fmla="*/ 141 h 146"/>
                <a:gd name="T2" fmla="*/ 4 w 4"/>
                <a:gd name="T3" fmla="*/ 143 h 146"/>
                <a:gd name="T4" fmla="*/ 2 w 4"/>
                <a:gd name="T5" fmla="*/ 146 h 146"/>
                <a:gd name="T6" fmla="*/ 0 w 4"/>
                <a:gd name="T7" fmla="*/ 134 h 146"/>
                <a:gd name="T8" fmla="*/ 4 w 4"/>
                <a:gd name="T9" fmla="*/ 134 h 146"/>
                <a:gd name="T10" fmla="*/ 2 w 4"/>
                <a:gd name="T11" fmla="*/ 137 h 146"/>
                <a:gd name="T12" fmla="*/ 0 w 4"/>
                <a:gd name="T13" fmla="*/ 126 h 146"/>
                <a:gd name="T14" fmla="*/ 2 w 4"/>
                <a:gd name="T15" fmla="*/ 123 h 146"/>
                <a:gd name="T16" fmla="*/ 4 w 4"/>
                <a:gd name="T17" fmla="*/ 126 h 146"/>
                <a:gd name="T18" fmla="*/ 0 w 4"/>
                <a:gd name="T19" fmla="*/ 126 h 146"/>
                <a:gd name="T20" fmla="*/ 2 w 4"/>
                <a:gd name="T21" fmla="*/ 115 h 146"/>
                <a:gd name="T22" fmla="*/ 4 w 4"/>
                <a:gd name="T23" fmla="*/ 117 h 146"/>
                <a:gd name="T24" fmla="*/ 2 w 4"/>
                <a:gd name="T25" fmla="*/ 120 h 146"/>
                <a:gd name="T26" fmla="*/ 0 w 4"/>
                <a:gd name="T27" fmla="*/ 108 h 146"/>
                <a:gd name="T28" fmla="*/ 4 w 4"/>
                <a:gd name="T29" fmla="*/ 108 h 146"/>
                <a:gd name="T30" fmla="*/ 2 w 4"/>
                <a:gd name="T31" fmla="*/ 111 h 146"/>
                <a:gd name="T32" fmla="*/ 0 w 4"/>
                <a:gd name="T33" fmla="*/ 100 h 146"/>
                <a:gd name="T34" fmla="*/ 2 w 4"/>
                <a:gd name="T35" fmla="*/ 97 h 146"/>
                <a:gd name="T36" fmla="*/ 4 w 4"/>
                <a:gd name="T37" fmla="*/ 100 h 146"/>
                <a:gd name="T38" fmla="*/ 0 w 4"/>
                <a:gd name="T39" fmla="*/ 100 h 146"/>
                <a:gd name="T40" fmla="*/ 2 w 4"/>
                <a:gd name="T41" fmla="*/ 88 h 146"/>
                <a:gd name="T42" fmla="*/ 4 w 4"/>
                <a:gd name="T43" fmla="*/ 90 h 146"/>
                <a:gd name="T44" fmla="*/ 2 w 4"/>
                <a:gd name="T45" fmla="*/ 93 h 146"/>
                <a:gd name="T46" fmla="*/ 0 w 4"/>
                <a:gd name="T47" fmla="*/ 81 h 146"/>
                <a:gd name="T48" fmla="*/ 4 w 4"/>
                <a:gd name="T49" fmla="*/ 81 h 146"/>
                <a:gd name="T50" fmla="*/ 2 w 4"/>
                <a:gd name="T51" fmla="*/ 84 h 146"/>
                <a:gd name="T52" fmla="*/ 0 w 4"/>
                <a:gd name="T53" fmla="*/ 73 h 146"/>
                <a:gd name="T54" fmla="*/ 2 w 4"/>
                <a:gd name="T55" fmla="*/ 70 h 146"/>
                <a:gd name="T56" fmla="*/ 4 w 4"/>
                <a:gd name="T57" fmla="*/ 73 h 146"/>
                <a:gd name="T58" fmla="*/ 0 w 4"/>
                <a:gd name="T59" fmla="*/ 73 h 146"/>
                <a:gd name="T60" fmla="*/ 2 w 4"/>
                <a:gd name="T61" fmla="*/ 62 h 146"/>
                <a:gd name="T62" fmla="*/ 4 w 4"/>
                <a:gd name="T63" fmla="*/ 63 h 146"/>
                <a:gd name="T64" fmla="*/ 2 w 4"/>
                <a:gd name="T65" fmla="*/ 67 h 146"/>
                <a:gd name="T66" fmla="*/ 0 w 4"/>
                <a:gd name="T67" fmla="*/ 55 h 146"/>
                <a:gd name="T68" fmla="*/ 4 w 4"/>
                <a:gd name="T69" fmla="*/ 55 h 146"/>
                <a:gd name="T70" fmla="*/ 2 w 4"/>
                <a:gd name="T71" fmla="*/ 58 h 146"/>
                <a:gd name="T72" fmla="*/ 0 w 4"/>
                <a:gd name="T73" fmla="*/ 47 h 146"/>
                <a:gd name="T74" fmla="*/ 2 w 4"/>
                <a:gd name="T75" fmla="*/ 44 h 146"/>
                <a:gd name="T76" fmla="*/ 4 w 4"/>
                <a:gd name="T77" fmla="*/ 47 h 146"/>
                <a:gd name="T78" fmla="*/ 0 w 4"/>
                <a:gd name="T79" fmla="*/ 47 h 146"/>
                <a:gd name="T80" fmla="*/ 2 w 4"/>
                <a:gd name="T81" fmla="*/ 35 h 146"/>
                <a:gd name="T82" fmla="*/ 4 w 4"/>
                <a:gd name="T83" fmla="*/ 37 h 146"/>
                <a:gd name="T84" fmla="*/ 2 w 4"/>
                <a:gd name="T85" fmla="*/ 40 h 146"/>
                <a:gd name="T86" fmla="*/ 0 w 4"/>
                <a:gd name="T87" fmla="*/ 28 h 146"/>
                <a:gd name="T88" fmla="*/ 4 w 4"/>
                <a:gd name="T89" fmla="*/ 28 h 146"/>
                <a:gd name="T90" fmla="*/ 2 w 4"/>
                <a:gd name="T91" fmla="*/ 31 h 146"/>
                <a:gd name="T92" fmla="*/ 0 w 4"/>
                <a:gd name="T93" fmla="*/ 20 h 146"/>
                <a:gd name="T94" fmla="*/ 2 w 4"/>
                <a:gd name="T95" fmla="*/ 17 h 146"/>
                <a:gd name="T96" fmla="*/ 4 w 4"/>
                <a:gd name="T97" fmla="*/ 20 h 146"/>
                <a:gd name="T98" fmla="*/ 0 w 4"/>
                <a:gd name="T99" fmla="*/ 20 h 146"/>
                <a:gd name="T100" fmla="*/ 2 w 4"/>
                <a:gd name="T101" fmla="*/ 9 h 146"/>
                <a:gd name="T102" fmla="*/ 4 w 4"/>
                <a:gd name="T103" fmla="*/ 10 h 146"/>
                <a:gd name="T104" fmla="*/ 2 w 4"/>
                <a:gd name="T105" fmla="*/ 14 h 146"/>
                <a:gd name="T106" fmla="*/ 0 w 4"/>
                <a:gd name="T107" fmla="*/ 2 h 146"/>
                <a:gd name="T108" fmla="*/ 4 w 4"/>
                <a:gd name="T109" fmla="*/ 2 h 146"/>
                <a:gd name="T110" fmla="*/ 2 w 4"/>
                <a:gd name="T11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146"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1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1" y="137"/>
                    <a:pt x="0" y="136"/>
                    <a:pt x="0" y="135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0" y="128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1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1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371"/>
            <p:cNvSpPr>
              <a:spLocks noEditPoints="1"/>
            </p:cNvSpPr>
            <p:nvPr/>
          </p:nvSpPr>
          <p:spPr bwMode="auto">
            <a:xfrm>
              <a:off x="7910174" y="4592185"/>
              <a:ext cx="9525" cy="376238"/>
            </a:xfrm>
            <a:custGeom>
              <a:avLst/>
              <a:gdLst>
                <a:gd name="T0" fmla="*/ 2 w 4"/>
                <a:gd name="T1" fmla="*/ 141 h 146"/>
                <a:gd name="T2" fmla="*/ 4 w 4"/>
                <a:gd name="T3" fmla="*/ 143 h 146"/>
                <a:gd name="T4" fmla="*/ 2 w 4"/>
                <a:gd name="T5" fmla="*/ 146 h 146"/>
                <a:gd name="T6" fmla="*/ 0 w 4"/>
                <a:gd name="T7" fmla="*/ 134 h 146"/>
                <a:gd name="T8" fmla="*/ 4 w 4"/>
                <a:gd name="T9" fmla="*/ 134 h 146"/>
                <a:gd name="T10" fmla="*/ 2 w 4"/>
                <a:gd name="T11" fmla="*/ 137 h 146"/>
                <a:gd name="T12" fmla="*/ 0 w 4"/>
                <a:gd name="T13" fmla="*/ 126 h 146"/>
                <a:gd name="T14" fmla="*/ 2 w 4"/>
                <a:gd name="T15" fmla="*/ 123 h 146"/>
                <a:gd name="T16" fmla="*/ 4 w 4"/>
                <a:gd name="T17" fmla="*/ 126 h 146"/>
                <a:gd name="T18" fmla="*/ 0 w 4"/>
                <a:gd name="T19" fmla="*/ 126 h 146"/>
                <a:gd name="T20" fmla="*/ 2 w 4"/>
                <a:gd name="T21" fmla="*/ 115 h 146"/>
                <a:gd name="T22" fmla="*/ 4 w 4"/>
                <a:gd name="T23" fmla="*/ 117 h 146"/>
                <a:gd name="T24" fmla="*/ 2 w 4"/>
                <a:gd name="T25" fmla="*/ 120 h 146"/>
                <a:gd name="T26" fmla="*/ 0 w 4"/>
                <a:gd name="T27" fmla="*/ 108 h 146"/>
                <a:gd name="T28" fmla="*/ 4 w 4"/>
                <a:gd name="T29" fmla="*/ 108 h 146"/>
                <a:gd name="T30" fmla="*/ 2 w 4"/>
                <a:gd name="T31" fmla="*/ 111 h 146"/>
                <a:gd name="T32" fmla="*/ 0 w 4"/>
                <a:gd name="T33" fmla="*/ 100 h 146"/>
                <a:gd name="T34" fmla="*/ 2 w 4"/>
                <a:gd name="T35" fmla="*/ 97 h 146"/>
                <a:gd name="T36" fmla="*/ 4 w 4"/>
                <a:gd name="T37" fmla="*/ 100 h 146"/>
                <a:gd name="T38" fmla="*/ 0 w 4"/>
                <a:gd name="T39" fmla="*/ 100 h 146"/>
                <a:gd name="T40" fmla="*/ 2 w 4"/>
                <a:gd name="T41" fmla="*/ 88 h 146"/>
                <a:gd name="T42" fmla="*/ 4 w 4"/>
                <a:gd name="T43" fmla="*/ 90 h 146"/>
                <a:gd name="T44" fmla="*/ 2 w 4"/>
                <a:gd name="T45" fmla="*/ 93 h 146"/>
                <a:gd name="T46" fmla="*/ 0 w 4"/>
                <a:gd name="T47" fmla="*/ 81 h 146"/>
                <a:gd name="T48" fmla="*/ 4 w 4"/>
                <a:gd name="T49" fmla="*/ 81 h 146"/>
                <a:gd name="T50" fmla="*/ 2 w 4"/>
                <a:gd name="T51" fmla="*/ 84 h 146"/>
                <a:gd name="T52" fmla="*/ 0 w 4"/>
                <a:gd name="T53" fmla="*/ 73 h 146"/>
                <a:gd name="T54" fmla="*/ 2 w 4"/>
                <a:gd name="T55" fmla="*/ 70 h 146"/>
                <a:gd name="T56" fmla="*/ 4 w 4"/>
                <a:gd name="T57" fmla="*/ 73 h 146"/>
                <a:gd name="T58" fmla="*/ 0 w 4"/>
                <a:gd name="T59" fmla="*/ 73 h 146"/>
                <a:gd name="T60" fmla="*/ 2 w 4"/>
                <a:gd name="T61" fmla="*/ 62 h 146"/>
                <a:gd name="T62" fmla="*/ 4 w 4"/>
                <a:gd name="T63" fmla="*/ 63 h 146"/>
                <a:gd name="T64" fmla="*/ 2 w 4"/>
                <a:gd name="T65" fmla="*/ 67 h 146"/>
                <a:gd name="T66" fmla="*/ 0 w 4"/>
                <a:gd name="T67" fmla="*/ 55 h 146"/>
                <a:gd name="T68" fmla="*/ 4 w 4"/>
                <a:gd name="T69" fmla="*/ 55 h 146"/>
                <a:gd name="T70" fmla="*/ 2 w 4"/>
                <a:gd name="T71" fmla="*/ 58 h 146"/>
                <a:gd name="T72" fmla="*/ 0 w 4"/>
                <a:gd name="T73" fmla="*/ 47 h 146"/>
                <a:gd name="T74" fmla="*/ 2 w 4"/>
                <a:gd name="T75" fmla="*/ 44 h 146"/>
                <a:gd name="T76" fmla="*/ 4 w 4"/>
                <a:gd name="T77" fmla="*/ 47 h 146"/>
                <a:gd name="T78" fmla="*/ 0 w 4"/>
                <a:gd name="T79" fmla="*/ 47 h 146"/>
                <a:gd name="T80" fmla="*/ 2 w 4"/>
                <a:gd name="T81" fmla="*/ 35 h 146"/>
                <a:gd name="T82" fmla="*/ 4 w 4"/>
                <a:gd name="T83" fmla="*/ 37 h 146"/>
                <a:gd name="T84" fmla="*/ 2 w 4"/>
                <a:gd name="T85" fmla="*/ 40 h 146"/>
                <a:gd name="T86" fmla="*/ 0 w 4"/>
                <a:gd name="T87" fmla="*/ 28 h 146"/>
                <a:gd name="T88" fmla="*/ 4 w 4"/>
                <a:gd name="T89" fmla="*/ 28 h 146"/>
                <a:gd name="T90" fmla="*/ 2 w 4"/>
                <a:gd name="T91" fmla="*/ 31 h 146"/>
                <a:gd name="T92" fmla="*/ 0 w 4"/>
                <a:gd name="T93" fmla="*/ 20 h 146"/>
                <a:gd name="T94" fmla="*/ 2 w 4"/>
                <a:gd name="T95" fmla="*/ 17 h 146"/>
                <a:gd name="T96" fmla="*/ 4 w 4"/>
                <a:gd name="T97" fmla="*/ 20 h 146"/>
                <a:gd name="T98" fmla="*/ 0 w 4"/>
                <a:gd name="T99" fmla="*/ 20 h 146"/>
                <a:gd name="T100" fmla="*/ 2 w 4"/>
                <a:gd name="T101" fmla="*/ 9 h 146"/>
                <a:gd name="T102" fmla="*/ 4 w 4"/>
                <a:gd name="T103" fmla="*/ 10 h 146"/>
                <a:gd name="T104" fmla="*/ 2 w 4"/>
                <a:gd name="T105" fmla="*/ 14 h 146"/>
                <a:gd name="T106" fmla="*/ 0 w 4"/>
                <a:gd name="T107" fmla="*/ 2 h 146"/>
                <a:gd name="T108" fmla="*/ 4 w 4"/>
                <a:gd name="T109" fmla="*/ 2 h 146"/>
                <a:gd name="T110" fmla="*/ 2 w 4"/>
                <a:gd name="T11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146"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0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0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37"/>
                    <a:pt x="0" y="136"/>
                    <a:pt x="0" y="135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0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0" y="128"/>
                    <a:pt x="0" y="128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0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0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0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0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372"/>
            <p:cNvSpPr>
              <a:spLocks noEditPoints="1"/>
            </p:cNvSpPr>
            <p:nvPr/>
          </p:nvSpPr>
          <p:spPr bwMode="auto">
            <a:xfrm>
              <a:off x="7673637" y="4585835"/>
              <a:ext cx="20638" cy="485775"/>
            </a:xfrm>
            <a:custGeom>
              <a:avLst/>
              <a:gdLst>
                <a:gd name="T0" fmla="*/ 4 w 8"/>
                <a:gd name="T1" fmla="*/ 179 h 188"/>
                <a:gd name="T2" fmla="*/ 8 w 8"/>
                <a:gd name="T3" fmla="*/ 183 h 188"/>
                <a:gd name="T4" fmla="*/ 4 w 8"/>
                <a:gd name="T5" fmla="*/ 188 h 188"/>
                <a:gd name="T6" fmla="*/ 0 w 8"/>
                <a:gd name="T7" fmla="*/ 170 h 188"/>
                <a:gd name="T8" fmla="*/ 8 w 8"/>
                <a:gd name="T9" fmla="*/ 170 h 188"/>
                <a:gd name="T10" fmla="*/ 4 w 8"/>
                <a:gd name="T11" fmla="*/ 175 h 188"/>
                <a:gd name="T12" fmla="*/ 0 w 8"/>
                <a:gd name="T13" fmla="*/ 158 h 188"/>
                <a:gd name="T14" fmla="*/ 4 w 8"/>
                <a:gd name="T15" fmla="*/ 153 h 188"/>
                <a:gd name="T16" fmla="*/ 8 w 8"/>
                <a:gd name="T17" fmla="*/ 158 h 188"/>
                <a:gd name="T18" fmla="*/ 0 w 8"/>
                <a:gd name="T19" fmla="*/ 158 h 188"/>
                <a:gd name="T20" fmla="*/ 4 w 8"/>
                <a:gd name="T21" fmla="*/ 140 h 188"/>
                <a:gd name="T22" fmla="*/ 8 w 8"/>
                <a:gd name="T23" fmla="*/ 144 h 188"/>
                <a:gd name="T24" fmla="*/ 4 w 8"/>
                <a:gd name="T25" fmla="*/ 150 h 188"/>
                <a:gd name="T26" fmla="*/ 0 w 8"/>
                <a:gd name="T27" fmla="*/ 132 h 188"/>
                <a:gd name="T28" fmla="*/ 8 w 8"/>
                <a:gd name="T29" fmla="*/ 132 h 188"/>
                <a:gd name="T30" fmla="*/ 4 w 8"/>
                <a:gd name="T31" fmla="*/ 137 h 188"/>
                <a:gd name="T32" fmla="*/ 0 w 8"/>
                <a:gd name="T33" fmla="*/ 120 h 188"/>
                <a:gd name="T34" fmla="*/ 4 w 8"/>
                <a:gd name="T35" fmla="*/ 115 h 188"/>
                <a:gd name="T36" fmla="*/ 8 w 8"/>
                <a:gd name="T37" fmla="*/ 120 h 188"/>
                <a:gd name="T38" fmla="*/ 0 w 8"/>
                <a:gd name="T39" fmla="*/ 120 h 188"/>
                <a:gd name="T40" fmla="*/ 4 w 8"/>
                <a:gd name="T41" fmla="*/ 102 h 188"/>
                <a:gd name="T42" fmla="*/ 8 w 8"/>
                <a:gd name="T43" fmla="*/ 106 h 188"/>
                <a:gd name="T44" fmla="*/ 4 w 8"/>
                <a:gd name="T45" fmla="*/ 111 h 188"/>
                <a:gd name="T46" fmla="*/ 0 w 8"/>
                <a:gd name="T47" fmla="*/ 93 h 188"/>
                <a:gd name="T48" fmla="*/ 8 w 8"/>
                <a:gd name="T49" fmla="*/ 93 h 188"/>
                <a:gd name="T50" fmla="*/ 4 w 8"/>
                <a:gd name="T51" fmla="*/ 98 h 188"/>
                <a:gd name="T52" fmla="*/ 0 w 8"/>
                <a:gd name="T53" fmla="*/ 82 h 188"/>
                <a:gd name="T54" fmla="*/ 4 w 8"/>
                <a:gd name="T55" fmla="*/ 76 h 188"/>
                <a:gd name="T56" fmla="*/ 8 w 8"/>
                <a:gd name="T57" fmla="*/ 82 h 188"/>
                <a:gd name="T58" fmla="*/ 0 w 8"/>
                <a:gd name="T59" fmla="*/ 82 h 188"/>
                <a:gd name="T60" fmla="*/ 4 w 8"/>
                <a:gd name="T61" fmla="*/ 64 h 188"/>
                <a:gd name="T62" fmla="*/ 8 w 8"/>
                <a:gd name="T63" fmla="*/ 68 h 188"/>
                <a:gd name="T64" fmla="*/ 4 w 8"/>
                <a:gd name="T65" fmla="*/ 73 h 188"/>
                <a:gd name="T66" fmla="*/ 0 w 8"/>
                <a:gd name="T67" fmla="*/ 55 h 188"/>
                <a:gd name="T68" fmla="*/ 8 w 8"/>
                <a:gd name="T69" fmla="*/ 55 h 188"/>
                <a:gd name="T70" fmla="*/ 4 w 8"/>
                <a:gd name="T71" fmla="*/ 60 h 188"/>
                <a:gd name="T72" fmla="*/ 0 w 8"/>
                <a:gd name="T73" fmla="*/ 43 h 188"/>
                <a:gd name="T74" fmla="*/ 4 w 8"/>
                <a:gd name="T75" fmla="*/ 38 h 188"/>
                <a:gd name="T76" fmla="*/ 8 w 8"/>
                <a:gd name="T77" fmla="*/ 43 h 188"/>
                <a:gd name="T78" fmla="*/ 0 w 8"/>
                <a:gd name="T79" fmla="*/ 43 h 188"/>
                <a:gd name="T80" fmla="*/ 4 w 8"/>
                <a:gd name="T81" fmla="*/ 25 h 188"/>
                <a:gd name="T82" fmla="*/ 8 w 8"/>
                <a:gd name="T83" fmla="*/ 29 h 188"/>
                <a:gd name="T84" fmla="*/ 4 w 8"/>
                <a:gd name="T85" fmla="*/ 34 h 188"/>
                <a:gd name="T86" fmla="*/ 0 w 8"/>
                <a:gd name="T87" fmla="*/ 16 h 188"/>
                <a:gd name="T88" fmla="*/ 8 w 8"/>
                <a:gd name="T89" fmla="*/ 16 h 188"/>
                <a:gd name="T90" fmla="*/ 4 w 8"/>
                <a:gd name="T91" fmla="*/ 22 h 188"/>
                <a:gd name="T92" fmla="*/ 0 w 8"/>
                <a:gd name="T93" fmla="*/ 5 h 188"/>
                <a:gd name="T94" fmla="*/ 4 w 8"/>
                <a:gd name="T95" fmla="*/ 0 h 188"/>
                <a:gd name="T96" fmla="*/ 8 w 8"/>
                <a:gd name="T97" fmla="*/ 5 h 188"/>
                <a:gd name="T98" fmla="*/ 0 w 8"/>
                <a:gd name="T99" fmla="*/ 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" h="188"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2" y="179"/>
                    <a:pt x="4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6" y="179"/>
                    <a:pt x="8" y="181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88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2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66"/>
                    <a:pt x="8" y="168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3"/>
                    <a:pt x="6" y="175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2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6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6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6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6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6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6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6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6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6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6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373"/>
            <p:cNvSpPr>
              <a:spLocks noEditPoints="1"/>
            </p:cNvSpPr>
            <p:nvPr/>
          </p:nvSpPr>
          <p:spPr bwMode="auto">
            <a:xfrm>
              <a:off x="7843499" y="4589010"/>
              <a:ext cx="41275" cy="508000"/>
            </a:xfrm>
            <a:custGeom>
              <a:avLst/>
              <a:gdLst>
                <a:gd name="T0" fmla="*/ 0 w 16"/>
                <a:gd name="T1" fmla="*/ 188 h 197"/>
                <a:gd name="T2" fmla="*/ 8 w 16"/>
                <a:gd name="T3" fmla="*/ 180 h 197"/>
                <a:gd name="T4" fmla="*/ 16 w 16"/>
                <a:gd name="T5" fmla="*/ 188 h 197"/>
                <a:gd name="T6" fmla="*/ 8 w 16"/>
                <a:gd name="T7" fmla="*/ 197 h 197"/>
                <a:gd name="T8" fmla="*/ 0 w 16"/>
                <a:gd name="T9" fmla="*/ 189 h 197"/>
                <a:gd name="T10" fmla="*/ 0 w 16"/>
                <a:gd name="T11" fmla="*/ 165 h 197"/>
                <a:gd name="T12" fmla="*/ 8 w 16"/>
                <a:gd name="T13" fmla="*/ 158 h 197"/>
                <a:gd name="T14" fmla="*/ 16 w 16"/>
                <a:gd name="T15" fmla="*/ 165 h 197"/>
                <a:gd name="T16" fmla="*/ 8 w 16"/>
                <a:gd name="T17" fmla="*/ 174 h 197"/>
                <a:gd name="T18" fmla="*/ 0 w 16"/>
                <a:gd name="T19" fmla="*/ 166 h 197"/>
                <a:gd name="T20" fmla="*/ 0 w 16"/>
                <a:gd name="T21" fmla="*/ 143 h 197"/>
                <a:gd name="T22" fmla="*/ 8 w 16"/>
                <a:gd name="T23" fmla="*/ 135 h 197"/>
                <a:gd name="T24" fmla="*/ 16 w 16"/>
                <a:gd name="T25" fmla="*/ 143 h 197"/>
                <a:gd name="T26" fmla="*/ 8 w 16"/>
                <a:gd name="T27" fmla="*/ 152 h 197"/>
                <a:gd name="T28" fmla="*/ 0 w 16"/>
                <a:gd name="T29" fmla="*/ 144 h 197"/>
                <a:gd name="T30" fmla="*/ 0 w 16"/>
                <a:gd name="T31" fmla="*/ 121 h 197"/>
                <a:gd name="T32" fmla="*/ 8 w 16"/>
                <a:gd name="T33" fmla="*/ 113 h 197"/>
                <a:gd name="T34" fmla="*/ 16 w 16"/>
                <a:gd name="T35" fmla="*/ 121 h 197"/>
                <a:gd name="T36" fmla="*/ 8 w 16"/>
                <a:gd name="T37" fmla="*/ 129 h 197"/>
                <a:gd name="T38" fmla="*/ 0 w 16"/>
                <a:gd name="T39" fmla="*/ 121 h 197"/>
                <a:gd name="T40" fmla="*/ 0 w 16"/>
                <a:gd name="T41" fmla="*/ 98 h 197"/>
                <a:gd name="T42" fmla="*/ 8 w 16"/>
                <a:gd name="T43" fmla="*/ 90 h 197"/>
                <a:gd name="T44" fmla="*/ 16 w 16"/>
                <a:gd name="T45" fmla="*/ 98 h 197"/>
                <a:gd name="T46" fmla="*/ 8 w 16"/>
                <a:gd name="T47" fmla="*/ 107 h 197"/>
                <a:gd name="T48" fmla="*/ 0 w 16"/>
                <a:gd name="T49" fmla="*/ 99 h 197"/>
                <a:gd name="T50" fmla="*/ 0 w 16"/>
                <a:gd name="T51" fmla="*/ 76 h 197"/>
                <a:gd name="T52" fmla="*/ 8 w 16"/>
                <a:gd name="T53" fmla="*/ 68 h 197"/>
                <a:gd name="T54" fmla="*/ 16 w 16"/>
                <a:gd name="T55" fmla="*/ 76 h 197"/>
                <a:gd name="T56" fmla="*/ 8 w 16"/>
                <a:gd name="T57" fmla="*/ 84 h 197"/>
                <a:gd name="T58" fmla="*/ 0 w 16"/>
                <a:gd name="T59" fmla="*/ 76 h 197"/>
                <a:gd name="T60" fmla="*/ 0 w 16"/>
                <a:gd name="T61" fmla="*/ 53 h 197"/>
                <a:gd name="T62" fmla="*/ 8 w 16"/>
                <a:gd name="T63" fmla="*/ 45 h 197"/>
                <a:gd name="T64" fmla="*/ 16 w 16"/>
                <a:gd name="T65" fmla="*/ 53 h 197"/>
                <a:gd name="T66" fmla="*/ 8 w 16"/>
                <a:gd name="T67" fmla="*/ 62 h 197"/>
                <a:gd name="T68" fmla="*/ 0 w 16"/>
                <a:gd name="T69" fmla="*/ 54 h 197"/>
                <a:gd name="T70" fmla="*/ 0 w 16"/>
                <a:gd name="T71" fmla="*/ 31 h 197"/>
                <a:gd name="T72" fmla="*/ 8 w 16"/>
                <a:gd name="T73" fmla="*/ 23 h 197"/>
                <a:gd name="T74" fmla="*/ 16 w 16"/>
                <a:gd name="T75" fmla="*/ 31 h 197"/>
                <a:gd name="T76" fmla="*/ 8 w 16"/>
                <a:gd name="T77" fmla="*/ 39 h 197"/>
                <a:gd name="T78" fmla="*/ 0 w 16"/>
                <a:gd name="T79" fmla="*/ 31 h 197"/>
                <a:gd name="T80" fmla="*/ 0 w 16"/>
                <a:gd name="T81" fmla="*/ 8 h 197"/>
                <a:gd name="T82" fmla="*/ 8 w 16"/>
                <a:gd name="T83" fmla="*/ 0 h 197"/>
                <a:gd name="T84" fmla="*/ 16 w 16"/>
                <a:gd name="T85" fmla="*/ 8 h 197"/>
                <a:gd name="T86" fmla="*/ 8 w 16"/>
                <a:gd name="T87" fmla="*/ 17 h 197"/>
                <a:gd name="T88" fmla="*/ 0 w 16"/>
                <a:gd name="T89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97">
                  <a:moveTo>
                    <a:pt x="0" y="189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4"/>
                    <a:pt x="3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12" y="180"/>
                    <a:pt x="16" y="184"/>
                    <a:pt x="16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93"/>
                    <a:pt x="12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3" y="197"/>
                    <a:pt x="0" y="193"/>
                    <a:pt x="0" y="189"/>
                  </a:cubicBezTo>
                  <a:close/>
                  <a:moveTo>
                    <a:pt x="0" y="166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1"/>
                    <a:pt x="3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12" y="158"/>
                    <a:pt x="16" y="161"/>
                    <a:pt x="16" y="165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1"/>
                    <a:pt x="12" y="174"/>
                    <a:pt x="8" y="17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3" y="174"/>
                    <a:pt x="0" y="171"/>
                    <a:pt x="0" y="166"/>
                  </a:cubicBezTo>
                  <a:close/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39"/>
                    <a:pt x="3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2" y="135"/>
                    <a:pt x="16" y="139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8"/>
                    <a:pt x="12" y="152"/>
                    <a:pt x="8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3" y="152"/>
                    <a:pt x="0" y="148"/>
                    <a:pt x="0" y="144"/>
                  </a:cubicBezTo>
                  <a:close/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16"/>
                    <a:pt x="3" y="113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12" y="113"/>
                    <a:pt x="16" y="116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6"/>
                    <a:pt x="12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3" y="129"/>
                    <a:pt x="0" y="126"/>
                    <a:pt x="0" y="121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4"/>
                    <a:pt x="3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12" y="90"/>
                    <a:pt x="16" y="94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103"/>
                    <a:pt x="12" y="107"/>
                    <a:pt x="8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lose/>
                  <a:moveTo>
                    <a:pt x="0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1"/>
                    <a:pt x="3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2" y="68"/>
                    <a:pt x="16" y="71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81"/>
                    <a:pt x="12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3" y="84"/>
                    <a:pt x="0" y="81"/>
                    <a:pt x="0" y="76"/>
                  </a:cubicBezTo>
                  <a:close/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49"/>
                    <a:pt x="3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5"/>
                    <a:pt x="16" y="49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2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3" y="62"/>
                    <a:pt x="0" y="58"/>
                    <a:pt x="0" y="54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3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23"/>
                    <a:pt x="16" y="26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6"/>
                    <a:pt x="12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0" y="36"/>
                    <a:pt x="0" y="31"/>
                  </a:cubicBezTo>
                  <a:close/>
                  <a:moveTo>
                    <a:pt x="0" y="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3"/>
                    <a:pt x="12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374"/>
            <p:cNvSpPr>
              <a:spLocks noEditPoints="1"/>
            </p:cNvSpPr>
            <p:nvPr/>
          </p:nvSpPr>
          <p:spPr bwMode="auto">
            <a:xfrm>
              <a:off x="7559337" y="4589010"/>
              <a:ext cx="41275" cy="392113"/>
            </a:xfrm>
            <a:custGeom>
              <a:avLst/>
              <a:gdLst>
                <a:gd name="T0" fmla="*/ 0 w 16"/>
                <a:gd name="T1" fmla="*/ 143 h 152"/>
                <a:gd name="T2" fmla="*/ 8 w 16"/>
                <a:gd name="T3" fmla="*/ 135 h 152"/>
                <a:gd name="T4" fmla="*/ 16 w 16"/>
                <a:gd name="T5" fmla="*/ 143 h 152"/>
                <a:gd name="T6" fmla="*/ 8 w 16"/>
                <a:gd name="T7" fmla="*/ 152 h 152"/>
                <a:gd name="T8" fmla="*/ 0 w 16"/>
                <a:gd name="T9" fmla="*/ 144 h 152"/>
                <a:gd name="T10" fmla="*/ 0 w 16"/>
                <a:gd name="T11" fmla="*/ 121 h 152"/>
                <a:gd name="T12" fmla="*/ 8 w 16"/>
                <a:gd name="T13" fmla="*/ 113 h 152"/>
                <a:gd name="T14" fmla="*/ 16 w 16"/>
                <a:gd name="T15" fmla="*/ 121 h 152"/>
                <a:gd name="T16" fmla="*/ 8 w 16"/>
                <a:gd name="T17" fmla="*/ 129 h 152"/>
                <a:gd name="T18" fmla="*/ 0 w 16"/>
                <a:gd name="T19" fmla="*/ 121 h 152"/>
                <a:gd name="T20" fmla="*/ 0 w 16"/>
                <a:gd name="T21" fmla="*/ 98 h 152"/>
                <a:gd name="T22" fmla="*/ 8 w 16"/>
                <a:gd name="T23" fmla="*/ 90 h 152"/>
                <a:gd name="T24" fmla="*/ 16 w 16"/>
                <a:gd name="T25" fmla="*/ 98 h 152"/>
                <a:gd name="T26" fmla="*/ 8 w 16"/>
                <a:gd name="T27" fmla="*/ 107 h 152"/>
                <a:gd name="T28" fmla="*/ 0 w 16"/>
                <a:gd name="T29" fmla="*/ 99 h 152"/>
                <a:gd name="T30" fmla="*/ 0 w 16"/>
                <a:gd name="T31" fmla="*/ 76 h 152"/>
                <a:gd name="T32" fmla="*/ 8 w 16"/>
                <a:gd name="T33" fmla="*/ 68 h 152"/>
                <a:gd name="T34" fmla="*/ 16 w 16"/>
                <a:gd name="T35" fmla="*/ 76 h 152"/>
                <a:gd name="T36" fmla="*/ 8 w 16"/>
                <a:gd name="T37" fmla="*/ 84 h 152"/>
                <a:gd name="T38" fmla="*/ 0 w 16"/>
                <a:gd name="T39" fmla="*/ 76 h 152"/>
                <a:gd name="T40" fmla="*/ 0 w 16"/>
                <a:gd name="T41" fmla="*/ 53 h 152"/>
                <a:gd name="T42" fmla="*/ 8 w 16"/>
                <a:gd name="T43" fmla="*/ 45 h 152"/>
                <a:gd name="T44" fmla="*/ 16 w 16"/>
                <a:gd name="T45" fmla="*/ 53 h 152"/>
                <a:gd name="T46" fmla="*/ 8 w 16"/>
                <a:gd name="T47" fmla="*/ 62 h 152"/>
                <a:gd name="T48" fmla="*/ 0 w 16"/>
                <a:gd name="T49" fmla="*/ 54 h 152"/>
                <a:gd name="T50" fmla="*/ 0 w 16"/>
                <a:gd name="T51" fmla="*/ 31 h 152"/>
                <a:gd name="T52" fmla="*/ 8 w 16"/>
                <a:gd name="T53" fmla="*/ 23 h 152"/>
                <a:gd name="T54" fmla="*/ 16 w 16"/>
                <a:gd name="T55" fmla="*/ 31 h 152"/>
                <a:gd name="T56" fmla="*/ 8 w 16"/>
                <a:gd name="T57" fmla="*/ 39 h 152"/>
                <a:gd name="T58" fmla="*/ 0 w 16"/>
                <a:gd name="T59" fmla="*/ 31 h 152"/>
                <a:gd name="T60" fmla="*/ 0 w 16"/>
                <a:gd name="T61" fmla="*/ 8 h 152"/>
                <a:gd name="T62" fmla="*/ 8 w 16"/>
                <a:gd name="T63" fmla="*/ 0 h 152"/>
                <a:gd name="T64" fmla="*/ 16 w 16"/>
                <a:gd name="T65" fmla="*/ 8 h 152"/>
                <a:gd name="T66" fmla="*/ 8 w 16"/>
                <a:gd name="T67" fmla="*/ 17 h 152"/>
                <a:gd name="T68" fmla="*/ 0 w 16"/>
                <a:gd name="T69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152"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39"/>
                    <a:pt x="4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2" y="135"/>
                    <a:pt x="16" y="139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8"/>
                    <a:pt x="12" y="152"/>
                    <a:pt x="8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4" y="152"/>
                    <a:pt x="0" y="148"/>
                    <a:pt x="0" y="144"/>
                  </a:cubicBezTo>
                  <a:close/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16"/>
                    <a:pt x="4" y="113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12" y="113"/>
                    <a:pt x="16" y="116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6"/>
                    <a:pt x="12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4" y="129"/>
                    <a:pt x="0" y="126"/>
                    <a:pt x="0" y="121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4"/>
                    <a:pt x="4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12" y="90"/>
                    <a:pt x="16" y="94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103"/>
                    <a:pt x="12" y="107"/>
                    <a:pt x="8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lose/>
                  <a:moveTo>
                    <a:pt x="0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1"/>
                    <a:pt x="4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2" y="68"/>
                    <a:pt x="16" y="71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81"/>
                    <a:pt x="12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4" y="84"/>
                    <a:pt x="0" y="81"/>
                    <a:pt x="0" y="76"/>
                  </a:cubicBezTo>
                  <a:close/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49"/>
                    <a:pt x="4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5"/>
                    <a:pt x="16" y="49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2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4" y="62"/>
                    <a:pt x="0" y="58"/>
                    <a:pt x="0" y="54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4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23"/>
                    <a:pt x="16" y="26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6"/>
                    <a:pt x="12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6"/>
                    <a:pt x="0" y="31"/>
                  </a:cubicBezTo>
                  <a:close/>
                  <a:moveTo>
                    <a:pt x="0" y="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3"/>
                    <a:pt x="12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75"/>
            <p:cNvSpPr>
              <a:spLocks noEditPoints="1"/>
            </p:cNvSpPr>
            <p:nvPr/>
          </p:nvSpPr>
          <p:spPr bwMode="auto">
            <a:xfrm>
              <a:off x="7778412" y="4585835"/>
              <a:ext cx="20638" cy="617538"/>
            </a:xfrm>
            <a:custGeom>
              <a:avLst/>
              <a:gdLst>
                <a:gd name="T0" fmla="*/ 4 w 8"/>
                <a:gd name="T1" fmla="*/ 230 h 239"/>
                <a:gd name="T2" fmla="*/ 8 w 8"/>
                <a:gd name="T3" fmla="*/ 234 h 239"/>
                <a:gd name="T4" fmla="*/ 4 w 8"/>
                <a:gd name="T5" fmla="*/ 239 h 239"/>
                <a:gd name="T6" fmla="*/ 0 w 8"/>
                <a:gd name="T7" fmla="*/ 221 h 239"/>
                <a:gd name="T8" fmla="*/ 8 w 8"/>
                <a:gd name="T9" fmla="*/ 221 h 239"/>
                <a:gd name="T10" fmla="*/ 4 w 8"/>
                <a:gd name="T11" fmla="*/ 226 h 239"/>
                <a:gd name="T12" fmla="*/ 0 w 8"/>
                <a:gd name="T13" fmla="*/ 210 h 239"/>
                <a:gd name="T14" fmla="*/ 4 w 8"/>
                <a:gd name="T15" fmla="*/ 204 h 239"/>
                <a:gd name="T16" fmla="*/ 8 w 8"/>
                <a:gd name="T17" fmla="*/ 210 h 239"/>
                <a:gd name="T18" fmla="*/ 0 w 8"/>
                <a:gd name="T19" fmla="*/ 210 h 239"/>
                <a:gd name="T20" fmla="*/ 4 w 8"/>
                <a:gd name="T21" fmla="*/ 192 h 239"/>
                <a:gd name="T22" fmla="*/ 8 w 8"/>
                <a:gd name="T23" fmla="*/ 196 h 239"/>
                <a:gd name="T24" fmla="*/ 4 w 8"/>
                <a:gd name="T25" fmla="*/ 201 h 239"/>
                <a:gd name="T26" fmla="*/ 0 w 8"/>
                <a:gd name="T27" fmla="*/ 183 h 239"/>
                <a:gd name="T28" fmla="*/ 8 w 8"/>
                <a:gd name="T29" fmla="*/ 183 h 239"/>
                <a:gd name="T30" fmla="*/ 4 w 8"/>
                <a:gd name="T31" fmla="*/ 188 h 239"/>
                <a:gd name="T32" fmla="*/ 0 w 8"/>
                <a:gd name="T33" fmla="*/ 171 h 239"/>
                <a:gd name="T34" fmla="*/ 4 w 8"/>
                <a:gd name="T35" fmla="*/ 166 h 239"/>
                <a:gd name="T36" fmla="*/ 8 w 8"/>
                <a:gd name="T37" fmla="*/ 171 h 239"/>
                <a:gd name="T38" fmla="*/ 0 w 8"/>
                <a:gd name="T39" fmla="*/ 171 h 239"/>
                <a:gd name="T40" fmla="*/ 4 w 8"/>
                <a:gd name="T41" fmla="*/ 153 h 239"/>
                <a:gd name="T42" fmla="*/ 8 w 8"/>
                <a:gd name="T43" fmla="*/ 157 h 239"/>
                <a:gd name="T44" fmla="*/ 4 w 8"/>
                <a:gd name="T45" fmla="*/ 162 h 239"/>
                <a:gd name="T46" fmla="*/ 0 w 8"/>
                <a:gd name="T47" fmla="*/ 144 h 239"/>
                <a:gd name="T48" fmla="*/ 8 w 8"/>
                <a:gd name="T49" fmla="*/ 144 h 239"/>
                <a:gd name="T50" fmla="*/ 4 w 8"/>
                <a:gd name="T51" fmla="*/ 150 h 239"/>
                <a:gd name="T52" fmla="*/ 0 w 8"/>
                <a:gd name="T53" fmla="*/ 133 h 239"/>
                <a:gd name="T54" fmla="*/ 4 w 8"/>
                <a:gd name="T55" fmla="*/ 128 h 239"/>
                <a:gd name="T56" fmla="*/ 8 w 8"/>
                <a:gd name="T57" fmla="*/ 133 h 239"/>
                <a:gd name="T58" fmla="*/ 0 w 8"/>
                <a:gd name="T59" fmla="*/ 133 h 239"/>
                <a:gd name="T60" fmla="*/ 4 w 8"/>
                <a:gd name="T61" fmla="*/ 115 h 239"/>
                <a:gd name="T62" fmla="*/ 8 w 8"/>
                <a:gd name="T63" fmla="*/ 119 h 239"/>
                <a:gd name="T64" fmla="*/ 4 w 8"/>
                <a:gd name="T65" fmla="*/ 124 h 239"/>
                <a:gd name="T66" fmla="*/ 0 w 8"/>
                <a:gd name="T67" fmla="*/ 106 h 239"/>
                <a:gd name="T68" fmla="*/ 8 w 8"/>
                <a:gd name="T69" fmla="*/ 106 h 239"/>
                <a:gd name="T70" fmla="*/ 4 w 8"/>
                <a:gd name="T71" fmla="*/ 111 h 239"/>
                <a:gd name="T72" fmla="*/ 0 w 8"/>
                <a:gd name="T73" fmla="*/ 94 h 239"/>
                <a:gd name="T74" fmla="*/ 4 w 8"/>
                <a:gd name="T75" fmla="*/ 89 h 239"/>
                <a:gd name="T76" fmla="*/ 8 w 8"/>
                <a:gd name="T77" fmla="*/ 94 h 239"/>
                <a:gd name="T78" fmla="*/ 0 w 8"/>
                <a:gd name="T79" fmla="*/ 94 h 239"/>
                <a:gd name="T80" fmla="*/ 4 w 8"/>
                <a:gd name="T81" fmla="*/ 76 h 239"/>
                <a:gd name="T82" fmla="*/ 8 w 8"/>
                <a:gd name="T83" fmla="*/ 80 h 239"/>
                <a:gd name="T84" fmla="*/ 4 w 8"/>
                <a:gd name="T85" fmla="*/ 86 h 239"/>
                <a:gd name="T86" fmla="*/ 0 w 8"/>
                <a:gd name="T87" fmla="*/ 68 h 239"/>
                <a:gd name="T88" fmla="*/ 8 w 8"/>
                <a:gd name="T89" fmla="*/ 68 h 239"/>
                <a:gd name="T90" fmla="*/ 4 w 8"/>
                <a:gd name="T91" fmla="*/ 73 h 239"/>
                <a:gd name="T92" fmla="*/ 0 w 8"/>
                <a:gd name="T93" fmla="*/ 56 h 239"/>
                <a:gd name="T94" fmla="*/ 4 w 8"/>
                <a:gd name="T95" fmla="*/ 51 h 239"/>
                <a:gd name="T96" fmla="*/ 8 w 8"/>
                <a:gd name="T97" fmla="*/ 56 h 239"/>
                <a:gd name="T98" fmla="*/ 0 w 8"/>
                <a:gd name="T99" fmla="*/ 56 h 239"/>
                <a:gd name="T100" fmla="*/ 4 w 8"/>
                <a:gd name="T101" fmla="*/ 38 h 239"/>
                <a:gd name="T102" fmla="*/ 8 w 8"/>
                <a:gd name="T103" fmla="*/ 42 h 239"/>
                <a:gd name="T104" fmla="*/ 4 w 8"/>
                <a:gd name="T105" fmla="*/ 47 h 239"/>
                <a:gd name="T106" fmla="*/ 0 w 8"/>
                <a:gd name="T107" fmla="*/ 29 h 239"/>
                <a:gd name="T108" fmla="*/ 8 w 8"/>
                <a:gd name="T109" fmla="*/ 29 h 239"/>
                <a:gd name="T110" fmla="*/ 4 w 8"/>
                <a:gd name="T111" fmla="*/ 34 h 239"/>
                <a:gd name="T112" fmla="*/ 0 w 8"/>
                <a:gd name="T113" fmla="*/ 18 h 239"/>
                <a:gd name="T114" fmla="*/ 4 w 8"/>
                <a:gd name="T115" fmla="*/ 12 h 239"/>
                <a:gd name="T116" fmla="*/ 8 w 8"/>
                <a:gd name="T117" fmla="*/ 18 h 239"/>
                <a:gd name="T118" fmla="*/ 0 w 8"/>
                <a:gd name="T119" fmla="*/ 18 h 239"/>
                <a:gd name="T120" fmla="*/ 4 w 8"/>
                <a:gd name="T121" fmla="*/ 0 h 239"/>
                <a:gd name="T122" fmla="*/ 8 w 8"/>
                <a:gd name="T123" fmla="*/ 4 h 239"/>
                <a:gd name="T124" fmla="*/ 4 w 8"/>
                <a:gd name="T125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239">
                  <a:moveTo>
                    <a:pt x="0" y="235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2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6" y="230"/>
                    <a:pt x="8" y="232"/>
                    <a:pt x="8" y="234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7"/>
                    <a:pt x="6" y="239"/>
                    <a:pt x="4" y="239"/>
                  </a:cubicBezTo>
                  <a:cubicBezTo>
                    <a:pt x="4" y="239"/>
                    <a:pt x="4" y="239"/>
                    <a:pt x="4" y="239"/>
                  </a:cubicBezTo>
                  <a:cubicBezTo>
                    <a:pt x="2" y="239"/>
                    <a:pt x="0" y="237"/>
                    <a:pt x="0" y="235"/>
                  </a:cubicBezTo>
                  <a:close/>
                  <a:moveTo>
                    <a:pt x="0" y="22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2" y="217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6" y="217"/>
                    <a:pt x="8" y="219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2" y="226"/>
                    <a:pt x="0" y="225"/>
                    <a:pt x="0" y="222"/>
                  </a:cubicBezTo>
                  <a:close/>
                  <a:moveTo>
                    <a:pt x="0" y="21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206"/>
                    <a:pt x="2" y="204"/>
                    <a:pt x="4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6" y="204"/>
                    <a:pt x="8" y="206"/>
                    <a:pt x="8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2"/>
                    <a:pt x="6" y="214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2" y="214"/>
                    <a:pt x="0" y="212"/>
                    <a:pt x="0" y="210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3"/>
                    <a:pt x="2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6" y="192"/>
                    <a:pt x="8" y="193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9"/>
                    <a:pt x="6" y="201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01"/>
                    <a:pt x="0" y="199"/>
                    <a:pt x="0" y="197"/>
                  </a:cubicBezTo>
                  <a:close/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2" y="179"/>
                    <a:pt x="4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6" y="179"/>
                    <a:pt x="8" y="181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88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2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66"/>
                    <a:pt x="8" y="168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3"/>
                    <a:pt x="6" y="175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2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6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6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6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6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6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6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6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6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6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6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376"/>
            <p:cNvSpPr>
              <a:spLocks noEditPoints="1"/>
            </p:cNvSpPr>
            <p:nvPr/>
          </p:nvSpPr>
          <p:spPr bwMode="auto">
            <a:xfrm>
              <a:off x="7459324" y="1517197"/>
              <a:ext cx="17463" cy="509588"/>
            </a:xfrm>
            <a:custGeom>
              <a:avLst/>
              <a:gdLst>
                <a:gd name="T0" fmla="*/ 3 w 7"/>
                <a:gd name="T1" fmla="*/ 189 h 197"/>
                <a:gd name="T2" fmla="*/ 7 w 7"/>
                <a:gd name="T3" fmla="*/ 192 h 197"/>
                <a:gd name="T4" fmla="*/ 3 w 7"/>
                <a:gd name="T5" fmla="*/ 197 h 197"/>
                <a:gd name="T6" fmla="*/ 0 w 7"/>
                <a:gd name="T7" fmla="*/ 182 h 197"/>
                <a:gd name="T8" fmla="*/ 7 w 7"/>
                <a:gd name="T9" fmla="*/ 182 h 197"/>
                <a:gd name="T10" fmla="*/ 3 w 7"/>
                <a:gd name="T11" fmla="*/ 186 h 197"/>
                <a:gd name="T12" fmla="*/ 0 w 7"/>
                <a:gd name="T13" fmla="*/ 172 h 197"/>
                <a:gd name="T14" fmla="*/ 3 w 7"/>
                <a:gd name="T15" fmla="*/ 168 h 197"/>
                <a:gd name="T16" fmla="*/ 7 w 7"/>
                <a:gd name="T17" fmla="*/ 172 h 197"/>
                <a:gd name="T18" fmla="*/ 0 w 7"/>
                <a:gd name="T19" fmla="*/ 172 h 197"/>
                <a:gd name="T20" fmla="*/ 3 w 7"/>
                <a:gd name="T21" fmla="*/ 157 h 197"/>
                <a:gd name="T22" fmla="*/ 7 w 7"/>
                <a:gd name="T23" fmla="*/ 161 h 197"/>
                <a:gd name="T24" fmla="*/ 3 w 7"/>
                <a:gd name="T25" fmla="*/ 165 h 197"/>
                <a:gd name="T26" fmla="*/ 0 w 7"/>
                <a:gd name="T27" fmla="*/ 150 h 197"/>
                <a:gd name="T28" fmla="*/ 7 w 7"/>
                <a:gd name="T29" fmla="*/ 150 h 197"/>
                <a:gd name="T30" fmla="*/ 3 w 7"/>
                <a:gd name="T31" fmla="*/ 154 h 197"/>
                <a:gd name="T32" fmla="*/ 0 w 7"/>
                <a:gd name="T33" fmla="*/ 141 h 197"/>
                <a:gd name="T34" fmla="*/ 3 w 7"/>
                <a:gd name="T35" fmla="*/ 136 h 197"/>
                <a:gd name="T36" fmla="*/ 7 w 7"/>
                <a:gd name="T37" fmla="*/ 141 h 197"/>
                <a:gd name="T38" fmla="*/ 0 w 7"/>
                <a:gd name="T39" fmla="*/ 141 h 197"/>
                <a:gd name="T40" fmla="*/ 3 w 7"/>
                <a:gd name="T41" fmla="*/ 126 h 197"/>
                <a:gd name="T42" fmla="*/ 7 w 7"/>
                <a:gd name="T43" fmla="*/ 129 h 197"/>
                <a:gd name="T44" fmla="*/ 3 w 7"/>
                <a:gd name="T45" fmla="*/ 133 h 197"/>
                <a:gd name="T46" fmla="*/ 0 w 7"/>
                <a:gd name="T47" fmla="*/ 119 h 197"/>
                <a:gd name="T48" fmla="*/ 7 w 7"/>
                <a:gd name="T49" fmla="*/ 119 h 197"/>
                <a:gd name="T50" fmla="*/ 3 w 7"/>
                <a:gd name="T51" fmla="*/ 123 h 197"/>
                <a:gd name="T52" fmla="*/ 0 w 7"/>
                <a:gd name="T53" fmla="*/ 109 h 197"/>
                <a:gd name="T54" fmla="*/ 3 w 7"/>
                <a:gd name="T55" fmla="*/ 105 h 197"/>
                <a:gd name="T56" fmla="*/ 7 w 7"/>
                <a:gd name="T57" fmla="*/ 109 h 197"/>
                <a:gd name="T58" fmla="*/ 0 w 7"/>
                <a:gd name="T59" fmla="*/ 109 h 197"/>
                <a:gd name="T60" fmla="*/ 3 w 7"/>
                <a:gd name="T61" fmla="*/ 94 h 197"/>
                <a:gd name="T62" fmla="*/ 7 w 7"/>
                <a:gd name="T63" fmla="*/ 98 h 197"/>
                <a:gd name="T64" fmla="*/ 3 w 7"/>
                <a:gd name="T65" fmla="*/ 102 h 197"/>
                <a:gd name="T66" fmla="*/ 0 w 7"/>
                <a:gd name="T67" fmla="*/ 87 h 197"/>
                <a:gd name="T68" fmla="*/ 7 w 7"/>
                <a:gd name="T69" fmla="*/ 87 h 197"/>
                <a:gd name="T70" fmla="*/ 3 w 7"/>
                <a:gd name="T71" fmla="*/ 91 h 197"/>
                <a:gd name="T72" fmla="*/ 0 w 7"/>
                <a:gd name="T73" fmla="*/ 77 h 197"/>
                <a:gd name="T74" fmla="*/ 3 w 7"/>
                <a:gd name="T75" fmla="*/ 73 h 197"/>
                <a:gd name="T76" fmla="*/ 7 w 7"/>
                <a:gd name="T77" fmla="*/ 77 h 197"/>
                <a:gd name="T78" fmla="*/ 0 w 7"/>
                <a:gd name="T79" fmla="*/ 77 h 197"/>
                <a:gd name="T80" fmla="*/ 3 w 7"/>
                <a:gd name="T81" fmla="*/ 63 h 197"/>
                <a:gd name="T82" fmla="*/ 7 w 7"/>
                <a:gd name="T83" fmla="*/ 66 h 197"/>
                <a:gd name="T84" fmla="*/ 3 w 7"/>
                <a:gd name="T85" fmla="*/ 70 h 197"/>
                <a:gd name="T86" fmla="*/ 0 w 7"/>
                <a:gd name="T87" fmla="*/ 55 h 197"/>
                <a:gd name="T88" fmla="*/ 7 w 7"/>
                <a:gd name="T89" fmla="*/ 55 h 197"/>
                <a:gd name="T90" fmla="*/ 3 w 7"/>
                <a:gd name="T91" fmla="*/ 60 h 197"/>
                <a:gd name="T92" fmla="*/ 0 w 7"/>
                <a:gd name="T93" fmla="*/ 46 h 197"/>
                <a:gd name="T94" fmla="*/ 3 w 7"/>
                <a:gd name="T95" fmla="*/ 42 h 197"/>
                <a:gd name="T96" fmla="*/ 7 w 7"/>
                <a:gd name="T97" fmla="*/ 46 h 197"/>
                <a:gd name="T98" fmla="*/ 0 w 7"/>
                <a:gd name="T99" fmla="*/ 46 h 197"/>
                <a:gd name="T100" fmla="*/ 3 w 7"/>
                <a:gd name="T101" fmla="*/ 31 h 197"/>
                <a:gd name="T102" fmla="*/ 7 w 7"/>
                <a:gd name="T103" fmla="*/ 34 h 197"/>
                <a:gd name="T104" fmla="*/ 3 w 7"/>
                <a:gd name="T105" fmla="*/ 39 h 197"/>
                <a:gd name="T106" fmla="*/ 0 w 7"/>
                <a:gd name="T107" fmla="*/ 24 h 197"/>
                <a:gd name="T108" fmla="*/ 7 w 7"/>
                <a:gd name="T109" fmla="*/ 24 h 197"/>
                <a:gd name="T110" fmla="*/ 3 w 7"/>
                <a:gd name="T111" fmla="*/ 28 h 197"/>
                <a:gd name="T112" fmla="*/ 0 w 7"/>
                <a:gd name="T113" fmla="*/ 14 h 197"/>
                <a:gd name="T114" fmla="*/ 3 w 7"/>
                <a:gd name="T115" fmla="*/ 10 h 197"/>
                <a:gd name="T116" fmla="*/ 7 w 7"/>
                <a:gd name="T117" fmla="*/ 14 h 197"/>
                <a:gd name="T118" fmla="*/ 0 w 7"/>
                <a:gd name="T119" fmla="*/ 14 h 197"/>
                <a:gd name="T120" fmla="*/ 3 w 7"/>
                <a:gd name="T121" fmla="*/ 0 h 197"/>
                <a:gd name="T122" fmla="*/ 7 w 7"/>
                <a:gd name="T123" fmla="*/ 3 h 197"/>
                <a:gd name="T124" fmla="*/ 3 w 7"/>
                <a:gd name="T125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" h="197">
                  <a:moveTo>
                    <a:pt x="0" y="193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0"/>
                    <a:pt x="2" y="189"/>
                    <a:pt x="3" y="189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5" y="189"/>
                    <a:pt x="7" y="190"/>
                    <a:pt x="7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7" y="193"/>
                    <a:pt x="7" y="193"/>
                    <a:pt x="7" y="193"/>
                  </a:cubicBezTo>
                  <a:cubicBezTo>
                    <a:pt x="7" y="195"/>
                    <a:pt x="5" y="197"/>
                    <a:pt x="3" y="197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2" y="197"/>
                    <a:pt x="0" y="195"/>
                    <a:pt x="0" y="193"/>
                  </a:cubicBezTo>
                  <a:close/>
                  <a:moveTo>
                    <a:pt x="0" y="183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5" y="179"/>
                    <a:pt x="7" y="180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7" y="185"/>
                    <a:pt x="5" y="186"/>
                    <a:pt x="3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2" y="186"/>
                    <a:pt x="0" y="185"/>
                    <a:pt x="0" y="183"/>
                  </a:cubicBezTo>
                  <a:close/>
                  <a:moveTo>
                    <a:pt x="0" y="172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0" y="169"/>
                    <a:pt x="2" y="168"/>
                    <a:pt x="3" y="168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5" y="168"/>
                    <a:pt x="7" y="169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4"/>
                    <a:pt x="5" y="17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2" y="175"/>
                    <a:pt x="0" y="174"/>
                    <a:pt x="0" y="172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59"/>
                    <a:pt x="2" y="157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5" y="157"/>
                    <a:pt x="7" y="159"/>
                    <a:pt x="7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7" y="163"/>
                    <a:pt x="5" y="165"/>
                    <a:pt x="3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2" y="165"/>
                    <a:pt x="0" y="163"/>
                    <a:pt x="0" y="162"/>
                  </a:cubicBezTo>
                  <a:close/>
                  <a:moveTo>
                    <a:pt x="0" y="151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48"/>
                    <a:pt x="2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5" y="147"/>
                    <a:pt x="7" y="148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2" y="154"/>
                    <a:pt x="0" y="153"/>
                    <a:pt x="0" y="151"/>
                  </a:cubicBezTo>
                  <a:close/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8"/>
                    <a:pt x="2" y="136"/>
                    <a:pt x="3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5" y="136"/>
                    <a:pt x="7" y="138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2"/>
                    <a:pt x="5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2" y="144"/>
                    <a:pt x="0" y="142"/>
                    <a:pt x="0" y="141"/>
                  </a:cubicBezTo>
                  <a:close/>
                  <a:moveTo>
                    <a:pt x="0" y="130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27"/>
                    <a:pt x="2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6"/>
                    <a:pt x="7" y="127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2"/>
                    <a:pt x="5" y="133"/>
                    <a:pt x="3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2" y="133"/>
                    <a:pt x="0" y="132"/>
                    <a:pt x="0" y="130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5" y="115"/>
                    <a:pt x="7" y="117"/>
                    <a:pt x="7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1"/>
                    <a:pt x="5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0" y="121"/>
                    <a:pt x="0" y="120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6"/>
                    <a:pt x="2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5"/>
                    <a:pt x="7" y="106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1"/>
                    <a:pt x="5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2" y="112"/>
                    <a:pt x="0" y="111"/>
                    <a:pt x="0" y="109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2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4"/>
                    <a:pt x="7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5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2"/>
                    <a:pt x="0" y="100"/>
                    <a:pt x="0" y="99"/>
                  </a:cubicBezTo>
                  <a:close/>
                  <a:moveTo>
                    <a:pt x="0" y="88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5"/>
                    <a:pt x="2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5" y="84"/>
                    <a:pt x="7" y="85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0"/>
                    <a:pt x="5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0" y="90"/>
                    <a:pt x="0" y="88"/>
                  </a:cubicBezTo>
                  <a:close/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2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3"/>
                    <a:pt x="7" y="75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9"/>
                    <a:pt x="5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1"/>
                    <a:pt x="0" y="79"/>
                    <a:pt x="0" y="77"/>
                  </a:cubicBezTo>
                  <a:close/>
                  <a:moveTo>
                    <a:pt x="0" y="67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4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63"/>
                    <a:pt x="7" y="64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9"/>
                    <a:pt x="5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2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2"/>
                    <a:pt x="7" y="54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8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7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8"/>
                    <a:pt x="5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0" y="48"/>
                    <a:pt x="0" y="46"/>
                  </a:cubicBezTo>
                  <a:close/>
                  <a:moveTo>
                    <a:pt x="0" y="35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1"/>
                    <a:pt x="7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0" y="37"/>
                    <a:pt x="0" y="35"/>
                  </a:cubicBezTo>
                  <a:close/>
                  <a:moveTo>
                    <a:pt x="0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7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7"/>
                    <a:pt x="5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0" y="27"/>
                    <a:pt x="0" y="25"/>
                  </a:cubicBezTo>
                  <a:close/>
                  <a:moveTo>
                    <a:pt x="0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7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5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0" y="16"/>
                    <a:pt x="0" y="14"/>
                  </a:cubicBezTo>
                  <a:close/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77"/>
            <p:cNvSpPr>
              <a:spLocks noEditPoints="1"/>
            </p:cNvSpPr>
            <p:nvPr/>
          </p:nvSpPr>
          <p:spPr bwMode="auto">
            <a:xfrm>
              <a:off x="7408524" y="1652135"/>
              <a:ext cx="17463" cy="374650"/>
            </a:xfrm>
            <a:custGeom>
              <a:avLst/>
              <a:gdLst>
                <a:gd name="T0" fmla="*/ 4 w 7"/>
                <a:gd name="T1" fmla="*/ 137 h 145"/>
                <a:gd name="T2" fmla="*/ 7 w 7"/>
                <a:gd name="T3" fmla="*/ 140 h 145"/>
                <a:gd name="T4" fmla="*/ 4 w 7"/>
                <a:gd name="T5" fmla="*/ 145 h 145"/>
                <a:gd name="T6" fmla="*/ 0 w 7"/>
                <a:gd name="T7" fmla="*/ 130 h 145"/>
                <a:gd name="T8" fmla="*/ 7 w 7"/>
                <a:gd name="T9" fmla="*/ 130 h 145"/>
                <a:gd name="T10" fmla="*/ 4 w 7"/>
                <a:gd name="T11" fmla="*/ 134 h 145"/>
                <a:gd name="T12" fmla="*/ 0 w 7"/>
                <a:gd name="T13" fmla="*/ 120 h 145"/>
                <a:gd name="T14" fmla="*/ 4 w 7"/>
                <a:gd name="T15" fmla="*/ 116 h 145"/>
                <a:gd name="T16" fmla="*/ 7 w 7"/>
                <a:gd name="T17" fmla="*/ 120 h 145"/>
                <a:gd name="T18" fmla="*/ 0 w 7"/>
                <a:gd name="T19" fmla="*/ 120 h 145"/>
                <a:gd name="T20" fmla="*/ 4 w 7"/>
                <a:gd name="T21" fmla="*/ 105 h 145"/>
                <a:gd name="T22" fmla="*/ 7 w 7"/>
                <a:gd name="T23" fmla="*/ 109 h 145"/>
                <a:gd name="T24" fmla="*/ 4 w 7"/>
                <a:gd name="T25" fmla="*/ 113 h 145"/>
                <a:gd name="T26" fmla="*/ 0 w 7"/>
                <a:gd name="T27" fmla="*/ 98 h 145"/>
                <a:gd name="T28" fmla="*/ 7 w 7"/>
                <a:gd name="T29" fmla="*/ 98 h 145"/>
                <a:gd name="T30" fmla="*/ 4 w 7"/>
                <a:gd name="T31" fmla="*/ 102 h 145"/>
                <a:gd name="T32" fmla="*/ 0 w 7"/>
                <a:gd name="T33" fmla="*/ 89 h 145"/>
                <a:gd name="T34" fmla="*/ 4 w 7"/>
                <a:gd name="T35" fmla="*/ 84 h 145"/>
                <a:gd name="T36" fmla="*/ 7 w 7"/>
                <a:gd name="T37" fmla="*/ 89 h 145"/>
                <a:gd name="T38" fmla="*/ 0 w 7"/>
                <a:gd name="T39" fmla="*/ 89 h 145"/>
                <a:gd name="T40" fmla="*/ 4 w 7"/>
                <a:gd name="T41" fmla="*/ 74 h 145"/>
                <a:gd name="T42" fmla="*/ 7 w 7"/>
                <a:gd name="T43" fmla="*/ 77 h 145"/>
                <a:gd name="T44" fmla="*/ 4 w 7"/>
                <a:gd name="T45" fmla="*/ 81 h 145"/>
                <a:gd name="T46" fmla="*/ 0 w 7"/>
                <a:gd name="T47" fmla="*/ 67 h 145"/>
                <a:gd name="T48" fmla="*/ 7 w 7"/>
                <a:gd name="T49" fmla="*/ 67 h 145"/>
                <a:gd name="T50" fmla="*/ 4 w 7"/>
                <a:gd name="T51" fmla="*/ 71 h 145"/>
                <a:gd name="T52" fmla="*/ 0 w 7"/>
                <a:gd name="T53" fmla="*/ 57 h 145"/>
                <a:gd name="T54" fmla="*/ 4 w 7"/>
                <a:gd name="T55" fmla="*/ 53 h 145"/>
                <a:gd name="T56" fmla="*/ 7 w 7"/>
                <a:gd name="T57" fmla="*/ 57 h 145"/>
                <a:gd name="T58" fmla="*/ 0 w 7"/>
                <a:gd name="T59" fmla="*/ 57 h 145"/>
                <a:gd name="T60" fmla="*/ 4 w 7"/>
                <a:gd name="T61" fmla="*/ 42 h 145"/>
                <a:gd name="T62" fmla="*/ 7 w 7"/>
                <a:gd name="T63" fmla="*/ 46 h 145"/>
                <a:gd name="T64" fmla="*/ 4 w 7"/>
                <a:gd name="T65" fmla="*/ 50 h 145"/>
                <a:gd name="T66" fmla="*/ 0 w 7"/>
                <a:gd name="T67" fmla="*/ 35 h 145"/>
                <a:gd name="T68" fmla="*/ 7 w 7"/>
                <a:gd name="T69" fmla="*/ 35 h 145"/>
                <a:gd name="T70" fmla="*/ 4 w 7"/>
                <a:gd name="T71" fmla="*/ 39 h 145"/>
                <a:gd name="T72" fmla="*/ 0 w 7"/>
                <a:gd name="T73" fmla="*/ 25 h 145"/>
                <a:gd name="T74" fmla="*/ 4 w 7"/>
                <a:gd name="T75" fmla="*/ 21 h 145"/>
                <a:gd name="T76" fmla="*/ 7 w 7"/>
                <a:gd name="T77" fmla="*/ 25 h 145"/>
                <a:gd name="T78" fmla="*/ 0 w 7"/>
                <a:gd name="T79" fmla="*/ 25 h 145"/>
                <a:gd name="T80" fmla="*/ 4 w 7"/>
                <a:gd name="T81" fmla="*/ 11 h 145"/>
                <a:gd name="T82" fmla="*/ 7 w 7"/>
                <a:gd name="T83" fmla="*/ 14 h 145"/>
                <a:gd name="T84" fmla="*/ 4 w 7"/>
                <a:gd name="T85" fmla="*/ 18 h 145"/>
                <a:gd name="T86" fmla="*/ 0 w 7"/>
                <a:gd name="T87" fmla="*/ 3 h 145"/>
                <a:gd name="T88" fmla="*/ 7 w 7"/>
                <a:gd name="T89" fmla="*/ 3 h 145"/>
                <a:gd name="T90" fmla="*/ 4 w 7"/>
                <a:gd name="T91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" h="145"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8"/>
                    <a:pt x="2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6" y="137"/>
                    <a:pt x="7" y="138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3"/>
                    <a:pt x="6" y="145"/>
                    <a:pt x="4" y="145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2" y="145"/>
                    <a:pt x="0" y="143"/>
                    <a:pt x="0" y="141"/>
                  </a:cubicBezTo>
                  <a:close/>
                  <a:moveTo>
                    <a:pt x="0" y="131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28"/>
                    <a:pt x="2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6" y="127"/>
                    <a:pt x="7" y="128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33"/>
                    <a:pt x="6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" y="134"/>
                    <a:pt x="0" y="133"/>
                    <a:pt x="0" y="131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6" y="116"/>
                    <a:pt x="7" y="117"/>
                    <a:pt x="7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2"/>
                    <a:pt x="6" y="123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2"/>
                    <a:pt x="0" y="120"/>
                  </a:cubicBezTo>
                  <a:close/>
                  <a:moveTo>
                    <a:pt x="0" y="11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7"/>
                    <a:pt x="2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5"/>
                    <a:pt x="7" y="107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1"/>
                    <a:pt x="6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2" y="113"/>
                    <a:pt x="0" y="111"/>
                    <a:pt x="0" y="110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2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7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1"/>
                    <a:pt x="6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2" y="102"/>
                    <a:pt x="0" y="101"/>
                    <a:pt x="0" y="99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2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4"/>
                    <a:pt x="7" y="86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0"/>
                    <a:pt x="6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0"/>
                    <a:pt x="0" y="89"/>
                  </a:cubicBezTo>
                  <a:close/>
                  <a:moveTo>
                    <a:pt x="0" y="7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2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4"/>
                    <a:pt x="7" y="75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0"/>
                    <a:pt x="6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80"/>
                    <a:pt x="0" y="78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2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6" y="63"/>
                    <a:pt x="7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9"/>
                    <a:pt x="6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69"/>
                    <a:pt x="0" y="68"/>
                  </a:cubicBezTo>
                  <a:close/>
                  <a:moveTo>
                    <a:pt x="0" y="57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2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53"/>
                    <a:pt x="7" y="54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9"/>
                    <a:pt x="0" y="57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7" y="44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6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0"/>
                    <a:pt x="0" y="48"/>
                    <a:pt x="0" y="47"/>
                  </a:cubicBezTo>
                  <a:close/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2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6" y="32"/>
                    <a:pt x="7" y="33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8"/>
                    <a:pt x="6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7" y="23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7"/>
                    <a:pt x="6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lose/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7" y="1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6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7"/>
                    <a:pt x="0" y="15"/>
                  </a:cubicBezTo>
                  <a:close/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378"/>
            <p:cNvSpPr>
              <a:spLocks noEditPoints="1"/>
            </p:cNvSpPr>
            <p:nvPr/>
          </p:nvSpPr>
          <p:spPr bwMode="auto">
            <a:xfrm>
              <a:off x="7518062" y="1804535"/>
              <a:ext cx="7938" cy="215900"/>
            </a:xfrm>
            <a:custGeom>
              <a:avLst/>
              <a:gdLst>
                <a:gd name="T0" fmla="*/ 0 w 3"/>
                <a:gd name="T1" fmla="*/ 81 h 84"/>
                <a:gd name="T2" fmla="*/ 1 w 3"/>
                <a:gd name="T3" fmla="*/ 80 h 84"/>
                <a:gd name="T4" fmla="*/ 3 w 3"/>
                <a:gd name="T5" fmla="*/ 81 h 84"/>
                <a:gd name="T6" fmla="*/ 1 w 3"/>
                <a:gd name="T7" fmla="*/ 84 h 84"/>
                <a:gd name="T8" fmla="*/ 0 w 3"/>
                <a:gd name="T9" fmla="*/ 82 h 84"/>
                <a:gd name="T10" fmla="*/ 0 w 3"/>
                <a:gd name="T11" fmla="*/ 74 h 84"/>
                <a:gd name="T12" fmla="*/ 1 w 3"/>
                <a:gd name="T13" fmla="*/ 72 h 84"/>
                <a:gd name="T14" fmla="*/ 3 w 3"/>
                <a:gd name="T15" fmla="*/ 74 h 84"/>
                <a:gd name="T16" fmla="*/ 1 w 3"/>
                <a:gd name="T17" fmla="*/ 77 h 84"/>
                <a:gd name="T18" fmla="*/ 0 w 3"/>
                <a:gd name="T19" fmla="*/ 75 h 84"/>
                <a:gd name="T20" fmla="*/ 0 w 3"/>
                <a:gd name="T21" fmla="*/ 67 h 84"/>
                <a:gd name="T22" fmla="*/ 1 w 3"/>
                <a:gd name="T23" fmla="*/ 65 h 84"/>
                <a:gd name="T24" fmla="*/ 3 w 3"/>
                <a:gd name="T25" fmla="*/ 67 h 84"/>
                <a:gd name="T26" fmla="*/ 1 w 3"/>
                <a:gd name="T27" fmla="*/ 69 h 84"/>
                <a:gd name="T28" fmla="*/ 0 w 3"/>
                <a:gd name="T29" fmla="*/ 68 h 84"/>
                <a:gd name="T30" fmla="*/ 0 w 3"/>
                <a:gd name="T31" fmla="*/ 59 h 84"/>
                <a:gd name="T32" fmla="*/ 1 w 3"/>
                <a:gd name="T33" fmla="*/ 58 h 84"/>
                <a:gd name="T34" fmla="*/ 3 w 3"/>
                <a:gd name="T35" fmla="*/ 59 h 84"/>
                <a:gd name="T36" fmla="*/ 1 w 3"/>
                <a:gd name="T37" fmla="*/ 62 h 84"/>
                <a:gd name="T38" fmla="*/ 0 w 3"/>
                <a:gd name="T39" fmla="*/ 60 h 84"/>
                <a:gd name="T40" fmla="*/ 0 w 3"/>
                <a:gd name="T41" fmla="*/ 52 h 84"/>
                <a:gd name="T42" fmla="*/ 1 w 3"/>
                <a:gd name="T43" fmla="*/ 51 h 84"/>
                <a:gd name="T44" fmla="*/ 3 w 3"/>
                <a:gd name="T45" fmla="*/ 52 h 84"/>
                <a:gd name="T46" fmla="*/ 1 w 3"/>
                <a:gd name="T47" fmla="*/ 55 h 84"/>
                <a:gd name="T48" fmla="*/ 0 w 3"/>
                <a:gd name="T49" fmla="*/ 53 h 84"/>
                <a:gd name="T50" fmla="*/ 0 w 3"/>
                <a:gd name="T51" fmla="*/ 45 h 84"/>
                <a:gd name="T52" fmla="*/ 1 w 3"/>
                <a:gd name="T53" fmla="*/ 43 h 84"/>
                <a:gd name="T54" fmla="*/ 3 w 3"/>
                <a:gd name="T55" fmla="*/ 45 h 84"/>
                <a:gd name="T56" fmla="*/ 1 w 3"/>
                <a:gd name="T57" fmla="*/ 48 h 84"/>
                <a:gd name="T58" fmla="*/ 0 w 3"/>
                <a:gd name="T59" fmla="*/ 46 h 84"/>
                <a:gd name="T60" fmla="*/ 0 w 3"/>
                <a:gd name="T61" fmla="*/ 38 h 84"/>
                <a:gd name="T62" fmla="*/ 1 w 3"/>
                <a:gd name="T63" fmla="*/ 36 h 84"/>
                <a:gd name="T64" fmla="*/ 3 w 3"/>
                <a:gd name="T65" fmla="*/ 38 h 84"/>
                <a:gd name="T66" fmla="*/ 1 w 3"/>
                <a:gd name="T67" fmla="*/ 40 h 84"/>
                <a:gd name="T68" fmla="*/ 0 w 3"/>
                <a:gd name="T69" fmla="*/ 39 h 84"/>
                <a:gd name="T70" fmla="*/ 0 w 3"/>
                <a:gd name="T71" fmla="*/ 30 h 84"/>
                <a:gd name="T72" fmla="*/ 1 w 3"/>
                <a:gd name="T73" fmla="*/ 29 h 84"/>
                <a:gd name="T74" fmla="*/ 3 w 3"/>
                <a:gd name="T75" fmla="*/ 30 h 84"/>
                <a:gd name="T76" fmla="*/ 1 w 3"/>
                <a:gd name="T77" fmla="*/ 33 h 84"/>
                <a:gd name="T78" fmla="*/ 0 w 3"/>
                <a:gd name="T79" fmla="*/ 31 h 84"/>
                <a:gd name="T80" fmla="*/ 0 w 3"/>
                <a:gd name="T81" fmla="*/ 23 h 84"/>
                <a:gd name="T82" fmla="*/ 1 w 3"/>
                <a:gd name="T83" fmla="*/ 22 h 84"/>
                <a:gd name="T84" fmla="*/ 3 w 3"/>
                <a:gd name="T85" fmla="*/ 23 h 84"/>
                <a:gd name="T86" fmla="*/ 1 w 3"/>
                <a:gd name="T87" fmla="*/ 26 h 84"/>
                <a:gd name="T88" fmla="*/ 0 w 3"/>
                <a:gd name="T89" fmla="*/ 24 h 84"/>
                <a:gd name="T90" fmla="*/ 0 w 3"/>
                <a:gd name="T91" fmla="*/ 16 h 84"/>
                <a:gd name="T92" fmla="*/ 1 w 3"/>
                <a:gd name="T93" fmla="*/ 14 h 84"/>
                <a:gd name="T94" fmla="*/ 3 w 3"/>
                <a:gd name="T95" fmla="*/ 16 h 84"/>
                <a:gd name="T96" fmla="*/ 1 w 3"/>
                <a:gd name="T97" fmla="*/ 18 h 84"/>
                <a:gd name="T98" fmla="*/ 0 w 3"/>
                <a:gd name="T99" fmla="*/ 17 h 84"/>
                <a:gd name="T100" fmla="*/ 0 w 3"/>
                <a:gd name="T101" fmla="*/ 9 h 84"/>
                <a:gd name="T102" fmla="*/ 1 w 3"/>
                <a:gd name="T103" fmla="*/ 7 h 84"/>
                <a:gd name="T104" fmla="*/ 3 w 3"/>
                <a:gd name="T105" fmla="*/ 9 h 84"/>
                <a:gd name="T106" fmla="*/ 1 w 3"/>
                <a:gd name="T107" fmla="*/ 11 h 84"/>
                <a:gd name="T108" fmla="*/ 0 w 3"/>
                <a:gd name="T109" fmla="*/ 10 h 84"/>
                <a:gd name="T110" fmla="*/ 0 w 3"/>
                <a:gd name="T111" fmla="*/ 1 h 84"/>
                <a:gd name="T112" fmla="*/ 1 w 3"/>
                <a:gd name="T113" fmla="*/ 0 h 84"/>
                <a:gd name="T114" fmla="*/ 3 w 3"/>
                <a:gd name="T115" fmla="*/ 1 h 84"/>
                <a:gd name="T116" fmla="*/ 1 w 3"/>
                <a:gd name="T117" fmla="*/ 4 h 84"/>
                <a:gd name="T118" fmla="*/ 0 w 3"/>
                <a:gd name="T11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" h="84"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2" y="80"/>
                    <a:pt x="3" y="80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2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3"/>
                    <a:pt x="0" y="82"/>
                  </a:cubicBezTo>
                  <a:close/>
                  <a:moveTo>
                    <a:pt x="0" y="7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2" y="72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2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" y="65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2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9"/>
                    <a:pt x="0" y="69"/>
                    <a:pt x="0" y="68"/>
                  </a:cubicBezTo>
                  <a:close/>
                  <a:moveTo>
                    <a:pt x="0" y="6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1"/>
                    <a:pt x="0" y="60"/>
                  </a:cubicBezTo>
                  <a:close/>
                  <a:moveTo>
                    <a:pt x="0" y="5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3" y="51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2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4"/>
                    <a:pt x="0" y="53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3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lose/>
                  <a:moveTo>
                    <a:pt x="0" y="3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lose/>
                  <a:moveTo>
                    <a:pt x="0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2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1"/>
                  </a:cubicBezTo>
                  <a:close/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7"/>
                  </a:cubicBezTo>
                  <a:close/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79"/>
            <p:cNvSpPr>
              <a:spLocks noEditPoints="1"/>
            </p:cNvSpPr>
            <p:nvPr/>
          </p:nvSpPr>
          <p:spPr bwMode="auto">
            <a:xfrm>
              <a:off x="7629187" y="1558472"/>
              <a:ext cx="7938" cy="461963"/>
            </a:xfrm>
            <a:custGeom>
              <a:avLst/>
              <a:gdLst>
                <a:gd name="T0" fmla="*/ 1 w 3"/>
                <a:gd name="T1" fmla="*/ 175 h 179"/>
                <a:gd name="T2" fmla="*/ 1 w 3"/>
                <a:gd name="T3" fmla="*/ 179 h 179"/>
                <a:gd name="T4" fmla="*/ 0 w 3"/>
                <a:gd name="T5" fmla="*/ 169 h 179"/>
                <a:gd name="T6" fmla="*/ 3 w 3"/>
                <a:gd name="T7" fmla="*/ 169 h 179"/>
                <a:gd name="T8" fmla="*/ 0 w 3"/>
                <a:gd name="T9" fmla="*/ 170 h 179"/>
                <a:gd name="T10" fmla="*/ 1 w 3"/>
                <a:gd name="T11" fmla="*/ 160 h 179"/>
                <a:gd name="T12" fmla="*/ 1 w 3"/>
                <a:gd name="T13" fmla="*/ 164 h 179"/>
                <a:gd name="T14" fmla="*/ 0 w 3"/>
                <a:gd name="T15" fmla="*/ 154 h 179"/>
                <a:gd name="T16" fmla="*/ 3 w 3"/>
                <a:gd name="T17" fmla="*/ 154 h 179"/>
                <a:gd name="T18" fmla="*/ 0 w 3"/>
                <a:gd name="T19" fmla="*/ 155 h 179"/>
                <a:gd name="T20" fmla="*/ 1 w 3"/>
                <a:gd name="T21" fmla="*/ 146 h 179"/>
                <a:gd name="T22" fmla="*/ 1 w 3"/>
                <a:gd name="T23" fmla="*/ 150 h 179"/>
                <a:gd name="T24" fmla="*/ 0 w 3"/>
                <a:gd name="T25" fmla="*/ 140 h 179"/>
                <a:gd name="T26" fmla="*/ 3 w 3"/>
                <a:gd name="T27" fmla="*/ 140 h 179"/>
                <a:gd name="T28" fmla="*/ 0 w 3"/>
                <a:gd name="T29" fmla="*/ 141 h 179"/>
                <a:gd name="T30" fmla="*/ 1 w 3"/>
                <a:gd name="T31" fmla="*/ 131 h 179"/>
                <a:gd name="T32" fmla="*/ 1 w 3"/>
                <a:gd name="T33" fmla="*/ 135 h 179"/>
                <a:gd name="T34" fmla="*/ 0 w 3"/>
                <a:gd name="T35" fmla="*/ 125 h 179"/>
                <a:gd name="T36" fmla="*/ 3 w 3"/>
                <a:gd name="T37" fmla="*/ 125 h 179"/>
                <a:gd name="T38" fmla="*/ 0 w 3"/>
                <a:gd name="T39" fmla="*/ 126 h 179"/>
                <a:gd name="T40" fmla="*/ 1 w 3"/>
                <a:gd name="T41" fmla="*/ 117 h 179"/>
                <a:gd name="T42" fmla="*/ 1 w 3"/>
                <a:gd name="T43" fmla="*/ 121 h 179"/>
                <a:gd name="T44" fmla="*/ 0 w 3"/>
                <a:gd name="T45" fmla="*/ 111 h 179"/>
                <a:gd name="T46" fmla="*/ 3 w 3"/>
                <a:gd name="T47" fmla="*/ 111 h 179"/>
                <a:gd name="T48" fmla="*/ 0 w 3"/>
                <a:gd name="T49" fmla="*/ 112 h 179"/>
                <a:gd name="T50" fmla="*/ 1 w 3"/>
                <a:gd name="T51" fmla="*/ 102 h 179"/>
                <a:gd name="T52" fmla="*/ 1 w 3"/>
                <a:gd name="T53" fmla="*/ 106 h 179"/>
                <a:gd name="T54" fmla="*/ 0 w 3"/>
                <a:gd name="T55" fmla="*/ 96 h 179"/>
                <a:gd name="T56" fmla="*/ 3 w 3"/>
                <a:gd name="T57" fmla="*/ 96 h 179"/>
                <a:gd name="T58" fmla="*/ 0 w 3"/>
                <a:gd name="T59" fmla="*/ 97 h 179"/>
                <a:gd name="T60" fmla="*/ 1 w 3"/>
                <a:gd name="T61" fmla="*/ 88 h 179"/>
                <a:gd name="T62" fmla="*/ 1 w 3"/>
                <a:gd name="T63" fmla="*/ 92 h 179"/>
                <a:gd name="T64" fmla="*/ 0 w 3"/>
                <a:gd name="T65" fmla="*/ 82 h 179"/>
                <a:gd name="T66" fmla="*/ 3 w 3"/>
                <a:gd name="T67" fmla="*/ 82 h 179"/>
                <a:gd name="T68" fmla="*/ 0 w 3"/>
                <a:gd name="T69" fmla="*/ 83 h 179"/>
                <a:gd name="T70" fmla="*/ 1 w 3"/>
                <a:gd name="T71" fmla="*/ 73 h 179"/>
                <a:gd name="T72" fmla="*/ 1 w 3"/>
                <a:gd name="T73" fmla="*/ 77 h 179"/>
                <a:gd name="T74" fmla="*/ 0 w 3"/>
                <a:gd name="T75" fmla="*/ 67 h 179"/>
                <a:gd name="T76" fmla="*/ 3 w 3"/>
                <a:gd name="T77" fmla="*/ 67 h 179"/>
                <a:gd name="T78" fmla="*/ 0 w 3"/>
                <a:gd name="T79" fmla="*/ 68 h 179"/>
                <a:gd name="T80" fmla="*/ 1 w 3"/>
                <a:gd name="T81" fmla="*/ 58 h 179"/>
                <a:gd name="T82" fmla="*/ 1 w 3"/>
                <a:gd name="T83" fmla="*/ 63 h 179"/>
                <a:gd name="T84" fmla="*/ 0 w 3"/>
                <a:gd name="T85" fmla="*/ 53 h 179"/>
                <a:gd name="T86" fmla="*/ 3 w 3"/>
                <a:gd name="T87" fmla="*/ 53 h 179"/>
                <a:gd name="T88" fmla="*/ 0 w 3"/>
                <a:gd name="T89" fmla="*/ 54 h 179"/>
                <a:gd name="T90" fmla="*/ 1 w 3"/>
                <a:gd name="T91" fmla="*/ 44 h 179"/>
                <a:gd name="T92" fmla="*/ 1 w 3"/>
                <a:gd name="T93" fmla="*/ 48 h 179"/>
                <a:gd name="T94" fmla="*/ 0 w 3"/>
                <a:gd name="T95" fmla="*/ 38 h 179"/>
                <a:gd name="T96" fmla="*/ 3 w 3"/>
                <a:gd name="T97" fmla="*/ 38 h 179"/>
                <a:gd name="T98" fmla="*/ 0 w 3"/>
                <a:gd name="T99" fmla="*/ 39 h 179"/>
                <a:gd name="T100" fmla="*/ 1 w 3"/>
                <a:gd name="T101" fmla="*/ 29 h 179"/>
                <a:gd name="T102" fmla="*/ 1 w 3"/>
                <a:gd name="T103" fmla="*/ 34 h 179"/>
                <a:gd name="T104" fmla="*/ 0 w 3"/>
                <a:gd name="T105" fmla="*/ 24 h 179"/>
                <a:gd name="T106" fmla="*/ 3 w 3"/>
                <a:gd name="T107" fmla="*/ 24 h 179"/>
                <a:gd name="T108" fmla="*/ 0 w 3"/>
                <a:gd name="T109" fmla="*/ 25 h 179"/>
                <a:gd name="T110" fmla="*/ 1 w 3"/>
                <a:gd name="T111" fmla="*/ 15 h 179"/>
                <a:gd name="T112" fmla="*/ 1 w 3"/>
                <a:gd name="T113" fmla="*/ 19 h 179"/>
                <a:gd name="T114" fmla="*/ 0 w 3"/>
                <a:gd name="T115" fmla="*/ 9 h 179"/>
                <a:gd name="T116" fmla="*/ 3 w 3"/>
                <a:gd name="T117" fmla="*/ 9 h 179"/>
                <a:gd name="T118" fmla="*/ 0 w 3"/>
                <a:gd name="T119" fmla="*/ 10 h 179"/>
                <a:gd name="T120" fmla="*/ 1 w 3"/>
                <a:gd name="T121" fmla="*/ 0 h 179"/>
                <a:gd name="T122" fmla="*/ 1 w 3"/>
                <a:gd name="T123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" h="179">
                  <a:moveTo>
                    <a:pt x="0" y="177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5"/>
                    <a:pt x="0" y="175"/>
                    <a:pt x="1" y="175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2" y="175"/>
                    <a:pt x="3" y="175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9"/>
                    <a:pt x="1" y="179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0" y="179"/>
                    <a:pt x="0" y="178"/>
                    <a:pt x="0" y="177"/>
                  </a:cubicBezTo>
                  <a:close/>
                  <a:moveTo>
                    <a:pt x="0" y="17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0" y="168"/>
                    <a:pt x="0" y="167"/>
                    <a:pt x="1" y="167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2" y="167"/>
                    <a:pt x="3" y="168"/>
                    <a:pt x="3" y="169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1"/>
                    <a:pt x="2" y="172"/>
                    <a:pt x="1" y="172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0" y="172"/>
                    <a:pt x="0" y="171"/>
                    <a:pt x="0" y="170"/>
                  </a:cubicBezTo>
                  <a:close/>
                  <a:moveTo>
                    <a:pt x="0" y="163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0" y="161"/>
                    <a:pt x="0" y="160"/>
                    <a:pt x="1" y="160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2" y="160"/>
                    <a:pt x="3" y="161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3" y="164"/>
                    <a:pt x="2" y="164"/>
                    <a:pt x="1" y="164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0" y="164"/>
                    <a:pt x="0" y="164"/>
                    <a:pt x="0" y="163"/>
                  </a:cubicBezTo>
                  <a:close/>
                  <a:moveTo>
                    <a:pt x="0" y="155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2" y="153"/>
                    <a:pt x="3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6"/>
                    <a:pt x="2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7"/>
                    <a:pt x="0" y="156"/>
                    <a:pt x="0" y="155"/>
                  </a:cubicBezTo>
                  <a:close/>
                  <a:moveTo>
                    <a:pt x="0" y="148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6"/>
                    <a:pt x="0" y="146"/>
                    <a:pt x="1" y="14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46"/>
                    <a:pt x="3" y="146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9"/>
                    <a:pt x="2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0" y="150"/>
                    <a:pt x="0" y="149"/>
                    <a:pt x="0" y="148"/>
                  </a:cubicBezTo>
                  <a:close/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9"/>
                    <a:pt x="0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8"/>
                    <a:pt x="3" y="139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2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0" y="143"/>
                    <a:pt x="0" y="142"/>
                    <a:pt x="0" y="141"/>
                  </a:cubicBezTo>
                  <a:close/>
                  <a:moveTo>
                    <a:pt x="0" y="134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2"/>
                    <a:pt x="0" y="131"/>
                    <a:pt x="1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" y="131"/>
                    <a:pt x="3" y="132"/>
                    <a:pt x="3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2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0" y="135"/>
                    <a:pt x="0" y="135"/>
                    <a:pt x="0" y="134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2" y="124"/>
                    <a:pt x="3" y="125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7"/>
                    <a:pt x="2" y="128"/>
                    <a:pt x="1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27"/>
                    <a:pt x="0" y="126"/>
                  </a:cubicBezTo>
                  <a:close/>
                  <a:moveTo>
                    <a:pt x="0" y="119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7"/>
                    <a:pt x="3" y="117"/>
                    <a:pt x="3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20"/>
                    <a:pt x="2" y="121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1"/>
                    <a:pt x="0" y="120"/>
                    <a:pt x="0" y="119"/>
                  </a:cubicBezTo>
                  <a:close/>
                  <a:moveTo>
                    <a:pt x="0" y="112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1" y="10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2" y="109"/>
                    <a:pt x="3" y="110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3"/>
                    <a:pt x="2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3"/>
                    <a:pt x="0" y="113"/>
                    <a:pt x="0" y="112"/>
                  </a:cubicBezTo>
                  <a:close/>
                  <a:moveTo>
                    <a:pt x="0" y="105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3"/>
                    <a:pt x="0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2" y="102"/>
                    <a:pt x="3" y="103"/>
                    <a:pt x="3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2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5"/>
                    <a:pt x="0" y="105"/>
                  </a:cubicBezTo>
                  <a:close/>
                  <a:moveTo>
                    <a:pt x="0" y="97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2" y="95"/>
                    <a:pt x="3" y="95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2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99"/>
                    <a:pt x="0" y="98"/>
                    <a:pt x="0" y="97"/>
                  </a:cubicBezTo>
                  <a:close/>
                  <a:moveTo>
                    <a:pt x="0" y="9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8"/>
                    <a:pt x="0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2" y="88"/>
                    <a:pt x="3" y="88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2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2"/>
                    <a:pt x="0" y="91"/>
                    <a:pt x="0" y="90"/>
                  </a:cubicBezTo>
                  <a:close/>
                  <a:moveTo>
                    <a:pt x="0" y="83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81"/>
                    <a:pt x="0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2" y="80"/>
                    <a:pt x="3" y="81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2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close/>
                  <a:moveTo>
                    <a:pt x="0" y="76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3" y="74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2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6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2" y="66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2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8"/>
                  </a:cubicBezTo>
                  <a:close/>
                  <a:moveTo>
                    <a:pt x="0" y="6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3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2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2"/>
                    <a:pt x="0" y="61"/>
                  </a:cubicBezTo>
                  <a:close/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0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3" y="52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5"/>
                    <a:pt x="0" y="54"/>
                  </a:cubicBezTo>
                  <a:close/>
                  <a:moveTo>
                    <a:pt x="0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3" y="45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lose/>
                  <a:moveTo>
                    <a:pt x="0" y="3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2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0"/>
                    <a:pt x="0" y="39"/>
                  </a:cubicBezTo>
                  <a:close/>
                  <a:moveTo>
                    <a:pt x="0" y="3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2"/>
                  </a:cubicBezTo>
                  <a:close/>
                  <a:moveTo>
                    <a:pt x="0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lose/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380"/>
            <p:cNvSpPr>
              <a:spLocks noEditPoints="1"/>
            </p:cNvSpPr>
            <p:nvPr/>
          </p:nvSpPr>
          <p:spPr bwMode="auto">
            <a:xfrm>
              <a:off x="7719674" y="1821997"/>
              <a:ext cx="7938" cy="198438"/>
            </a:xfrm>
            <a:custGeom>
              <a:avLst/>
              <a:gdLst>
                <a:gd name="T0" fmla="*/ 0 w 3"/>
                <a:gd name="T1" fmla="*/ 74 h 77"/>
                <a:gd name="T2" fmla="*/ 2 w 3"/>
                <a:gd name="T3" fmla="*/ 73 h 77"/>
                <a:gd name="T4" fmla="*/ 3 w 3"/>
                <a:gd name="T5" fmla="*/ 74 h 77"/>
                <a:gd name="T6" fmla="*/ 2 w 3"/>
                <a:gd name="T7" fmla="*/ 77 h 77"/>
                <a:gd name="T8" fmla="*/ 0 w 3"/>
                <a:gd name="T9" fmla="*/ 75 h 77"/>
                <a:gd name="T10" fmla="*/ 0 w 3"/>
                <a:gd name="T11" fmla="*/ 67 h 77"/>
                <a:gd name="T12" fmla="*/ 2 w 3"/>
                <a:gd name="T13" fmla="*/ 65 h 77"/>
                <a:gd name="T14" fmla="*/ 3 w 3"/>
                <a:gd name="T15" fmla="*/ 67 h 77"/>
                <a:gd name="T16" fmla="*/ 2 w 3"/>
                <a:gd name="T17" fmla="*/ 70 h 77"/>
                <a:gd name="T18" fmla="*/ 0 w 3"/>
                <a:gd name="T19" fmla="*/ 68 h 77"/>
                <a:gd name="T20" fmla="*/ 0 w 3"/>
                <a:gd name="T21" fmla="*/ 60 h 77"/>
                <a:gd name="T22" fmla="*/ 2 w 3"/>
                <a:gd name="T23" fmla="*/ 58 h 77"/>
                <a:gd name="T24" fmla="*/ 3 w 3"/>
                <a:gd name="T25" fmla="*/ 60 h 77"/>
                <a:gd name="T26" fmla="*/ 2 w 3"/>
                <a:gd name="T27" fmla="*/ 62 h 77"/>
                <a:gd name="T28" fmla="*/ 0 w 3"/>
                <a:gd name="T29" fmla="*/ 61 h 77"/>
                <a:gd name="T30" fmla="*/ 0 w 3"/>
                <a:gd name="T31" fmla="*/ 52 h 77"/>
                <a:gd name="T32" fmla="*/ 2 w 3"/>
                <a:gd name="T33" fmla="*/ 51 h 77"/>
                <a:gd name="T34" fmla="*/ 3 w 3"/>
                <a:gd name="T35" fmla="*/ 52 h 77"/>
                <a:gd name="T36" fmla="*/ 2 w 3"/>
                <a:gd name="T37" fmla="*/ 55 h 77"/>
                <a:gd name="T38" fmla="*/ 0 w 3"/>
                <a:gd name="T39" fmla="*/ 53 h 77"/>
                <a:gd name="T40" fmla="*/ 0 w 3"/>
                <a:gd name="T41" fmla="*/ 45 h 77"/>
                <a:gd name="T42" fmla="*/ 2 w 3"/>
                <a:gd name="T43" fmla="*/ 44 h 77"/>
                <a:gd name="T44" fmla="*/ 3 w 3"/>
                <a:gd name="T45" fmla="*/ 45 h 77"/>
                <a:gd name="T46" fmla="*/ 2 w 3"/>
                <a:gd name="T47" fmla="*/ 48 h 77"/>
                <a:gd name="T48" fmla="*/ 0 w 3"/>
                <a:gd name="T49" fmla="*/ 46 h 77"/>
                <a:gd name="T50" fmla="*/ 0 w 3"/>
                <a:gd name="T51" fmla="*/ 38 h 77"/>
                <a:gd name="T52" fmla="*/ 2 w 3"/>
                <a:gd name="T53" fmla="*/ 36 h 77"/>
                <a:gd name="T54" fmla="*/ 3 w 3"/>
                <a:gd name="T55" fmla="*/ 38 h 77"/>
                <a:gd name="T56" fmla="*/ 2 w 3"/>
                <a:gd name="T57" fmla="*/ 41 h 77"/>
                <a:gd name="T58" fmla="*/ 0 w 3"/>
                <a:gd name="T59" fmla="*/ 39 h 77"/>
                <a:gd name="T60" fmla="*/ 0 w 3"/>
                <a:gd name="T61" fmla="*/ 31 h 77"/>
                <a:gd name="T62" fmla="*/ 2 w 3"/>
                <a:gd name="T63" fmla="*/ 29 h 77"/>
                <a:gd name="T64" fmla="*/ 3 w 3"/>
                <a:gd name="T65" fmla="*/ 31 h 77"/>
                <a:gd name="T66" fmla="*/ 2 w 3"/>
                <a:gd name="T67" fmla="*/ 33 h 77"/>
                <a:gd name="T68" fmla="*/ 0 w 3"/>
                <a:gd name="T69" fmla="*/ 32 h 77"/>
                <a:gd name="T70" fmla="*/ 0 w 3"/>
                <a:gd name="T71" fmla="*/ 23 h 77"/>
                <a:gd name="T72" fmla="*/ 2 w 3"/>
                <a:gd name="T73" fmla="*/ 22 h 77"/>
                <a:gd name="T74" fmla="*/ 3 w 3"/>
                <a:gd name="T75" fmla="*/ 23 h 77"/>
                <a:gd name="T76" fmla="*/ 2 w 3"/>
                <a:gd name="T77" fmla="*/ 26 h 77"/>
                <a:gd name="T78" fmla="*/ 0 w 3"/>
                <a:gd name="T79" fmla="*/ 24 h 77"/>
                <a:gd name="T80" fmla="*/ 0 w 3"/>
                <a:gd name="T81" fmla="*/ 16 h 77"/>
                <a:gd name="T82" fmla="*/ 2 w 3"/>
                <a:gd name="T83" fmla="*/ 15 h 77"/>
                <a:gd name="T84" fmla="*/ 3 w 3"/>
                <a:gd name="T85" fmla="*/ 16 h 77"/>
                <a:gd name="T86" fmla="*/ 2 w 3"/>
                <a:gd name="T87" fmla="*/ 19 h 77"/>
                <a:gd name="T88" fmla="*/ 0 w 3"/>
                <a:gd name="T89" fmla="*/ 17 h 77"/>
                <a:gd name="T90" fmla="*/ 0 w 3"/>
                <a:gd name="T91" fmla="*/ 9 h 77"/>
                <a:gd name="T92" fmla="*/ 2 w 3"/>
                <a:gd name="T93" fmla="*/ 7 h 77"/>
                <a:gd name="T94" fmla="*/ 3 w 3"/>
                <a:gd name="T95" fmla="*/ 9 h 77"/>
                <a:gd name="T96" fmla="*/ 2 w 3"/>
                <a:gd name="T97" fmla="*/ 11 h 77"/>
                <a:gd name="T98" fmla="*/ 0 w 3"/>
                <a:gd name="T99" fmla="*/ 10 h 77"/>
                <a:gd name="T100" fmla="*/ 0 w 3"/>
                <a:gd name="T101" fmla="*/ 2 h 77"/>
                <a:gd name="T102" fmla="*/ 2 w 3"/>
                <a:gd name="T103" fmla="*/ 0 h 77"/>
                <a:gd name="T104" fmla="*/ 3 w 3"/>
                <a:gd name="T105" fmla="*/ 2 h 77"/>
                <a:gd name="T106" fmla="*/ 2 w 3"/>
                <a:gd name="T107" fmla="*/ 4 h 77"/>
                <a:gd name="T108" fmla="*/ 0 w 3"/>
                <a:gd name="T109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77">
                  <a:moveTo>
                    <a:pt x="0" y="7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3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0" y="76"/>
                    <a:pt x="0" y="75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3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0" y="69"/>
                    <a:pt x="0" y="68"/>
                  </a:cubicBezTo>
                  <a:close/>
                  <a:moveTo>
                    <a:pt x="0" y="6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3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2"/>
                    <a:pt x="0" y="61"/>
                  </a:cubicBezTo>
                  <a:close/>
                  <a:moveTo>
                    <a:pt x="0" y="5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4"/>
                    <a:pt x="0" y="53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lose/>
                  <a:moveTo>
                    <a:pt x="0" y="3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9"/>
                  </a:cubicBezTo>
                  <a:close/>
                  <a:moveTo>
                    <a:pt x="0" y="3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2"/>
                  </a:cubicBezTo>
                  <a:close/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7"/>
                  </a:cubicBezTo>
                  <a:close/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381"/>
            <p:cNvSpPr>
              <a:spLocks noEditPoints="1"/>
            </p:cNvSpPr>
            <p:nvPr/>
          </p:nvSpPr>
          <p:spPr bwMode="auto">
            <a:xfrm>
              <a:off x="7910174" y="1579110"/>
              <a:ext cx="7938" cy="441325"/>
            </a:xfrm>
            <a:custGeom>
              <a:avLst/>
              <a:gdLst>
                <a:gd name="T0" fmla="*/ 2 w 3"/>
                <a:gd name="T1" fmla="*/ 167 h 171"/>
                <a:gd name="T2" fmla="*/ 2 w 3"/>
                <a:gd name="T3" fmla="*/ 171 h 171"/>
                <a:gd name="T4" fmla="*/ 0 w 3"/>
                <a:gd name="T5" fmla="*/ 161 h 171"/>
                <a:gd name="T6" fmla="*/ 3 w 3"/>
                <a:gd name="T7" fmla="*/ 161 h 171"/>
                <a:gd name="T8" fmla="*/ 0 w 3"/>
                <a:gd name="T9" fmla="*/ 162 h 171"/>
                <a:gd name="T10" fmla="*/ 2 w 3"/>
                <a:gd name="T11" fmla="*/ 152 h 171"/>
                <a:gd name="T12" fmla="*/ 2 w 3"/>
                <a:gd name="T13" fmla="*/ 156 h 171"/>
                <a:gd name="T14" fmla="*/ 0 w 3"/>
                <a:gd name="T15" fmla="*/ 146 h 171"/>
                <a:gd name="T16" fmla="*/ 3 w 3"/>
                <a:gd name="T17" fmla="*/ 146 h 171"/>
                <a:gd name="T18" fmla="*/ 0 w 3"/>
                <a:gd name="T19" fmla="*/ 147 h 171"/>
                <a:gd name="T20" fmla="*/ 2 w 3"/>
                <a:gd name="T21" fmla="*/ 138 h 171"/>
                <a:gd name="T22" fmla="*/ 2 w 3"/>
                <a:gd name="T23" fmla="*/ 142 h 171"/>
                <a:gd name="T24" fmla="*/ 0 w 3"/>
                <a:gd name="T25" fmla="*/ 132 h 171"/>
                <a:gd name="T26" fmla="*/ 3 w 3"/>
                <a:gd name="T27" fmla="*/ 132 h 171"/>
                <a:gd name="T28" fmla="*/ 0 w 3"/>
                <a:gd name="T29" fmla="*/ 133 h 171"/>
                <a:gd name="T30" fmla="*/ 2 w 3"/>
                <a:gd name="T31" fmla="*/ 123 h 171"/>
                <a:gd name="T32" fmla="*/ 2 w 3"/>
                <a:gd name="T33" fmla="*/ 127 h 171"/>
                <a:gd name="T34" fmla="*/ 0 w 3"/>
                <a:gd name="T35" fmla="*/ 117 h 171"/>
                <a:gd name="T36" fmla="*/ 3 w 3"/>
                <a:gd name="T37" fmla="*/ 117 h 171"/>
                <a:gd name="T38" fmla="*/ 0 w 3"/>
                <a:gd name="T39" fmla="*/ 118 h 171"/>
                <a:gd name="T40" fmla="*/ 2 w 3"/>
                <a:gd name="T41" fmla="*/ 109 h 171"/>
                <a:gd name="T42" fmla="*/ 2 w 3"/>
                <a:gd name="T43" fmla="*/ 113 h 171"/>
                <a:gd name="T44" fmla="*/ 0 w 3"/>
                <a:gd name="T45" fmla="*/ 103 h 171"/>
                <a:gd name="T46" fmla="*/ 3 w 3"/>
                <a:gd name="T47" fmla="*/ 103 h 171"/>
                <a:gd name="T48" fmla="*/ 0 w 3"/>
                <a:gd name="T49" fmla="*/ 104 h 171"/>
                <a:gd name="T50" fmla="*/ 2 w 3"/>
                <a:gd name="T51" fmla="*/ 94 h 171"/>
                <a:gd name="T52" fmla="*/ 2 w 3"/>
                <a:gd name="T53" fmla="*/ 98 h 171"/>
                <a:gd name="T54" fmla="*/ 0 w 3"/>
                <a:gd name="T55" fmla="*/ 88 h 171"/>
                <a:gd name="T56" fmla="*/ 3 w 3"/>
                <a:gd name="T57" fmla="*/ 88 h 171"/>
                <a:gd name="T58" fmla="*/ 0 w 3"/>
                <a:gd name="T59" fmla="*/ 89 h 171"/>
                <a:gd name="T60" fmla="*/ 2 w 3"/>
                <a:gd name="T61" fmla="*/ 80 h 171"/>
                <a:gd name="T62" fmla="*/ 2 w 3"/>
                <a:gd name="T63" fmla="*/ 84 h 171"/>
                <a:gd name="T64" fmla="*/ 0 w 3"/>
                <a:gd name="T65" fmla="*/ 74 h 171"/>
                <a:gd name="T66" fmla="*/ 3 w 3"/>
                <a:gd name="T67" fmla="*/ 74 h 171"/>
                <a:gd name="T68" fmla="*/ 0 w 3"/>
                <a:gd name="T69" fmla="*/ 75 h 171"/>
                <a:gd name="T70" fmla="*/ 2 w 3"/>
                <a:gd name="T71" fmla="*/ 65 h 171"/>
                <a:gd name="T72" fmla="*/ 2 w 3"/>
                <a:gd name="T73" fmla="*/ 69 h 171"/>
                <a:gd name="T74" fmla="*/ 0 w 3"/>
                <a:gd name="T75" fmla="*/ 59 h 171"/>
                <a:gd name="T76" fmla="*/ 3 w 3"/>
                <a:gd name="T77" fmla="*/ 59 h 171"/>
                <a:gd name="T78" fmla="*/ 0 w 3"/>
                <a:gd name="T79" fmla="*/ 60 h 171"/>
                <a:gd name="T80" fmla="*/ 2 w 3"/>
                <a:gd name="T81" fmla="*/ 50 h 171"/>
                <a:gd name="T82" fmla="*/ 2 w 3"/>
                <a:gd name="T83" fmla="*/ 55 h 171"/>
                <a:gd name="T84" fmla="*/ 0 w 3"/>
                <a:gd name="T85" fmla="*/ 45 h 171"/>
                <a:gd name="T86" fmla="*/ 3 w 3"/>
                <a:gd name="T87" fmla="*/ 45 h 171"/>
                <a:gd name="T88" fmla="*/ 0 w 3"/>
                <a:gd name="T89" fmla="*/ 46 h 171"/>
                <a:gd name="T90" fmla="*/ 2 w 3"/>
                <a:gd name="T91" fmla="*/ 36 h 171"/>
                <a:gd name="T92" fmla="*/ 2 w 3"/>
                <a:gd name="T93" fmla="*/ 40 h 171"/>
                <a:gd name="T94" fmla="*/ 0 w 3"/>
                <a:gd name="T95" fmla="*/ 30 h 171"/>
                <a:gd name="T96" fmla="*/ 3 w 3"/>
                <a:gd name="T97" fmla="*/ 30 h 171"/>
                <a:gd name="T98" fmla="*/ 0 w 3"/>
                <a:gd name="T99" fmla="*/ 31 h 171"/>
                <a:gd name="T100" fmla="*/ 2 w 3"/>
                <a:gd name="T101" fmla="*/ 21 h 171"/>
                <a:gd name="T102" fmla="*/ 2 w 3"/>
                <a:gd name="T103" fmla="*/ 26 h 171"/>
                <a:gd name="T104" fmla="*/ 0 w 3"/>
                <a:gd name="T105" fmla="*/ 16 h 171"/>
                <a:gd name="T106" fmla="*/ 3 w 3"/>
                <a:gd name="T107" fmla="*/ 16 h 171"/>
                <a:gd name="T108" fmla="*/ 0 w 3"/>
                <a:gd name="T109" fmla="*/ 17 h 171"/>
                <a:gd name="T110" fmla="*/ 2 w 3"/>
                <a:gd name="T111" fmla="*/ 7 h 171"/>
                <a:gd name="T112" fmla="*/ 2 w 3"/>
                <a:gd name="T113" fmla="*/ 11 h 171"/>
                <a:gd name="T114" fmla="*/ 0 w 3"/>
                <a:gd name="T115" fmla="*/ 1 h 171"/>
                <a:gd name="T116" fmla="*/ 3 w 3"/>
                <a:gd name="T117" fmla="*/ 1 h 171"/>
                <a:gd name="T118" fmla="*/ 0 w 3"/>
                <a:gd name="T119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" h="171">
                  <a:moveTo>
                    <a:pt x="0" y="169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0" y="167"/>
                    <a:pt x="1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2" y="167"/>
                    <a:pt x="3" y="167"/>
                    <a:pt x="3" y="168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2" y="171"/>
                    <a:pt x="2" y="171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1"/>
                    <a:pt x="0" y="170"/>
                    <a:pt x="0" y="169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1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3" y="160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3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4"/>
                    <a:pt x="0" y="163"/>
                    <a:pt x="0" y="162"/>
                  </a:cubicBezTo>
                  <a:close/>
                  <a:moveTo>
                    <a:pt x="0" y="155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3"/>
                    <a:pt x="1" y="152"/>
                    <a:pt x="2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2" y="152"/>
                    <a:pt x="3" y="153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6"/>
                    <a:pt x="0" y="155"/>
                  </a:cubicBezTo>
                  <a:close/>
                  <a:moveTo>
                    <a:pt x="0" y="147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" y="145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8"/>
                    <a:pt x="2" y="149"/>
                    <a:pt x="2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1" y="149"/>
                    <a:pt x="0" y="148"/>
                    <a:pt x="0" y="147"/>
                  </a:cubicBezTo>
                  <a:close/>
                  <a:moveTo>
                    <a:pt x="0" y="140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38"/>
                    <a:pt x="1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8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1" y="142"/>
                    <a:pt x="0" y="141"/>
                    <a:pt x="0" y="140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2" y="130"/>
                    <a:pt x="3" y="131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34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5"/>
                    <a:pt x="0" y="134"/>
                    <a:pt x="0" y="133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4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7"/>
                    <a:pt x="2" y="127"/>
                    <a:pt x="2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0" y="127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3" y="117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11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1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3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2"/>
                    <a:pt x="0" y="111"/>
                  </a:cubicBezTo>
                  <a:close/>
                  <a:moveTo>
                    <a:pt x="0" y="104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1" y="101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3" y="102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0" y="105"/>
                    <a:pt x="0" y="104"/>
                  </a:cubicBezTo>
                  <a:close/>
                  <a:moveTo>
                    <a:pt x="0" y="97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1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8"/>
                    <a:pt x="0" y="97"/>
                    <a:pt x="0" y="97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7"/>
                    <a:pt x="1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3" y="87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0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1"/>
                    <a:pt x="0" y="90"/>
                    <a:pt x="0" y="89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3" y="80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6"/>
                    <a:pt x="0" y="76"/>
                    <a:pt x="0" y="75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9"/>
                    <a:pt x="0" y="68"/>
                    <a:pt x="0" y="68"/>
                  </a:cubicBezTo>
                  <a:close/>
                  <a:moveTo>
                    <a:pt x="0" y="6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1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8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1"/>
                    <a:pt x="0" y="60"/>
                  </a:cubicBezTo>
                  <a:close/>
                  <a:moveTo>
                    <a:pt x="0" y="5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1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3" y="51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4"/>
                    <a:pt x="0" y="53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lose/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lose/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8"/>
                    <a:pt x="0" y="17"/>
                  </a:cubicBezTo>
                  <a:close/>
                  <a:moveTo>
                    <a:pt x="0" y="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382"/>
            <p:cNvSpPr>
              <a:spLocks noEditPoints="1"/>
            </p:cNvSpPr>
            <p:nvPr/>
          </p:nvSpPr>
          <p:spPr bwMode="auto">
            <a:xfrm>
              <a:off x="7675224" y="1652135"/>
              <a:ext cx="15875" cy="374650"/>
            </a:xfrm>
            <a:custGeom>
              <a:avLst/>
              <a:gdLst>
                <a:gd name="T0" fmla="*/ 3 w 6"/>
                <a:gd name="T1" fmla="*/ 137 h 145"/>
                <a:gd name="T2" fmla="*/ 6 w 6"/>
                <a:gd name="T3" fmla="*/ 140 h 145"/>
                <a:gd name="T4" fmla="*/ 3 w 6"/>
                <a:gd name="T5" fmla="*/ 145 h 145"/>
                <a:gd name="T6" fmla="*/ 0 w 6"/>
                <a:gd name="T7" fmla="*/ 130 h 145"/>
                <a:gd name="T8" fmla="*/ 6 w 6"/>
                <a:gd name="T9" fmla="*/ 130 h 145"/>
                <a:gd name="T10" fmla="*/ 3 w 6"/>
                <a:gd name="T11" fmla="*/ 134 h 145"/>
                <a:gd name="T12" fmla="*/ 0 w 6"/>
                <a:gd name="T13" fmla="*/ 120 h 145"/>
                <a:gd name="T14" fmla="*/ 3 w 6"/>
                <a:gd name="T15" fmla="*/ 116 h 145"/>
                <a:gd name="T16" fmla="*/ 6 w 6"/>
                <a:gd name="T17" fmla="*/ 120 h 145"/>
                <a:gd name="T18" fmla="*/ 0 w 6"/>
                <a:gd name="T19" fmla="*/ 120 h 145"/>
                <a:gd name="T20" fmla="*/ 3 w 6"/>
                <a:gd name="T21" fmla="*/ 105 h 145"/>
                <a:gd name="T22" fmla="*/ 6 w 6"/>
                <a:gd name="T23" fmla="*/ 109 h 145"/>
                <a:gd name="T24" fmla="*/ 3 w 6"/>
                <a:gd name="T25" fmla="*/ 113 h 145"/>
                <a:gd name="T26" fmla="*/ 0 w 6"/>
                <a:gd name="T27" fmla="*/ 98 h 145"/>
                <a:gd name="T28" fmla="*/ 6 w 6"/>
                <a:gd name="T29" fmla="*/ 98 h 145"/>
                <a:gd name="T30" fmla="*/ 3 w 6"/>
                <a:gd name="T31" fmla="*/ 102 h 145"/>
                <a:gd name="T32" fmla="*/ 0 w 6"/>
                <a:gd name="T33" fmla="*/ 89 h 145"/>
                <a:gd name="T34" fmla="*/ 3 w 6"/>
                <a:gd name="T35" fmla="*/ 84 h 145"/>
                <a:gd name="T36" fmla="*/ 6 w 6"/>
                <a:gd name="T37" fmla="*/ 89 h 145"/>
                <a:gd name="T38" fmla="*/ 0 w 6"/>
                <a:gd name="T39" fmla="*/ 89 h 145"/>
                <a:gd name="T40" fmla="*/ 3 w 6"/>
                <a:gd name="T41" fmla="*/ 74 h 145"/>
                <a:gd name="T42" fmla="*/ 6 w 6"/>
                <a:gd name="T43" fmla="*/ 77 h 145"/>
                <a:gd name="T44" fmla="*/ 3 w 6"/>
                <a:gd name="T45" fmla="*/ 81 h 145"/>
                <a:gd name="T46" fmla="*/ 0 w 6"/>
                <a:gd name="T47" fmla="*/ 67 h 145"/>
                <a:gd name="T48" fmla="*/ 6 w 6"/>
                <a:gd name="T49" fmla="*/ 67 h 145"/>
                <a:gd name="T50" fmla="*/ 3 w 6"/>
                <a:gd name="T51" fmla="*/ 71 h 145"/>
                <a:gd name="T52" fmla="*/ 0 w 6"/>
                <a:gd name="T53" fmla="*/ 57 h 145"/>
                <a:gd name="T54" fmla="*/ 3 w 6"/>
                <a:gd name="T55" fmla="*/ 53 h 145"/>
                <a:gd name="T56" fmla="*/ 6 w 6"/>
                <a:gd name="T57" fmla="*/ 57 h 145"/>
                <a:gd name="T58" fmla="*/ 0 w 6"/>
                <a:gd name="T59" fmla="*/ 57 h 145"/>
                <a:gd name="T60" fmla="*/ 3 w 6"/>
                <a:gd name="T61" fmla="*/ 42 h 145"/>
                <a:gd name="T62" fmla="*/ 6 w 6"/>
                <a:gd name="T63" fmla="*/ 46 h 145"/>
                <a:gd name="T64" fmla="*/ 3 w 6"/>
                <a:gd name="T65" fmla="*/ 50 h 145"/>
                <a:gd name="T66" fmla="*/ 0 w 6"/>
                <a:gd name="T67" fmla="*/ 35 h 145"/>
                <a:gd name="T68" fmla="*/ 6 w 6"/>
                <a:gd name="T69" fmla="*/ 35 h 145"/>
                <a:gd name="T70" fmla="*/ 3 w 6"/>
                <a:gd name="T71" fmla="*/ 39 h 145"/>
                <a:gd name="T72" fmla="*/ 0 w 6"/>
                <a:gd name="T73" fmla="*/ 25 h 145"/>
                <a:gd name="T74" fmla="*/ 3 w 6"/>
                <a:gd name="T75" fmla="*/ 21 h 145"/>
                <a:gd name="T76" fmla="*/ 6 w 6"/>
                <a:gd name="T77" fmla="*/ 25 h 145"/>
                <a:gd name="T78" fmla="*/ 0 w 6"/>
                <a:gd name="T79" fmla="*/ 25 h 145"/>
                <a:gd name="T80" fmla="*/ 3 w 6"/>
                <a:gd name="T81" fmla="*/ 11 h 145"/>
                <a:gd name="T82" fmla="*/ 6 w 6"/>
                <a:gd name="T83" fmla="*/ 14 h 145"/>
                <a:gd name="T84" fmla="*/ 3 w 6"/>
                <a:gd name="T85" fmla="*/ 18 h 145"/>
                <a:gd name="T86" fmla="*/ 0 w 6"/>
                <a:gd name="T87" fmla="*/ 3 h 145"/>
                <a:gd name="T88" fmla="*/ 6 w 6"/>
                <a:gd name="T89" fmla="*/ 3 h 145"/>
                <a:gd name="T90" fmla="*/ 3 w 6"/>
                <a:gd name="T91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" h="145"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8"/>
                    <a:pt x="1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5" y="137"/>
                    <a:pt x="6" y="138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43"/>
                    <a:pt x="5" y="145"/>
                    <a:pt x="3" y="145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1" y="145"/>
                    <a:pt x="0" y="143"/>
                    <a:pt x="0" y="141"/>
                  </a:cubicBezTo>
                  <a:close/>
                  <a:moveTo>
                    <a:pt x="0" y="131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28"/>
                    <a:pt x="1" y="127"/>
                    <a:pt x="3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5" y="127"/>
                    <a:pt x="6" y="128"/>
                    <a:pt x="6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3"/>
                    <a:pt x="5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4"/>
                    <a:pt x="0" y="133"/>
                    <a:pt x="0" y="131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1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5" y="116"/>
                    <a:pt x="6" y="117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2"/>
                    <a:pt x="5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0"/>
                  </a:cubicBezTo>
                  <a:close/>
                  <a:moveTo>
                    <a:pt x="0" y="11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7"/>
                    <a:pt x="1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5"/>
                    <a:pt x="6" y="107"/>
                    <a:pt x="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1"/>
                    <a:pt x="5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1"/>
                    <a:pt x="0" y="110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1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5" y="95"/>
                    <a:pt x="6" y="96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1"/>
                    <a:pt x="5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2"/>
                    <a:pt x="0" y="101"/>
                    <a:pt x="0" y="99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1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5" y="84"/>
                    <a:pt x="6" y="86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90"/>
                    <a:pt x="5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2"/>
                    <a:pt x="0" y="90"/>
                    <a:pt x="0" y="89"/>
                  </a:cubicBezTo>
                  <a:close/>
                  <a:moveTo>
                    <a:pt x="0" y="7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1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6" y="75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80"/>
                    <a:pt x="5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81"/>
                    <a:pt x="0" y="80"/>
                    <a:pt x="0" y="78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1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5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69"/>
                    <a:pt x="0" y="68"/>
                  </a:cubicBezTo>
                  <a:close/>
                  <a:moveTo>
                    <a:pt x="0" y="57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1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5" y="53"/>
                    <a:pt x="6" y="54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9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0"/>
                    <a:pt x="0" y="59"/>
                    <a:pt x="0" y="57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6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5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7"/>
                  </a:cubicBezTo>
                  <a:close/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2"/>
                    <a:pt x="6" y="33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8"/>
                    <a:pt x="5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6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6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5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7"/>
                    <a:pt x="0" y="25"/>
                  </a:cubicBezTo>
                  <a:close/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6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5"/>
                  </a:cubicBezTo>
                  <a:close/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383"/>
            <p:cNvSpPr>
              <a:spLocks noEditPoints="1"/>
            </p:cNvSpPr>
            <p:nvPr/>
          </p:nvSpPr>
          <p:spPr bwMode="auto">
            <a:xfrm>
              <a:off x="7845087" y="1655310"/>
              <a:ext cx="34925" cy="368300"/>
            </a:xfrm>
            <a:custGeom>
              <a:avLst/>
              <a:gdLst>
                <a:gd name="T0" fmla="*/ 0 w 13"/>
                <a:gd name="T1" fmla="*/ 136 h 143"/>
                <a:gd name="T2" fmla="*/ 7 w 13"/>
                <a:gd name="T3" fmla="*/ 129 h 143"/>
                <a:gd name="T4" fmla="*/ 13 w 13"/>
                <a:gd name="T5" fmla="*/ 136 h 143"/>
                <a:gd name="T6" fmla="*/ 7 w 13"/>
                <a:gd name="T7" fmla="*/ 143 h 143"/>
                <a:gd name="T8" fmla="*/ 0 w 13"/>
                <a:gd name="T9" fmla="*/ 136 h 143"/>
                <a:gd name="T10" fmla="*/ 0 w 13"/>
                <a:gd name="T11" fmla="*/ 117 h 143"/>
                <a:gd name="T12" fmla="*/ 7 w 13"/>
                <a:gd name="T13" fmla="*/ 111 h 143"/>
                <a:gd name="T14" fmla="*/ 13 w 13"/>
                <a:gd name="T15" fmla="*/ 117 h 143"/>
                <a:gd name="T16" fmla="*/ 7 w 13"/>
                <a:gd name="T17" fmla="*/ 124 h 143"/>
                <a:gd name="T18" fmla="*/ 0 w 13"/>
                <a:gd name="T19" fmla="*/ 118 h 143"/>
                <a:gd name="T20" fmla="*/ 0 w 13"/>
                <a:gd name="T21" fmla="*/ 99 h 143"/>
                <a:gd name="T22" fmla="*/ 7 w 13"/>
                <a:gd name="T23" fmla="*/ 92 h 143"/>
                <a:gd name="T24" fmla="*/ 13 w 13"/>
                <a:gd name="T25" fmla="*/ 99 h 143"/>
                <a:gd name="T26" fmla="*/ 7 w 13"/>
                <a:gd name="T27" fmla="*/ 106 h 143"/>
                <a:gd name="T28" fmla="*/ 0 w 13"/>
                <a:gd name="T29" fmla="*/ 100 h 143"/>
                <a:gd name="T30" fmla="*/ 0 w 13"/>
                <a:gd name="T31" fmla="*/ 80 h 143"/>
                <a:gd name="T32" fmla="*/ 7 w 13"/>
                <a:gd name="T33" fmla="*/ 74 h 143"/>
                <a:gd name="T34" fmla="*/ 13 w 13"/>
                <a:gd name="T35" fmla="*/ 80 h 143"/>
                <a:gd name="T36" fmla="*/ 7 w 13"/>
                <a:gd name="T37" fmla="*/ 88 h 143"/>
                <a:gd name="T38" fmla="*/ 0 w 13"/>
                <a:gd name="T39" fmla="*/ 81 h 143"/>
                <a:gd name="T40" fmla="*/ 0 w 13"/>
                <a:gd name="T41" fmla="*/ 62 h 143"/>
                <a:gd name="T42" fmla="*/ 7 w 13"/>
                <a:gd name="T43" fmla="*/ 55 h 143"/>
                <a:gd name="T44" fmla="*/ 13 w 13"/>
                <a:gd name="T45" fmla="*/ 62 h 143"/>
                <a:gd name="T46" fmla="*/ 7 w 13"/>
                <a:gd name="T47" fmla="*/ 69 h 143"/>
                <a:gd name="T48" fmla="*/ 0 w 13"/>
                <a:gd name="T49" fmla="*/ 63 h 143"/>
                <a:gd name="T50" fmla="*/ 0 w 13"/>
                <a:gd name="T51" fmla="*/ 43 h 143"/>
                <a:gd name="T52" fmla="*/ 7 w 13"/>
                <a:gd name="T53" fmla="*/ 37 h 143"/>
                <a:gd name="T54" fmla="*/ 13 w 13"/>
                <a:gd name="T55" fmla="*/ 43 h 143"/>
                <a:gd name="T56" fmla="*/ 7 w 13"/>
                <a:gd name="T57" fmla="*/ 51 h 143"/>
                <a:gd name="T58" fmla="*/ 0 w 13"/>
                <a:gd name="T59" fmla="*/ 44 h 143"/>
                <a:gd name="T60" fmla="*/ 0 w 13"/>
                <a:gd name="T61" fmla="*/ 25 h 143"/>
                <a:gd name="T62" fmla="*/ 7 w 13"/>
                <a:gd name="T63" fmla="*/ 19 h 143"/>
                <a:gd name="T64" fmla="*/ 13 w 13"/>
                <a:gd name="T65" fmla="*/ 25 h 143"/>
                <a:gd name="T66" fmla="*/ 7 w 13"/>
                <a:gd name="T67" fmla="*/ 32 h 143"/>
                <a:gd name="T68" fmla="*/ 0 w 13"/>
                <a:gd name="T69" fmla="*/ 26 h 143"/>
                <a:gd name="T70" fmla="*/ 0 w 13"/>
                <a:gd name="T71" fmla="*/ 7 h 143"/>
                <a:gd name="T72" fmla="*/ 7 w 13"/>
                <a:gd name="T73" fmla="*/ 0 h 143"/>
                <a:gd name="T74" fmla="*/ 13 w 13"/>
                <a:gd name="T75" fmla="*/ 7 h 143"/>
                <a:gd name="T76" fmla="*/ 7 w 13"/>
                <a:gd name="T77" fmla="*/ 14 h 143"/>
                <a:gd name="T78" fmla="*/ 0 w 13"/>
                <a:gd name="T79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43">
                  <a:moveTo>
                    <a:pt x="0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0" y="132"/>
                    <a:pt x="3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10" y="129"/>
                    <a:pt x="13" y="132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40"/>
                    <a:pt x="10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4"/>
                    <a:pt x="3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10" y="111"/>
                    <a:pt x="13" y="114"/>
                    <a:pt x="13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22"/>
                    <a:pt x="10" y="124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3" y="124"/>
                    <a:pt x="0" y="122"/>
                    <a:pt x="0" y="118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5"/>
                    <a:pt x="3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10" y="92"/>
                    <a:pt x="13" y="95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3"/>
                    <a:pt x="10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3" y="106"/>
                    <a:pt x="0" y="103"/>
                    <a:pt x="0" y="100"/>
                  </a:cubicBezTo>
                  <a:close/>
                  <a:moveTo>
                    <a:pt x="0" y="81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3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0" y="74"/>
                    <a:pt x="13" y="77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5"/>
                    <a:pt x="10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lose/>
                  <a:moveTo>
                    <a:pt x="0" y="63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58"/>
                    <a:pt x="3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0" y="55"/>
                    <a:pt x="13" y="58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6"/>
                    <a:pt x="10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lose/>
                  <a:moveTo>
                    <a:pt x="0" y="4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3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37"/>
                    <a:pt x="13" y="40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8"/>
                    <a:pt x="10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48"/>
                    <a:pt x="0" y="44"/>
                  </a:cubicBezTo>
                  <a:close/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0" y="19"/>
                    <a:pt x="13" y="21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0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0" y="29"/>
                    <a:pt x="0" y="26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384"/>
            <p:cNvSpPr>
              <a:spLocks noEditPoints="1"/>
            </p:cNvSpPr>
            <p:nvPr/>
          </p:nvSpPr>
          <p:spPr bwMode="auto">
            <a:xfrm>
              <a:off x="7565687" y="1655310"/>
              <a:ext cx="33338" cy="368300"/>
            </a:xfrm>
            <a:custGeom>
              <a:avLst/>
              <a:gdLst>
                <a:gd name="T0" fmla="*/ 0 w 13"/>
                <a:gd name="T1" fmla="*/ 136 h 143"/>
                <a:gd name="T2" fmla="*/ 6 w 13"/>
                <a:gd name="T3" fmla="*/ 129 h 143"/>
                <a:gd name="T4" fmla="*/ 13 w 13"/>
                <a:gd name="T5" fmla="*/ 136 h 143"/>
                <a:gd name="T6" fmla="*/ 6 w 13"/>
                <a:gd name="T7" fmla="*/ 143 h 143"/>
                <a:gd name="T8" fmla="*/ 0 w 13"/>
                <a:gd name="T9" fmla="*/ 136 h 143"/>
                <a:gd name="T10" fmla="*/ 0 w 13"/>
                <a:gd name="T11" fmla="*/ 117 h 143"/>
                <a:gd name="T12" fmla="*/ 6 w 13"/>
                <a:gd name="T13" fmla="*/ 111 h 143"/>
                <a:gd name="T14" fmla="*/ 13 w 13"/>
                <a:gd name="T15" fmla="*/ 117 h 143"/>
                <a:gd name="T16" fmla="*/ 6 w 13"/>
                <a:gd name="T17" fmla="*/ 124 h 143"/>
                <a:gd name="T18" fmla="*/ 0 w 13"/>
                <a:gd name="T19" fmla="*/ 118 h 143"/>
                <a:gd name="T20" fmla="*/ 0 w 13"/>
                <a:gd name="T21" fmla="*/ 99 h 143"/>
                <a:gd name="T22" fmla="*/ 6 w 13"/>
                <a:gd name="T23" fmla="*/ 92 h 143"/>
                <a:gd name="T24" fmla="*/ 13 w 13"/>
                <a:gd name="T25" fmla="*/ 99 h 143"/>
                <a:gd name="T26" fmla="*/ 6 w 13"/>
                <a:gd name="T27" fmla="*/ 106 h 143"/>
                <a:gd name="T28" fmla="*/ 0 w 13"/>
                <a:gd name="T29" fmla="*/ 100 h 143"/>
                <a:gd name="T30" fmla="*/ 0 w 13"/>
                <a:gd name="T31" fmla="*/ 80 h 143"/>
                <a:gd name="T32" fmla="*/ 6 w 13"/>
                <a:gd name="T33" fmla="*/ 74 h 143"/>
                <a:gd name="T34" fmla="*/ 13 w 13"/>
                <a:gd name="T35" fmla="*/ 80 h 143"/>
                <a:gd name="T36" fmla="*/ 6 w 13"/>
                <a:gd name="T37" fmla="*/ 88 h 143"/>
                <a:gd name="T38" fmla="*/ 0 w 13"/>
                <a:gd name="T39" fmla="*/ 81 h 143"/>
                <a:gd name="T40" fmla="*/ 0 w 13"/>
                <a:gd name="T41" fmla="*/ 62 h 143"/>
                <a:gd name="T42" fmla="*/ 6 w 13"/>
                <a:gd name="T43" fmla="*/ 55 h 143"/>
                <a:gd name="T44" fmla="*/ 13 w 13"/>
                <a:gd name="T45" fmla="*/ 62 h 143"/>
                <a:gd name="T46" fmla="*/ 6 w 13"/>
                <a:gd name="T47" fmla="*/ 69 h 143"/>
                <a:gd name="T48" fmla="*/ 0 w 13"/>
                <a:gd name="T49" fmla="*/ 63 h 143"/>
                <a:gd name="T50" fmla="*/ 0 w 13"/>
                <a:gd name="T51" fmla="*/ 43 h 143"/>
                <a:gd name="T52" fmla="*/ 6 w 13"/>
                <a:gd name="T53" fmla="*/ 37 h 143"/>
                <a:gd name="T54" fmla="*/ 13 w 13"/>
                <a:gd name="T55" fmla="*/ 43 h 143"/>
                <a:gd name="T56" fmla="*/ 6 w 13"/>
                <a:gd name="T57" fmla="*/ 51 h 143"/>
                <a:gd name="T58" fmla="*/ 0 w 13"/>
                <a:gd name="T59" fmla="*/ 44 h 143"/>
                <a:gd name="T60" fmla="*/ 0 w 13"/>
                <a:gd name="T61" fmla="*/ 25 h 143"/>
                <a:gd name="T62" fmla="*/ 6 w 13"/>
                <a:gd name="T63" fmla="*/ 19 h 143"/>
                <a:gd name="T64" fmla="*/ 13 w 13"/>
                <a:gd name="T65" fmla="*/ 25 h 143"/>
                <a:gd name="T66" fmla="*/ 6 w 13"/>
                <a:gd name="T67" fmla="*/ 32 h 143"/>
                <a:gd name="T68" fmla="*/ 0 w 13"/>
                <a:gd name="T69" fmla="*/ 26 h 143"/>
                <a:gd name="T70" fmla="*/ 0 w 13"/>
                <a:gd name="T71" fmla="*/ 7 h 143"/>
                <a:gd name="T72" fmla="*/ 6 w 13"/>
                <a:gd name="T73" fmla="*/ 0 h 143"/>
                <a:gd name="T74" fmla="*/ 13 w 13"/>
                <a:gd name="T75" fmla="*/ 7 h 143"/>
                <a:gd name="T76" fmla="*/ 6 w 13"/>
                <a:gd name="T77" fmla="*/ 14 h 143"/>
                <a:gd name="T78" fmla="*/ 0 w 13"/>
                <a:gd name="T79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43">
                  <a:moveTo>
                    <a:pt x="0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0" y="132"/>
                    <a:pt x="2" y="129"/>
                    <a:pt x="6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10" y="129"/>
                    <a:pt x="13" y="132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40"/>
                    <a:pt x="10" y="143"/>
                    <a:pt x="6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4"/>
                    <a:pt x="2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0" y="111"/>
                    <a:pt x="13" y="114"/>
                    <a:pt x="13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22"/>
                    <a:pt x="10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2" y="124"/>
                    <a:pt x="0" y="122"/>
                    <a:pt x="0" y="118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5"/>
                    <a:pt x="2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0" y="92"/>
                    <a:pt x="13" y="95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3"/>
                    <a:pt x="10" y="106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2" y="106"/>
                    <a:pt x="0" y="103"/>
                    <a:pt x="0" y="100"/>
                  </a:cubicBezTo>
                  <a:close/>
                  <a:moveTo>
                    <a:pt x="0" y="81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2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0" y="74"/>
                    <a:pt x="13" y="77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5"/>
                    <a:pt x="10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2" y="88"/>
                    <a:pt x="0" y="85"/>
                    <a:pt x="0" y="81"/>
                  </a:cubicBezTo>
                  <a:close/>
                  <a:moveTo>
                    <a:pt x="0" y="63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58"/>
                    <a:pt x="2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10" y="55"/>
                    <a:pt x="13" y="58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6"/>
                    <a:pt x="10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2" y="69"/>
                    <a:pt x="0" y="66"/>
                    <a:pt x="0" y="63"/>
                  </a:cubicBezTo>
                  <a:close/>
                  <a:moveTo>
                    <a:pt x="0" y="4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2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0" y="37"/>
                    <a:pt x="13" y="40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8"/>
                    <a:pt x="10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48"/>
                    <a:pt x="0" y="44"/>
                  </a:cubicBezTo>
                  <a:close/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2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3" y="21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0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2"/>
                    <a:pt x="0" y="29"/>
                    <a:pt x="0" y="26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385"/>
            <p:cNvSpPr>
              <a:spLocks noEditPoints="1"/>
            </p:cNvSpPr>
            <p:nvPr/>
          </p:nvSpPr>
          <p:spPr bwMode="auto">
            <a:xfrm>
              <a:off x="7781587" y="1706110"/>
              <a:ext cx="15875" cy="320675"/>
            </a:xfrm>
            <a:custGeom>
              <a:avLst/>
              <a:gdLst>
                <a:gd name="T0" fmla="*/ 0 w 6"/>
                <a:gd name="T1" fmla="*/ 119 h 124"/>
                <a:gd name="T2" fmla="*/ 3 w 6"/>
                <a:gd name="T3" fmla="*/ 116 h 124"/>
                <a:gd name="T4" fmla="*/ 6 w 6"/>
                <a:gd name="T5" fmla="*/ 119 h 124"/>
                <a:gd name="T6" fmla="*/ 3 w 6"/>
                <a:gd name="T7" fmla="*/ 124 h 124"/>
                <a:gd name="T8" fmla="*/ 0 w 6"/>
                <a:gd name="T9" fmla="*/ 120 h 124"/>
                <a:gd name="T10" fmla="*/ 0 w 6"/>
                <a:gd name="T11" fmla="*/ 109 h 124"/>
                <a:gd name="T12" fmla="*/ 3 w 6"/>
                <a:gd name="T13" fmla="*/ 106 h 124"/>
                <a:gd name="T14" fmla="*/ 6 w 6"/>
                <a:gd name="T15" fmla="*/ 109 h 124"/>
                <a:gd name="T16" fmla="*/ 3 w 6"/>
                <a:gd name="T17" fmla="*/ 113 h 124"/>
                <a:gd name="T18" fmla="*/ 0 w 6"/>
                <a:gd name="T19" fmla="*/ 110 h 124"/>
                <a:gd name="T20" fmla="*/ 0 w 6"/>
                <a:gd name="T21" fmla="*/ 98 h 124"/>
                <a:gd name="T22" fmla="*/ 3 w 6"/>
                <a:gd name="T23" fmla="*/ 95 h 124"/>
                <a:gd name="T24" fmla="*/ 6 w 6"/>
                <a:gd name="T25" fmla="*/ 98 h 124"/>
                <a:gd name="T26" fmla="*/ 3 w 6"/>
                <a:gd name="T27" fmla="*/ 102 h 124"/>
                <a:gd name="T28" fmla="*/ 0 w 6"/>
                <a:gd name="T29" fmla="*/ 99 h 124"/>
                <a:gd name="T30" fmla="*/ 0 w 6"/>
                <a:gd name="T31" fmla="*/ 88 h 124"/>
                <a:gd name="T32" fmla="*/ 3 w 6"/>
                <a:gd name="T33" fmla="*/ 84 h 124"/>
                <a:gd name="T34" fmla="*/ 6 w 6"/>
                <a:gd name="T35" fmla="*/ 88 h 124"/>
                <a:gd name="T36" fmla="*/ 3 w 6"/>
                <a:gd name="T37" fmla="*/ 92 h 124"/>
                <a:gd name="T38" fmla="*/ 0 w 6"/>
                <a:gd name="T39" fmla="*/ 89 h 124"/>
                <a:gd name="T40" fmla="*/ 0 w 6"/>
                <a:gd name="T41" fmla="*/ 77 h 124"/>
                <a:gd name="T42" fmla="*/ 3 w 6"/>
                <a:gd name="T43" fmla="*/ 74 h 124"/>
                <a:gd name="T44" fmla="*/ 6 w 6"/>
                <a:gd name="T45" fmla="*/ 77 h 124"/>
                <a:gd name="T46" fmla="*/ 3 w 6"/>
                <a:gd name="T47" fmla="*/ 81 h 124"/>
                <a:gd name="T48" fmla="*/ 0 w 6"/>
                <a:gd name="T49" fmla="*/ 78 h 124"/>
                <a:gd name="T50" fmla="*/ 0 w 6"/>
                <a:gd name="T51" fmla="*/ 67 h 124"/>
                <a:gd name="T52" fmla="*/ 3 w 6"/>
                <a:gd name="T53" fmla="*/ 63 h 124"/>
                <a:gd name="T54" fmla="*/ 6 w 6"/>
                <a:gd name="T55" fmla="*/ 67 h 124"/>
                <a:gd name="T56" fmla="*/ 3 w 6"/>
                <a:gd name="T57" fmla="*/ 71 h 124"/>
                <a:gd name="T58" fmla="*/ 0 w 6"/>
                <a:gd name="T59" fmla="*/ 68 h 124"/>
                <a:gd name="T60" fmla="*/ 0 w 6"/>
                <a:gd name="T61" fmla="*/ 56 h 124"/>
                <a:gd name="T62" fmla="*/ 3 w 6"/>
                <a:gd name="T63" fmla="*/ 53 h 124"/>
                <a:gd name="T64" fmla="*/ 6 w 6"/>
                <a:gd name="T65" fmla="*/ 56 h 124"/>
                <a:gd name="T66" fmla="*/ 3 w 6"/>
                <a:gd name="T67" fmla="*/ 60 h 124"/>
                <a:gd name="T68" fmla="*/ 0 w 6"/>
                <a:gd name="T69" fmla="*/ 57 h 124"/>
                <a:gd name="T70" fmla="*/ 0 w 6"/>
                <a:gd name="T71" fmla="*/ 46 h 124"/>
                <a:gd name="T72" fmla="*/ 3 w 6"/>
                <a:gd name="T73" fmla="*/ 42 h 124"/>
                <a:gd name="T74" fmla="*/ 6 w 6"/>
                <a:gd name="T75" fmla="*/ 46 h 124"/>
                <a:gd name="T76" fmla="*/ 3 w 6"/>
                <a:gd name="T77" fmla="*/ 50 h 124"/>
                <a:gd name="T78" fmla="*/ 0 w 6"/>
                <a:gd name="T79" fmla="*/ 47 h 124"/>
                <a:gd name="T80" fmla="*/ 0 w 6"/>
                <a:gd name="T81" fmla="*/ 35 h 124"/>
                <a:gd name="T82" fmla="*/ 3 w 6"/>
                <a:gd name="T83" fmla="*/ 32 h 124"/>
                <a:gd name="T84" fmla="*/ 6 w 6"/>
                <a:gd name="T85" fmla="*/ 35 h 124"/>
                <a:gd name="T86" fmla="*/ 3 w 6"/>
                <a:gd name="T87" fmla="*/ 39 h 124"/>
                <a:gd name="T88" fmla="*/ 0 w 6"/>
                <a:gd name="T89" fmla="*/ 36 h 124"/>
                <a:gd name="T90" fmla="*/ 0 w 6"/>
                <a:gd name="T91" fmla="*/ 25 h 124"/>
                <a:gd name="T92" fmla="*/ 3 w 6"/>
                <a:gd name="T93" fmla="*/ 21 h 124"/>
                <a:gd name="T94" fmla="*/ 6 w 6"/>
                <a:gd name="T95" fmla="*/ 25 h 124"/>
                <a:gd name="T96" fmla="*/ 3 w 6"/>
                <a:gd name="T97" fmla="*/ 29 h 124"/>
                <a:gd name="T98" fmla="*/ 0 w 6"/>
                <a:gd name="T99" fmla="*/ 26 h 124"/>
                <a:gd name="T100" fmla="*/ 0 w 6"/>
                <a:gd name="T101" fmla="*/ 14 h 124"/>
                <a:gd name="T102" fmla="*/ 3 w 6"/>
                <a:gd name="T103" fmla="*/ 11 h 124"/>
                <a:gd name="T104" fmla="*/ 6 w 6"/>
                <a:gd name="T105" fmla="*/ 14 h 124"/>
                <a:gd name="T106" fmla="*/ 3 w 6"/>
                <a:gd name="T107" fmla="*/ 18 h 124"/>
                <a:gd name="T108" fmla="*/ 0 w 6"/>
                <a:gd name="T109" fmla="*/ 15 h 124"/>
                <a:gd name="T110" fmla="*/ 0 w 6"/>
                <a:gd name="T111" fmla="*/ 4 h 124"/>
                <a:gd name="T112" fmla="*/ 3 w 6"/>
                <a:gd name="T113" fmla="*/ 0 h 124"/>
                <a:gd name="T114" fmla="*/ 6 w 6"/>
                <a:gd name="T115" fmla="*/ 4 h 124"/>
                <a:gd name="T116" fmla="*/ 3 w 6"/>
                <a:gd name="T117" fmla="*/ 8 h 124"/>
                <a:gd name="T118" fmla="*/ 0 w 6"/>
                <a:gd name="T119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" h="124"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1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5" y="116"/>
                    <a:pt x="6" y="117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2"/>
                    <a:pt x="5" y="124"/>
                    <a:pt x="3" y="124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1" y="124"/>
                    <a:pt x="0" y="122"/>
                    <a:pt x="0" y="120"/>
                  </a:cubicBezTo>
                  <a:close/>
                  <a:moveTo>
                    <a:pt x="0" y="11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7"/>
                    <a:pt x="1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" y="106"/>
                    <a:pt x="6" y="107"/>
                    <a:pt x="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2"/>
                    <a:pt x="5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0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1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5" y="95"/>
                    <a:pt x="6" y="96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1"/>
                    <a:pt x="5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2"/>
                    <a:pt x="0" y="101"/>
                    <a:pt x="0" y="99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1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5" y="84"/>
                    <a:pt x="6" y="86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90"/>
                    <a:pt x="5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2"/>
                    <a:pt x="0" y="90"/>
                    <a:pt x="0" y="89"/>
                  </a:cubicBezTo>
                  <a:close/>
                  <a:moveTo>
                    <a:pt x="0" y="7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1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6" y="75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80"/>
                    <a:pt x="5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81"/>
                    <a:pt x="0" y="80"/>
                    <a:pt x="0" y="78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1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5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69"/>
                    <a:pt x="0" y="68"/>
                  </a:cubicBezTo>
                  <a:close/>
                  <a:moveTo>
                    <a:pt x="0" y="57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1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5" y="53"/>
                    <a:pt x="6" y="54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9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0"/>
                    <a:pt x="0" y="59"/>
                    <a:pt x="0" y="57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6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5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7"/>
                  </a:cubicBezTo>
                  <a:close/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2"/>
                    <a:pt x="6" y="33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8"/>
                    <a:pt x="5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6"/>
                  </a:cubicBezTo>
                  <a:close/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6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7"/>
                    <a:pt x="0" y="26"/>
                  </a:cubicBezTo>
                  <a:close/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6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386"/>
            <p:cNvSpPr>
              <a:spLocks noEditPoints="1"/>
            </p:cNvSpPr>
            <p:nvPr/>
          </p:nvSpPr>
          <p:spPr bwMode="auto">
            <a:xfrm>
              <a:off x="7657762" y="2599872"/>
              <a:ext cx="15875" cy="1539875"/>
            </a:xfrm>
            <a:custGeom>
              <a:avLst/>
              <a:gdLst>
                <a:gd name="T0" fmla="*/ 3 w 6"/>
                <a:gd name="T1" fmla="*/ 597 h 597"/>
                <a:gd name="T2" fmla="*/ 6 w 6"/>
                <a:gd name="T3" fmla="*/ 580 h 597"/>
                <a:gd name="T4" fmla="*/ 3 w 6"/>
                <a:gd name="T5" fmla="*/ 564 h 597"/>
                <a:gd name="T6" fmla="*/ 0 w 6"/>
                <a:gd name="T7" fmla="*/ 554 h 597"/>
                <a:gd name="T8" fmla="*/ 0 w 6"/>
                <a:gd name="T9" fmla="*/ 555 h 597"/>
                <a:gd name="T10" fmla="*/ 3 w 6"/>
                <a:gd name="T11" fmla="*/ 546 h 597"/>
                <a:gd name="T12" fmla="*/ 6 w 6"/>
                <a:gd name="T13" fmla="*/ 529 h 597"/>
                <a:gd name="T14" fmla="*/ 3 w 6"/>
                <a:gd name="T15" fmla="*/ 512 h 597"/>
                <a:gd name="T16" fmla="*/ 0 w 6"/>
                <a:gd name="T17" fmla="*/ 503 h 597"/>
                <a:gd name="T18" fmla="*/ 0 w 6"/>
                <a:gd name="T19" fmla="*/ 504 h 597"/>
                <a:gd name="T20" fmla="*/ 3 w 6"/>
                <a:gd name="T21" fmla="*/ 495 h 597"/>
                <a:gd name="T22" fmla="*/ 6 w 6"/>
                <a:gd name="T23" fmla="*/ 477 h 597"/>
                <a:gd name="T24" fmla="*/ 3 w 6"/>
                <a:gd name="T25" fmla="*/ 461 h 597"/>
                <a:gd name="T26" fmla="*/ 0 w 6"/>
                <a:gd name="T27" fmla="*/ 452 h 597"/>
                <a:gd name="T28" fmla="*/ 0 w 6"/>
                <a:gd name="T29" fmla="*/ 453 h 597"/>
                <a:gd name="T30" fmla="*/ 3 w 6"/>
                <a:gd name="T31" fmla="*/ 443 h 597"/>
                <a:gd name="T32" fmla="*/ 6 w 6"/>
                <a:gd name="T33" fmla="*/ 426 h 597"/>
                <a:gd name="T34" fmla="*/ 3 w 6"/>
                <a:gd name="T35" fmla="*/ 410 h 597"/>
                <a:gd name="T36" fmla="*/ 0 w 6"/>
                <a:gd name="T37" fmla="*/ 401 h 597"/>
                <a:gd name="T38" fmla="*/ 0 w 6"/>
                <a:gd name="T39" fmla="*/ 402 h 597"/>
                <a:gd name="T40" fmla="*/ 3 w 6"/>
                <a:gd name="T41" fmla="*/ 392 h 597"/>
                <a:gd name="T42" fmla="*/ 6 w 6"/>
                <a:gd name="T43" fmla="*/ 375 h 597"/>
                <a:gd name="T44" fmla="*/ 3 w 6"/>
                <a:gd name="T45" fmla="*/ 359 h 597"/>
                <a:gd name="T46" fmla="*/ 0 w 6"/>
                <a:gd name="T47" fmla="*/ 349 h 597"/>
                <a:gd name="T48" fmla="*/ 0 w 6"/>
                <a:gd name="T49" fmla="*/ 350 h 597"/>
                <a:gd name="T50" fmla="*/ 3 w 6"/>
                <a:gd name="T51" fmla="*/ 341 h 597"/>
                <a:gd name="T52" fmla="*/ 6 w 6"/>
                <a:gd name="T53" fmla="*/ 324 h 597"/>
                <a:gd name="T54" fmla="*/ 3 w 6"/>
                <a:gd name="T55" fmla="*/ 308 h 597"/>
                <a:gd name="T56" fmla="*/ 0 w 6"/>
                <a:gd name="T57" fmla="*/ 298 h 597"/>
                <a:gd name="T58" fmla="*/ 0 w 6"/>
                <a:gd name="T59" fmla="*/ 299 h 597"/>
                <a:gd name="T60" fmla="*/ 3 w 6"/>
                <a:gd name="T61" fmla="*/ 290 h 597"/>
                <a:gd name="T62" fmla="*/ 6 w 6"/>
                <a:gd name="T63" fmla="*/ 273 h 597"/>
                <a:gd name="T64" fmla="*/ 3 w 6"/>
                <a:gd name="T65" fmla="*/ 256 h 597"/>
                <a:gd name="T66" fmla="*/ 0 w 6"/>
                <a:gd name="T67" fmla="*/ 247 h 597"/>
                <a:gd name="T68" fmla="*/ 0 w 6"/>
                <a:gd name="T69" fmla="*/ 248 h 597"/>
                <a:gd name="T70" fmla="*/ 3 w 6"/>
                <a:gd name="T71" fmla="*/ 239 h 597"/>
                <a:gd name="T72" fmla="*/ 6 w 6"/>
                <a:gd name="T73" fmla="*/ 221 h 597"/>
                <a:gd name="T74" fmla="*/ 3 w 6"/>
                <a:gd name="T75" fmla="*/ 205 h 597"/>
                <a:gd name="T76" fmla="*/ 0 w 6"/>
                <a:gd name="T77" fmla="*/ 196 h 597"/>
                <a:gd name="T78" fmla="*/ 0 w 6"/>
                <a:gd name="T79" fmla="*/ 197 h 597"/>
                <a:gd name="T80" fmla="*/ 3 w 6"/>
                <a:gd name="T81" fmla="*/ 187 h 597"/>
                <a:gd name="T82" fmla="*/ 6 w 6"/>
                <a:gd name="T83" fmla="*/ 170 h 597"/>
                <a:gd name="T84" fmla="*/ 3 w 6"/>
                <a:gd name="T85" fmla="*/ 154 h 597"/>
                <a:gd name="T86" fmla="*/ 0 w 6"/>
                <a:gd name="T87" fmla="*/ 145 h 597"/>
                <a:gd name="T88" fmla="*/ 0 w 6"/>
                <a:gd name="T89" fmla="*/ 146 h 597"/>
                <a:gd name="T90" fmla="*/ 3 w 6"/>
                <a:gd name="T91" fmla="*/ 136 h 597"/>
                <a:gd name="T92" fmla="*/ 6 w 6"/>
                <a:gd name="T93" fmla="*/ 119 h 597"/>
                <a:gd name="T94" fmla="*/ 3 w 6"/>
                <a:gd name="T95" fmla="*/ 103 h 597"/>
                <a:gd name="T96" fmla="*/ 0 w 6"/>
                <a:gd name="T97" fmla="*/ 93 h 597"/>
                <a:gd name="T98" fmla="*/ 0 w 6"/>
                <a:gd name="T99" fmla="*/ 94 h 597"/>
                <a:gd name="T100" fmla="*/ 3 w 6"/>
                <a:gd name="T101" fmla="*/ 85 h 597"/>
                <a:gd name="T102" fmla="*/ 6 w 6"/>
                <a:gd name="T103" fmla="*/ 68 h 597"/>
                <a:gd name="T104" fmla="*/ 3 w 6"/>
                <a:gd name="T105" fmla="*/ 52 h 597"/>
                <a:gd name="T106" fmla="*/ 0 w 6"/>
                <a:gd name="T107" fmla="*/ 42 h 597"/>
                <a:gd name="T108" fmla="*/ 0 w 6"/>
                <a:gd name="T109" fmla="*/ 43 h 597"/>
                <a:gd name="T110" fmla="*/ 3 w 6"/>
                <a:gd name="T111" fmla="*/ 34 h 597"/>
                <a:gd name="T112" fmla="*/ 6 w 6"/>
                <a:gd name="T113" fmla="*/ 16 h 597"/>
                <a:gd name="T114" fmla="*/ 3 w 6"/>
                <a:gd name="T11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" h="597">
                  <a:moveTo>
                    <a:pt x="0" y="594"/>
                  </a:moveTo>
                  <a:cubicBezTo>
                    <a:pt x="0" y="593"/>
                    <a:pt x="0" y="593"/>
                    <a:pt x="0" y="593"/>
                  </a:cubicBezTo>
                  <a:cubicBezTo>
                    <a:pt x="0" y="591"/>
                    <a:pt x="1" y="589"/>
                    <a:pt x="3" y="589"/>
                  </a:cubicBezTo>
                  <a:cubicBezTo>
                    <a:pt x="3" y="589"/>
                    <a:pt x="3" y="589"/>
                    <a:pt x="3" y="589"/>
                  </a:cubicBezTo>
                  <a:cubicBezTo>
                    <a:pt x="5" y="589"/>
                    <a:pt x="6" y="591"/>
                    <a:pt x="6" y="593"/>
                  </a:cubicBezTo>
                  <a:cubicBezTo>
                    <a:pt x="6" y="593"/>
                    <a:pt x="6" y="593"/>
                    <a:pt x="6" y="593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6" y="596"/>
                    <a:pt x="5" y="597"/>
                    <a:pt x="3" y="597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1" y="597"/>
                    <a:pt x="0" y="596"/>
                    <a:pt x="0" y="594"/>
                  </a:cubicBezTo>
                  <a:close/>
                  <a:moveTo>
                    <a:pt x="0" y="581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0" y="578"/>
                    <a:pt x="1" y="576"/>
                    <a:pt x="3" y="576"/>
                  </a:cubicBezTo>
                  <a:cubicBezTo>
                    <a:pt x="3" y="576"/>
                    <a:pt x="3" y="576"/>
                    <a:pt x="3" y="576"/>
                  </a:cubicBezTo>
                  <a:cubicBezTo>
                    <a:pt x="5" y="576"/>
                    <a:pt x="6" y="578"/>
                    <a:pt x="6" y="580"/>
                  </a:cubicBezTo>
                  <a:cubicBezTo>
                    <a:pt x="6" y="580"/>
                    <a:pt x="6" y="580"/>
                    <a:pt x="6" y="580"/>
                  </a:cubicBezTo>
                  <a:cubicBezTo>
                    <a:pt x="6" y="581"/>
                    <a:pt x="6" y="581"/>
                    <a:pt x="6" y="581"/>
                  </a:cubicBezTo>
                  <a:cubicBezTo>
                    <a:pt x="6" y="583"/>
                    <a:pt x="5" y="584"/>
                    <a:pt x="3" y="584"/>
                  </a:cubicBezTo>
                  <a:cubicBezTo>
                    <a:pt x="3" y="584"/>
                    <a:pt x="3" y="584"/>
                    <a:pt x="3" y="584"/>
                  </a:cubicBezTo>
                  <a:cubicBezTo>
                    <a:pt x="1" y="584"/>
                    <a:pt x="0" y="583"/>
                    <a:pt x="0" y="581"/>
                  </a:cubicBezTo>
                  <a:close/>
                  <a:moveTo>
                    <a:pt x="0" y="568"/>
                  </a:moveTo>
                  <a:cubicBezTo>
                    <a:pt x="0" y="567"/>
                    <a:pt x="0" y="567"/>
                    <a:pt x="0" y="567"/>
                  </a:cubicBezTo>
                  <a:cubicBezTo>
                    <a:pt x="0" y="565"/>
                    <a:pt x="1" y="564"/>
                    <a:pt x="3" y="564"/>
                  </a:cubicBezTo>
                  <a:cubicBezTo>
                    <a:pt x="3" y="564"/>
                    <a:pt x="3" y="564"/>
                    <a:pt x="3" y="564"/>
                  </a:cubicBezTo>
                  <a:cubicBezTo>
                    <a:pt x="5" y="564"/>
                    <a:pt x="6" y="565"/>
                    <a:pt x="6" y="567"/>
                  </a:cubicBezTo>
                  <a:cubicBezTo>
                    <a:pt x="6" y="567"/>
                    <a:pt x="6" y="567"/>
                    <a:pt x="6" y="567"/>
                  </a:cubicBezTo>
                  <a:cubicBezTo>
                    <a:pt x="6" y="568"/>
                    <a:pt x="6" y="568"/>
                    <a:pt x="6" y="568"/>
                  </a:cubicBezTo>
                  <a:cubicBezTo>
                    <a:pt x="6" y="570"/>
                    <a:pt x="5" y="571"/>
                    <a:pt x="3" y="571"/>
                  </a:cubicBezTo>
                  <a:cubicBezTo>
                    <a:pt x="3" y="571"/>
                    <a:pt x="3" y="571"/>
                    <a:pt x="3" y="571"/>
                  </a:cubicBezTo>
                  <a:cubicBezTo>
                    <a:pt x="1" y="571"/>
                    <a:pt x="0" y="570"/>
                    <a:pt x="0" y="568"/>
                  </a:cubicBezTo>
                  <a:close/>
                  <a:moveTo>
                    <a:pt x="0" y="555"/>
                  </a:moveTo>
                  <a:cubicBezTo>
                    <a:pt x="0" y="554"/>
                    <a:pt x="0" y="554"/>
                    <a:pt x="0" y="554"/>
                  </a:cubicBezTo>
                  <a:cubicBezTo>
                    <a:pt x="0" y="552"/>
                    <a:pt x="1" y="551"/>
                    <a:pt x="3" y="551"/>
                  </a:cubicBezTo>
                  <a:cubicBezTo>
                    <a:pt x="3" y="551"/>
                    <a:pt x="3" y="551"/>
                    <a:pt x="3" y="551"/>
                  </a:cubicBezTo>
                  <a:cubicBezTo>
                    <a:pt x="5" y="551"/>
                    <a:pt x="6" y="552"/>
                    <a:pt x="6" y="554"/>
                  </a:cubicBezTo>
                  <a:cubicBezTo>
                    <a:pt x="6" y="554"/>
                    <a:pt x="6" y="554"/>
                    <a:pt x="6" y="554"/>
                  </a:cubicBezTo>
                  <a:cubicBezTo>
                    <a:pt x="6" y="555"/>
                    <a:pt x="6" y="555"/>
                    <a:pt x="6" y="555"/>
                  </a:cubicBezTo>
                  <a:cubicBezTo>
                    <a:pt x="6" y="557"/>
                    <a:pt x="5" y="559"/>
                    <a:pt x="3" y="559"/>
                  </a:cubicBezTo>
                  <a:cubicBezTo>
                    <a:pt x="3" y="559"/>
                    <a:pt x="3" y="559"/>
                    <a:pt x="3" y="559"/>
                  </a:cubicBezTo>
                  <a:cubicBezTo>
                    <a:pt x="1" y="559"/>
                    <a:pt x="0" y="557"/>
                    <a:pt x="0" y="555"/>
                  </a:cubicBezTo>
                  <a:close/>
                  <a:moveTo>
                    <a:pt x="0" y="542"/>
                  </a:moveTo>
                  <a:cubicBezTo>
                    <a:pt x="0" y="541"/>
                    <a:pt x="0" y="541"/>
                    <a:pt x="0" y="541"/>
                  </a:cubicBezTo>
                  <a:cubicBezTo>
                    <a:pt x="0" y="539"/>
                    <a:pt x="1" y="538"/>
                    <a:pt x="3" y="538"/>
                  </a:cubicBezTo>
                  <a:cubicBezTo>
                    <a:pt x="3" y="538"/>
                    <a:pt x="3" y="538"/>
                    <a:pt x="3" y="538"/>
                  </a:cubicBezTo>
                  <a:cubicBezTo>
                    <a:pt x="5" y="538"/>
                    <a:pt x="6" y="539"/>
                    <a:pt x="6" y="541"/>
                  </a:cubicBezTo>
                  <a:cubicBezTo>
                    <a:pt x="6" y="541"/>
                    <a:pt x="6" y="541"/>
                    <a:pt x="6" y="541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6" y="544"/>
                    <a:pt x="5" y="546"/>
                    <a:pt x="3" y="546"/>
                  </a:cubicBezTo>
                  <a:cubicBezTo>
                    <a:pt x="3" y="546"/>
                    <a:pt x="3" y="546"/>
                    <a:pt x="3" y="546"/>
                  </a:cubicBezTo>
                  <a:cubicBezTo>
                    <a:pt x="1" y="546"/>
                    <a:pt x="0" y="544"/>
                    <a:pt x="0" y="542"/>
                  </a:cubicBezTo>
                  <a:close/>
                  <a:moveTo>
                    <a:pt x="0" y="530"/>
                  </a:moveTo>
                  <a:cubicBezTo>
                    <a:pt x="0" y="529"/>
                    <a:pt x="0" y="529"/>
                    <a:pt x="0" y="529"/>
                  </a:cubicBezTo>
                  <a:cubicBezTo>
                    <a:pt x="0" y="527"/>
                    <a:pt x="1" y="525"/>
                    <a:pt x="3" y="525"/>
                  </a:cubicBezTo>
                  <a:cubicBezTo>
                    <a:pt x="3" y="525"/>
                    <a:pt x="3" y="525"/>
                    <a:pt x="3" y="525"/>
                  </a:cubicBezTo>
                  <a:cubicBezTo>
                    <a:pt x="5" y="525"/>
                    <a:pt x="6" y="527"/>
                    <a:pt x="6" y="529"/>
                  </a:cubicBezTo>
                  <a:cubicBezTo>
                    <a:pt x="6" y="529"/>
                    <a:pt x="6" y="529"/>
                    <a:pt x="6" y="529"/>
                  </a:cubicBezTo>
                  <a:cubicBezTo>
                    <a:pt x="6" y="530"/>
                    <a:pt x="6" y="530"/>
                    <a:pt x="6" y="530"/>
                  </a:cubicBezTo>
                  <a:cubicBezTo>
                    <a:pt x="6" y="532"/>
                    <a:pt x="5" y="533"/>
                    <a:pt x="3" y="533"/>
                  </a:cubicBezTo>
                  <a:cubicBezTo>
                    <a:pt x="3" y="533"/>
                    <a:pt x="3" y="533"/>
                    <a:pt x="3" y="533"/>
                  </a:cubicBezTo>
                  <a:cubicBezTo>
                    <a:pt x="1" y="533"/>
                    <a:pt x="0" y="532"/>
                    <a:pt x="0" y="530"/>
                  </a:cubicBezTo>
                  <a:close/>
                  <a:moveTo>
                    <a:pt x="0" y="517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0" y="514"/>
                    <a:pt x="1" y="512"/>
                    <a:pt x="3" y="512"/>
                  </a:cubicBezTo>
                  <a:cubicBezTo>
                    <a:pt x="3" y="512"/>
                    <a:pt x="3" y="512"/>
                    <a:pt x="3" y="512"/>
                  </a:cubicBezTo>
                  <a:cubicBezTo>
                    <a:pt x="5" y="512"/>
                    <a:pt x="6" y="514"/>
                    <a:pt x="6" y="516"/>
                  </a:cubicBezTo>
                  <a:cubicBezTo>
                    <a:pt x="6" y="516"/>
                    <a:pt x="6" y="516"/>
                    <a:pt x="6" y="516"/>
                  </a:cubicBezTo>
                  <a:cubicBezTo>
                    <a:pt x="6" y="517"/>
                    <a:pt x="6" y="517"/>
                    <a:pt x="6" y="517"/>
                  </a:cubicBezTo>
                  <a:cubicBezTo>
                    <a:pt x="6" y="519"/>
                    <a:pt x="5" y="520"/>
                    <a:pt x="3" y="520"/>
                  </a:cubicBezTo>
                  <a:cubicBezTo>
                    <a:pt x="3" y="520"/>
                    <a:pt x="3" y="520"/>
                    <a:pt x="3" y="520"/>
                  </a:cubicBezTo>
                  <a:cubicBezTo>
                    <a:pt x="1" y="520"/>
                    <a:pt x="0" y="519"/>
                    <a:pt x="0" y="517"/>
                  </a:cubicBezTo>
                  <a:close/>
                  <a:moveTo>
                    <a:pt x="0" y="504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0" y="501"/>
                    <a:pt x="1" y="500"/>
                    <a:pt x="3" y="500"/>
                  </a:cubicBezTo>
                  <a:cubicBezTo>
                    <a:pt x="3" y="500"/>
                    <a:pt x="3" y="500"/>
                    <a:pt x="3" y="500"/>
                  </a:cubicBezTo>
                  <a:cubicBezTo>
                    <a:pt x="5" y="500"/>
                    <a:pt x="6" y="501"/>
                    <a:pt x="6" y="503"/>
                  </a:cubicBezTo>
                  <a:cubicBezTo>
                    <a:pt x="6" y="503"/>
                    <a:pt x="6" y="503"/>
                    <a:pt x="6" y="503"/>
                  </a:cubicBezTo>
                  <a:cubicBezTo>
                    <a:pt x="6" y="504"/>
                    <a:pt x="6" y="504"/>
                    <a:pt x="6" y="504"/>
                  </a:cubicBezTo>
                  <a:cubicBezTo>
                    <a:pt x="6" y="506"/>
                    <a:pt x="5" y="507"/>
                    <a:pt x="3" y="507"/>
                  </a:cubicBezTo>
                  <a:cubicBezTo>
                    <a:pt x="3" y="507"/>
                    <a:pt x="3" y="507"/>
                    <a:pt x="3" y="507"/>
                  </a:cubicBezTo>
                  <a:cubicBezTo>
                    <a:pt x="1" y="507"/>
                    <a:pt x="0" y="506"/>
                    <a:pt x="0" y="504"/>
                  </a:cubicBezTo>
                  <a:close/>
                  <a:moveTo>
                    <a:pt x="0" y="491"/>
                  </a:moveTo>
                  <a:cubicBezTo>
                    <a:pt x="0" y="490"/>
                    <a:pt x="0" y="490"/>
                    <a:pt x="0" y="490"/>
                  </a:cubicBezTo>
                  <a:cubicBezTo>
                    <a:pt x="0" y="488"/>
                    <a:pt x="1" y="487"/>
                    <a:pt x="3" y="487"/>
                  </a:cubicBezTo>
                  <a:cubicBezTo>
                    <a:pt x="3" y="487"/>
                    <a:pt x="3" y="487"/>
                    <a:pt x="3" y="487"/>
                  </a:cubicBezTo>
                  <a:cubicBezTo>
                    <a:pt x="5" y="487"/>
                    <a:pt x="6" y="488"/>
                    <a:pt x="6" y="490"/>
                  </a:cubicBezTo>
                  <a:cubicBezTo>
                    <a:pt x="6" y="490"/>
                    <a:pt x="6" y="490"/>
                    <a:pt x="6" y="490"/>
                  </a:cubicBezTo>
                  <a:cubicBezTo>
                    <a:pt x="6" y="491"/>
                    <a:pt x="6" y="491"/>
                    <a:pt x="6" y="491"/>
                  </a:cubicBezTo>
                  <a:cubicBezTo>
                    <a:pt x="6" y="493"/>
                    <a:pt x="5" y="495"/>
                    <a:pt x="3" y="495"/>
                  </a:cubicBezTo>
                  <a:cubicBezTo>
                    <a:pt x="3" y="495"/>
                    <a:pt x="3" y="495"/>
                    <a:pt x="3" y="495"/>
                  </a:cubicBezTo>
                  <a:cubicBezTo>
                    <a:pt x="1" y="495"/>
                    <a:pt x="0" y="493"/>
                    <a:pt x="0" y="491"/>
                  </a:cubicBezTo>
                  <a:close/>
                  <a:moveTo>
                    <a:pt x="0" y="478"/>
                  </a:moveTo>
                  <a:cubicBezTo>
                    <a:pt x="0" y="477"/>
                    <a:pt x="0" y="477"/>
                    <a:pt x="0" y="477"/>
                  </a:cubicBezTo>
                  <a:cubicBezTo>
                    <a:pt x="0" y="475"/>
                    <a:pt x="1" y="474"/>
                    <a:pt x="3" y="474"/>
                  </a:cubicBezTo>
                  <a:cubicBezTo>
                    <a:pt x="3" y="474"/>
                    <a:pt x="3" y="474"/>
                    <a:pt x="3" y="474"/>
                  </a:cubicBezTo>
                  <a:cubicBezTo>
                    <a:pt x="5" y="474"/>
                    <a:pt x="6" y="475"/>
                    <a:pt x="6" y="477"/>
                  </a:cubicBezTo>
                  <a:cubicBezTo>
                    <a:pt x="6" y="477"/>
                    <a:pt x="6" y="477"/>
                    <a:pt x="6" y="477"/>
                  </a:cubicBezTo>
                  <a:cubicBezTo>
                    <a:pt x="6" y="478"/>
                    <a:pt x="6" y="478"/>
                    <a:pt x="6" y="478"/>
                  </a:cubicBezTo>
                  <a:cubicBezTo>
                    <a:pt x="6" y="480"/>
                    <a:pt x="5" y="482"/>
                    <a:pt x="3" y="482"/>
                  </a:cubicBezTo>
                  <a:cubicBezTo>
                    <a:pt x="3" y="482"/>
                    <a:pt x="3" y="482"/>
                    <a:pt x="3" y="482"/>
                  </a:cubicBezTo>
                  <a:cubicBezTo>
                    <a:pt x="1" y="482"/>
                    <a:pt x="0" y="480"/>
                    <a:pt x="0" y="478"/>
                  </a:cubicBezTo>
                  <a:close/>
                  <a:moveTo>
                    <a:pt x="0" y="466"/>
                  </a:moveTo>
                  <a:cubicBezTo>
                    <a:pt x="0" y="465"/>
                    <a:pt x="0" y="465"/>
                    <a:pt x="0" y="465"/>
                  </a:cubicBezTo>
                  <a:cubicBezTo>
                    <a:pt x="0" y="463"/>
                    <a:pt x="1" y="461"/>
                    <a:pt x="3" y="461"/>
                  </a:cubicBezTo>
                  <a:cubicBezTo>
                    <a:pt x="3" y="461"/>
                    <a:pt x="3" y="461"/>
                    <a:pt x="3" y="461"/>
                  </a:cubicBezTo>
                  <a:cubicBezTo>
                    <a:pt x="5" y="461"/>
                    <a:pt x="6" y="463"/>
                    <a:pt x="6" y="465"/>
                  </a:cubicBezTo>
                  <a:cubicBezTo>
                    <a:pt x="6" y="465"/>
                    <a:pt x="6" y="465"/>
                    <a:pt x="6" y="465"/>
                  </a:cubicBezTo>
                  <a:cubicBezTo>
                    <a:pt x="6" y="466"/>
                    <a:pt x="6" y="466"/>
                    <a:pt x="6" y="466"/>
                  </a:cubicBezTo>
                  <a:cubicBezTo>
                    <a:pt x="6" y="468"/>
                    <a:pt x="5" y="469"/>
                    <a:pt x="3" y="469"/>
                  </a:cubicBezTo>
                  <a:cubicBezTo>
                    <a:pt x="3" y="469"/>
                    <a:pt x="3" y="469"/>
                    <a:pt x="3" y="469"/>
                  </a:cubicBezTo>
                  <a:cubicBezTo>
                    <a:pt x="1" y="469"/>
                    <a:pt x="0" y="468"/>
                    <a:pt x="0" y="466"/>
                  </a:cubicBezTo>
                  <a:close/>
                  <a:moveTo>
                    <a:pt x="0" y="453"/>
                  </a:moveTo>
                  <a:cubicBezTo>
                    <a:pt x="0" y="452"/>
                    <a:pt x="0" y="452"/>
                    <a:pt x="0" y="452"/>
                  </a:cubicBezTo>
                  <a:cubicBezTo>
                    <a:pt x="0" y="450"/>
                    <a:pt x="1" y="448"/>
                    <a:pt x="3" y="448"/>
                  </a:cubicBezTo>
                  <a:cubicBezTo>
                    <a:pt x="3" y="448"/>
                    <a:pt x="3" y="448"/>
                    <a:pt x="3" y="448"/>
                  </a:cubicBezTo>
                  <a:cubicBezTo>
                    <a:pt x="5" y="448"/>
                    <a:pt x="6" y="450"/>
                    <a:pt x="6" y="452"/>
                  </a:cubicBezTo>
                  <a:cubicBezTo>
                    <a:pt x="6" y="452"/>
                    <a:pt x="6" y="452"/>
                    <a:pt x="6" y="452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6" y="455"/>
                    <a:pt x="5" y="456"/>
                    <a:pt x="3" y="456"/>
                  </a:cubicBezTo>
                  <a:cubicBezTo>
                    <a:pt x="3" y="456"/>
                    <a:pt x="3" y="456"/>
                    <a:pt x="3" y="456"/>
                  </a:cubicBezTo>
                  <a:cubicBezTo>
                    <a:pt x="1" y="456"/>
                    <a:pt x="0" y="455"/>
                    <a:pt x="0" y="453"/>
                  </a:cubicBezTo>
                  <a:close/>
                  <a:moveTo>
                    <a:pt x="0" y="440"/>
                  </a:moveTo>
                  <a:cubicBezTo>
                    <a:pt x="0" y="439"/>
                    <a:pt x="0" y="439"/>
                    <a:pt x="0" y="439"/>
                  </a:cubicBezTo>
                  <a:cubicBezTo>
                    <a:pt x="0" y="437"/>
                    <a:pt x="1" y="436"/>
                    <a:pt x="3" y="436"/>
                  </a:cubicBezTo>
                  <a:cubicBezTo>
                    <a:pt x="3" y="436"/>
                    <a:pt x="3" y="436"/>
                    <a:pt x="3" y="436"/>
                  </a:cubicBezTo>
                  <a:cubicBezTo>
                    <a:pt x="5" y="436"/>
                    <a:pt x="6" y="437"/>
                    <a:pt x="6" y="439"/>
                  </a:cubicBezTo>
                  <a:cubicBezTo>
                    <a:pt x="6" y="439"/>
                    <a:pt x="6" y="439"/>
                    <a:pt x="6" y="439"/>
                  </a:cubicBezTo>
                  <a:cubicBezTo>
                    <a:pt x="6" y="440"/>
                    <a:pt x="6" y="440"/>
                    <a:pt x="6" y="440"/>
                  </a:cubicBezTo>
                  <a:cubicBezTo>
                    <a:pt x="6" y="442"/>
                    <a:pt x="5" y="443"/>
                    <a:pt x="3" y="443"/>
                  </a:cubicBezTo>
                  <a:cubicBezTo>
                    <a:pt x="3" y="443"/>
                    <a:pt x="3" y="443"/>
                    <a:pt x="3" y="443"/>
                  </a:cubicBezTo>
                  <a:cubicBezTo>
                    <a:pt x="1" y="443"/>
                    <a:pt x="0" y="442"/>
                    <a:pt x="0" y="440"/>
                  </a:cubicBezTo>
                  <a:close/>
                  <a:moveTo>
                    <a:pt x="0" y="427"/>
                  </a:moveTo>
                  <a:cubicBezTo>
                    <a:pt x="0" y="426"/>
                    <a:pt x="0" y="426"/>
                    <a:pt x="0" y="426"/>
                  </a:cubicBezTo>
                  <a:cubicBezTo>
                    <a:pt x="0" y="424"/>
                    <a:pt x="1" y="423"/>
                    <a:pt x="3" y="423"/>
                  </a:cubicBezTo>
                  <a:cubicBezTo>
                    <a:pt x="3" y="423"/>
                    <a:pt x="3" y="423"/>
                    <a:pt x="3" y="423"/>
                  </a:cubicBezTo>
                  <a:cubicBezTo>
                    <a:pt x="5" y="423"/>
                    <a:pt x="6" y="424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6" y="429"/>
                    <a:pt x="5" y="431"/>
                    <a:pt x="3" y="431"/>
                  </a:cubicBezTo>
                  <a:cubicBezTo>
                    <a:pt x="3" y="431"/>
                    <a:pt x="3" y="431"/>
                    <a:pt x="3" y="431"/>
                  </a:cubicBezTo>
                  <a:cubicBezTo>
                    <a:pt x="1" y="431"/>
                    <a:pt x="0" y="429"/>
                    <a:pt x="0" y="427"/>
                  </a:cubicBezTo>
                  <a:close/>
                  <a:moveTo>
                    <a:pt x="0" y="414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0" y="411"/>
                    <a:pt x="1" y="410"/>
                    <a:pt x="3" y="410"/>
                  </a:cubicBezTo>
                  <a:cubicBezTo>
                    <a:pt x="3" y="410"/>
                    <a:pt x="3" y="410"/>
                    <a:pt x="3" y="410"/>
                  </a:cubicBezTo>
                  <a:cubicBezTo>
                    <a:pt x="5" y="410"/>
                    <a:pt x="6" y="411"/>
                    <a:pt x="6" y="413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6" y="416"/>
                    <a:pt x="5" y="418"/>
                    <a:pt x="3" y="418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1" y="418"/>
                    <a:pt x="0" y="416"/>
                    <a:pt x="0" y="414"/>
                  </a:cubicBezTo>
                  <a:close/>
                  <a:moveTo>
                    <a:pt x="0" y="402"/>
                  </a:moveTo>
                  <a:cubicBezTo>
                    <a:pt x="0" y="401"/>
                    <a:pt x="0" y="401"/>
                    <a:pt x="0" y="401"/>
                  </a:cubicBezTo>
                  <a:cubicBezTo>
                    <a:pt x="0" y="399"/>
                    <a:pt x="1" y="397"/>
                    <a:pt x="3" y="397"/>
                  </a:cubicBezTo>
                  <a:cubicBezTo>
                    <a:pt x="3" y="397"/>
                    <a:pt x="3" y="397"/>
                    <a:pt x="3" y="397"/>
                  </a:cubicBezTo>
                  <a:cubicBezTo>
                    <a:pt x="5" y="397"/>
                    <a:pt x="6" y="399"/>
                    <a:pt x="6" y="401"/>
                  </a:cubicBezTo>
                  <a:cubicBezTo>
                    <a:pt x="6" y="401"/>
                    <a:pt x="6" y="401"/>
                    <a:pt x="6" y="401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6" y="404"/>
                    <a:pt x="5" y="405"/>
                    <a:pt x="3" y="405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1" y="405"/>
                    <a:pt x="0" y="404"/>
                    <a:pt x="0" y="402"/>
                  </a:cubicBezTo>
                  <a:close/>
                  <a:moveTo>
                    <a:pt x="0" y="389"/>
                  </a:moveTo>
                  <a:cubicBezTo>
                    <a:pt x="0" y="388"/>
                    <a:pt x="0" y="388"/>
                    <a:pt x="0" y="388"/>
                  </a:cubicBezTo>
                  <a:cubicBezTo>
                    <a:pt x="0" y="386"/>
                    <a:pt x="1" y="384"/>
                    <a:pt x="3" y="384"/>
                  </a:cubicBezTo>
                  <a:cubicBezTo>
                    <a:pt x="3" y="384"/>
                    <a:pt x="3" y="384"/>
                    <a:pt x="3" y="384"/>
                  </a:cubicBezTo>
                  <a:cubicBezTo>
                    <a:pt x="5" y="384"/>
                    <a:pt x="6" y="386"/>
                    <a:pt x="6" y="388"/>
                  </a:cubicBezTo>
                  <a:cubicBezTo>
                    <a:pt x="6" y="388"/>
                    <a:pt x="6" y="388"/>
                    <a:pt x="6" y="388"/>
                  </a:cubicBezTo>
                  <a:cubicBezTo>
                    <a:pt x="6" y="389"/>
                    <a:pt x="6" y="389"/>
                    <a:pt x="6" y="389"/>
                  </a:cubicBezTo>
                  <a:cubicBezTo>
                    <a:pt x="6" y="391"/>
                    <a:pt x="5" y="392"/>
                    <a:pt x="3" y="392"/>
                  </a:cubicBezTo>
                  <a:cubicBezTo>
                    <a:pt x="3" y="392"/>
                    <a:pt x="3" y="392"/>
                    <a:pt x="3" y="392"/>
                  </a:cubicBezTo>
                  <a:cubicBezTo>
                    <a:pt x="1" y="392"/>
                    <a:pt x="0" y="391"/>
                    <a:pt x="0" y="389"/>
                  </a:cubicBezTo>
                  <a:close/>
                  <a:moveTo>
                    <a:pt x="0" y="376"/>
                  </a:moveTo>
                  <a:cubicBezTo>
                    <a:pt x="0" y="375"/>
                    <a:pt x="0" y="375"/>
                    <a:pt x="0" y="375"/>
                  </a:cubicBezTo>
                  <a:cubicBezTo>
                    <a:pt x="0" y="373"/>
                    <a:pt x="1" y="372"/>
                    <a:pt x="3" y="372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5" y="372"/>
                    <a:pt x="6" y="373"/>
                    <a:pt x="6" y="375"/>
                  </a:cubicBezTo>
                  <a:cubicBezTo>
                    <a:pt x="6" y="375"/>
                    <a:pt x="6" y="375"/>
                    <a:pt x="6" y="375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5" y="379"/>
                    <a:pt x="3" y="379"/>
                  </a:cubicBezTo>
                  <a:cubicBezTo>
                    <a:pt x="3" y="379"/>
                    <a:pt x="3" y="379"/>
                    <a:pt x="3" y="379"/>
                  </a:cubicBezTo>
                  <a:cubicBezTo>
                    <a:pt x="1" y="379"/>
                    <a:pt x="0" y="378"/>
                    <a:pt x="0" y="376"/>
                  </a:cubicBezTo>
                  <a:close/>
                  <a:moveTo>
                    <a:pt x="0" y="363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0" y="360"/>
                    <a:pt x="1" y="359"/>
                    <a:pt x="3" y="359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5" y="359"/>
                    <a:pt x="6" y="360"/>
                    <a:pt x="6" y="362"/>
                  </a:cubicBezTo>
                  <a:cubicBezTo>
                    <a:pt x="6" y="362"/>
                    <a:pt x="6" y="362"/>
                    <a:pt x="6" y="362"/>
                  </a:cubicBezTo>
                  <a:cubicBezTo>
                    <a:pt x="6" y="363"/>
                    <a:pt x="6" y="363"/>
                    <a:pt x="6" y="363"/>
                  </a:cubicBezTo>
                  <a:cubicBezTo>
                    <a:pt x="6" y="365"/>
                    <a:pt x="5" y="367"/>
                    <a:pt x="3" y="367"/>
                  </a:cubicBezTo>
                  <a:cubicBezTo>
                    <a:pt x="3" y="367"/>
                    <a:pt x="3" y="367"/>
                    <a:pt x="3" y="367"/>
                  </a:cubicBezTo>
                  <a:cubicBezTo>
                    <a:pt x="1" y="367"/>
                    <a:pt x="0" y="365"/>
                    <a:pt x="0" y="363"/>
                  </a:cubicBezTo>
                  <a:close/>
                  <a:moveTo>
                    <a:pt x="0" y="350"/>
                  </a:moveTo>
                  <a:cubicBezTo>
                    <a:pt x="0" y="349"/>
                    <a:pt x="0" y="349"/>
                    <a:pt x="0" y="349"/>
                  </a:cubicBezTo>
                  <a:cubicBezTo>
                    <a:pt x="0" y="347"/>
                    <a:pt x="1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5" y="346"/>
                    <a:pt x="6" y="347"/>
                    <a:pt x="6" y="349"/>
                  </a:cubicBezTo>
                  <a:cubicBezTo>
                    <a:pt x="6" y="349"/>
                    <a:pt x="6" y="349"/>
                    <a:pt x="6" y="349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2"/>
                    <a:pt x="5" y="354"/>
                    <a:pt x="3" y="354"/>
                  </a:cubicBezTo>
                  <a:cubicBezTo>
                    <a:pt x="3" y="354"/>
                    <a:pt x="3" y="354"/>
                    <a:pt x="3" y="354"/>
                  </a:cubicBezTo>
                  <a:cubicBezTo>
                    <a:pt x="1" y="354"/>
                    <a:pt x="0" y="352"/>
                    <a:pt x="0" y="350"/>
                  </a:cubicBezTo>
                  <a:close/>
                  <a:moveTo>
                    <a:pt x="0" y="338"/>
                  </a:moveTo>
                  <a:cubicBezTo>
                    <a:pt x="0" y="337"/>
                    <a:pt x="0" y="337"/>
                    <a:pt x="0" y="337"/>
                  </a:cubicBezTo>
                  <a:cubicBezTo>
                    <a:pt x="0" y="335"/>
                    <a:pt x="1" y="333"/>
                    <a:pt x="3" y="333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5" y="333"/>
                    <a:pt x="6" y="335"/>
                    <a:pt x="6" y="337"/>
                  </a:cubicBezTo>
                  <a:cubicBezTo>
                    <a:pt x="6" y="337"/>
                    <a:pt x="6" y="337"/>
                    <a:pt x="6" y="337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6" y="339"/>
                    <a:pt x="5" y="341"/>
                    <a:pt x="3" y="341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1" y="341"/>
                    <a:pt x="0" y="339"/>
                    <a:pt x="0" y="338"/>
                  </a:cubicBezTo>
                  <a:close/>
                  <a:moveTo>
                    <a:pt x="0" y="325"/>
                  </a:moveTo>
                  <a:cubicBezTo>
                    <a:pt x="0" y="324"/>
                    <a:pt x="0" y="324"/>
                    <a:pt x="0" y="324"/>
                  </a:cubicBezTo>
                  <a:cubicBezTo>
                    <a:pt x="0" y="322"/>
                    <a:pt x="1" y="320"/>
                    <a:pt x="3" y="320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5" y="320"/>
                    <a:pt x="6" y="322"/>
                    <a:pt x="6" y="324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6" y="327"/>
                    <a:pt x="5" y="328"/>
                    <a:pt x="3" y="328"/>
                  </a:cubicBezTo>
                  <a:cubicBezTo>
                    <a:pt x="3" y="328"/>
                    <a:pt x="3" y="328"/>
                    <a:pt x="3" y="328"/>
                  </a:cubicBezTo>
                  <a:cubicBezTo>
                    <a:pt x="1" y="328"/>
                    <a:pt x="0" y="327"/>
                    <a:pt x="0" y="325"/>
                  </a:cubicBezTo>
                  <a:close/>
                  <a:moveTo>
                    <a:pt x="0" y="312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0" y="309"/>
                    <a:pt x="1" y="308"/>
                    <a:pt x="3" y="308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5" y="308"/>
                    <a:pt x="6" y="309"/>
                    <a:pt x="6" y="311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6" y="314"/>
                    <a:pt x="5" y="315"/>
                    <a:pt x="3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1" y="315"/>
                    <a:pt x="0" y="314"/>
                    <a:pt x="0" y="312"/>
                  </a:cubicBezTo>
                  <a:close/>
                  <a:moveTo>
                    <a:pt x="0" y="299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0" y="296"/>
                    <a:pt x="1" y="295"/>
                    <a:pt x="3" y="29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5" y="295"/>
                    <a:pt x="6" y="296"/>
                    <a:pt x="6" y="298"/>
                  </a:cubicBezTo>
                  <a:cubicBezTo>
                    <a:pt x="6" y="298"/>
                    <a:pt x="6" y="298"/>
                    <a:pt x="6" y="298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6" y="301"/>
                    <a:pt x="5" y="303"/>
                    <a:pt x="3" y="303"/>
                  </a:cubicBezTo>
                  <a:cubicBezTo>
                    <a:pt x="3" y="303"/>
                    <a:pt x="3" y="303"/>
                    <a:pt x="3" y="303"/>
                  </a:cubicBezTo>
                  <a:cubicBezTo>
                    <a:pt x="1" y="303"/>
                    <a:pt x="0" y="301"/>
                    <a:pt x="0" y="299"/>
                  </a:cubicBezTo>
                  <a:close/>
                  <a:moveTo>
                    <a:pt x="0" y="286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0" y="283"/>
                    <a:pt x="1" y="282"/>
                    <a:pt x="3" y="28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5" y="282"/>
                    <a:pt x="6" y="283"/>
                    <a:pt x="6" y="285"/>
                  </a:cubicBezTo>
                  <a:cubicBezTo>
                    <a:pt x="6" y="285"/>
                    <a:pt x="6" y="285"/>
                    <a:pt x="6" y="285"/>
                  </a:cubicBezTo>
                  <a:cubicBezTo>
                    <a:pt x="6" y="286"/>
                    <a:pt x="6" y="286"/>
                    <a:pt x="6" y="286"/>
                  </a:cubicBezTo>
                  <a:cubicBezTo>
                    <a:pt x="6" y="288"/>
                    <a:pt x="5" y="290"/>
                    <a:pt x="3" y="290"/>
                  </a:cubicBezTo>
                  <a:cubicBezTo>
                    <a:pt x="3" y="290"/>
                    <a:pt x="3" y="290"/>
                    <a:pt x="3" y="290"/>
                  </a:cubicBezTo>
                  <a:cubicBezTo>
                    <a:pt x="1" y="290"/>
                    <a:pt x="0" y="288"/>
                    <a:pt x="0" y="286"/>
                  </a:cubicBezTo>
                  <a:close/>
                  <a:moveTo>
                    <a:pt x="0" y="274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71"/>
                    <a:pt x="1" y="269"/>
                    <a:pt x="3" y="269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5" y="269"/>
                    <a:pt x="6" y="271"/>
                    <a:pt x="6" y="273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6" y="276"/>
                    <a:pt x="5" y="277"/>
                    <a:pt x="3" y="277"/>
                  </a:cubicBezTo>
                  <a:cubicBezTo>
                    <a:pt x="3" y="277"/>
                    <a:pt x="3" y="277"/>
                    <a:pt x="3" y="277"/>
                  </a:cubicBezTo>
                  <a:cubicBezTo>
                    <a:pt x="1" y="277"/>
                    <a:pt x="0" y="276"/>
                    <a:pt x="0" y="274"/>
                  </a:cubicBezTo>
                  <a:close/>
                  <a:moveTo>
                    <a:pt x="0" y="261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58"/>
                    <a:pt x="1" y="256"/>
                    <a:pt x="3" y="256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5" y="256"/>
                    <a:pt x="6" y="258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1"/>
                    <a:pt x="6" y="261"/>
                    <a:pt x="6" y="261"/>
                  </a:cubicBezTo>
                  <a:cubicBezTo>
                    <a:pt x="6" y="263"/>
                    <a:pt x="5" y="264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1" y="264"/>
                    <a:pt x="0" y="263"/>
                    <a:pt x="0" y="261"/>
                  </a:cubicBezTo>
                  <a:close/>
                  <a:moveTo>
                    <a:pt x="0" y="248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1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5" y="244"/>
                    <a:pt x="6" y="245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50"/>
                    <a:pt x="5" y="251"/>
                    <a:pt x="3" y="251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51"/>
                    <a:pt x="0" y="250"/>
                    <a:pt x="0" y="248"/>
                  </a:cubicBezTo>
                  <a:close/>
                  <a:moveTo>
                    <a:pt x="0" y="235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1" y="231"/>
                    <a:pt x="3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5" y="231"/>
                    <a:pt x="6" y="232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6" y="235"/>
                    <a:pt x="6" y="235"/>
                    <a:pt x="6" y="235"/>
                  </a:cubicBezTo>
                  <a:cubicBezTo>
                    <a:pt x="6" y="237"/>
                    <a:pt x="5" y="239"/>
                    <a:pt x="3" y="239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1" y="239"/>
                    <a:pt x="0" y="237"/>
                    <a:pt x="0" y="235"/>
                  </a:cubicBezTo>
                  <a:close/>
                  <a:moveTo>
                    <a:pt x="0" y="22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1" y="218"/>
                    <a:pt x="3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5" y="218"/>
                    <a:pt x="6" y="219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6" y="224"/>
                    <a:pt x="5" y="226"/>
                    <a:pt x="3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1" y="226"/>
                    <a:pt x="0" y="224"/>
                    <a:pt x="0" y="222"/>
                  </a:cubicBezTo>
                  <a:close/>
                  <a:moveTo>
                    <a:pt x="0" y="210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07"/>
                    <a:pt x="1" y="205"/>
                    <a:pt x="3" y="205"/>
                  </a:cubicBezTo>
                  <a:cubicBezTo>
                    <a:pt x="3" y="205"/>
                    <a:pt x="3" y="205"/>
                    <a:pt x="3" y="205"/>
                  </a:cubicBezTo>
                  <a:cubicBezTo>
                    <a:pt x="5" y="205"/>
                    <a:pt x="6" y="207"/>
                    <a:pt x="6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6" y="211"/>
                    <a:pt x="5" y="213"/>
                    <a:pt x="3" y="213"/>
                  </a:cubicBezTo>
                  <a:cubicBezTo>
                    <a:pt x="3" y="213"/>
                    <a:pt x="3" y="213"/>
                    <a:pt x="3" y="213"/>
                  </a:cubicBezTo>
                  <a:cubicBezTo>
                    <a:pt x="1" y="213"/>
                    <a:pt x="0" y="211"/>
                    <a:pt x="0" y="210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4"/>
                    <a:pt x="1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5" y="192"/>
                    <a:pt x="6" y="194"/>
                    <a:pt x="6" y="196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6" y="199"/>
                    <a:pt x="5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1" y="200"/>
                    <a:pt x="0" y="199"/>
                    <a:pt x="0" y="197"/>
                  </a:cubicBezTo>
                  <a:close/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1" y="180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5" y="180"/>
                    <a:pt x="6" y="181"/>
                    <a:pt x="6" y="183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6"/>
                    <a:pt x="5" y="187"/>
                    <a:pt x="3" y="187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1" y="187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1" y="167"/>
                    <a:pt x="3" y="167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5" y="167"/>
                    <a:pt x="6" y="168"/>
                    <a:pt x="6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6" y="173"/>
                    <a:pt x="5" y="17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1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6" y="155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60"/>
                    <a:pt x="5" y="162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1" y="162"/>
                    <a:pt x="0" y="160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3"/>
                    <a:pt x="1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5" y="141"/>
                    <a:pt x="6" y="143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6" y="147"/>
                    <a:pt x="5" y="149"/>
                    <a:pt x="3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" y="149"/>
                    <a:pt x="0" y="147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1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5" y="128"/>
                    <a:pt x="6" y="130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5"/>
                    <a:pt x="5" y="136"/>
                    <a:pt x="3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1" y="136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1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5" y="116"/>
                    <a:pt x="6" y="117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2"/>
                    <a:pt x="5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5" y="103"/>
                    <a:pt x="6" y="104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9"/>
                    <a:pt x="5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1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6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6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8"/>
                    <a:pt x="0" y="96"/>
                    <a:pt x="0" y="94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5" y="77"/>
                    <a:pt x="6" y="79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5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3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6"/>
                    <a:pt x="1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5" y="64"/>
                    <a:pt x="6" y="66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1"/>
                    <a:pt x="5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72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2"/>
                    <a:pt x="6" y="53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5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9"/>
                    <a:pt x="6" y="40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5"/>
                    <a:pt x="5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6"/>
                    <a:pt x="6" y="27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5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2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5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19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5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387"/>
            <p:cNvSpPr>
              <a:spLocks noEditPoints="1"/>
            </p:cNvSpPr>
            <p:nvPr/>
          </p:nvSpPr>
          <p:spPr bwMode="auto">
            <a:xfrm>
              <a:off x="7141824" y="2550660"/>
              <a:ext cx="1041400" cy="12700"/>
            </a:xfrm>
            <a:custGeom>
              <a:avLst/>
              <a:gdLst>
                <a:gd name="T0" fmla="*/ 401 w 404"/>
                <a:gd name="T1" fmla="*/ 0 h 5"/>
                <a:gd name="T2" fmla="*/ 388 w 404"/>
                <a:gd name="T3" fmla="*/ 5 h 5"/>
                <a:gd name="T4" fmla="*/ 392 w 404"/>
                <a:gd name="T5" fmla="*/ 3 h 5"/>
                <a:gd name="T6" fmla="*/ 373 w 404"/>
                <a:gd name="T7" fmla="*/ 3 h 5"/>
                <a:gd name="T8" fmla="*/ 379 w 404"/>
                <a:gd name="T9" fmla="*/ 3 h 5"/>
                <a:gd name="T10" fmla="*/ 361 w 404"/>
                <a:gd name="T11" fmla="*/ 3 h 5"/>
                <a:gd name="T12" fmla="*/ 364 w 404"/>
                <a:gd name="T13" fmla="*/ 5 h 5"/>
                <a:gd name="T14" fmla="*/ 351 w 404"/>
                <a:gd name="T15" fmla="*/ 0 h 5"/>
                <a:gd name="T16" fmla="*/ 352 w 404"/>
                <a:gd name="T17" fmla="*/ 5 h 5"/>
                <a:gd name="T18" fmla="*/ 338 w 404"/>
                <a:gd name="T19" fmla="*/ 0 h 5"/>
                <a:gd name="T20" fmla="*/ 338 w 404"/>
                <a:gd name="T21" fmla="*/ 5 h 5"/>
                <a:gd name="T22" fmla="*/ 327 w 404"/>
                <a:gd name="T23" fmla="*/ 0 h 5"/>
                <a:gd name="T24" fmla="*/ 314 w 404"/>
                <a:gd name="T25" fmla="*/ 5 h 5"/>
                <a:gd name="T26" fmla="*/ 317 w 404"/>
                <a:gd name="T27" fmla="*/ 3 h 5"/>
                <a:gd name="T28" fmla="*/ 299 w 404"/>
                <a:gd name="T29" fmla="*/ 3 h 5"/>
                <a:gd name="T30" fmla="*/ 304 w 404"/>
                <a:gd name="T31" fmla="*/ 3 h 5"/>
                <a:gd name="T32" fmla="*/ 286 w 404"/>
                <a:gd name="T33" fmla="*/ 3 h 5"/>
                <a:gd name="T34" fmla="*/ 289 w 404"/>
                <a:gd name="T35" fmla="*/ 5 h 5"/>
                <a:gd name="T36" fmla="*/ 276 w 404"/>
                <a:gd name="T37" fmla="*/ 0 h 5"/>
                <a:gd name="T38" fmla="*/ 277 w 404"/>
                <a:gd name="T39" fmla="*/ 5 h 5"/>
                <a:gd name="T40" fmla="*/ 264 w 404"/>
                <a:gd name="T41" fmla="*/ 0 h 5"/>
                <a:gd name="T42" fmla="*/ 264 w 404"/>
                <a:gd name="T43" fmla="*/ 5 h 5"/>
                <a:gd name="T44" fmla="*/ 252 w 404"/>
                <a:gd name="T45" fmla="*/ 0 h 5"/>
                <a:gd name="T46" fmla="*/ 239 w 404"/>
                <a:gd name="T47" fmla="*/ 5 h 5"/>
                <a:gd name="T48" fmla="*/ 242 w 404"/>
                <a:gd name="T49" fmla="*/ 3 h 5"/>
                <a:gd name="T50" fmla="*/ 224 w 404"/>
                <a:gd name="T51" fmla="*/ 3 h 5"/>
                <a:gd name="T52" fmla="*/ 230 w 404"/>
                <a:gd name="T53" fmla="*/ 3 h 5"/>
                <a:gd name="T54" fmla="*/ 211 w 404"/>
                <a:gd name="T55" fmla="*/ 3 h 5"/>
                <a:gd name="T56" fmla="*/ 215 w 404"/>
                <a:gd name="T57" fmla="*/ 5 h 5"/>
                <a:gd name="T58" fmla="*/ 201 w 404"/>
                <a:gd name="T59" fmla="*/ 0 h 5"/>
                <a:gd name="T60" fmla="*/ 202 w 404"/>
                <a:gd name="T61" fmla="*/ 5 h 5"/>
                <a:gd name="T62" fmla="*/ 189 w 404"/>
                <a:gd name="T63" fmla="*/ 0 h 5"/>
                <a:gd name="T64" fmla="*/ 189 w 404"/>
                <a:gd name="T65" fmla="*/ 5 h 5"/>
                <a:gd name="T66" fmla="*/ 177 w 404"/>
                <a:gd name="T67" fmla="*/ 0 h 5"/>
                <a:gd name="T68" fmla="*/ 164 w 404"/>
                <a:gd name="T69" fmla="*/ 5 h 5"/>
                <a:gd name="T70" fmla="*/ 167 w 404"/>
                <a:gd name="T71" fmla="*/ 3 h 5"/>
                <a:gd name="T72" fmla="*/ 149 w 404"/>
                <a:gd name="T73" fmla="*/ 3 h 5"/>
                <a:gd name="T74" fmla="*/ 155 w 404"/>
                <a:gd name="T75" fmla="*/ 3 h 5"/>
                <a:gd name="T76" fmla="*/ 137 w 404"/>
                <a:gd name="T77" fmla="*/ 3 h 5"/>
                <a:gd name="T78" fmla="*/ 140 w 404"/>
                <a:gd name="T79" fmla="*/ 5 h 5"/>
                <a:gd name="T80" fmla="*/ 127 w 404"/>
                <a:gd name="T81" fmla="*/ 0 h 5"/>
                <a:gd name="T82" fmla="*/ 128 w 404"/>
                <a:gd name="T83" fmla="*/ 5 h 5"/>
                <a:gd name="T84" fmla="*/ 114 w 404"/>
                <a:gd name="T85" fmla="*/ 0 h 5"/>
                <a:gd name="T86" fmla="*/ 114 w 404"/>
                <a:gd name="T87" fmla="*/ 5 h 5"/>
                <a:gd name="T88" fmla="*/ 103 w 404"/>
                <a:gd name="T89" fmla="*/ 0 h 5"/>
                <a:gd name="T90" fmla="*/ 89 w 404"/>
                <a:gd name="T91" fmla="*/ 5 h 5"/>
                <a:gd name="T92" fmla="*/ 93 w 404"/>
                <a:gd name="T93" fmla="*/ 3 h 5"/>
                <a:gd name="T94" fmla="*/ 74 w 404"/>
                <a:gd name="T95" fmla="*/ 3 h 5"/>
                <a:gd name="T96" fmla="*/ 80 w 404"/>
                <a:gd name="T97" fmla="*/ 3 h 5"/>
                <a:gd name="T98" fmla="*/ 62 w 404"/>
                <a:gd name="T99" fmla="*/ 3 h 5"/>
                <a:gd name="T100" fmla="*/ 65 w 404"/>
                <a:gd name="T101" fmla="*/ 5 h 5"/>
                <a:gd name="T102" fmla="*/ 52 w 404"/>
                <a:gd name="T103" fmla="*/ 0 h 5"/>
                <a:gd name="T104" fmla="*/ 53 w 404"/>
                <a:gd name="T105" fmla="*/ 5 h 5"/>
                <a:gd name="T106" fmla="*/ 40 w 404"/>
                <a:gd name="T107" fmla="*/ 0 h 5"/>
                <a:gd name="T108" fmla="*/ 40 w 404"/>
                <a:gd name="T109" fmla="*/ 5 h 5"/>
                <a:gd name="T110" fmla="*/ 28 w 404"/>
                <a:gd name="T111" fmla="*/ 0 h 5"/>
                <a:gd name="T112" fmla="*/ 15 w 404"/>
                <a:gd name="T113" fmla="*/ 5 h 5"/>
                <a:gd name="T114" fmla="*/ 18 w 404"/>
                <a:gd name="T115" fmla="*/ 3 h 5"/>
                <a:gd name="T116" fmla="*/ 0 w 404"/>
                <a:gd name="T117" fmla="*/ 3 h 5"/>
                <a:gd name="T118" fmla="*/ 6 w 404"/>
                <a:gd name="T1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5">
                  <a:moveTo>
                    <a:pt x="401" y="5"/>
                  </a:moveTo>
                  <a:cubicBezTo>
                    <a:pt x="399" y="5"/>
                    <a:pt x="398" y="4"/>
                    <a:pt x="398" y="3"/>
                  </a:cubicBezTo>
                  <a:cubicBezTo>
                    <a:pt x="398" y="3"/>
                    <a:pt x="398" y="3"/>
                    <a:pt x="398" y="3"/>
                  </a:cubicBezTo>
                  <a:cubicBezTo>
                    <a:pt x="398" y="1"/>
                    <a:pt x="399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3" y="0"/>
                    <a:pt x="404" y="1"/>
                    <a:pt x="404" y="3"/>
                  </a:cubicBezTo>
                  <a:cubicBezTo>
                    <a:pt x="404" y="3"/>
                    <a:pt x="404" y="3"/>
                    <a:pt x="404" y="3"/>
                  </a:cubicBezTo>
                  <a:cubicBezTo>
                    <a:pt x="404" y="4"/>
                    <a:pt x="403" y="5"/>
                    <a:pt x="401" y="5"/>
                  </a:cubicBezTo>
                  <a:cubicBezTo>
                    <a:pt x="401" y="5"/>
                    <a:pt x="401" y="5"/>
                    <a:pt x="401" y="5"/>
                  </a:cubicBezTo>
                  <a:cubicBezTo>
                    <a:pt x="401" y="5"/>
                    <a:pt x="401" y="5"/>
                    <a:pt x="401" y="5"/>
                  </a:cubicBezTo>
                  <a:close/>
                  <a:moveTo>
                    <a:pt x="388" y="5"/>
                  </a:moveTo>
                  <a:cubicBezTo>
                    <a:pt x="387" y="5"/>
                    <a:pt x="386" y="4"/>
                    <a:pt x="386" y="3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386" y="1"/>
                    <a:pt x="387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0" y="0"/>
                    <a:pt x="392" y="1"/>
                    <a:pt x="392" y="3"/>
                  </a:cubicBezTo>
                  <a:cubicBezTo>
                    <a:pt x="392" y="3"/>
                    <a:pt x="392" y="3"/>
                    <a:pt x="392" y="3"/>
                  </a:cubicBezTo>
                  <a:cubicBezTo>
                    <a:pt x="392" y="4"/>
                    <a:pt x="390" y="5"/>
                    <a:pt x="389" y="5"/>
                  </a:cubicBezTo>
                  <a:cubicBezTo>
                    <a:pt x="389" y="5"/>
                    <a:pt x="389" y="5"/>
                    <a:pt x="389" y="5"/>
                  </a:cubicBezTo>
                  <a:cubicBezTo>
                    <a:pt x="388" y="5"/>
                    <a:pt x="388" y="5"/>
                    <a:pt x="388" y="5"/>
                  </a:cubicBezTo>
                  <a:close/>
                  <a:moveTo>
                    <a:pt x="376" y="5"/>
                  </a:moveTo>
                  <a:cubicBezTo>
                    <a:pt x="374" y="5"/>
                    <a:pt x="373" y="4"/>
                    <a:pt x="373" y="3"/>
                  </a:cubicBezTo>
                  <a:cubicBezTo>
                    <a:pt x="373" y="3"/>
                    <a:pt x="373" y="3"/>
                    <a:pt x="373" y="3"/>
                  </a:cubicBezTo>
                  <a:cubicBezTo>
                    <a:pt x="373" y="1"/>
                    <a:pt x="37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8" y="0"/>
                    <a:pt x="379" y="1"/>
                    <a:pt x="379" y="3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79" y="4"/>
                    <a:pt x="378" y="5"/>
                    <a:pt x="377" y="5"/>
                  </a:cubicBezTo>
                  <a:cubicBezTo>
                    <a:pt x="377" y="5"/>
                    <a:pt x="377" y="5"/>
                    <a:pt x="377" y="5"/>
                  </a:cubicBezTo>
                  <a:cubicBezTo>
                    <a:pt x="376" y="5"/>
                    <a:pt x="376" y="5"/>
                    <a:pt x="376" y="5"/>
                  </a:cubicBezTo>
                  <a:close/>
                  <a:moveTo>
                    <a:pt x="363" y="5"/>
                  </a:moveTo>
                  <a:cubicBezTo>
                    <a:pt x="362" y="5"/>
                    <a:pt x="361" y="4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1"/>
                    <a:pt x="362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0"/>
                    <a:pt x="367" y="1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7" y="4"/>
                    <a:pt x="366" y="5"/>
                    <a:pt x="364" y="5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63" y="5"/>
                    <a:pt x="363" y="5"/>
                    <a:pt x="363" y="5"/>
                  </a:cubicBezTo>
                  <a:close/>
                  <a:moveTo>
                    <a:pt x="351" y="5"/>
                  </a:moveTo>
                  <a:cubicBezTo>
                    <a:pt x="349" y="5"/>
                    <a:pt x="348" y="4"/>
                    <a:pt x="348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8" y="1"/>
                    <a:pt x="349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0"/>
                    <a:pt x="354" y="1"/>
                    <a:pt x="354" y="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4"/>
                    <a:pt x="353" y="5"/>
                    <a:pt x="352" y="5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51" y="5"/>
                    <a:pt x="351" y="5"/>
                    <a:pt x="351" y="5"/>
                  </a:cubicBezTo>
                  <a:close/>
                  <a:moveTo>
                    <a:pt x="338" y="5"/>
                  </a:moveTo>
                  <a:cubicBezTo>
                    <a:pt x="337" y="5"/>
                    <a:pt x="336" y="4"/>
                    <a:pt x="336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1"/>
                    <a:pt x="337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1" y="0"/>
                    <a:pt x="342" y="1"/>
                    <a:pt x="342" y="3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2" y="4"/>
                    <a:pt x="341" y="5"/>
                    <a:pt x="339" y="5"/>
                  </a:cubicBezTo>
                  <a:cubicBezTo>
                    <a:pt x="339" y="5"/>
                    <a:pt x="339" y="5"/>
                    <a:pt x="339" y="5"/>
                  </a:cubicBezTo>
                  <a:cubicBezTo>
                    <a:pt x="338" y="5"/>
                    <a:pt x="338" y="5"/>
                    <a:pt x="338" y="5"/>
                  </a:cubicBezTo>
                  <a:close/>
                  <a:moveTo>
                    <a:pt x="326" y="5"/>
                  </a:moveTo>
                  <a:cubicBezTo>
                    <a:pt x="325" y="5"/>
                    <a:pt x="323" y="4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1"/>
                    <a:pt x="325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1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9" y="4"/>
                    <a:pt x="328" y="5"/>
                    <a:pt x="327" y="5"/>
                  </a:cubicBezTo>
                  <a:cubicBezTo>
                    <a:pt x="327" y="5"/>
                    <a:pt x="327" y="5"/>
                    <a:pt x="327" y="5"/>
                  </a:cubicBezTo>
                  <a:cubicBezTo>
                    <a:pt x="326" y="5"/>
                    <a:pt x="326" y="5"/>
                    <a:pt x="326" y="5"/>
                  </a:cubicBezTo>
                  <a:close/>
                  <a:moveTo>
                    <a:pt x="314" y="5"/>
                  </a:moveTo>
                  <a:cubicBezTo>
                    <a:pt x="312" y="5"/>
                    <a:pt x="311" y="4"/>
                    <a:pt x="311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11" y="1"/>
                    <a:pt x="312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6" y="0"/>
                    <a:pt x="317" y="1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7" y="4"/>
                    <a:pt x="316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lose/>
                  <a:moveTo>
                    <a:pt x="301" y="5"/>
                  </a:moveTo>
                  <a:cubicBezTo>
                    <a:pt x="300" y="5"/>
                    <a:pt x="299" y="4"/>
                    <a:pt x="299" y="3"/>
                  </a:cubicBezTo>
                  <a:cubicBezTo>
                    <a:pt x="299" y="3"/>
                    <a:pt x="299" y="3"/>
                    <a:pt x="299" y="3"/>
                  </a:cubicBezTo>
                  <a:cubicBezTo>
                    <a:pt x="299" y="1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3" y="0"/>
                    <a:pt x="304" y="1"/>
                    <a:pt x="304" y="3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304" y="4"/>
                    <a:pt x="303" y="5"/>
                    <a:pt x="302" y="5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01" y="5"/>
                    <a:pt x="301" y="5"/>
                    <a:pt x="301" y="5"/>
                  </a:cubicBezTo>
                  <a:close/>
                  <a:moveTo>
                    <a:pt x="289" y="5"/>
                  </a:moveTo>
                  <a:cubicBezTo>
                    <a:pt x="287" y="5"/>
                    <a:pt x="286" y="4"/>
                    <a:pt x="286" y="3"/>
                  </a:cubicBezTo>
                  <a:cubicBezTo>
                    <a:pt x="286" y="3"/>
                    <a:pt x="286" y="3"/>
                    <a:pt x="286" y="3"/>
                  </a:cubicBezTo>
                  <a:cubicBezTo>
                    <a:pt x="286" y="1"/>
                    <a:pt x="287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1" y="0"/>
                    <a:pt x="292" y="1"/>
                    <a:pt x="292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2" y="4"/>
                    <a:pt x="291" y="5"/>
                    <a:pt x="289" y="5"/>
                  </a:cubicBezTo>
                  <a:cubicBezTo>
                    <a:pt x="289" y="5"/>
                    <a:pt x="289" y="5"/>
                    <a:pt x="289" y="5"/>
                  </a:cubicBezTo>
                  <a:cubicBezTo>
                    <a:pt x="289" y="5"/>
                    <a:pt x="289" y="5"/>
                    <a:pt x="289" y="5"/>
                  </a:cubicBezTo>
                  <a:close/>
                  <a:moveTo>
                    <a:pt x="276" y="5"/>
                  </a:moveTo>
                  <a:cubicBezTo>
                    <a:pt x="275" y="5"/>
                    <a:pt x="274" y="4"/>
                    <a:pt x="274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5" y="0"/>
                    <a:pt x="276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8" y="0"/>
                    <a:pt x="280" y="1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4"/>
                    <a:pt x="278" y="5"/>
                    <a:pt x="277" y="5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76" y="5"/>
                    <a:pt x="276" y="5"/>
                    <a:pt x="276" y="5"/>
                  </a:cubicBezTo>
                  <a:close/>
                  <a:moveTo>
                    <a:pt x="264" y="5"/>
                  </a:moveTo>
                  <a:cubicBezTo>
                    <a:pt x="262" y="5"/>
                    <a:pt x="261" y="4"/>
                    <a:pt x="261" y="3"/>
                  </a:cubicBezTo>
                  <a:cubicBezTo>
                    <a:pt x="261" y="3"/>
                    <a:pt x="261" y="3"/>
                    <a:pt x="261" y="3"/>
                  </a:cubicBezTo>
                  <a:cubicBezTo>
                    <a:pt x="261" y="1"/>
                    <a:pt x="262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6" y="0"/>
                    <a:pt x="267" y="1"/>
                    <a:pt x="267" y="3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7" y="4"/>
                    <a:pt x="266" y="5"/>
                    <a:pt x="265" y="5"/>
                  </a:cubicBezTo>
                  <a:cubicBezTo>
                    <a:pt x="265" y="5"/>
                    <a:pt x="265" y="5"/>
                    <a:pt x="265" y="5"/>
                  </a:cubicBezTo>
                  <a:cubicBezTo>
                    <a:pt x="264" y="5"/>
                    <a:pt x="264" y="5"/>
                    <a:pt x="264" y="5"/>
                  </a:cubicBezTo>
                  <a:close/>
                  <a:moveTo>
                    <a:pt x="251" y="5"/>
                  </a:moveTo>
                  <a:cubicBezTo>
                    <a:pt x="250" y="5"/>
                    <a:pt x="249" y="4"/>
                    <a:pt x="249" y="3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1"/>
                    <a:pt x="250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5" y="1"/>
                    <a:pt x="255" y="3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5" y="4"/>
                    <a:pt x="253" y="5"/>
                    <a:pt x="252" y="5"/>
                  </a:cubicBezTo>
                  <a:cubicBezTo>
                    <a:pt x="252" y="5"/>
                    <a:pt x="252" y="5"/>
                    <a:pt x="252" y="5"/>
                  </a:cubicBezTo>
                  <a:cubicBezTo>
                    <a:pt x="251" y="5"/>
                    <a:pt x="251" y="5"/>
                    <a:pt x="251" y="5"/>
                  </a:cubicBezTo>
                  <a:close/>
                  <a:moveTo>
                    <a:pt x="239" y="5"/>
                  </a:moveTo>
                  <a:cubicBezTo>
                    <a:pt x="237" y="5"/>
                    <a:pt x="236" y="4"/>
                    <a:pt x="236" y="3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6" y="1"/>
                    <a:pt x="237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1" y="0"/>
                    <a:pt x="242" y="1"/>
                    <a:pt x="242" y="3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42" y="4"/>
                    <a:pt x="241" y="5"/>
                    <a:pt x="240" y="5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9" y="5"/>
                    <a:pt x="239" y="5"/>
                    <a:pt x="239" y="5"/>
                  </a:cubicBezTo>
                  <a:close/>
                  <a:moveTo>
                    <a:pt x="226" y="5"/>
                  </a:moveTo>
                  <a:cubicBezTo>
                    <a:pt x="225" y="5"/>
                    <a:pt x="224" y="4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1"/>
                    <a:pt x="225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9" y="0"/>
                    <a:pt x="230" y="1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4"/>
                    <a:pt x="229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6" y="5"/>
                    <a:pt x="226" y="5"/>
                    <a:pt x="226" y="5"/>
                  </a:cubicBezTo>
                  <a:close/>
                  <a:moveTo>
                    <a:pt x="214" y="5"/>
                  </a:moveTo>
                  <a:cubicBezTo>
                    <a:pt x="212" y="5"/>
                    <a:pt x="211" y="4"/>
                    <a:pt x="211" y="3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1"/>
                    <a:pt x="212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6" y="0"/>
                    <a:pt x="217" y="1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4"/>
                    <a:pt x="216" y="5"/>
                    <a:pt x="215" y="5"/>
                  </a:cubicBezTo>
                  <a:cubicBezTo>
                    <a:pt x="215" y="5"/>
                    <a:pt x="215" y="5"/>
                    <a:pt x="215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1" y="5"/>
                  </a:moveTo>
                  <a:cubicBezTo>
                    <a:pt x="200" y="5"/>
                    <a:pt x="199" y="4"/>
                    <a:pt x="199" y="3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9" y="1"/>
                    <a:pt x="200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1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189" y="5"/>
                  </a:moveTo>
                  <a:cubicBezTo>
                    <a:pt x="188" y="5"/>
                    <a:pt x="186" y="4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1"/>
                    <a:pt x="188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1" y="0"/>
                    <a:pt x="192" y="1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4"/>
                    <a:pt x="191" y="5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89" y="5"/>
                    <a:pt x="189" y="5"/>
                    <a:pt x="189" y="5"/>
                  </a:cubicBezTo>
                  <a:close/>
                  <a:moveTo>
                    <a:pt x="177" y="5"/>
                  </a:moveTo>
                  <a:cubicBezTo>
                    <a:pt x="175" y="5"/>
                    <a:pt x="174" y="4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1"/>
                    <a:pt x="17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0" y="1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79" y="5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lose/>
                  <a:moveTo>
                    <a:pt x="164" y="5"/>
                  </a:moveTo>
                  <a:cubicBezTo>
                    <a:pt x="163" y="5"/>
                    <a:pt x="162" y="4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1"/>
                    <a:pt x="163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1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4"/>
                    <a:pt x="166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4" y="5"/>
                    <a:pt x="164" y="5"/>
                    <a:pt x="164" y="5"/>
                  </a:cubicBezTo>
                  <a:close/>
                  <a:moveTo>
                    <a:pt x="152" y="5"/>
                  </a:moveTo>
                  <a:cubicBezTo>
                    <a:pt x="150" y="5"/>
                    <a:pt x="149" y="4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1"/>
                    <a:pt x="150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5" y="1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4"/>
                    <a:pt x="154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lose/>
                  <a:moveTo>
                    <a:pt x="139" y="5"/>
                  </a:moveTo>
                  <a:cubicBezTo>
                    <a:pt x="138" y="5"/>
                    <a:pt x="137" y="4"/>
                    <a:pt x="137" y="3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7" y="1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4"/>
                    <a:pt x="141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9" y="5"/>
                    <a:pt x="139" y="5"/>
                    <a:pt x="139" y="5"/>
                  </a:cubicBezTo>
                  <a:close/>
                  <a:moveTo>
                    <a:pt x="127" y="5"/>
                  </a:moveTo>
                  <a:cubicBezTo>
                    <a:pt x="125" y="5"/>
                    <a:pt x="124" y="4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1"/>
                    <a:pt x="125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1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29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7" y="5"/>
                    <a:pt x="127" y="5"/>
                    <a:pt x="127" y="5"/>
                  </a:cubicBezTo>
                  <a:close/>
                  <a:moveTo>
                    <a:pt x="114" y="5"/>
                  </a:moveTo>
                  <a:cubicBezTo>
                    <a:pt x="113" y="5"/>
                    <a:pt x="112" y="4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1"/>
                    <a:pt x="11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8" y="1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6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5"/>
                    <a:pt x="114" y="5"/>
                    <a:pt x="114" y="5"/>
                  </a:cubicBezTo>
                  <a:close/>
                  <a:moveTo>
                    <a:pt x="102" y="5"/>
                  </a:moveTo>
                  <a:cubicBezTo>
                    <a:pt x="100" y="5"/>
                    <a:pt x="99" y="4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1"/>
                    <a:pt x="100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1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4"/>
                    <a:pt x="104" y="5"/>
                    <a:pt x="10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89" y="5"/>
                  </a:moveTo>
                  <a:cubicBezTo>
                    <a:pt x="88" y="5"/>
                    <a:pt x="87" y="4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8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3" y="1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9" y="5"/>
                    <a:pt x="89" y="5"/>
                  </a:cubicBezTo>
                  <a:close/>
                  <a:moveTo>
                    <a:pt x="77" y="5"/>
                  </a:moveTo>
                  <a:cubicBezTo>
                    <a:pt x="76" y="5"/>
                    <a:pt x="74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1"/>
                    <a:pt x="76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79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lose/>
                  <a:moveTo>
                    <a:pt x="64" y="5"/>
                  </a:moveTo>
                  <a:cubicBezTo>
                    <a:pt x="63" y="5"/>
                    <a:pt x="62" y="4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4"/>
                    <a:pt x="67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52" y="5"/>
                  </a:moveTo>
                  <a:cubicBezTo>
                    <a:pt x="51" y="5"/>
                    <a:pt x="49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51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40" y="5"/>
                  </a:moveTo>
                  <a:cubicBezTo>
                    <a:pt x="38" y="5"/>
                    <a:pt x="37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1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4"/>
                    <a:pt x="42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27" y="5"/>
                  </a:moveTo>
                  <a:cubicBezTo>
                    <a:pt x="26" y="5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29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15" y="5"/>
                  </a:move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lose/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388"/>
            <p:cNvSpPr>
              <a:spLocks noEditPoints="1"/>
            </p:cNvSpPr>
            <p:nvPr/>
          </p:nvSpPr>
          <p:spPr bwMode="auto">
            <a:xfrm>
              <a:off x="7141824" y="4152447"/>
              <a:ext cx="1041400" cy="15875"/>
            </a:xfrm>
            <a:custGeom>
              <a:avLst/>
              <a:gdLst>
                <a:gd name="T0" fmla="*/ 401 w 404"/>
                <a:gd name="T1" fmla="*/ 0 h 6"/>
                <a:gd name="T2" fmla="*/ 388 w 404"/>
                <a:gd name="T3" fmla="*/ 6 h 6"/>
                <a:gd name="T4" fmla="*/ 392 w 404"/>
                <a:gd name="T5" fmla="*/ 3 h 6"/>
                <a:gd name="T6" fmla="*/ 373 w 404"/>
                <a:gd name="T7" fmla="*/ 3 h 6"/>
                <a:gd name="T8" fmla="*/ 379 w 404"/>
                <a:gd name="T9" fmla="*/ 3 h 6"/>
                <a:gd name="T10" fmla="*/ 361 w 404"/>
                <a:gd name="T11" fmla="*/ 3 h 6"/>
                <a:gd name="T12" fmla="*/ 364 w 404"/>
                <a:gd name="T13" fmla="*/ 6 h 6"/>
                <a:gd name="T14" fmla="*/ 351 w 404"/>
                <a:gd name="T15" fmla="*/ 0 h 6"/>
                <a:gd name="T16" fmla="*/ 352 w 404"/>
                <a:gd name="T17" fmla="*/ 6 h 6"/>
                <a:gd name="T18" fmla="*/ 338 w 404"/>
                <a:gd name="T19" fmla="*/ 0 h 6"/>
                <a:gd name="T20" fmla="*/ 338 w 404"/>
                <a:gd name="T21" fmla="*/ 6 h 6"/>
                <a:gd name="T22" fmla="*/ 327 w 404"/>
                <a:gd name="T23" fmla="*/ 0 h 6"/>
                <a:gd name="T24" fmla="*/ 314 w 404"/>
                <a:gd name="T25" fmla="*/ 6 h 6"/>
                <a:gd name="T26" fmla="*/ 317 w 404"/>
                <a:gd name="T27" fmla="*/ 3 h 6"/>
                <a:gd name="T28" fmla="*/ 299 w 404"/>
                <a:gd name="T29" fmla="*/ 3 h 6"/>
                <a:gd name="T30" fmla="*/ 304 w 404"/>
                <a:gd name="T31" fmla="*/ 3 h 6"/>
                <a:gd name="T32" fmla="*/ 286 w 404"/>
                <a:gd name="T33" fmla="*/ 3 h 6"/>
                <a:gd name="T34" fmla="*/ 289 w 404"/>
                <a:gd name="T35" fmla="*/ 6 h 6"/>
                <a:gd name="T36" fmla="*/ 276 w 404"/>
                <a:gd name="T37" fmla="*/ 0 h 6"/>
                <a:gd name="T38" fmla="*/ 277 w 404"/>
                <a:gd name="T39" fmla="*/ 6 h 6"/>
                <a:gd name="T40" fmla="*/ 264 w 404"/>
                <a:gd name="T41" fmla="*/ 0 h 6"/>
                <a:gd name="T42" fmla="*/ 264 w 404"/>
                <a:gd name="T43" fmla="*/ 6 h 6"/>
                <a:gd name="T44" fmla="*/ 252 w 404"/>
                <a:gd name="T45" fmla="*/ 0 h 6"/>
                <a:gd name="T46" fmla="*/ 239 w 404"/>
                <a:gd name="T47" fmla="*/ 6 h 6"/>
                <a:gd name="T48" fmla="*/ 242 w 404"/>
                <a:gd name="T49" fmla="*/ 3 h 6"/>
                <a:gd name="T50" fmla="*/ 224 w 404"/>
                <a:gd name="T51" fmla="*/ 3 h 6"/>
                <a:gd name="T52" fmla="*/ 230 w 404"/>
                <a:gd name="T53" fmla="*/ 3 h 6"/>
                <a:gd name="T54" fmla="*/ 211 w 404"/>
                <a:gd name="T55" fmla="*/ 3 h 6"/>
                <a:gd name="T56" fmla="*/ 215 w 404"/>
                <a:gd name="T57" fmla="*/ 6 h 6"/>
                <a:gd name="T58" fmla="*/ 201 w 404"/>
                <a:gd name="T59" fmla="*/ 0 h 6"/>
                <a:gd name="T60" fmla="*/ 202 w 404"/>
                <a:gd name="T61" fmla="*/ 6 h 6"/>
                <a:gd name="T62" fmla="*/ 189 w 404"/>
                <a:gd name="T63" fmla="*/ 0 h 6"/>
                <a:gd name="T64" fmla="*/ 189 w 404"/>
                <a:gd name="T65" fmla="*/ 6 h 6"/>
                <a:gd name="T66" fmla="*/ 177 w 404"/>
                <a:gd name="T67" fmla="*/ 0 h 6"/>
                <a:gd name="T68" fmla="*/ 164 w 404"/>
                <a:gd name="T69" fmla="*/ 6 h 6"/>
                <a:gd name="T70" fmla="*/ 167 w 404"/>
                <a:gd name="T71" fmla="*/ 3 h 6"/>
                <a:gd name="T72" fmla="*/ 149 w 404"/>
                <a:gd name="T73" fmla="*/ 3 h 6"/>
                <a:gd name="T74" fmla="*/ 155 w 404"/>
                <a:gd name="T75" fmla="*/ 3 h 6"/>
                <a:gd name="T76" fmla="*/ 137 w 404"/>
                <a:gd name="T77" fmla="*/ 3 h 6"/>
                <a:gd name="T78" fmla="*/ 140 w 404"/>
                <a:gd name="T79" fmla="*/ 6 h 6"/>
                <a:gd name="T80" fmla="*/ 127 w 404"/>
                <a:gd name="T81" fmla="*/ 0 h 6"/>
                <a:gd name="T82" fmla="*/ 128 w 404"/>
                <a:gd name="T83" fmla="*/ 6 h 6"/>
                <a:gd name="T84" fmla="*/ 114 w 404"/>
                <a:gd name="T85" fmla="*/ 0 h 6"/>
                <a:gd name="T86" fmla="*/ 114 w 404"/>
                <a:gd name="T87" fmla="*/ 6 h 6"/>
                <a:gd name="T88" fmla="*/ 103 w 404"/>
                <a:gd name="T89" fmla="*/ 0 h 6"/>
                <a:gd name="T90" fmla="*/ 89 w 404"/>
                <a:gd name="T91" fmla="*/ 6 h 6"/>
                <a:gd name="T92" fmla="*/ 93 w 404"/>
                <a:gd name="T93" fmla="*/ 3 h 6"/>
                <a:gd name="T94" fmla="*/ 74 w 404"/>
                <a:gd name="T95" fmla="*/ 3 h 6"/>
                <a:gd name="T96" fmla="*/ 80 w 404"/>
                <a:gd name="T97" fmla="*/ 3 h 6"/>
                <a:gd name="T98" fmla="*/ 62 w 404"/>
                <a:gd name="T99" fmla="*/ 3 h 6"/>
                <a:gd name="T100" fmla="*/ 65 w 404"/>
                <a:gd name="T101" fmla="*/ 6 h 6"/>
                <a:gd name="T102" fmla="*/ 52 w 404"/>
                <a:gd name="T103" fmla="*/ 0 h 6"/>
                <a:gd name="T104" fmla="*/ 53 w 404"/>
                <a:gd name="T105" fmla="*/ 6 h 6"/>
                <a:gd name="T106" fmla="*/ 40 w 404"/>
                <a:gd name="T107" fmla="*/ 0 h 6"/>
                <a:gd name="T108" fmla="*/ 40 w 404"/>
                <a:gd name="T109" fmla="*/ 6 h 6"/>
                <a:gd name="T110" fmla="*/ 28 w 404"/>
                <a:gd name="T111" fmla="*/ 0 h 6"/>
                <a:gd name="T112" fmla="*/ 15 w 404"/>
                <a:gd name="T113" fmla="*/ 6 h 6"/>
                <a:gd name="T114" fmla="*/ 18 w 404"/>
                <a:gd name="T115" fmla="*/ 3 h 6"/>
                <a:gd name="T116" fmla="*/ 0 w 404"/>
                <a:gd name="T117" fmla="*/ 3 h 6"/>
                <a:gd name="T118" fmla="*/ 6 w 404"/>
                <a:gd name="T1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6">
                  <a:moveTo>
                    <a:pt x="401" y="6"/>
                  </a:moveTo>
                  <a:cubicBezTo>
                    <a:pt x="399" y="6"/>
                    <a:pt x="398" y="4"/>
                    <a:pt x="398" y="3"/>
                  </a:cubicBezTo>
                  <a:cubicBezTo>
                    <a:pt x="398" y="3"/>
                    <a:pt x="398" y="3"/>
                    <a:pt x="398" y="3"/>
                  </a:cubicBezTo>
                  <a:cubicBezTo>
                    <a:pt x="398" y="2"/>
                    <a:pt x="399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3" y="0"/>
                    <a:pt x="404" y="2"/>
                    <a:pt x="404" y="3"/>
                  </a:cubicBezTo>
                  <a:cubicBezTo>
                    <a:pt x="404" y="3"/>
                    <a:pt x="404" y="3"/>
                    <a:pt x="404" y="3"/>
                  </a:cubicBezTo>
                  <a:cubicBezTo>
                    <a:pt x="404" y="4"/>
                    <a:pt x="403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lose/>
                  <a:moveTo>
                    <a:pt x="388" y="6"/>
                  </a:moveTo>
                  <a:cubicBezTo>
                    <a:pt x="387" y="6"/>
                    <a:pt x="386" y="4"/>
                    <a:pt x="386" y="3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386" y="2"/>
                    <a:pt x="387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0" y="0"/>
                    <a:pt x="392" y="2"/>
                    <a:pt x="392" y="3"/>
                  </a:cubicBezTo>
                  <a:cubicBezTo>
                    <a:pt x="392" y="3"/>
                    <a:pt x="392" y="3"/>
                    <a:pt x="392" y="3"/>
                  </a:cubicBezTo>
                  <a:cubicBezTo>
                    <a:pt x="392" y="4"/>
                    <a:pt x="390" y="6"/>
                    <a:pt x="389" y="6"/>
                  </a:cubicBezTo>
                  <a:cubicBezTo>
                    <a:pt x="389" y="6"/>
                    <a:pt x="389" y="6"/>
                    <a:pt x="389" y="6"/>
                  </a:cubicBezTo>
                  <a:cubicBezTo>
                    <a:pt x="388" y="6"/>
                    <a:pt x="388" y="6"/>
                    <a:pt x="388" y="6"/>
                  </a:cubicBezTo>
                  <a:close/>
                  <a:moveTo>
                    <a:pt x="376" y="6"/>
                  </a:moveTo>
                  <a:cubicBezTo>
                    <a:pt x="374" y="6"/>
                    <a:pt x="373" y="4"/>
                    <a:pt x="373" y="3"/>
                  </a:cubicBezTo>
                  <a:cubicBezTo>
                    <a:pt x="373" y="3"/>
                    <a:pt x="373" y="3"/>
                    <a:pt x="373" y="3"/>
                  </a:cubicBezTo>
                  <a:cubicBezTo>
                    <a:pt x="373" y="2"/>
                    <a:pt x="37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8" y="0"/>
                    <a:pt x="379" y="2"/>
                    <a:pt x="379" y="3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79" y="4"/>
                    <a:pt x="378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6"/>
                    <a:pt x="376" y="6"/>
                    <a:pt x="376" y="6"/>
                  </a:cubicBezTo>
                  <a:close/>
                  <a:moveTo>
                    <a:pt x="363" y="6"/>
                  </a:moveTo>
                  <a:cubicBezTo>
                    <a:pt x="362" y="6"/>
                    <a:pt x="361" y="4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2"/>
                    <a:pt x="362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0"/>
                    <a:pt x="367" y="2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7" y="4"/>
                    <a:pt x="366" y="6"/>
                    <a:pt x="364" y="6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63" y="6"/>
                    <a:pt x="363" y="6"/>
                    <a:pt x="363" y="6"/>
                  </a:cubicBezTo>
                  <a:close/>
                  <a:moveTo>
                    <a:pt x="351" y="6"/>
                  </a:moveTo>
                  <a:cubicBezTo>
                    <a:pt x="349" y="6"/>
                    <a:pt x="348" y="4"/>
                    <a:pt x="348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8" y="2"/>
                    <a:pt x="349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0"/>
                    <a:pt x="354" y="2"/>
                    <a:pt x="354" y="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4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1" y="6"/>
                    <a:pt x="351" y="6"/>
                    <a:pt x="351" y="6"/>
                  </a:cubicBezTo>
                  <a:close/>
                  <a:moveTo>
                    <a:pt x="338" y="6"/>
                  </a:moveTo>
                  <a:cubicBezTo>
                    <a:pt x="337" y="6"/>
                    <a:pt x="336" y="4"/>
                    <a:pt x="336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7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1" y="0"/>
                    <a:pt x="342" y="2"/>
                    <a:pt x="342" y="3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2" y="4"/>
                    <a:pt x="341" y="6"/>
                    <a:pt x="339" y="6"/>
                  </a:cubicBezTo>
                  <a:cubicBezTo>
                    <a:pt x="339" y="6"/>
                    <a:pt x="339" y="6"/>
                    <a:pt x="339" y="6"/>
                  </a:cubicBezTo>
                  <a:cubicBezTo>
                    <a:pt x="338" y="6"/>
                    <a:pt x="338" y="6"/>
                    <a:pt x="338" y="6"/>
                  </a:cubicBezTo>
                  <a:close/>
                  <a:moveTo>
                    <a:pt x="326" y="6"/>
                  </a:moveTo>
                  <a:cubicBezTo>
                    <a:pt x="325" y="6"/>
                    <a:pt x="323" y="4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2"/>
                    <a:pt x="325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2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9" y="4"/>
                    <a:pt x="328" y="6"/>
                    <a:pt x="327" y="6"/>
                  </a:cubicBezTo>
                  <a:cubicBezTo>
                    <a:pt x="327" y="6"/>
                    <a:pt x="327" y="6"/>
                    <a:pt x="327" y="6"/>
                  </a:cubicBezTo>
                  <a:cubicBezTo>
                    <a:pt x="326" y="6"/>
                    <a:pt x="326" y="6"/>
                    <a:pt x="326" y="6"/>
                  </a:cubicBezTo>
                  <a:close/>
                  <a:moveTo>
                    <a:pt x="314" y="6"/>
                  </a:moveTo>
                  <a:cubicBezTo>
                    <a:pt x="312" y="6"/>
                    <a:pt x="311" y="4"/>
                    <a:pt x="311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11" y="2"/>
                    <a:pt x="312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6" y="0"/>
                    <a:pt x="317" y="2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7" y="4"/>
                    <a:pt x="316" y="6"/>
                    <a:pt x="314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6"/>
                    <a:pt x="314" y="6"/>
                    <a:pt x="314" y="6"/>
                  </a:cubicBezTo>
                  <a:close/>
                  <a:moveTo>
                    <a:pt x="301" y="6"/>
                  </a:moveTo>
                  <a:cubicBezTo>
                    <a:pt x="300" y="6"/>
                    <a:pt x="299" y="4"/>
                    <a:pt x="299" y="3"/>
                  </a:cubicBezTo>
                  <a:cubicBezTo>
                    <a:pt x="299" y="3"/>
                    <a:pt x="299" y="3"/>
                    <a:pt x="299" y="3"/>
                  </a:cubicBezTo>
                  <a:cubicBezTo>
                    <a:pt x="299" y="2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3" y="0"/>
                    <a:pt x="304" y="2"/>
                    <a:pt x="304" y="3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304" y="4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1" y="6"/>
                    <a:pt x="301" y="6"/>
                    <a:pt x="301" y="6"/>
                  </a:cubicBezTo>
                  <a:close/>
                  <a:moveTo>
                    <a:pt x="289" y="6"/>
                  </a:moveTo>
                  <a:cubicBezTo>
                    <a:pt x="287" y="6"/>
                    <a:pt x="286" y="4"/>
                    <a:pt x="286" y="3"/>
                  </a:cubicBezTo>
                  <a:cubicBezTo>
                    <a:pt x="286" y="3"/>
                    <a:pt x="286" y="3"/>
                    <a:pt x="286" y="3"/>
                  </a:cubicBezTo>
                  <a:cubicBezTo>
                    <a:pt x="286" y="2"/>
                    <a:pt x="287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1" y="0"/>
                    <a:pt x="292" y="2"/>
                    <a:pt x="292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2" y="4"/>
                    <a:pt x="291" y="6"/>
                    <a:pt x="289" y="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6"/>
                    <a:pt x="289" y="6"/>
                    <a:pt x="289" y="6"/>
                  </a:cubicBezTo>
                  <a:close/>
                  <a:moveTo>
                    <a:pt x="276" y="6"/>
                  </a:moveTo>
                  <a:cubicBezTo>
                    <a:pt x="275" y="6"/>
                    <a:pt x="274" y="4"/>
                    <a:pt x="274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2"/>
                    <a:pt x="275" y="0"/>
                    <a:pt x="276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8" y="0"/>
                    <a:pt x="280" y="2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4"/>
                    <a:pt x="278" y="6"/>
                    <a:pt x="277" y="6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6" y="6"/>
                    <a:pt x="276" y="6"/>
                    <a:pt x="276" y="6"/>
                  </a:cubicBezTo>
                  <a:close/>
                  <a:moveTo>
                    <a:pt x="264" y="6"/>
                  </a:moveTo>
                  <a:cubicBezTo>
                    <a:pt x="262" y="6"/>
                    <a:pt x="261" y="4"/>
                    <a:pt x="261" y="3"/>
                  </a:cubicBezTo>
                  <a:cubicBezTo>
                    <a:pt x="261" y="3"/>
                    <a:pt x="261" y="3"/>
                    <a:pt x="261" y="3"/>
                  </a:cubicBezTo>
                  <a:cubicBezTo>
                    <a:pt x="261" y="2"/>
                    <a:pt x="262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6" y="0"/>
                    <a:pt x="267" y="2"/>
                    <a:pt x="267" y="3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7" y="4"/>
                    <a:pt x="266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4" y="6"/>
                    <a:pt x="264" y="6"/>
                    <a:pt x="264" y="6"/>
                  </a:cubicBezTo>
                  <a:close/>
                  <a:moveTo>
                    <a:pt x="251" y="6"/>
                  </a:moveTo>
                  <a:cubicBezTo>
                    <a:pt x="250" y="6"/>
                    <a:pt x="249" y="4"/>
                    <a:pt x="249" y="3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2"/>
                    <a:pt x="250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5" y="2"/>
                    <a:pt x="255" y="3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5" y="4"/>
                    <a:pt x="253" y="6"/>
                    <a:pt x="252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1" y="6"/>
                    <a:pt x="251" y="6"/>
                    <a:pt x="251" y="6"/>
                  </a:cubicBezTo>
                  <a:close/>
                  <a:moveTo>
                    <a:pt x="239" y="6"/>
                  </a:moveTo>
                  <a:cubicBezTo>
                    <a:pt x="237" y="6"/>
                    <a:pt x="236" y="4"/>
                    <a:pt x="236" y="3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6" y="2"/>
                    <a:pt x="237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1" y="0"/>
                    <a:pt x="242" y="2"/>
                    <a:pt x="242" y="3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42" y="4"/>
                    <a:pt x="241" y="6"/>
                    <a:pt x="240" y="6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39" y="6"/>
                    <a:pt x="239" y="6"/>
                    <a:pt x="239" y="6"/>
                  </a:cubicBezTo>
                  <a:close/>
                  <a:moveTo>
                    <a:pt x="226" y="6"/>
                  </a:moveTo>
                  <a:cubicBezTo>
                    <a:pt x="225" y="6"/>
                    <a:pt x="224" y="4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2"/>
                    <a:pt x="225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9" y="0"/>
                    <a:pt x="230" y="2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4"/>
                    <a:pt x="229" y="6"/>
                    <a:pt x="227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6" y="6"/>
                    <a:pt x="226" y="6"/>
                    <a:pt x="226" y="6"/>
                  </a:cubicBezTo>
                  <a:close/>
                  <a:moveTo>
                    <a:pt x="214" y="6"/>
                  </a:moveTo>
                  <a:cubicBezTo>
                    <a:pt x="212" y="6"/>
                    <a:pt x="211" y="4"/>
                    <a:pt x="211" y="3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2"/>
                    <a:pt x="212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6" y="0"/>
                    <a:pt x="217" y="2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4"/>
                    <a:pt x="216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4" y="6"/>
                    <a:pt x="214" y="6"/>
                    <a:pt x="214" y="6"/>
                  </a:cubicBezTo>
                  <a:close/>
                  <a:moveTo>
                    <a:pt x="201" y="6"/>
                  </a:moveTo>
                  <a:cubicBezTo>
                    <a:pt x="200" y="6"/>
                    <a:pt x="199" y="4"/>
                    <a:pt x="199" y="3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9" y="2"/>
                    <a:pt x="200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lose/>
                  <a:moveTo>
                    <a:pt x="189" y="6"/>
                  </a:moveTo>
                  <a:cubicBezTo>
                    <a:pt x="188" y="6"/>
                    <a:pt x="186" y="4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2"/>
                    <a:pt x="188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1" y="0"/>
                    <a:pt x="192" y="2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4"/>
                    <a:pt x="191" y="6"/>
                    <a:pt x="190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lose/>
                  <a:moveTo>
                    <a:pt x="177" y="6"/>
                  </a:moveTo>
                  <a:cubicBezTo>
                    <a:pt x="175" y="6"/>
                    <a:pt x="174" y="4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2"/>
                    <a:pt x="17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0" y="2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79" y="6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lose/>
                  <a:moveTo>
                    <a:pt x="164" y="6"/>
                  </a:moveTo>
                  <a:cubicBezTo>
                    <a:pt x="163" y="6"/>
                    <a:pt x="162" y="4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3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2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4"/>
                    <a:pt x="166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4" y="6"/>
                    <a:pt x="164" y="6"/>
                    <a:pt x="164" y="6"/>
                  </a:cubicBezTo>
                  <a:close/>
                  <a:moveTo>
                    <a:pt x="152" y="6"/>
                  </a:moveTo>
                  <a:cubicBezTo>
                    <a:pt x="150" y="6"/>
                    <a:pt x="149" y="4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2"/>
                    <a:pt x="150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5" y="2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4"/>
                    <a:pt x="154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lose/>
                  <a:moveTo>
                    <a:pt x="139" y="6"/>
                  </a:moveTo>
                  <a:cubicBezTo>
                    <a:pt x="138" y="6"/>
                    <a:pt x="137" y="4"/>
                    <a:pt x="137" y="3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7" y="2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3" y="2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4"/>
                    <a:pt x="141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9" y="6"/>
                    <a:pt x="139" y="6"/>
                    <a:pt x="139" y="6"/>
                  </a:cubicBezTo>
                  <a:close/>
                  <a:moveTo>
                    <a:pt x="127" y="6"/>
                  </a:moveTo>
                  <a:cubicBezTo>
                    <a:pt x="125" y="6"/>
                    <a:pt x="124" y="4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2"/>
                    <a:pt x="125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2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29" y="6"/>
                    <a:pt x="128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7" y="6"/>
                    <a:pt x="127" y="6"/>
                    <a:pt x="127" y="6"/>
                  </a:cubicBezTo>
                  <a:close/>
                  <a:moveTo>
                    <a:pt x="114" y="6"/>
                  </a:moveTo>
                  <a:cubicBezTo>
                    <a:pt x="113" y="6"/>
                    <a:pt x="112" y="4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"/>
                    <a:pt x="11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8" y="2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7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6"/>
                    <a:pt x="114" y="6"/>
                    <a:pt x="114" y="6"/>
                  </a:cubicBezTo>
                  <a:close/>
                  <a:moveTo>
                    <a:pt x="102" y="6"/>
                  </a:moveTo>
                  <a:cubicBezTo>
                    <a:pt x="100" y="6"/>
                    <a:pt x="99" y="4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2"/>
                    <a:pt x="100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4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6"/>
                    <a:pt x="102" y="6"/>
                    <a:pt x="102" y="6"/>
                  </a:cubicBezTo>
                  <a:close/>
                  <a:moveTo>
                    <a:pt x="89" y="6"/>
                  </a:moveTo>
                  <a:cubicBezTo>
                    <a:pt x="88" y="6"/>
                    <a:pt x="87" y="4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2"/>
                    <a:pt x="88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2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lose/>
                  <a:moveTo>
                    <a:pt x="77" y="6"/>
                  </a:moveTo>
                  <a:cubicBezTo>
                    <a:pt x="76" y="6"/>
                    <a:pt x="74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"/>
                    <a:pt x="76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79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lose/>
                  <a:moveTo>
                    <a:pt x="64" y="6"/>
                  </a:moveTo>
                  <a:cubicBezTo>
                    <a:pt x="63" y="6"/>
                    <a:pt x="62" y="4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4"/>
                    <a:pt x="67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4" y="6"/>
                  </a:cubicBezTo>
                  <a:close/>
                  <a:moveTo>
                    <a:pt x="52" y="6"/>
                  </a:moveTo>
                  <a:cubicBezTo>
                    <a:pt x="51" y="6"/>
                    <a:pt x="49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51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lose/>
                  <a:moveTo>
                    <a:pt x="40" y="6"/>
                  </a:moveTo>
                  <a:cubicBezTo>
                    <a:pt x="38" y="6"/>
                    <a:pt x="37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4"/>
                    <a:pt x="42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lose/>
                  <a:moveTo>
                    <a:pt x="27" y="6"/>
                  </a:moveTo>
                  <a:cubicBezTo>
                    <a:pt x="26" y="6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2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lose/>
                  <a:moveTo>
                    <a:pt x="15" y="6"/>
                  </a:moveTo>
                  <a:cubicBezTo>
                    <a:pt x="13" y="6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lose/>
                  <a:moveTo>
                    <a:pt x="2" y="6"/>
                  </a:move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" name="组 173"/>
          <p:cNvGrpSpPr/>
          <p:nvPr/>
        </p:nvGrpSpPr>
        <p:grpSpPr>
          <a:xfrm rot="797938">
            <a:off x="1094647" y="1503879"/>
            <a:ext cx="2588865" cy="3928161"/>
            <a:chOff x="6424274" y="1517197"/>
            <a:chExt cx="2473325" cy="37528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5" name="Freeform 206"/>
            <p:cNvSpPr/>
            <p:nvPr/>
          </p:nvSpPr>
          <p:spPr bwMode="auto">
            <a:xfrm>
              <a:off x="6503649" y="2426835"/>
              <a:ext cx="2316163" cy="1868488"/>
            </a:xfrm>
            <a:custGeom>
              <a:avLst/>
              <a:gdLst>
                <a:gd name="T0" fmla="*/ 591 w 899"/>
                <a:gd name="T1" fmla="*/ 0 h 724"/>
                <a:gd name="T2" fmla="*/ 450 w 899"/>
                <a:gd name="T3" fmla="*/ 2 h 724"/>
                <a:gd name="T4" fmla="*/ 308 w 899"/>
                <a:gd name="T5" fmla="*/ 0 h 724"/>
                <a:gd name="T6" fmla="*/ 0 w 899"/>
                <a:gd name="T7" fmla="*/ 361 h 724"/>
                <a:gd name="T8" fmla="*/ 307 w 899"/>
                <a:gd name="T9" fmla="*/ 724 h 724"/>
                <a:gd name="T10" fmla="*/ 447 w 899"/>
                <a:gd name="T11" fmla="*/ 724 h 724"/>
                <a:gd name="T12" fmla="*/ 452 w 899"/>
                <a:gd name="T13" fmla="*/ 724 h 724"/>
                <a:gd name="T14" fmla="*/ 593 w 899"/>
                <a:gd name="T15" fmla="*/ 724 h 724"/>
                <a:gd name="T16" fmla="*/ 899 w 899"/>
                <a:gd name="T17" fmla="*/ 361 h 724"/>
                <a:gd name="T18" fmla="*/ 591 w 899"/>
                <a:gd name="T19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724">
                  <a:moveTo>
                    <a:pt x="591" y="0"/>
                  </a:moveTo>
                  <a:cubicBezTo>
                    <a:pt x="450" y="2"/>
                    <a:pt x="450" y="2"/>
                    <a:pt x="450" y="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0"/>
                    <a:pt x="0" y="70"/>
                    <a:pt x="0" y="361"/>
                  </a:cubicBezTo>
                  <a:cubicBezTo>
                    <a:pt x="0" y="652"/>
                    <a:pt x="307" y="724"/>
                    <a:pt x="307" y="724"/>
                  </a:cubicBezTo>
                  <a:cubicBezTo>
                    <a:pt x="447" y="724"/>
                    <a:pt x="447" y="724"/>
                    <a:pt x="447" y="724"/>
                  </a:cubicBezTo>
                  <a:cubicBezTo>
                    <a:pt x="452" y="724"/>
                    <a:pt x="452" y="724"/>
                    <a:pt x="452" y="724"/>
                  </a:cubicBezTo>
                  <a:cubicBezTo>
                    <a:pt x="593" y="724"/>
                    <a:pt x="593" y="724"/>
                    <a:pt x="593" y="724"/>
                  </a:cubicBezTo>
                  <a:cubicBezTo>
                    <a:pt x="593" y="724"/>
                    <a:pt x="899" y="652"/>
                    <a:pt x="899" y="361"/>
                  </a:cubicBezTo>
                  <a:cubicBezTo>
                    <a:pt x="899" y="70"/>
                    <a:pt x="591" y="0"/>
                    <a:pt x="591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232"/>
            <p:cNvSpPr>
              <a:spLocks noEditPoints="1"/>
            </p:cNvSpPr>
            <p:nvPr/>
          </p:nvSpPr>
          <p:spPr bwMode="auto">
            <a:xfrm>
              <a:off x="8018124" y="2420485"/>
              <a:ext cx="814388" cy="1887538"/>
            </a:xfrm>
            <a:custGeom>
              <a:avLst/>
              <a:gdLst>
                <a:gd name="T0" fmla="*/ 15 w 316"/>
                <a:gd name="T1" fmla="*/ 723 h 731"/>
                <a:gd name="T2" fmla="*/ 32 w 316"/>
                <a:gd name="T3" fmla="*/ 713 h 731"/>
                <a:gd name="T4" fmla="*/ 48 w 316"/>
                <a:gd name="T5" fmla="*/ 707 h 731"/>
                <a:gd name="T6" fmla="*/ 68 w 316"/>
                <a:gd name="T7" fmla="*/ 704 h 731"/>
                <a:gd name="T8" fmla="*/ 79 w 316"/>
                <a:gd name="T9" fmla="*/ 704 h 731"/>
                <a:gd name="T10" fmla="*/ 92 w 316"/>
                <a:gd name="T11" fmla="*/ 698 h 731"/>
                <a:gd name="T12" fmla="*/ 103 w 316"/>
                <a:gd name="T13" fmla="*/ 692 h 731"/>
                <a:gd name="T14" fmla="*/ 113 w 316"/>
                <a:gd name="T15" fmla="*/ 682 h 731"/>
                <a:gd name="T16" fmla="*/ 140 w 316"/>
                <a:gd name="T17" fmla="*/ 660 h 731"/>
                <a:gd name="T18" fmla="*/ 154 w 316"/>
                <a:gd name="T19" fmla="*/ 651 h 731"/>
                <a:gd name="T20" fmla="*/ 172 w 316"/>
                <a:gd name="T21" fmla="*/ 643 h 731"/>
                <a:gd name="T22" fmla="*/ 183 w 316"/>
                <a:gd name="T23" fmla="*/ 640 h 731"/>
                <a:gd name="T24" fmla="*/ 194 w 316"/>
                <a:gd name="T25" fmla="*/ 631 h 731"/>
                <a:gd name="T26" fmla="*/ 202 w 316"/>
                <a:gd name="T27" fmla="*/ 622 h 731"/>
                <a:gd name="T28" fmla="*/ 213 w 316"/>
                <a:gd name="T29" fmla="*/ 612 h 731"/>
                <a:gd name="T30" fmla="*/ 220 w 316"/>
                <a:gd name="T31" fmla="*/ 599 h 731"/>
                <a:gd name="T32" fmla="*/ 239 w 316"/>
                <a:gd name="T33" fmla="*/ 570 h 731"/>
                <a:gd name="T34" fmla="*/ 249 w 316"/>
                <a:gd name="T35" fmla="*/ 557 h 731"/>
                <a:gd name="T36" fmla="*/ 263 w 316"/>
                <a:gd name="T37" fmla="*/ 543 h 731"/>
                <a:gd name="T38" fmla="*/ 273 w 316"/>
                <a:gd name="T39" fmla="*/ 536 h 731"/>
                <a:gd name="T40" fmla="*/ 279 w 316"/>
                <a:gd name="T41" fmla="*/ 524 h 731"/>
                <a:gd name="T42" fmla="*/ 281 w 316"/>
                <a:gd name="T43" fmla="*/ 513 h 731"/>
                <a:gd name="T44" fmla="*/ 286 w 316"/>
                <a:gd name="T45" fmla="*/ 498 h 731"/>
                <a:gd name="T46" fmla="*/ 293 w 316"/>
                <a:gd name="T47" fmla="*/ 464 h 731"/>
                <a:gd name="T48" fmla="*/ 297 w 316"/>
                <a:gd name="T49" fmla="*/ 448 h 731"/>
                <a:gd name="T50" fmla="*/ 306 w 316"/>
                <a:gd name="T51" fmla="*/ 430 h 731"/>
                <a:gd name="T52" fmla="*/ 308 w 316"/>
                <a:gd name="T53" fmla="*/ 415 h 731"/>
                <a:gd name="T54" fmla="*/ 314 w 316"/>
                <a:gd name="T55" fmla="*/ 405 h 731"/>
                <a:gd name="T56" fmla="*/ 315 w 316"/>
                <a:gd name="T57" fmla="*/ 392 h 731"/>
                <a:gd name="T58" fmla="*/ 311 w 316"/>
                <a:gd name="T59" fmla="*/ 381 h 731"/>
                <a:gd name="T60" fmla="*/ 306 w 316"/>
                <a:gd name="T61" fmla="*/ 345 h 731"/>
                <a:gd name="T62" fmla="*/ 310 w 316"/>
                <a:gd name="T63" fmla="*/ 325 h 731"/>
                <a:gd name="T64" fmla="*/ 313 w 316"/>
                <a:gd name="T65" fmla="*/ 314 h 731"/>
                <a:gd name="T66" fmla="*/ 311 w 316"/>
                <a:gd name="T67" fmla="*/ 300 h 731"/>
                <a:gd name="T68" fmla="*/ 305 w 316"/>
                <a:gd name="T69" fmla="*/ 290 h 731"/>
                <a:gd name="T70" fmla="*/ 300 w 316"/>
                <a:gd name="T71" fmla="*/ 276 h 731"/>
                <a:gd name="T72" fmla="*/ 292 w 316"/>
                <a:gd name="T73" fmla="*/ 258 h 731"/>
                <a:gd name="T74" fmla="*/ 281 w 316"/>
                <a:gd name="T75" fmla="*/ 229 h 731"/>
                <a:gd name="T76" fmla="*/ 277 w 316"/>
                <a:gd name="T77" fmla="*/ 209 h 731"/>
                <a:gd name="T78" fmla="*/ 270 w 316"/>
                <a:gd name="T79" fmla="*/ 195 h 731"/>
                <a:gd name="T80" fmla="*/ 269 w 316"/>
                <a:gd name="T81" fmla="*/ 184 h 731"/>
                <a:gd name="T82" fmla="*/ 262 w 316"/>
                <a:gd name="T83" fmla="*/ 172 h 731"/>
                <a:gd name="T84" fmla="*/ 253 w 316"/>
                <a:gd name="T85" fmla="*/ 160 h 731"/>
                <a:gd name="T86" fmla="*/ 243 w 316"/>
                <a:gd name="T87" fmla="*/ 154 h 731"/>
                <a:gd name="T88" fmla="*/ 233 w 316"/>
                <a:gd name="T89" fmla="*/ 142 h 731"/>
                <a:gd name="T90" fmla="*/ 220 w 316"/>
                <a:gd name="T91" fmla="*/ 132 h 731"/>
                <a:gd name="T92" fmla="*/ 206 w 316"/>
                <a:gd name="T93" fmla="*/ 120 h 731"/>
                <a:gd name="T94" fmla="*/ 183 w 316"/>
                <a:gd name="T95" fmla="*/ 99 h 731"/>
                <a:gd name="T96" fmla="*/ 170 w 316"/>
                <a:gd name="T97" fmla="*/ 83 h 731"/>
                <a:gd name="T98" fmla="*/ 165 w 316"/>
                <a:gd name="T99" fmla="*/ 73 h 731"/>
                <a:gd name="T100" fmla="*/ 153 w 316"/>
                <a:gd name="T101" fmla="*/ 65 h 731"/>
                <a:gd name="T102" fmla="*/ 142 w 316"/>
                <a:gd name="T103" fmla="*/ 63 h 731"/>
                <a:gd name="T104" fmla="*/ 125 w 316"/>
                <a:gd name="T105" fmla="*/ 58 h 731"/>
                <a:gd name="T106" fmla="*/ 112 w 316"/>
                <a:gd name="T107" fmla="*/ 50 h 731"/>
                <a:gd name="T108" fmla="*/ 83 w 316"/>
                <a:gd name="T109" fmla="*/ 36 h 731"/>
                <a:gd name="T110" fmla="*/ 68 w 316"/>
                <a:gd name="T111" fmla="*/ 30 h 731"/>
                <a:gd name="T112" fmla="*/ 51 w 316"/>
                <a:gd name="T113" fmla="*/ 18 h 731"/>
                <a:gd name="T114" fmla="*/ 43 w 316"/>
                <a:gd name="T115" fmla="*/ 10 h 731"/>
                <a:gd name="T116" fmla="*/ 30 w 316"/>
                <a:gd name="T117" fmla="*/ 5 h 731"/>
                <a:gd name="T118" fmla="*/ 18 w 316"/>
                <a:gd name="T119" fmla="*/ 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731">
                  <a:moveTo>
                    <a:pt x="0" y="727"/>
                  </a:moveTo>
                  <a:cubicBezTo>
                    <a:pt x="0" y="725"/>
                    <a:pt x="1" y="722"/>
                    <a:pt x="4" y="722"/>
                  </a:cubicBezTo>
                  <a:cubicBezTo>
                    <a:pt x="4" y="722"/>
                    <a:pt x="4" y="722"/>
                    <a:pt x="4" y="722"/>
                  </a:cubicBezTo>
                  <a:cubicBezTo>
                    <a:pt x="4" y="722"/>
                    <a:pt x="4" y="722"/>
                    <a:pt x="5" y="721"/>
                  </a:cubicBezTo>
                  <a:cubicBezTo>
                    <a:pt x="5" y="721"/>
                    <a:pt x="5" y="721"/>
                    <a:pt x="5" y="721"/>
                  </a:cubicBezTo>
                  <a:cubicBezTo>
                    <a:pt x="7" y="721"/>
                    <a:pt x="10" y="722"/>
                    <a:pt x="11" y="725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1" y="727"/>
                    <a:pt x="10" y="730"/>
                    <a:pt x="7" y="730"/>
                  </a:cubicBezTo>
                  <a:cubicBezTo>
                    <a:pt x="7" y="730"/>
                    <a:pt x="7" y="730"/>
                    <a:pt x="7" y="730"/>
                  </a:cubicBezTo>
                  <a:cubicBezTo>
                    <a:pt x="6" y="731"/>
                    <a:pt x="6" y="731"/>
                    <a:pt x="6" y="731"/>
                  </a:cubicBezTo>
                  <a:cubicBezTo>
                    <a:pt x="6" y="731"/>
                    <a:pt x="6" y="731"/>
                    <a:pt x="6" y="731"/>
                  </a:cubicBezTo>
                  <a:cubicBezTo>
                    <a:pt x="6" y="731"/>
                    <a:pt x="6" y="731"/>
                    <a:pt x="6" y="731"/>
                  </a:cubicBezTo>
                  <a:cubicBezTo>
                    <a:pt x="6" y="731"/>
                    <a:pt x="5" y="731"/>
                    <a:pt x="5" y="731"/>
                  </a:cubicBezTo>
                  <a:cubicBezTo>
                    <a:pt x="5" y="731"/>
                    <a:pt x="5" y="731"/>
                    <a:pt x="5" y="731"/>
                  </a:cubicBezTo>
                  <a:cubicBezTo>
                    <a:pt x="3" y="731"/>
                    <a:pt x="1" y="730"/>
                    <a:pt x="0" y="727"/>
                  </a:cubicBezTo>
                  <a:close/>
                  <a:moveTo>
                    <a:pt x="15" y="723"/>
                  </a:moveTo>
                  <a:cubicBezTo>
                    <a:pt x="14" y="721"/>
                    <a:pt x="16" y="718"/>
                    <a:pt x="18" y="718"/>
                  </a:cubicBezTo>
                  <a:cubicBezTo>
                    <a:pt x="18" y="718"/>
                    <a:pt x="18" y="718"/>
                    <a:pt x="18" y="718"/>
                  </a:cubicBezTo>
                  <a:cubicBezTo>
                    <a:pt x="19" y="717"/>
                    <a:pt x="19" y="717"/>
                    <a:pt x="19" y="717"/>
                  </a:cubicBezTo>
                  <a:cubicBezTo>
                    <a:pt x="19" y="717"/>
                    <a:pt x="19" y="717"/>
                    <a:pt x="19" y="717"/>
                  </a:cubicBezTo>
                  <a:cubicBezTo>
                    <a:pt x="22" y="716"/>
                    <a:pt x="25" y="718"/>
                    <a:pt x="25" y="720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6" y="723"/>
                    <a:pt x="25" y="725"/>
                    <a:pt x="22" y="726"/>
                  </a:cubicBezTo>
                  <a:cubicBezTo>
                    <a:pt x="22" y="726"/>
                    <a:pt x="22" y="726"/>
                    <a:pt x="22" y="726"/>
                  </a:cubicBezTo>
                  <a:cubicBezTo>
                    <a:pt x="22" y="726"/>
                    <a:pt x="21" y="726"/>
                    <a:pt x="21" y="727"/>
                  </a:cubicBezTo>
                  <a:cubicBezTo>
                    <a:pt x="21" y="727"/>
                    <a:pt x="21" y="727"/>
                    <a:pt x="21" y="727"/>
                  </a:cubicBezTo>
                  <a:cubicBezTo>
                    <a:pt x="20" y="727"/>
                    <a:pt x="20" y="727"/>
                    <a:pt x="20" y="727"/>
                  </a:cubicBezTo>
                  <a:cubicBezTo>
                    <a:pt x="20" y="727"/>
                    <a:pt x="20" y="727"/>
                    <a:pt x="20" y="727"/>
                  </a:cubicBezTo>
                  <a:cubicBezTo>
                    <a:pt x="17" y="727"/>
                    <a:pt x="16" y="725"/>
                    <a:pt x="15" y="723"/>
                  </a:cubicBezTo>
                  <a:close/>
                  <a:moveTo>
                    <a:pt x="29" y="719"/>
                  </a:moveTo>
                  <a:cubicBezTo>
                    <a:pt x="29" y="716"/>
                    <a:pt x="30" y="714"/>
                    <a:pt x="32" y="713"/>
                  </a:cubicBezTo>
                  <a:cubicBezTo>
                    <a:pt x="32" y="713"/>
                    <a:pt x="32" y="713"/>
                    <a:pt x="32" y="713"/>
                  </a:cubicBezTo>
                  <a:cubicBezTo>
                    <a:pt x="33" y="713"/>
                    <a:pt x="33" y="713"/>
                    <a:pt x="34" y="712"/>
                  </a:cubicBezTo>
                  <a:cubicBezTo>
                    <a:pt x="34" y="712"/>
                    <a:pt x="34" y="712"/>
                    <a:pt x="34" y="712"/>
                  </a:cubicBezTo>
                  <a:cubicBezTo>
                    <a:pt x="36" y="712"/>
                    <a:pt x="39" y="713"/>
                    <a:pt x="40" y="715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1" y="718"/>
                    <a:pt x="39" y="720"/>
                    <a:pt x="37" y="721"/>
                  </a:cubicBezTo>
                  <a:cubicBezTo>
                    <a:pt x="37" y="721"/>
                    <a:pt x="37" y="721"/>
                    <a:pt x="37" y="721"/>
                  </a:cubicBezTo>
                  <a:cubicBezTo>
                    <a:pt x="36" y="721"/>
                    <a:pt x="36" y="722"/>
                    <a:pt x="35" y="722"/>
                  </a:cubicBezTo>
                  <a:cubicBezTo>
                    <a:pt x="35" y="722"/>
                    <a:pt x="35" y="722"/>
                    <a:pt x="35" y="722"/>
                  </a:cubicBezTo>
                  <a:cubicBezTo>
                    <a:pt x="35" y="722"/>
                    <a:pt x="34" y="722"/>
                    <a:pt x="34" y="722"/>
                  </a:cubicBezTo>
                  <a:cubicBezTo>
                    <a:pt x="34" y="722"/>
                    <a:pt x="34" y="722"/>
                    <a:pt x="34" y="722"/>
                  </a:cubicBezTo>
                  <a:cubicBezTo>
                    <a:pt x="32" y="722"/>
                    <a:pt x="30" y="721"/>
                    <a:pt x="29" y="719"/>
                  </a:cubicBezTo>
                  <a:close/>
                  <a:moveTo>
                    <a:pt x="44" y="714"/>
                  </a:moveTo>
                  <a:cubicBezTo>
                    <a:pt x="43" y="711"/>
                    <a:pt x="44" y="709"/>
                    <a:pt x="46" y="708"/>
                  </a:cubicBezTo>
                  <a:cubicBezTo>
                    <a:pt x="46" y="708"/>
                    <a:pt x="46" y="708"/>
                    <a:pt x="46" y="708"/>
                  </a:cubicBezTo>
                  <a:cubicBezTo>
                    <a:pt x="47" y="708"/>
                    <a:pt x="47" y="707"/>
                    <a:pt x="48" y="707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50" y="706"/>
                    <a:pt x="53" y="707"/>
                    <a:pt x="54" y="710"/>
                  </a:cubicBezTo>
                  <a:cubicBezTo>
                    <a:pt x="54" y="710"/>
                    <a:pt x="54" y="710"/>
                    <a:pt x="54" y="710"/>
                  </a:cubicBezTo>
                  <a:cubicBezTo>
                    <a:pt x="55" y="712"/>
                    <a:pt x="54" y="715"/>
                    <a:pt x="51" y="716"/>
                  </a:cubicBezTo>
                  <a:cubicBezTo>
                    <a:pt x="51" y="716"/>
                    <a:pt x="51" y="716"/>
                    <a:pt x="51" y="716"/>
                  </a:cubicBezTo>
                  <a:cubicBezTo>
                    <a:pt x="51" y="716"/>
                    <a:pt x="50" y="716"/>
                    <a:pt x="50" y="717"/>
                  </a:cubicBezTo>
                  <a:cubicBezTo>
                    <a:pt x="50" y="717"/>
                    <a:pt x="50" y="717"/>
                    <a:pt x="50" y="717"/>
                  </a:cubicBezTo>
                  <a:cubicBezTo>
                    <a:pt x="49" y="717"/>
                    <a:pt x="49" y="717"/>
                    <a:pt x="48" y="717"/>
                  </a:cubicBezTo>
                  <a:cubicBezTo>
                    <a:pt x="48" y="717"/>
                    <a:pt x="48" y="717"/>
                    <a:pt x="48" y="717"/>
                  </a:cubicBezTo>
                  <a:cubicBezTo>
                    <a:pt x="46" y="717"/>
                    <a:pt x="45" y="716"/>
                    <a:pt x="44" y="714"/>
                  </a:cubicBezTo>
                  <a:close/>
                  <a:moveTo>
                    <a:pt x="58" y="708"/>
                  </a:moveTo>
                  <a:cubicBezTo>
                    <a:pt x="57" y="706"/>
                    <a:pt x="58" y="703"/>
                    <a:pt x="60" y="702"/>
                  </a:cubicBezTo>
                  <a:cubicBezTo>
                    <a:pt x="60" y="702"/>
                    <a:pt x="60" y="702"/>
                    <a:pt x="60" y="702"/>
                  </a:cubicBezTo>
                  <a:cubicBezTo>
                    <a:pt x="61" y="702"/>
                    <a:pt x="61" y="702"/>
                    <a:pt x="62" y="702"/>
                  </a:cubicBezTo>
                  <a:cubicBezTo>
                    <a:pt x="62" y="702"/>
                    <a:pt x="62" y="702"/>
                    <a:pt x="62" y="702"/>
                  </a:cubicBezTo>
                  <a:cubicBezTo>
                    <a:pt x="64" y="701"/>
                    <a:pt x="67" y="702"/>
                    <a:pt x="68" y="704"/>
                  </a:cubicBezTo>
                  <a:cubicBezTo>
                    <a:pt x="68" y="704"/>
                    <a:pt x="68" y="704"/>
                    <a:pt x="68" y="704"/>
                  </a:cubicBezTo>
                  <a:cubicBezTo>
                    <a:pt x="69" y="707"/>
                    <a:pt x="68" y="709"/>
                    <a:pt x="65" y="710"/>
                  </a:cubicBezTo>
                  <a:cubicBezTo>
                    <a:pt x="65" y="710"/>
                    <a:pt x="65" y="710"/>
                    <a:pt x="65" y="710"/>
                  </a:cubicBezTo>
                  <a:cubicBezTo>
                    <a:pt x="65" y="710"/>
                    <a:pt x="65" y="711"/>
                    <a:pt x="64" y="711"/>
                  </a:cubicBezTo>
                  <a:cubicBezTo>
                    <a:pt x="64" y="711"/>
                    <a:pt x="64" y="711"/>
                    <a:pt x="64" y="711"/>
                  </a:cubicBezTo>
                  <a:cubicBezTo>
                    <a:pt x="63" y="711"/>
                    <a:pt x="63" y="711"/>
                    <a:pt x="62" y="711"/>
                  </a:cubicBezTo>
                  <a:cubicBezTo>
                    <a:pt x="62" y="711"/>
                    <a:pt x="62" y="711"/>
                    <a:pt x="62" y="711"/>
                  </a:cubicBezTo>
                  <a:cubicBezTo>
                    <a:pt x="60" y="711"/>
                    <a:pt x="59" y="710"/>
                    <a:pt x="58" y="708"/>
                  </a:cubicBezTo>
                  <a:close/>
                  <a:moveTo>
                    <a:pt x="72" y="702"/>
                  </a:moveTo>
                  <a:cubicBezTo>
                    <a:pt x="71" y="700"/>
                    <a:pt x="72" y="697"/>
                    <a:pt x="74" y="696"/>
                  </a:cubicBezTo>
                  <a:cubicBezTo>
                    <a:pt x="74" y="696"/>
                    <a:pt x="74" y="696"/>
                    <a:pt x="74" y="696"/>
                  </a:cubicBezTo>
                  <a:cubicBezTo>
                    <a:pt x="75" y="696"/>
                    <a:pt x="75" y="696"/>
                    <a:pt x="75" y="696"/>
                  </a:cubicBezTo>
                  <a:cubicBezTo>
                    <a:pt x="75" y="696"/>
                    <a:pt x="75" y="696"/>
                    <a:pt x="75" y="696"/>
                  </a:cubicBezTo>
                  <a:cubicBezTo>
                    <a:pt x="78" y="694"/>
                    <a:pt x="81" y="696"/>
                    <a:pt x="82" y="698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83" y="700"/>
                    <a:pt x="82" y="703"/>
                    <a:pt x="79" y="704"/>
                  </a:cubicBezTo>
                  <a:cubicBezTo>
                    <a:pt x="79" y="704"/>
                    <a:pt x="79" y="704"/>
                    <a:pt x="79" y="704"/>
                  </a:cubicBezTo>
                  <a:cubicBezTo>
                    <a:pt x="79" y="704"/>
                    <a:pt x="79" y="705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77" y="705"/>
                    <a:pt x="77" y="705"/>
                    <a:pt x="76" y="705"/>
                  </a:cubicBezTo>
                  <a:cubicBezTo>
                    <a:pt x="76" y="705"/>
                    <a:pt x="76" y="705"/>
                    <a:pt x="76" y="705"/>
                  </a:cubicBezTo>
                  <a:cubicBezTo>
                    <a:pt x="74" y="705"/>
                    <a:pt x="73" y="704"/>
                    <a:pt x="72" y="702"/>
                  </a:cubicBezTo>
                  <a:close/>
                  <a:moveTo>
                    <a:pt x="86" y="696"/>
                  </a:moveTo>
                  <a:cubicBezTo>
                    <a:pt x="84" y="694"/>
                    <a:pt x="85" y="691"/>
                    <a:pt x="88" y="690"/>
                  </a:cubicBezTo>
                  <a:cubicBezTo>
                    <a:pt x="88" y="690"/>
                    <a:pt x="88" y="690"/>
                    <a:pt x="88" y="690"/>
                  </a:cubicBezTo>
                  <a:cubicBezTo>
                    <a:pt x="88" y="690"/>
                    <a:pt x="89" y="689"/>
                    <a:pt x="89" y="689"/>
                  </a:cubicBezTo>
                  <a:cubicBezTo>
                    <a:pt x="89" y="689"/>
                    <a:pt x="89" y="689"/>
                    <a:pt x="89" y="689"/>
                  </a:cubicBezTo>
                  <a:cubicBezTo>
                    <a:pt x="91" y="688"/>
                    <a:pt x="94" y="689"/>
                    <a:pt x="95" y="691"/>
                  </a:cubicBezTo>
                  <a:cubicBezTo>
                    <a:pt x="95" y="691"/>
                    <a:pt x="95" y="691"/>
                    <a:pt x="95" y="691"/>
                  </a:cubicBezTo>
                  <a:cubicBezTo>
                    <a:pt x="96" y="694"/>
                    <a:pt x="96" y="696"/>
                    <a:pt x="93" y="698"/>
                  </a:cubicBezTo>
                  <a:cubicBezTo>
                    <a:pt x="93" y="698"/>
                    <a:pt x="93" y="698"/>
                    <a:pt x="93" y="698"/>
                  </a:cubicBezTo>
                  <a:cubicBezTo>
                    <a:pt x="93" y="698"/>
                    <a:pt x="92" y="698"/>
                    <a:pt x="92" y="698"/>
                  </a:cubicBezTo>
                  <a:cubicBezTo>
                    <a:pt x="92" y="698"/>
                    <a:pt x="92" y="698"/>
                    <a:pt x="92" y="698"/>
                  </a:cubicBezTo>
                  <a:cubicBezTo>
                    <a:pt x="91" y="699"/>
                    <a:pt x="91" y="699"/>
                    <a:pt x="90" y="699"/>
                  </a:cubicBezTo>
                  <a:cubicBezTo>
                    <a:pt x="90" y="699"/>
                    <a:pt x="90" y="699"/>
                    <a:pt x="90" y="699"/>
                  </a:cubicBezTo>
                  <a:cubicBezTo>
                    <a:pt x="88" y="699"/>
                    <a:pt x="86" y="698"/>
                    <a:pt x="86" y="696"/>
                  </a:cubicBezTo>
                  <a:close/>
                  <a:moveTo>
                    <a:pt x="99" y="689"/>
                  </a:moveTo>
                  <a:cubicBezTo>
                    <a:pt x="98" y="687"/>
                    <a:pt x="99" y="684"/>
                    <a:pt x="101" y="683"/>
                  </a:cubicBezTo>
                  <a:cubicBezTo>
                    <a:pt x="101" y="683"/>
                    <a:pt x="101" y="683"/>
                    <a:pt x="101" y="683"/>
                  </a:cubicBezTo>
                  <a:cubicBezTo>
                    <a:pt x="102" y="683"/>
                    <a:pt x="102" y="682"/>
                    <a:pt x="102" y="682"/>
                  </a:cubicBezTo>
                  <a:cubicBezTo>
                    <a:pt x="102" y="682"/>
                    <a:pt x="102" y="682"/>
                    <a:pt x="102" y="682"/>
                  </a:cubicBezTo>
                  <a:cubicBezTo>
                    <a:pt x="105" y="681"/>
                    <a:pt x="108" y="682"/>
                    <a:pt x="109" y="684"/>
                  </a:cubicBezTo>
                  <a:cubicBezTo>
                    <a:pt x="109" y="684"/>
                    <a:pt x="109" y="684"/>
                    <a:pt x="109" y="684"/>
                  </a:cubicBezTo>
                  <a:cubicBezTo>
                    <a:pt x="110" y="687"/>
                    <a:pt x="109" y="689"/>
                    <a:pt x="107" y="691"/>
                  </a:cubicBezTo>
                  <a:cubicBezTo>
                    <a:pt x="107" y="691"/>
                    <a:pt x="107" y="691"/>
                    <a:pt x="107" y="691"/>
                  </a:cubicBezTo>
                  <a:cubicBezTo>
                    <a:pt x="106" y="691"/>
                    <a:pt x="106" y="691"/>
                    <a:pt x="106" y="691"/>
                  </a:cubicBezTo>
                  <a:cubicBezTo>
                    <a:pt x="106" y="691"/>
                    <a:pt x="106" y="691"/>
                    <a:pt x="106" y="691"/>
                  </a:cubicBezTo>
                  <a:cubicBezTo>
                    <a:pt x="105" y="692"/>
                    <a:pt x="104" y="692"/>
                    <a:pt x="103" y="692"/>
                  </a:cubicBezTo>
                  <a:cubicBezTo>
                    <a:pt x="103" y="692"/>
                    <a:pt x="103" y="692"/>
                    <a:pt x="103" y="692"/>
                  </a:cubicBezTo>
                  <a:cubicBezTo>
                    <a:pt x="102" y="692"/>
                    <a:pt x="100" y="691"/>
                    <a:pt x="99" y="689"/>
                  </a:cubicBezTo>
                  <a:close/>
                  <a:moveTo>
                    <a:pt x="113" y="682"/>
                  </a:moveTo>
                  <a:cubicBezTo>
                    <a:pt x="111" y="680"/>
                    <a:pt x="112" y="677"/>
                    <a:pt x="114" y="676"/>
                  </a:cubicBezTo>
                  <a:cubicBezTo>
                    <a:pt x="114" y="676"/>
                    <a:pt x="114" y="676"/>
                    <a:pt x="114" y="676"/>
                  </a:cubicBezTo>
                  <a:cubicBezTo>
                    <a:pt x="115" y="676"/>
                    <a:pt x="115" y="675"/>
                    <a:pt x="116" y="675"/>
                  </a:cubicBezTo>
                  <a:cubicBezTo>
                    <a:pt x="116" y="675"/>
                    <a:pt x="116" y="675"/>
                    <a:pt x="116" y="675"/>
                  </a:cubicBezTo>
                  <a:cubicBezTo>
                    <a:pt x="118" y="674"/>
                    <a:pt x="121" y="675"/>
                    <a:pt x="122" y="677"/>
                  </a:cubicBezTo>
                  <a:cubicBezTo>
                    <a:pt x="122" y="677"/>
                    <a:pt x="122" y="677"/>
                    <a:pt x="122" y="677"/>
                  </a:cubicBezTo>
                  <a:cubicBezTo>
                    <a:pt x="123" y="679"/>
                    <a:pt x="122" y="682"/>
                    <a:pt x="120" y="683"/>
                  </a:cubicBezTo>
                  <a:cubicBezTo>
                    <a:pt x="120" y="683"/>
                    <a:pt x="120" y="683"/>
                    <a:pt x="120" y="683"/>
                  </a:cubicBezTo>
                  <a:cubicBezTo>
                    <a:pt x="120" y="683"/>
                    <a:pt x="119" y="684"/>
                    <a:pt x="119" y="684"/>
                  </a:cubicBezTo>
                  <a:cubicBezTo>
                    <a:pt x="119" y="684"/>
                    <a:pt x="119" y="684"/>
                    <a:pt x="119" y="684"/>
                  </a:cubicBezTo>
                  <a:cubicBezTo>
                    <a:pt x="119" y="684"/>
                    <a:pt x="119" y="684"/>
                    <a:pt x="119" y="684"/>
                  </a:cubicBezTo>
                  <a:cubicBezTo>
                    <a:pt x="118" y="684"/>
                    <a:pt x="117" y="685"/>
                    <a:pt x="117" y="685"/>
                  </a:cubicBezTo>
                  <a:cubicBezTo>
                    <a:pt x="117" y="685"/>
                    <a:pt x="117" y="685"/>
                    <a:pt x="117" y="685"/>
                  </a:cubicBezTo>
                  <a:cubicBezTo>
                    <a:pt x="115" y="685"/>
                    <a:pt x="113" y="684"/>
                    <a:pt x="113" y="682"/>
                  </a:cubicBezTo>
                  <a:close/>
                  <a:moveTo>
                    <a:pt x="126" y="675"/>
                  </a:moveTo>
                  <a:cubicBezTo>
                    <a:pt x="124" y="672"/>
                    <a:pt x="125" y="669"/>
                    <a:pt x="127" y="668"/>
                  </a:cubicBezTo>
                  <a:cubicBezTo>
                    <a:pt x="127" y="668"/>
                    <a:pt x="127" y="668"/>
                    <a:pt x="127" y="668"/>
                  </a:cubicBezTo>
                  <a:cubicBezTo>
                    <a:pt x="128" y="668"/>
                    <a:pt x="128" y="668"/>
                    <a:pt x="128" y="667"/>
                  </a:cubicBezTo>
                  <a:cubicBezTo>
                    <a:pt x="128" y="667"/>
                    <a:pt x="128" y="667"/>
                    <a:pt x="128" y="667"/>
                  </a:cubicBezTo>
                  <a:cubicBezTo>
                    <a:pt x="131" y="666"/>
                    <a:pt x="134" y="667"/>
                    <a:pt x="135" y="669"/>
                  </a:cubicBezTo>
                  <a:cubicBezTo>
                    <a:pt x="135" y="669"/>
                    <a:pt x="135" y="669"/>
                    <a:pt x="135" y="669"/>
                  </a:cubicBezTo>
                  <a:cubicBezTo>
                    <a:pt x="136" y="671"/>
                    <a:pt x="136" y="674"/>
                    <a:pt x="133" y="675"/>
                  </a:cubicBezTo>
                  <a:cubicBezTo>
                    <a:pt x="133" y="675"/>
                    <a:pt x="133" y="675"/>
                    <a:pt x="133" y="675"/>
                  </a:cubicBezTo>
                  <a:cubicBezTo>
                    <a:pt x="133" y="676"/>
                    <a:pt x="133" y="676"/>
                    <a:pt x="132" y="676"/>
                  </a:cubicBezTo>
                  <a:cubicBezTo>
                    <a:pt x="132" y="676"/>
                    <a:pt x="132" y="676"/>
                    <a:pt x="132" y="676"/>
                  </a:cubicBezTo>
                  <a:cubicBezTo>
                    <a:pt x="131" y="677"/>
                    <a:pt x="131" y="677"/>
                    <a:pt x="130" y="677"/>
                  </a:cubicBezTo>
                  <a:cubicBezTo>
                    <a:pt x="130" y="677"/>
                    <a:pt x="130" y="677"/>
                    <a:pt x="130" y="677"/>
                  </a:cubicBezTo>
                  <a:cubicBezTo>
                    <a:pt x="128" y="677"/>
                    <a:pt x="127" y="676"/>
                    <a:pt x="126" y="675"/>
                  </a:cubicBezTo>
                  <a:close/>
                  <a:moveTo>
                    <a:pt x="139" y="667"/>
                  </a:moveTo>
                  <a:cubicBezTo>
                    <a:pt x="137" y="664"/>
                    <a:pt x="138" y="662"/>
                    <a:pt x="140" y="660"/>
                  </a:cubicBezTo>
                  <a:cubicBezTo>
                    <a:pt x="140" y="660"/>
                    <a:pt x="140" y="660"/>
                    <a:pt x="140" y="660"/>
                  </a:cubicBezTo>
                  <a:cubicBezTo>
                    <a:pt x="140" y="660"/>
                    <a:pt x="141" y="660"/>
                    <a:pt x="141" y="659"/>
                  </a:cubicBezTo>
                  <a:cubicBezTo>
                    <a:pt x="141" y="659"/>
                    <a:pt x="141" y="659"/>
                    <a:pt x="141" y="659"/>
                  </a:cubicBezTo>
                  <a:cubicBezTo>
                    <a:pt x="143" y="658"/>
                    <a:pt x="146" y="659"/>
                    <a:pt x="148" y="661"/>
                  </a:cubicBezTo>
                  <a:cubicBezTo>
                    <a:pt x="148" y="661"/>
                    <a:pt x="148" y="661"/>
                    <a:pt x="148" y="661"/>
                  </a:cubicBezTo>
                  <a:cubicBezTo>
                    <a:pt x="149" y="663"/>
                    <a:pt x="148" y="666"/>
                    <a:pt x="146" y="667"/>
                  </a:cubicBezTo>
                  <a:cubicBezTo>
                    <a:pt x="146" y="667"/>
                    <a:pt x="146" y="667"/>
                    <a:pt x="146" y="667"/>
                  </a:cubicBezTo>
                  <a:cubicBezTo>
                    <a:pt x="146" y="668"/>
                    <a:pt x="146" y="668"/>
                    <a:pt x="145" y="668"/>
                  </a:cubicBezTo>
                  <a:cubicBezTo>
                    <a:pt x="145" y="668"/>
                    <a:pt x="145" y="668"/>
                    <a:pt x="145" y="668"/>
                  </a:cubicBezTo>
                  <a:cubicBezTo>
                    <a:pt x="144" y="669"/>
                    <a:pt x="143" y="669"/>
                    <a:pt x="143" y="669"/>
                  </a:cubicBezTo>
                  <a:cubicBezTo>
                    <a:pt x="143" y="669"/>
                    <a:pt x="143" y="669"/>
                    <a:pt x="143" y="669"/>
                  </a:cubicBezTo>
                  <a:cubicBezTo>
                    <a:pt x="141" y="669"/>
                    <a:pt x="140" y="668"/>
                    <a:pt x="139" y="667"/>
                  </a:cubicBezTo>
                  <a:close/>
                  <a:moveTo>
                    <a:pt x="151" y="658"/>
                  </a:moveTo>
                  <a:cubicBezTo>
                    <a:pt x="150" y="656"/>
                    <a:pt x="150" y="653"/>
                    <a:pt x="152" y="652"/>
                  </a:cubicBezTo>
                  <a:cubicBezTo>
                    <a:pt x="152" y="652"/>
                    <a:pt x="152" y="652"/>
                    <a:pt x="152" y="652"/>
                  </a:cubicBezTo>
                  <a:cubicBezTo>
                    <a:pt x="153" y="652"/>
                    <a:pt x="153" y="651"/>
                    <a:pt x="154" y="651"/>
                  </a:cubicBezTo>
                  <a:cubicBezTo>
                    <a:pt x="154" y="651"/>
                    <a:pt x="154" y="651"/>
                    <a:pt x="154" y="651"/>
                  </a:cubicBezTo>
                  <a:cubicBezTo>
                    <a:pt x="156" y="650"/>
                    <a:pt x="159" y="650"/>
                    <a:pt x="160" y="652"/>
                  </a:cubicBezTo>
                  <a:cubicBezTo>
                    <a:pt x="160" y="652"/>
                    <a:pt x="160" y="652"/>
                    <a:pt x="160" y="652"/>
                  </a:cubicBezTo>
                  <a:cubicBezTo>
                    <a:pt x="162" y="654"/>
                    <a:pt x="161" y="657"/>
                    <a:pt x="159" y="659"/>
                  </a:cubicBezTo>
                  <a:cubicBezTo>
                    <a:pt x="159" y="659"/>
                    <a:pt x="159" y="659"/>
                    <a:pt x="159" y="659"/>
                  </a:cubicBezTo>
                  <a:cubicBezTo>
                    <a:pt x="159" y="659"/>
                    <a:pt x="158" y="659"/>
                    <a:pt x="158" y="659"/>
                  </a:cubicBezTo>
                  <a:cubicBezTo>
                    <a:pt x="158" y="659"/>
                    <a:pt x="158" y="659"/>
                    <a:pt x="158" y="659"/>
                  </a:cubicBezTo>
                  <a:cubicBezTo>
                    <a:pt x="157" y="660"/>
                    <a:pt x="156" y="660"/>
                    <a:pt x="155" y="660"/>
                  </a:cubicBezTo>
                  <a:cubicBezTo>
                    <a:pt x="155" y="660"/>
                    <a:pt x="155" y="660"/>
                    <a:pt x="155" y="660"/>
                  </a:cubicBezTo>
                  <a:cubicBezTo>
                    <a:pt x="154" y="660"/>
                    <a:pt x="152" y="660"/>
                    <a:pt x="151" y="658"/>
                  </a:cubicBezTo>
                  <a:close/>
                  <a:moveTo>
                    <a:pt x="164" y="650"/>
                  </a:moveTo>
                  <a:cubicBezTo>
                    <a:pt x="162" y="647"/>
                    <a:pt x="162" y="645"/>
                    <a:pt x="165" y="643"/>
                  </a:cubicBezTo>
                  <a:cubicBezTo>
                    <a:pt x="165" y="643"/>
                    <a:pt x="165" y="643"/>
                    <a:pt x="165" y="643"/>
                  </a:cubicBezTo>
                  <a:cubicBezTo>
                    <a:pt x="165" y="643"/>
                    <a:pt x="165" y="642"/>
                    <a:pt x="166" y="642"/>
                  </a:cubicBezTo>
                  <a:cubicBezTo>
                    <a:pt x="166" y="642"/>
                    <a:pt x="166" y="642"/>
                    <a:pt x="166" y="642"/>
                  </a:cubicBezTo>
                  <a:cubicBezTo>
                    <a:pt x="168" y="641"/>
                    <a:pt x="171" y="641"/>
                    <a:pt x="172" y="643"/>
                  </a:cubicBezTo>
                  <a:cubicBezTo>
                    <a:pt x="172" y="643"/>
                    <a:pt x="172" y="643"/>
                    <a:pt x="172" y="643"/>
                  </a:cubicBezTo>
                  <a:cubicBezTo>
                    <a:pt x="174" y="645"/>
                    <a:pt x="173" y="648"/>
                    <a:pt x="171" y="650"/>
                  </a:cubicBezTo>
                  <a:cubicBezTo>
                    <a:pt x="171" y="650"/>
                    <a:pt x="171" y="650"/>
                    <a:pt x="171" y="650"/>
                  </a:cubicBezTo>
                  <a:cubicBezTo>
                    <a:pt x="171" y="650"/>
                    <a:pt x="171" y="650"/>
                    <a:pt x="170" y="651"/>
                  </a:cubicBezTo>
                  <a:cubicBezTo>
                    <a:pt x="170" y="651"/>
                    <a:pt x="170" y="651"/>
                    <a:pt x="170" y="651"/>
                  </a:cubicBezTo>
                  <a:cubicBezTo>
                    <a:pt x="169" y="651"/>
                    <a:pt x="168" y="651"/>
                    <a:pt x="167" y="651"/>
                  </a:cubicBezTo>
                  <a:cubicBezTo>
                    <a:pt x="167" y="651"/>
                    <a:pt x="167" y="651"/>
                    <a:pt x="167" y="651"/>
                  </a:cubicBezTo>
                  <a:cubicBezTo>
                    <a:pt x="166" y="651"/>
                    <a:pt x="165" y="651"/>
                    <a:pt x="164" y="650"/>
                  </a:cubicBezTo>
                  <a:close/>
                  <a:moveTo>
                    <a:pt x="176" y="640"/>
                  </a:moveTo>
                  <a:cubicBezTo>
                    <a:pt x="174" y="638"/>
                    <a:pt x="174" y="635"/>
                    <a:pt x="176" y="634"/>
                  </a:cubicBezTo>
                  <a:cubicBezTo>
                    <a:pt x="176" y="634"/>
                    <a:pt x="176" y="634"/>
                    <a:pt x="176" y="634"/>
                  </a:cubicBezTo>
                  <a:cubicBezTo>
                    <a:pt x="177" y="633"/>
                    <a:pt x="177" y="633"/>
                    <a:pt x="177" y="633"/>
                  </a:cubicBezTo>
                  <a:cubicBezTo>
                    <a:pt x="177" y="633"/>
                    <a:pt x="177" y="633"/>
                    <a:pt x="177" y="633"/>
                  </a:cubicBezTo>
                  <a:cubicBezTo>
                    <a:pt x="179" y="631"/>
                    <a:pt x="182" y="632"/>
                    <a:pt x="184" y="634"/>
                  </a:cubicBezTo>
                  <a:cubicBezTo>
                    <a:pt x="184" y="634"/>
                    <a:pt x="184" y="634"/>
                    <a:pt x="184" y="634"/>
                  </a:cubicBezTo>
                  <a:cubicBezTo>
                    <a:pt x="186" y="636"/>
                    <a:pt x="185" y="639"/>
                    <a:pt x="183" y="640"/>
                  </a:cubicBezTo>
                  <a:cubicBezTo>
                    <a:pt x="183" y="640"/>
                    <a:pt x="183" y="640"/>
                    <a:pt x="183" y="640"/>
                  </a:cubicBezTo>
                  <a:cubicBezTo>
                    <a:pt x="183" y="641"/>
                    <a:pt x="183" y="641"/>
                    <a:pt x="182" y="641"/>
                  </a:cubicBezTo>
                  <a:cubicBezTo>
                    <a:pt x="182" y="641"/>
                    <a:pt x="182" y="641"/>
                    <a:pt x="182" y="641"/>
                  </a:cubicBezTo>
                  <a:cubicBezTo>
                    <a:pt x="181" y="642"/>
                    <a:pt x="180" y="642"/>
                    <a:pt x="179" y="642"/>
                  </a:cubicBezTo>
                  <a:cubicBezTo>
                    <a:pt x="179" y="642"/>
                    <a:pt x="179" y="642"/>
                    <a:pt x="179" y="642"/>
                  </a:cubicBezTo>
                  <a:cubicBezTo>
                    <a:pt x="178" y="642"/>
                    <a:pt x="177" y="642"/>
                    <a:pt x="176" y="640"/>
                  </a:cubicBezTo>
                  <a:close/>
                  <a:moveTo>
                    <a:pt x="187" y="631"/>
                  </a:moveTo>
                  <a:cubicBezTo>
                    <a:pt x="186" y="629"/>
                    <a:pt x="186" y="626"/>
                    <a:pt x="188" y="624"/>
                  </a:cubicBezTo>
                  <a:cubicBezTo>
                    <a:pt x="188" y="624"/>
                    <a:pt x="188" y="624"/>
                    <a:pt x="188" y="624"/>
                  </a:cubicBezTo>
                  <a:cubicBezTo>
                    <a:pt x="188" y="624"/>
                    <a:pt x="189" y="624"/>
                    <a:pt x="189" y="623"/>
                  </a:cubicBezTo>
                  <a:cubicBezTo>
                    <a:pt x="189" y="623"/>
                    <a:pt x="189" y="623"/>
                    <a:pt x="189" y="623"/>
                  </a:cubicBezTo>
                  <a:cubicBezTo>
                    <a:pt x="191" y="622"/>
                    <a:pt x="194" y="622"/>
                    <a:pt x="196" y="624"/>
                  </a:cubicBezTo>
                  <a:cubicBezTo>
                    <a:pt x="196" y="624"/>
                    <a:pt x="196" y="624"/>
                    <a:pt x="196" y="624"/>
                  </a:cubicBezTo>
                  <a:cubicBezTo>
                    <a:pt x="197" y="626"/>
                    <a:pt x="197" y="629"/>
                    <a:pt x="195" y="630"/>
                  </a:cubicBezTo>
                  <a:cubicBezTo>
                    <a:pt x="195" y="630"/>
                    <a:pt x="195" y="630"/>
                    <a:pt x="195" y="630"/>
                  </a:cubicBezTo>
                  <a:cubicBezTo>
                    <a:pt x="195" y="631"/>
                    <a:pt x="194" y="631"/>
                    <a:pt x="194" y="631"/>
                  </a:cubicBezTo>
                  <a:cubicBezTo>
                    <a:pt x="194" y="631"/>
                    <a:pt x="194" y="631"/>
                    <a:pt x="194" y="631"/>
                  </a:cubicBezTo>
                  <a:cubicBezTo>
                    <a:pt x="193" y="632"/>
                    <a:pt x="192" y="632"/>
                    <a:pt x="191" y="632"/>
                  </a:cubicBezTo>
                  <a:cubicBezTo>
                    <a:pt x="191" y="632"/>
                    <a:pt x="191" y="632"/>
                    <a:pt x="191" y="632"/>
                  </a:cubicBezTo>
                  <a:cubicBezTo>
                    <a:pt x="190" y="632"/>
                    <a:pt x="188" y="632"/>
                    <a:pt x="187" y="631"/>
                  </a:cubicBezTo>
                  <a:close/>
                  <a:moveTo>
                    <a:pt x="199" y="621"/>
                  </a:moveTo>
                  <a:cubicBezTo>
                    <a:pt x="197" y="619"/>
                    <a:pt x="197" y="616"/>
                    <a:pt x="199" y="614"/>
                  </a:cubicBezTo>
                  <a:cubicBezTo>
                    <a:pt x="199" y="614"/>
                    <a:pt x="199" y="614"/>
                    <a:pt x="199" y="614"/>
                  </a:cubicBezTo>
                  <a:cubicBezTo>
                    <a:pt x="199" y="614"/>
                    <a:pt x="200" y="614"/>
                    <a:pt x="200" y="613"/>
                  </a:cubicBezTo>
                  <a:cubicBezTo>
                    <a:pt x="200" y="613"/>
                    <a:pt x="200" y="613"/>
                    <a:pt x="200" y="613"/>
                  </a:cubicBezTo>
                  <a:cubicBezTo>
                    <a:pt x="202" y="611"/>
                    <a:pt x="205" y="611"/>
                    <a:pt x="207" y="613"/>
                  </a:cubicBezTo>
                  <a:cubicBezTo>
                    <a:pt x="207" y="613"/>
                    <a:pt x="207" y="613"/>
                    <a:pt x="207" y="613"/>
                  </a:cubicBezTo>
                  <a:cubicBezTo>
                    <a:pt x="208" y="615"/>
                    <a:pt x="208" y="618"/>
                    <a:pt x="206" y="620"/>
                  </a:cubicBezTo>
                  <a:cubicBezTo>
                    <a:pt x="206" y="620"/>
                    <a:pt x="206" y="620"/>
                    <a:pt x="206" y="620"/>
                  </a:cubicBezTo>
                  <a:cubicBezTo>
                    <a:pt x="206" y="620"/>
                    <a:pt x="206" y="621"/>
                    <a:pt x="205" y="621"/>
                  </a:cubicBezTo>
                  <a:cubicBezTo>
                    <a:pt x="205" y="621"/>
                    <a:pt x="205" y="621"/>
                    <a:pt x="205" y="621"/>
                  </a:cubicBezTo>
                  <a:cubicBezTo>
                    <a:pt x="205" y="622"/>
                    <a:pt x="203" y="622"/>
                    <a:pt x="202" y="622"/>
                  </a:cubicBezTo>
                  <a:cubicBezTo>
                    <a:pt x="202" y="622"/>
                    <a:pt x="202" y="622"/>
                    <a:pt x="202" y="622"/>
                  </a:cubicBezTo>
                  <a:cubicBezTo>
                    <a:pt x="201" y="622"/>
                    <a:pt x="200" y="622"/>
                    <a:pt x="199" y="621"/>
                  </a:cubicBezTo>
                  <a:close/>
                  <a:moveTo>
                    <a:pt x="210" y="610"/>
                  </a:moveTo>
                  <a:cubicBezTo>
                    <a:pt x="208" y="609"/>
                    <a:pt x="208" y="606"/>
                    <a:pt x="210" y="604"/>
                  </a:cubicBezTo>
                  <a:cubicBezTo>
                    <a:pt x="210" y="604"/>
                    <a:pt x="210" y="604"/>
                    <a:pt x="210" y="604"/>
                  </a:cubicBezTo>
                  <a:cubicBezTo>
                    <a:pt x="210" y="603"/>
                    <a:pt x="210" y="603"/>
                    <a:pt x="211" y="603"/>
                  </a:cubicBezTo>
                  <a:cubicBezTo>
                    <a:pt x="211" y="603"/>
                    <a:pt x="211" y="603"/>
                    <a:pt x="211" y="603"/>
                  </a:cubicBezTo>
                  <a:cubicBezTo>
                    <a:pt x="212" y="601"/>
                    <a:pt x="215" y="601"/>
                    <a:pt x="217" y="603"/>
                  </a:cubicBezTo>
                  <a:cubicBezTo>
                    <a:pt x="217" y="603"/>
                    <a:pt x="217" y="603"/>
                    <a:pt x="217" y="603"/>
                  </a:cubicBezTo>
                  <a:cubicBezTo>
                    <a:pt x="219" y="604"/>
                    <a:pt x="219" y="607"/>
                    <a:pt x="217" y="609"/>
                  </a:cubicBezTo>
                  <a:cubicBezTo>
                    <a:pt x="217" y="609"/>
                    <a:pt x="217" y="609"/>
                    <a:pt x="217" y="609"/>
                  </a:cubicBezTo>
                  <a:cubicBezTo>
                    <a:pt x="217" y="610"/>
                    <a:pt x="217" y="610"/>
                    <a:pt x="216" y="610"/>
                  </a:cubicBezTo>
                  <a:cubicBezTo>
                    <a:pt x="216" y="610"/>
                    <a:pt x="216" y="610"/>
                    <a:pt x="216" y="610"/>
                  </a:cubicBezTo>
                  <a:cubicBezTo>
                    <a:pt x="216" y="610"/>
                    <a:pt x="216" y="610"/>
                    <a:pt x="216" y="610"/>
                  </a:cubicBezTo>
                  <a:cubicBezTo>
                    <a:pt x="215" y="611"/>
                    <a:pt x="214" y="612"/>
                    <a:pt x="213" y="612"/>
                  </a:cubicBezTo>
                  <a:cubicBezTo>
                    <a:pt x="213" y="612"/>
                    <a:pt x="213" y="612"/>
                    <a:pt x="213" y="612"/>
                  </a:cubicBezTo>
                  <a:cubicBezTo>
                    <a:pt x="212" y="612"/>
                    <a:pt x="211" y="611"/>
                    <a:pt x="210" y="610"/>
                  </a:cubicBezTo>
                  <a:close/>
                  <a:moveTo>
                    <a:pt x="220" y="599"/>
                  </a:moveTo>
                  <a:cubicBezTo>
                    <a:pt x="218" y="598"/>
                    <a:pt x="218" y="595"/>
                    <a:pt x="220" y="593"/>
                  </a:cubicBezTo>
                  <a:cubicBezTo>
                    <a:pt x="220" y="593"/>
                    <a:pt x="220" y="593"/>
                    <a:pt x="220" y="593"/>
                  </a:cubicBezTo>
                  <a:cubicBezTo>
                    <a:pt x="220" y="592"/>
                    <a:pt x="221" y="592"/>
                    <a:pt x="221" y="592"/>
                  </a:cubicBezTo>
                  <a:cubicBezTo>
                    <a:pt x="221" y="592"/>
                    <a:pt x="221" y="592"/>
                    <a:pt x="221" y="592"/>
                  </a:cubicBezTo>
                  <a:cubicBezTo>
                    <a:pt x="223" y="590"/>
                    <a:pt x="226" y="590"/>
                    <a:pt x="227" y="591"/>
                  </a:cubicBezTo>
                  <a:cubicBezTo>
                    <a:pt x="227" y="591"/>
                    <a:pt x="227" y="591"/>
                    <a:pt x="227" y="591"/>
                  </a:cubicBezTo>
                  <a:cubicBezTo>
                    <a:pt x="229" y="593"/>
                    <a:pt x="230" y="596"/>
                    <a:pt x="228" y="598"/>
                  </a:cubicBezTo>
                  <a:cubicBezTo>
                    <a:pt x="228" y="598"/>
                    <a:pt x="228" y="598"/>
                    <a:pt x="228" y="598"/>
                  </a:cubicBezTo>
                  <a:cubicBezTo>
                    <a:pt x="228" y="598"/>
                    <a:pt x="227" y="599"/>
                    <a:pt x="227" y="599"/>
                  </a:cubicBezTo>
                  <a:cubicBezTo>
                    <a:pt x="227" y="599"/>
                    <a:pt x="227" y="599"/>
                    <a:pt x="227" y="599"/>
                  </a:cubicBezTo>
                  <a:cubicBezTo>
                    <a:pt x="227" y="599"/>
                    <a:pt x="227" y="599"/>
                    <a:pt x="227" y="599"/>
                  </a:cubicBezTo>
                  <a:cubicBezTo>
                    <a:pt x="226" y="600"/>
                    <a:pt x="225" y="601"/>
                    <a:pt x="223" y="601"/>
                  </a:cubicBezTo>
                  <a:cubicBezTo>
                    <a:pt x="223" y="601"/>
                    <a:pt x="223" y="601"/>
                    <a:pt x="223" y="601"/>
                  </a:cubicBezTo>
                  <a:cubicBezTo>
                    <a:pt x="222" y="601"/>
                    <a:pt x="221" y="600"/>
                    <a:pt x="220" y="599"/>
                  </a:cubicBezTo>
                  <a:close/>
                  <a:moveTo>
                    <a:pt x="230" y="588"/>
                  </a:moveTo>
                  <a:cubicBezTo>
                    <a:pt x="228" y="587"/>
                    <a:pt x="228" y="584"/>
                    <a:pt x="230" y="582"/>
                  </a:cubicBezTo>
                  <a:cubicBezTo>
                    <a:pt x="230" y="582"/>
                    <a:pt x="230" y="582"/>
                    <a:pt x="230" y="582"/>
                  </a:cubicBezTo>
                  <a:cubicBezTo>
                    <a:pt x="230" y="581"/>
                    <a:pt x="230" y="581"/>
                    <a:pt x="231" y="581"/>
                  </a:cubicBezTo>
                  <a:cubicBezTo>
                    <a:pt x="231" y="581"/>
                    <a:pt x="231" y="581"/>
                    <a:pt x="231" y="581"/>
                  </a:cubicBezTo>
                  <a:cubicBezTo>
                    <a:pt x="232" y="579"/>
                    <a:pt x="235" y="578"/>
                    <a:pt x="237" y="580"/>
                  </a:cubicBezTo>
                  <a:cubicBezTo>
                    <a:pt x="237" y="580"/>
                    <a:pt x="237" y="580"/>
                    <a:pt x="237" y="580"/>
                  </a:cubicBezTo>
                  <a:cubicBezTo>
                    <a:pt x="239" y="582"/>
                    <a:pt x="239" y="585"/>
                    <a:pt x="238" y="58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8" y="587"/>
                    <a:pt x="237" y="587"/>
                    <a:pt x="237" y="588"/>
                  </a:cubicBezTo>
                  <a:cubicBezTo>
                    <a:pt x="237" y="588"/>
                    <a:pt x="237" y="588"/>
                    <a:pt x="237" y="588"/>
                  </a:cubicBezTo>
                  <a:cubicBezTo>
                    <a:pt x="236" y="589"/>
                    <a:pt x="235" y="589"/>
                    <a:pt x="233" y="589"/>
                  </a:cubicBezTo>
                  <a:cubicBezTo>
                    <a:pt x="233" y="589"/>
                    <a:pt x="233" y="589"/>
                    <a:pt x="233" y="589"/>
                  </a:cubicBezTo>
                  <a:cubicBezTo>
                    <a:pt x="232" y="589"/>
                    <a:pt x="231" y="589"/>
                    <a:pt x="230" y="588"/>
                  </a:cubicBezTo>
                  <a:close/>
                  <a:moveTo>
                    <a:pt x="240" y="576"/>
                  </a:moveTo>
                  <a:cubicBezTo>
                    <a:pt x="238" y="575"/>
                    <a:pt x="237" y="572"/>
                    <a:pt x="239" y="570"/>
                  </a:cubicBezTo>
                  <a:cubicBezTo>
                    <a:pt x="239" y="570"/>
                    <a:pt x="239" y="570"/>
                    <a:pt x="239" y="570"/>
                  </a:cubicBezTo>
                  <a:cubicBezTo>
                    <a:pt x="239" y="570"/>
                    <a:pt x="240" y="569"/>
                    <a:pt x="240" y="569"/>
                  </a:cubicBezTo>
                  <a:cubicBezTo>
                    <a:pt x="240" y="569"/>
                    <a:pt x="240" y="569"/>
                    <a:pt x="240" y="569"/>
                  </a:cubicBezTo>
                  <a:cubicBezTo>
                    <a:pt x="241" y="567"/>
                    <a:pt x="244" y="566"/>
                    <a:pt x="246" y="568"/>
                  </a:cubicBezTo>
                  <a:cubicBezTo>
                    <a:pt x="246" y="568"/>
                    <a:pt x="246" y="568"/>
                    <a:pt x="246" y="568"/>
                  </a:cubicBezTo>
                  <a:cubicBezTo>
                    <a:pt x="248" y="569"/>
                    <a:pt x="249" y="572"/>
                    <a:pt x="247" y="575"/>
                  </a:cubicBezTo>
                  <a:cubicBezTo>
                    <a:pt x="247" y="575"/>
                    <a:pt x="247" y="575"/>
                    <a:pt x="247" y="575"/>
                  </a:cubicBezTo>
                  <a:cubicBezTo>
                    <a:pt x="247" y="575"/>
                    <a:pt x="247" y="575"/>
                    <a:pt x="247" y="576"/>
                  </a:cubicBezTo>
                  <a:cubicBezTo>
                    <a:pt x="247" y="576"/>
                    <a:pt x="247" y="576"/>
                    <a:pt x="247" y="576"/>
                  </a:cubicBezTo>
                  <a:cubicBezTo>
                    <a:pt x="246" y="577"/>
                    <a:pt x="244" y="577"/>
                    <a:pt x="243" y="577"/>
                  </a:cubicBezTo>
                  <a:cubicBezTo>
                    <a:pt x="243" y="577"/>
                    <a:pt x="243" y="577"/>
                    <a:pt x="243" y="577"/>
                  </a:cubicBezTo>
                  <a:cubicBezTo>
                    <a:pt x="242" y="577"/>
                    <a:pt x="241" y="577"/>
                    <a:pt x="240" y="576"/>
                  </a:cubicBezTo>
                  <a:close/>
                  <a:moveTo>
                    <a:pt x="249" y="564"/>
                  </a:moveTo>
                  <a:cubicBezTo>
                    <a:pt x="247" y="563"/>
                    <a:pt x="246" y="560"/>
                    <a:pt x="248" y="558"/>
                  </a:cubicBezTo>
                  <a:cubicBezTo>
                    <a:pt x="248" y="558"/>
                    <a:pt x="248" y="558"/>
                    <a:pt x="248" y="558"/>
                  </a:cubicBezTo>
                  <a:cubicBezTo>
                    <a:pt x="248" y="557"/>
                    <a:pt x="248" y="557"/>
                    <a:pt x="249" y="557"/>
                  </a:cubicBezTo>
                  <a:cubicBezTo>
                    <a:pt x="249" y="557"/>
                    <a:pt x="249" y="557"/>
                    <a:pt x="249" y="557"/>
                  </a:cubicBezTo>
                  <a:cubicBezTo>
                    <a:pt x="250" y="555"/>
                    <a:pt x="253" y="554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7" y="557"/>
                    <a:pt x="258" y="560"/>
                    <a:pt x="256" y="562"/>
                  </a:cubicBezTo>
                  <a:cubicBezTo>
                    <a:pt x="256" y="562"/>
                    <a:pt x="256" y="562"/>
                    <a:pt x="256" y="562"/>
                  </a:cubicBezTo>
                  <a:cubicBezTo>
                    <a:pt x="256" y="562"/>
                    <a:pt x="256" y="563"/>
                    <a:pt x="256" y="563"/>
                  </a:cubicBezTo>
                  <a:cubicBezTo>
                    <a:pt x="256" y="563"/>
                    <a:pt x="256" y="563"/>
                    <a:pt x="256" y="563"/>
                  </a:cubicBezTo>
                  <a:cubicBezTo>
                    <a:pt x="255" y="565"/>
                    <a:pt x="253" y="565"/>
                    <a:pt x="252" y="565"/>
                  </a:cubicBezTo>
                  <a:cubicBezTo>
                    <a:pt x="252" y="565"/>
                    <a:pt x="252" y="565"/>
                    <a:pt x="252" y="565"/>
                  </a:cubicBezTo>
                  <a:cubicBezTo>
                    <a:pt x="251" y="565"/>
                    <a:pt x="250" y="565"/>
                    <a:pt x="249" y="564"/>
                  </a:cubicBezTo>
                  <a:close/>
                  <a:moveTo>
                    <a:pt x="258" y="552"/>
                  </a:moveTo>
                  <a:cubicBezTo>
                    <a:pt x="255" y="550"/>
                    <a:pt x="255" y="548"/>
                    <a:pt x="256" y="545"/>
                  </a:cubicBezTo>
                  <a:cubicBezTo>
                    <a:pt x="256" y="545"/>
                    <a:pt x="256" y="545"/>
                    <a:pt x="256" y="545"/>
                  </a:cubicBezTo>
                  <a:cubicBezTo>
                    <a:pt x="256" y="545"/>
                    <a:pt x="257" y="545"/>
                    <a:pt x="257" y="544"/>
                  </a:cubicBezTo>
                  <a:cubicBezTo>
                    <a:pt x="257" y="544"/>
                    <a:pt x="257" y="544"/>
                    <a:pt x="257" y="544"/>
                  </a:cubicBezTo>
                  <a:cubicBezTo>
                    <a:pt x="258" y="542"/>
                    <a:pt x="261" y="541"/>
                    <a:pt x="263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265" y="544"/>
                    <a:pt x="266" y="547"/>
                    <a:pt x="265" y="549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5" y="550"/>
                    <a:pt x="264" y="550"/>
                    <a:pt x="264" y="550"/>
                  </a:cubicBezTo>
                  <a:cubicBezTo>
                    <a:pt x="264" y="550"/>
                    <a:pt x="264" y="550"/>
                    <a:pt x="264" y="550"/>
                  </a:cubicBezTo>
                  <a:cubicBezTo>
                    <a:pt x="263" y="552"/>
                    <a:pt x="262" y="553"/>
                    <a:pt x="260" y="553"/>
                  </a:cubicBezTo>
                  <a:cubicBezTo>
                    <a:pt x="260" y="553"/>
                    <a:pt x="260" y="553"/>
                    <a:pt x="260" y="553"/>
                  </a:cubicBezTo>
                  <a:cubicBezTo>
                    <a:pt x="259" y="553"/>
                    <a:pt x="258" y="552"/>
                    <a:pt x="258" y="552"/>
                  </a:cubicBezTo>
                  <a:close/>
                  <a:moveTo>
                    <a:pt x="265" y="539"/>
                  </a:moveTo>
                  <a:cubicBezTo>
                    <a:pt x="263" y="538"/>
                    <a:pt x="262" y="535"/>
                    <a:pt x="264" y="533"/>
                  </a:cubicBezTo>
                  <a:cubicBezTo>
                    <a:pt x="264" y="533"/>
                    <a:pt x="264" y="533"/>
                    <a:pt x="264" y="533"/>
                  </a:cubicBezTo>
                  <a:cubicBezTo>
                    <a:pt x="264" y="532"/>
                    <a:pt x="264" y="532"/>
                    <a:pt x="264" y="531"/>
                  </a:cubicBezTo>
                  <a:cubicBezTo>
                    <a:pt x="264" y="531"/>
                    <a:pt x="264" y="531"/>
                    <a:pt x="264" y="531"/>
                  </a:cubicBezTo>
                  <a:cubicBezTo>
                    <a:pt x="266" y="529"/>
                    <a:pt x="268" y="528"/>
                    <a:pt x="271" y="530"/>
                  </a:cubicBezTo>
                  <a:cubicBezTo>
                    <a:pt x="271" y="530"/>
                    <a:pt x="271" y="530"/>
                    <a:pt x="271" y="530"/>
                  </a:cubicBezTo>
                  <a:cubicBezTo>
                    <a:pt x="273" y="531"/>
                    <a:pt x="274" y="534"/>
                    <a:pt x="273" y="536"/>
                  </a:cubicBezTo>
                  <a:cubicBezTo>
                    <a:pt x="273" y="536"/>
                    <a:pt x="273" y="536"/>
                    <a:pt x="273" y="536"/>
                  </a:cubicBezTo>
                  <a:cubicBezTo>
                    <a:pt x="272" y="536"/>
                    <a:pt x="272" y="537"/>
                    <a:pt x="272" y="537"/>
                  </a:cubicBezTo>
                  <a:cubicBezTo>
                    <a:pt x="272" y="537"/>
                    <a:pt x="272" y="537"/>
                    <a:pt x="272" y="537"/>
                  </a:cubicBezTo>
                  <a:cubicBezTo>
                    <a:pt x="271" y="539"/>
                    <a:pt x="269" y="540"/>
                    <a:pt x="268" y="540"/>
                  </a:cubicBezTo>
                  <a:cubicBezTo>
                    <a:pt x="268" y="540"/>
                    <a:pt x="268" y="540"/>
                    <a:pt x="268" y="540"/>
                  </a:cubicBezTo>
                  <a:cubicBezTo>
                    <a:pt x="267" y="540"/>
                    <a:pt x="266" y="539"/>
                    <a:pt x="265" y="539"/>
                  </a:cubicBezTo>
                  <a:close/>
                  <a:moveTo>
                    <a:pt x="273" y="526"/>
                  </a:moveTo>
                  <a:cubicBezTo>
                    <a:pt x="270" y="525"/>
                    <a:pt x="270" y="522"/>
                    <a:pt x="271" y="519"/>
                  </a:cubicBezTo>
                  <a:cubicBezTo>
                    <a:pt x="271" y="519"/>
                    <a:pt x="271" y="519"/>
                    <a:pt x="271" y="519"/>
                  </a:cubicBezTo>
                  <a:cubicBezTo>
                    <a:pt x="271" y="519"/>
                    <a:pt x="271" y="519"/>
                    <a:pt x="271" y="518"/>
                  </a:cubicBezTo>
                  <a:cubicBezTo>
                    <a:pt x="271" y="518"/>
                    <a:pt x="271" y="518"/>
                    <a:pt x="271" y="518"/>
                  </a:cubicBezTo>
                  <a:cubicBezTo>
                    <a:pt x="273" y="516"/>
                    <a:pt x="275" y="515"/>
                    <a:pt x="278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80" y="517"/>
                    <a:pt x="281" y="520"/>
                    <a:pt x="280" y="523"/>
                  </a:cubicBezTo>
                  <a:cubicBezTo>
                    <a:pt x="280" y="523"/>
                    <a:pt x="280" y="523"/>
                    <a:pt x="280" y="523"/>
                  </a:cubicBezTo>
                  <a:cubicBezTo>
                    <a:pt x="280" y="523"/>
                    <a:pt x="279" y="523"/>
                    <a:pt x="279" y="524"/>
                  </a:cubicBezTo>
                  <a:cubicBezTo>
                    <a:pt x="279" y="524"/>
                    <a:pt x="279" y="524"/>
                    <a:pt x="279" y="524"/>
                  </a:cubicBezTo>
                  <a:cubicBezTo>
                    <a:pt x="278" y="525"/>
                    <a:pt x="277" y="526"/>
                    <a:pt x="275" y="526"/>
                  </a:cubicBezTo>
                  <a:cubicBezTo>
                    <a:pt x="275" y="526"/>
                    <a:pt x="275" y="526"/>
                    <a:pt x="275" y="526"/>
                  </a:cubicBezTo>
                  <a:cubicBezTo>
                    <a:pt x="274" y="526"/>
                    <a:pt x="274" y="526"/>
                    <a:pt x="273" y="526"/>
                  </a:cubicBezTo>
                  <a:close/>
                  <a:moveTo>
                    <a:pt x="280" y="512"/>
                  </a:moveTo>
                  <a:cubicBezTo>
                    <a:pt x="277" y="511"/>
                    <a:pt x="276" y="508"/>
                    <a:pt x="277" y="506"/>
                  </a:cubicBezTo>
                  <a:cubicBezTo>
                    <a:pt x="277" y="506"/>
                    <a:pt x="277" y="506"/>
                    <a:pt x="277" y="506"/>
                  </a:cubicBezTo>
                  <a:cubicBezTo>
                    <a:pt x="277" y="506"/>
                    <a:pt x="278" y="505"/>
                    <a:pt x="278" y="505"/>
                  </a:cubicBezTo>
                  <a:cubicBezTo>
                    <a:pt x="278" y="505"/>
                    <a:pt x="278" y="505"/>
                    <a:pt x="278" y="505"/>
                  </a:cubicBezTo>
                  <a:cubicBezTo>
                    <a:pt x="279" y="502"/>
                    <a:pt x="282" y="501"/>
                    <a:pt x="284" y="502"/>
                  </a:cubicBezTo>
                  <a:cubicBezTo>
                    <a:pt x="284" y="502"/>
                    <a:pt x="284" y="502"/>
                    <a:pt x="284" y="502"/>
                  </a:cubicBezTo>
                  <a:cubicBezTo>
                    <a:pt x="286" y="503"/>
                    <a:pt x="287" y="506"/>
                    <a:pt x="286" y="509"/>
                  </a:cubicBezTo>
                  <a:cubicBezTo>
                    <a:pt x="286" y="509"/>
                    <a:pt x="286" y="509"/>
                    <a:pt x="286" y="509"/>
                  </a:cubicBezTo>
                  <a:cubicBezTo>
                    <a:pt x="286" y="509"/>
                    <a:pt x="286" y="509"/>
                    <a:pt x="286" y="510"/>
                  </a:cubicBezTo>
                  <a:cubicBezTo>
                    <a:pt x="286" y="510"/>
                    <a:pt x="286" y="510"/>
                    <a:pt x="286" y="510"/>
                  </a:cubicBezTo>
                  <a:cubicBezTo>
                    <a:pt x="285" y="512"/>
                    <a:pt x="283" y="513"/>
                    <a:pt x="281" y="513"/>
                  </a:cubicBezTo>
                  <a:cubicBezTo>
                    <a:pt x="281" y="513"/>
                    <a:pt x="281" y="513"/>
                    <a:pt x="281" y="513"/>
                  </a:cubicBezTo>
                  <a:cubicBezTo>
                    <a:pt x="281" y="513"/>
                    <a:pt x="280" y="513"/>
                    <a:pt x="280" y="512"/>
                  </a:cubicBezTo>
                  <a:close/>
                  <a:moveTo>
                    <a:pt x="286" y="498"/>
                  </a:moveTo>
                  <a:cubicBezTo>
                    <a:pt x="283" y="497"/>
                    <a:pt x="282" y="495"/>
                    <a:pt x="283" y="492"/>
                  </a:cubicBezTo>
                  <a:cubicBezTo>
                    <a:pt x="283" y="492"/>
                    <a:pt x="283" y="492"/>
                    <a:pt x="283" y="492"/>
                  </a:cubicBezTo>
                  <a:cubicBezTo>
                    <a:pt x="283" y="492"/>
                    <a:pt x="283" y="491"/>
                    <a:pt x="283" y="491"/>
                  </a:cubicBezTo>
                  <a:cubicBezTo>
                    <a:pt x="283" y="491"/>
                    <a:pt x="283" y="491"/>
                    <a:pt x="283" y="491"/>
                  </a:cubicBezTo>
                  <a:cubicBezTo>
                    <a:pt x="284" y="489"/>
                    <a:pt x="287" y="487"/>
                    <a:pt x="290" y="488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92" y="489"/>
                    <a:pt x="293" y="492"/>
                    <a:pt x="292" y="495"/>
                  </a:cubicBezTo>
                  <a:cubicBezTo>
                    <a:pt x="292" y="495"/>
                    <a:pt x="292" y="495"/>
                    <a:pt x="292" y="495"/>
                  </a:cubicBezTo>
                  <a:cubicBezTo>
                    <a:pt x="292" y="495"/>
                    <a:pt x="292" y="495"/>
                    <a:pt x="292" y="496"/>
                  </a:cubicBezTo>
                  <a:cubicBezTo>
                    <a:pt x="292" y="496"/>
                    <a:pt x="292" y="496"/>
                    <a:pt x="292" y="496"/>
                  </a:cubicBezTo>
                  <a:cubicBezTo>
                    <a:pt x="291" y="498"/>
                    <a:pt x="289" y="499"/>
                    <a:pt x="287" y="499"/>
                  </a:cubicBezTo>
                  <a:cubicBezTo>
                    <a:pt x="287" y="499"/>
                    <a:pt x="287" y="499"/>
                    <a:pt x="287" y="499"/>
                  </a:cubicBezTo>
                  <a:cubicBezTo>
                    <a:pt x="287" y="499"/>
                    <a:pt x="286" y="499"/>
                    <a:pt x="286" y="498"/>
                  </a:cubicBezTo>
                  <a:close/>
                  <a:moveTo>
                    <a:pt x="291" y="484"/>
                  </a:moveTo>
                  <a:cubicBezTo>
                    <a:pt x="289" y="483"/>
                    <a:pt x="287" y="481"/>
                    <a:pt x="288" y="478"/>
                  </a:cubicBezTo>
                  <a:cubicBezTo>
                    <a:pt x="288" y="478"/>
                    <a:pt x="288" y="478"/>
                    <a:pt x="288" y="478"/>
                  </a:cubicBezTo>
                  <a:cubicBezTo>
                    <a:pt x="288" y="478"/>
                    <a:pt x="288" y="477"/>
                    <a:pt x="289" y="477"/>
                  </a:cubicBezTo>
                  <a:cubicBezTo>
                    <a:pt x="289" y="477"/>
                    <a:pt x="289" y="477"/>
                    <a:pt x="289" y="477"/>
                  </a:cubicBezTo>
                  <a:cubicBezTo>
                    <a:pt x="289" y="475"/>
                    <a:pt x="292" y="473"/>
                    <a:pt x="295" y="474"/>
                  </a:cubicBezTo>
                  <a:cubicBezTo>
                    <a:pt x="295" y="474"/>
                    <a:pt x="295" y="474"/>
                    <a:pt x="295" y="474"/>
                  </a:cubicBezTo>
                  <a:cubicBezTo>
                    <a:pt x="297" y="475"/>
                    <a:pt x="298" y="478"/>
                    <a:pt x="298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7" y="481"/>
                    <a:pt x="297" y="481"/>
                    <a:pt x="297" y="481"/>
                  </a:cubicBezTo>
                  <a:cubicBezTo>
                    <a:pt x="297" y="481"/>
                    <a:pt x="297" y="481"/>
                    <a:pt x="297" y="481"/>
                  </a:cubicBezTo>
                  <a:cubicBezTo>
                    <a:pt x="296" y="483"/>
                    <a:pt x="295" y="485"/>
                    <a:pt x="293" y="485"/>
                  </a:cubicBezTo>
                  <a:cubicBezTo>
                    <a:pt x="293" y="485"/>
                    <a:pt x="293" y="485"/>
                    <a:pt x="293" y="485"/>
                  </a:cubicBezTo>
                  <a:cubicBezTo>
                    <a:pt x="292" y="485"/>
                    <a:pt x="292" y="484"/>
                    <a:pt x="291" y="484"/>
                  </a:cubicBezTo>
                  <a:close/>
                  <a:moveTo>
                    <a:pt x="296" y="470"/>
                  </a:moveTo>
                  <a:cubicBezTo>
                    <a:pt x="293" y="469"/>
                    <a:pt x="292" y="467"/>
                    <a:pt x="293" y="464"/>
                  </a:cubicBezTo>
                  <a:cubicBezTo>
                    <a:pt x="293" y="464"/>
                    <a:pt x="293" y="464"/>
                    <a:pt x="293" y="464"/>
                  </a:cubicBezTo>
                  <a:cubicBezTo>
                    <a:pt x="293" y="464"/>
                    <a:pt x="293" y="463"/>
                    <a:pt x="293" y="463"/>
                  </a:cubicBezTo>
                  <a:cubicBezTo>
                    <a:pt x="293" y="463"/>
                    <a:pt x="293" y="463"/>
                    <a:pt x="293" y="463"/>
                  </a:cubicBezTo>
                  <a:cubicBezTo>
                    <a:pt x="294" y="460"/>
                    <a:pt x="296" y="459"/>
                    <a:pt x="299" y="460"/>
                  </a:cubicBezTo>
                  <a:cubicBezTo>
                    <a:pt x="299" y="460"/>
                    <a:pt x="299" y="460"/>
                    <a:pt x="299" y="460"/>
                  </a:cubicBezTo>
                  <a:cubicBezTo>
                    <a:pt x="301" y="460"/>
                    <a:pt x="303" y="463"/>
                    <a:pt x="302" y="465"/>
                  </a:cubicBezTo>
                  <a:cubicBezTo>
                    <a:pt x="302" y="465"/>
                    <a:pt x="302" y="465"/>
                    <a:pt x="302" y="465"/>
                  </a:cubicBezTo>
                  <a:cubicBezTo>
                    <a:pt x="302" y="466"/>
                    <a:pt x="302" y="466"/>
                    <a:pt x="302" y="467"/>
                  </a:cubicBezTo>
                  <a:cubicBezTo>
                    <a:pt x="302" y="467"/>
                    <a:pt x="302" y="467"/>
                    <a:pt x="302" y="467"/>
                  </a:cubicBezTo>
                  <a:cubicBezTo>
                    <a:pt x="301" y="469"/>
                    <a:pt x="299" y="470"/>
                    <a:pt x="297" y="470"/>
                  </a:cubicBezTo>
                  <a:cubicBezTo>
                    <a:pt x="297" y="470"/>
                    <a:pt x="297" y="470"/>
                    <a:pt x="297" y="470"/>
                  </a:cubicBezTo>
                  <a:cubicBezTo>
                    <a:pt x="297" y="470"/>
                    <a:pt x="296" y="470"/>
                    <a:pt x="296" y="470"/>
                  </a:cubicBezTo>
                  <a:close/>
                  <a:moveTo>
                    <a:pt x="300" y="455"/>
                  </a:moveTo>
                  <a:cubicBezTo>
                    <a:pt x="297" y="455"/>
                    <a:pt x="296" y="452"/>
                    <a:pt x="297" y="450"/>
                  </a:cubicBezTo>
                  <a:cubicBezTo>
                    <a:pt x="297" y="450"/>
                    <a:pt x="297" y="450"/>
                    <a:pt x="297" y="450"/>
                  </a:cubicBezTo>
                  <a:cubicBezTo>
                    <a:pt x="297" y="449"/>
                    <a:pt x="297" y="449"/>
                    <a:pt x="297" y="448"/>
                  </a:cubicBezTo>
                  <a:cubicBezTo>
                    <a:pt x="297" y="448"/>
                    <a:pt x="297" y="448"/>
                    <a:pt x="297" y="448"/>
                  </a:cubicBezTo>
                  <a:cubicBezTo>
                    <a:pt x="297" y="446"/>
                    <a:pt x="300" y="444"/>
                    <a:pt x="303" y="445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05" y="446"/>
                    <a:pt x="307" y="448"/>
                    <a:pt x="306" y="451"/>
                  </a:cubicBezTo>
                  <a:cubicBezTo>
                    <a:pt x="306" y="451"/>
                    <a:pt x="306" y="451"/>
                    <a:pt x="306" y="451"/>
                  </a:cubicBezTo>
                  <a:cubicBezTo>
                    <a:pt x="306" y="451"/>
                    <a:pt x="306" y="452"/>
                    <a:pt x="306" y="452"/>
                  </a:cubicBezTo>
                  <a:cubicBezTo>
                    <a:pt x="306" y="452"/>
                    <a:pt x="306" y="452"/>
                    <a:pt x="306" y="452"/>
                  </a:cubicBezTo>
                  <a:cubicBezTo>
                    <a:pt x="305" y="454"/>
                    <a:pt x="303" y="456"/>
                    <a:pt x="301" y="456"/>
                  </a:cubicBezTo>
                  <a:cubicBezTo>
                    <a:pt x="301" y="456"/>
                    <a:pt x="301" y="456"/>
                    <a:pt x="301" y="456"/>
                  </a:cubicBezTo>
                  <a:cubicBezTo>
                    <a:pt x="301" y="456"/>
                    <a:pt x="300" y="456"/>
                    <a:pt x="300" y="455"/>
                  </a:cubicBezTo>
                  <a:close/>
                  <a:moveTo>
                    <a:pt x="304" y="441"/>
                  </a:moveTo>
                  <a:cubicBezTo>
                    <a:pt x="301" y="440"/>
                    <a:pt x="299" y="438"/>
                    <a:pt x="300" y="435"/>
                  </a:cubicBezTo>
                  <a:cubicBezTo>
                    <a:pt x="300" y="435"/>
                    <a:pt x="300" y="435"/>
                    <a:pt x="300" y="435"/>
                  </a:cubicBezTo>
                  <a:cubicBezTo>
                    <a:pt x="300" y="435"/>
                    <a:pt x="300" y="434"/>
                    <a:pt x="300" y="434"/>
                  </a:cubicBezTo>
                  <a:cubicBezTo>
                    <a:pt x="300" y="434"/>
                    <a:pt x="300" y="434"/>
                    <a:pt x="300" y="434"/>
                  </a:cubicBezTo>
                  <a:cubicBezTo>
                    <a:pt x="301" y="431"/>
                    <a:pt x="303" y="430"/>
                    <a:pt x="306" y="430"/>
                  </a:cubicBezTo>
                  <a:cubicBezTo>
                    <a:pt x="306" y="430"/>
                    <a:pt x="306" y="430"/>
                    <a:pt x="306" y="430"/>
                  </a:cubicBezTo>
                  <a:cubicBezTo>
                    <a:pt x="308" y="431"/>
                    <a:pt x="310" y="433"/>
                    <a:pt x="309" y="436"/>
                  </a:cubicBezTo>
                  <a:cubicBezTo>
                    <a:pt x="309" y="436"/>
                    <a:pt x="309" y="436"/>
                    <a:pt x="309" y="436"/>
                  </a:cubicBezTo>
                  <a:cubicBezTo>
                    <a:pt x="309" y="436"/>
                    <a:pt x="309" y="437"/>
                    <a:pt x="309" y="437"/>
                  </a:cubicBezTo>
                  <a:cubicBezTo>
                    <a:pt x="309" y="437"/>
                    <a:pt x="309" y="437"/>
                    <a:pt x="309" y="437"/>
                  </a:cubicBezTo>
                  <a:cubicBezTo>
                    <a:pt x="309" y="437"/>
                    <a:pt x="309" y="437"/>
                    <a:pt x="309" y="437"/>
                  </a:cubicBezTo>
                  <a:cubicBezTo>
                    <a:pt x="309" y="439"/>
                    <a:pt x="307" y="441"/>
                    <a:pt x="304" y="441"/>
                  </a:cubicBezTo>
                  <a:cubicBezTo>
                    <a:pt x="304" y="441"/>
                    <a:pt x="304" y="441"/>
                    <a:pt x="304" y="441"/>
                  </a:cubicBezTo>
                  <a:cubicBezTo>
                    <a:pt x="304" y="441"/>
                    <a:pt x="304" y="441"/>
                    <a:pt x="304" y="441"/>
                  </a:cubicBezTo>
                  <a:close/>
                  <a:moveTo>
                    <a:pt x="306" y="426"/>
                  </a:moveTo>
                  <a:cubicBezTo>
                    <a:pt x="304" y="425"/>
                    <a:pt x="302" y="423"/>
                    <a:pt x="302" y="420"/>
                  </a:cubicBezTo>
                  <a:cubicBezTo>
                    <a:pt x="302" y="420"/>
                    <a:pt x="302" y="420"/>
                    <a:pt x="302" y="420"/>
                  </a:cubicBezTo>
                  <a:cubicBezTo>
                    <a:pt x="302" y="420"/>
                    <a:pt x="303" y="420"/>
                    <a:pt x="303" y="419"/>
                  </a:cubicBezTo>
                  <a:cubicBezTo>
                    <a:pt x="303" y="419"/>
                    <a:pt x="303" y="419"/>
                    <a:pt x="303" y="419"/>
                  </a:cubicBezTo>
                  <a:cubicBezTo>
                    <a:pt x="303" y="417"/>
                    <a:pt x="305" y="415"/>
                    <a:pt x="308" y="415"/>
                  </a:cubicBezTo>
                  <a:cubicBezTo>
                    <a:pt x="308" y="415"/>
                    <a:pt x="308" y="415"/>
                    <a:pt x="308" y="415"/>
                  </a:cubicBezTo>
                  <a:cubicBezTo>
                    <a:pt x="311" y="416"/>
                    <a:pt x="312" y="418"/>
                    <a:pt x="312" y="421"/>
                  </a:cubicBezTo>
                  <a:cubicBezTo>
                    <a:pt x="312" y="421"/>
                    <a:pt x="312" y="421"/>
                    <a:pt x="312" y="421"/>
                  </a:cubicBezTo>
                  <a:cubicBezTo>
                    <a:pt x="312" y="421"/>
                    <a:pt x="312" y="421"/>
                    <a:pt x="312" y="422"/>
                  </a:cubicBezTo>
                  <a:cubicBezTo>
                    <a:pt x="312" y="422"/>
                    <a:pt x="312" y="422"/>
                    <a:pt x="312" y="422"/>
                  </a:cubicBezTo>
                  <a:cubicBezTo>
                    <a:pt x="311" y="424"/>
                    <a:pt x="309" y="426"/>
                    <a:pt x="307" y="426"/>
                  </a:cubicBezTo>
                  <a:cubicBezTo>
                    <a:pt x="307" y="426"/>
                    <a:pt x="307" y="426"/>
                    <a:pt x="307" y="426"/>
                  </a:cubicBezTo>
                  <a:cubicBezTo>
                    <a:pt x="307" y="426"/>
                    <a:pt x="307" y="426"/>
                    <a:pt x="306" y="426"/>
                  </a:cubicBezTo>
                  <a:close/>
                  <a:moveTo>
                    <a:pt x="309" y="411"/>
                  </a:moveTo>
                  <a:cubicBezTo>
                    <a:pt x="306" y="411"/>
                    <a:pt x="304" y="408"/>
                    <a:pt x="304" y="406"/>
                  </a:cubicBezTo>
                  <a:cubicBezTo>
                    <a:pt x="304" y="406"/>
                    <a:pt x="304" y="406"/>
                    <a:pt x="304" y="406"/>
                  </a:cubicBezTo>
                  <a:cubicBezTo>
                    <a:pt x="304" y="405"/>
                    <a:pt x="304" y="405"/>
                    <a:pt x="305" y="404"/>
                  </a:cubicBezTo>
                  <a:cubicBezTo>
                    <a:pt x="305" y="404"/>
                    <a:pt x="305" y="404"/>
                    <a:pt x="305" y="404"/>
                  </a:cubicBezTo>
                  <a:cubicBezTo>
                    <a:pt x="305" y="402"/>
                    <a:pt x="307" y="400"/>
                    <a:pt x="310" y="400"/>
                  </a:cubicBezTo>
                  <a:cubicBezTo>
                    <a:pt x="310" y="400"/>
                    <a:pt x="310" y="400"/>
                    <a:pt x="310" y="400"/>
                  </a:cubicBezTo>
                  <a:cubicBezTo>
                    <a:pt x="312" y="400"/>
                    <a:pt x="314" y="403"/>
                    <a:pt x="314" y="405"/>
                  </a:cubicBezTo>
                  <a:cubicBezTo>
                    <a:pt x="314" y="405"/>
                    <a:pt x="314" y="405"/>
                    <a:pt x="314" y="405"/>
                  </a:cubicBezTo>
                  <a:cubicBezTo>
                    <a:pt x="314" y="406"/>
                    <a:pt x="314" y="406"/>
                    <a:pt x="314" y="407"/>
                  </a:cubicBezTo>
                  <a:cubicBezTo>
                    <a:pt x="314" y="407"/>
                    <a:pt x="314" y="407"/>
                    <a:pt x="314" y="407"/>
                  </a:cubicBezTo>
                  <a:cubicBezTo>
                    <a:pt x="313" y="409"/>
                    <a:pt x="311" y="411"/>
                    <a:pt x="309" y="411"/>
                  </a:cubicBezTo>
                  <a:cubicBezTo>
                    <a:pt x="309" y="411"/>
                    <a:pt x="309" y="411"/>
                    <a:pt x="309" y="411"/>
                  </a:cubicBezTo>
                  <a:cubicBezTo>
                    <a:pt x="309" y="411"/>
                    <a:pt x="309" y="411"/>
                    <a:pt x="309" y="411"/>
                  </a:cubicBezTo>
                  <a:close/>
                  <a:moveTo>
                    <a:pt x="310" y="396"/>
                  </a:moveTo>
                  <a:cubicBezTo>
                    <a:pt x="307" y="396"/>
                    <a:pt x="306" y="393"/>
                    <a:pt x="306" y="391"/>
                  </a:cubicBezTo>
                  <a:cubicBezTo>
                    <a:pt x="306" y="391"/>
                    <a:pt x="306" y="391"/>
                    <a:pt x="306" y="391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6" y="390"/>
                    <a:pt x="306" y="390"/>
                    <a:pt x="306" y="390"/>
                  </a:cubicBezTo>
                  <a:cubicBezTo>
                    <a:pt x="306" y="387"/>
                    <a:pt x="308" y="385"/>
                    <a:pt x="311" y="385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5"/>
                    <a:pt x="315" y="388"/>
                    <a:pt x="315" y="390"/>
                  </a:cubicBezTo>
                  <a:cubicBezTo>
                    <a:pt x="315" y="390"/>
                    <a:pt x="315" y="390"/>
                    <a:pt x="315" y="390"/>
                  </a:cubicBezTo>
                  <a:cubicBezTo>
                    <a:pt x="315" y="391"/>
                    <a:pt x="315" y="391"/>
                    <a:pt x="315" y="392"/>
                  </a:cubicBezTo>
                  <a:cubicBezTo>
                    <a:pt x="315" y="392"/>
                    <a:pt x="315" y="392"/>
                    <a:pt x="315" y="392"/>
                  </a:cubicBezTo>
                  <a:cubicBezTo>
                    <a:pt x="315" y="394"/>
                    <a:pt x="313" y="396"/>
                    <a:pt x="310" y="396"/>
                  </a:cubicBezTo>
                  <a:cubicBezTo>
                    <a:pt x="310" y="396"/>
                    <a:pt x="310" y="396"/>
                    <a:pt x="310" y="396"/>
                  </a:cubicBezTo>
                  <a:cubicBezTo>
                    <a:pt x="310" y="396"/>
                    <a:pt x="310" y="396"/>
                    <a:pt x="310" y="396"/>
                  </a:cubicBezTo>
                  <a:close/>
                  <a:moveTo>
                    <a:pt x="311" y="381"/>
                  </a:moveTo>
                  <a:cubicBezTo>
                    <a:pt x="308" y="381"/>
                    <a:pt x="306" y="379"/>
                    <a:pt x="307" y="376"/>
                  </a:cubicBezTo>
                  <a:cubicBezTo>
                    <a:pt x="307" y="376"/>
                    <a:pt x="307" y="376"/>
                    <a:pt x="307" y="376"/>
                  </a:cubicBezTo>
                  <a:cubicBezTo>
                    <a:pt x="307" y="375"/>
                    <a:pt x="307" y="375"/>
                    <a:pt x="307" y="375"/>
                  </a:cubicBezTo>
                  <a:cubicBezTo>
                    <a:pt x="307" y="375"/>
                    <a:pt x="307" y="375"/>
                    <a:pt x="307" y="375"/>
                  </a:cubicBezTo>
                  <a:cubicBezTo>
                    <a:pt x="307" y="372"/>
                    <a:pt x="309" y="370"/>
                    <a:pt x="311" y="370"/>
                  </a:cubicBezTo>
                  <a:cubicBezTo>
                    <a:pt x="311" y="370"/>
                    <a:pt x="311" y="370"/>
                    <a:pt x="311" y="370"/>
                  </a:cubicBezTo>
                  <a:cubicBezTo>
                    <a:pt x="314" y="370"/>
                    <a:pt x="316" y="372"/>
                    <a:pt x="316" y="375"/>
                  </a:cubicBezTo>
                  <a:cubicBezTo>
                    <a:pt x="316" y="375"/>
                    <a:pt x="316" y="375"/>
                    <a:pt x="316" y="375"/>
                  </a:cubicBezTo>
                  <a:cubicBezTo>
                    <a:pt x="316" y="375"/>
                    <a:pt x="316" y="376"/>
                    <a:pt x="316" y="376"/>
                  </a:cubicBezTo>
                  <a:cubicBezTo>
                    <a:pt x="316" y="376"/>
                    <a:pt x="316" y="376"/>
                    <a:pt x="316" y="376"/>
                  </a:cubicBezTo>
                  <a:cubicBezTo>
                    <a:pt x="316" y="379"/>
                    <a:pt x="314" y="381"/>
                    <a:pt x="311" y="381"/>
                  </a:cubicBezTo>
                  <a:cubicBezTo>
                    <a:pt x="311" y="381"/>
                    <a:pt x="311" y="381"/>
                    <a:pt x="311" y="381"/>
                  </a:cubicBezTo>
                  <a:cubicBezTo>
                    <a:pt x="311" y="381"/>
                    <a:pt x="311" y="381"/>
                    <a:pt x="311" y="381"/>
                  </a:cubicBezTo>
                  <a:close/>
                  <a:moveTo>
                    <a:pt x="307" y="361"/>
                  </a:moveTo>
                  <a:cubicBezTo>
                    <a:pt x="307" y="361"/>
                    <a:pt x="307" y="360"/>
                    <a:pt x="307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57"/>
                    <a:pt x="309" y="355"/>
                    <a:pt x="311" y="355"/>
                  </a:cubicBezTo>
                  <a:cubicBezTo>
                    <a:pt x="311" y="355"/>
                    <a:pt x="311" y="355"/>
                    <a:pt x="311" y="355"/>
                  </a:cubicBezTo>
                  <a:cubicBezTo>
                    <a:pt x="314" y="355"/>
                    <a:pt x="316" y="357"/>
                    <a:pt x="316" y="360"/>
                  </a:cubicBezTo>
                  <a:cubicBezTo>
                    <a:pt x="316" y="360"/>
                    <a:pt x="316" y="360"/>
                    <a:pt x="316" y="360"/>
                  </a:cubicBezTo>
                  <a:cubicBezTo>
                    <a:pt x="316" y="360"/>
                    <a:pt x="316" y="360"/>
                    <a:pt x="316" y="361"/>
                  </a:cubicBezTo>
                  <a:cubicBezTo>
                    <a:pt x="316" y="361"/>
                    <a:pt x="316" y="361"/>
                    <a:pt x="316" y="361"/>
                  </a:cubicBezTo>
                  <a:cubicBezTo>
                    <a:pt x="316" y="364"/>
                    <a:pt x="314" y="366"/>
                    <a:pt x="311" y="366"/>
                  </a:cubicBezTo>
                  <a:cubicBezTo>
                    <a:pt x="311" y="366"/>
                    <a:pt x="311" y="366"/>
                    <a:pt x="311" y="366"/>
                  </a:cubicBezTo>
                  <a:cubicBezTo>
                    <a:pt x="309" y="366"/>
                    <a:pt x="307" y="364"/>
                    <a:pt x="307" y="361"/>
                  </a:cubicBezTo>
                  <a:close/>
                  <a:moveTo>
                    <a:pt x="306" y="346"/>
                  </a:moveTo>
                  <a:cubicBezTo>
                    <a:pt x="306" y="346"/>
                    <a:pt x="306" y="345"/>
                    <a:pt x="306" y="345"/>
                  </a:cubicBezTo>
                  <a:cubicBezTo>
                    <a:pt x="306" y="345"/>
                    <a:pt x="306" y="345"/>
                    <a:pt x="306" y="345"/>
                  </a:cubicBezTo>
                  <a:cubicBezTo>
                    <a:pt x="306" y="342"/>
                    <a:pt x="308" y="340"/>
                    <a:pt x="311" y="340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3" y="340"/>
                    <a:pt x="316" y="342"/>
                    <a:pt x="316" y="344"/>
                  </a:cubicBezTo>
                  <a:cubicBezTo>
                    <a:pt x="316" y="344"/>
                    <a:pt x="316" y="344"/>
                    <a:pt x="316" y="344"/>
                  </a:cubicBezTo>
                  <a:cubicBezTo>
                    <a:pt x="316" y="345"/>
                    <a:pt x="316" y="345"/>
                    <a:pt x="316" y="346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316" y="348"/>
                    <a:pt x="314" y="350"/>
                    <a:pt x="311" y="351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11" y="351"/>
                    <a:pt x="311" y="351"/>
                    <a:pt x="311" y="351"/>
                  </a:cubicBezTo>
                  <a:cubicBezTo>
                    <a:pt x="309" y="351"/>
                    <a:pt x="306" y="349"/>
                    <a:pt x="306" y="346"/>
                  </a:cubicBezTo>
                  <a:close/>
                  <a:moveTo>
                    <a:pt x="305" y="331"/>
                  </a:moveTo>
                  <a:cubicBezTo>
                    <a:pt x="305" y="331"/>
                    <a:pt x="305" y="330"/>
                    <a:pt x="305" y="330"/>
                  </a:cubicBezTo>
                  <a:cubicBezTo>
                    <a:pt x="305" y="330"/>
                    <a:pt x="305" y="330"/>
                    <a:pt x="305" y="330"/>
                  </a:cubicBezTo>
                  <a:cubicBezTo>
                    <a:pt x="305" y="327"/>
                    <a:pt x="307" y="325"/>
                    <a:pt x="310" y="325"/>
                  </a:cubicBezTo>
                  <a:cubicBezTo>
                    <a:pt x="310" y="325"/>
                    <a:pt x="310" y="325"/>
                    <a:pt x="310" y="325"/>
                  </a:cubicBezTo>
                  <a:cubicBezTo>
                    <a:pt x="312" y="324"/>
                    <a:pt x="315" y="326"/>
                    <a:pt x="315" y="329"/>
                  </a:cubicBezTo>
                  <a:cubicBezTo>
                    <a:pt x="315" y="329"/>
                    <a:pt x="315" y="329"/>
                    <a:pt x="315" y="329"/>
                  </a:cubicBezTo>
                  <a:cubicBezTo>
                    <a:pt x="315" y="329"/>
                    <a:pt x="315" y="330"/>
                    <a:pt x="315" y="330"/>
                  </a:cubicBezTo>
                  <a:cubicBezTo>
                    <a:pt x="315" y="330"/>
                    <a:pt x="315" y="330"/>
                    <a:pt x="315" y="330"/>
                  </a:cubicBezTo>
                  <a:cubicBezTo>
                    <a:pt x="315" y="333"/>
                    <a:pt x="313" y="335"/>
                    <a:pt x="311" y="335"/>
                  </a:cubicBezTo>
                  <a:cubicBezTo>
                    <a:pt x="311" y="335"/>
                    <a:pt x="311" y="335"/>
                    <a:pt x="311" y="335"/>
                  </a:cubicBezTo>
                  <a:cubicBezTo>
                    <a:pt x="310" y="335"/>
                    <a:pt x="310" y="335"/>
                    <a:pt x="310" y="335"/>
                  </a:cubicBezTo>
                  <a:cubicBezTo>
                    <a:pt x="310" y="335"/>
                    <a:pt x="310" y="335"/>
                    <a:pt x="310" y="335"/>
                  </a:cubicBezTo>
                  <a:cubicBezTo>
                    <a:pt x="308" y="335"/>
                    <a:pt x="306" y="334"/>
                    <a:pt x="305" y="331"/>
                  </a:cubicBezTo>
                  <a:close/>
                  <a:moveTo>
                    <a:pt x="304" y="316"/>
                  </a:moveTo>
                  <a:cubicBezTo>
                    <a:pt x="304" y="316"/>
                    <a:pt x="304" y="315"/>
                    <a:pt x="304" y="315"/>
                  </a:cubicBezTo>
                  <a:cubicBezTo>
                    <a:pt x="304" y="315"/>
                    <a:pt x="304" y="315"/>
                    <a:pt x="304" y="315"/>
                  </a:cubicBezTo>
                  <a:cubicBezTo>
                    <a:pt x="303" y="312"/>
                    <a:pt x="305" y="310"/>
                    <a:pt x="308" y="310"/>
                  </a:cubicBezTo>
                  <a:cubicBezTo>
                    <a:pt x="308" y="310"/>
                    <a:pt x="308" y="310"/>
                    <a:pt x="308" y="310"/>
                  </a:cubicBezTo>
                  <a:cubicBezTo>
                    <a:pt x="310" y="309"/>
                    <a:pt x="313" y="311"/>
                    <a:pt x="313" y="314"/>
                  </a:cubicBezTo>
                  <a:cubicBezTo>
                    <a:pt x="313" y="314"/>
                    <a:pt x="313" y="314"/>
                    <a:pt x="313" y="314"/>
                  </a:cubicBezTo>
                  <a:cubicBezTo>
                    <a:pt x="313" y="314"/>
                    <a:pt x="313" y="315"/>
                    <a:pt x="313" y="315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4" y="318"/>
                    <a:pt x="312" y="320"/>
                    <a:pt x="309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06" y="320"/>
                    <a:pt x="304" y="319"/>
                    <a:pt x="304" y="316"/>
                  </a:cubicBezTo>
                  <a:close/>
                  <a:moveTo>
                    <a:pt x="302" y="302"/>
                  </a:moveTo>
                  <a:cubicBezTo>
                    <a:pt x="302" y="301"/>
                    <a:pt x="302" y="301"/>
                    <a:pt x="302" y="300"/>
                  </a:cubicBezTo>
                  <a:cubicBezTo>
                    <a:pt x="302" y="300"/>
                    <a:pt x="302" y="300"/>
                    <a:pt x="302" y="300"/>
                  </a:cubicBezTo>
                  <a:cubicBezTo>
                    <a:pt x="301" y="298"/>
                    <a:pt x="303" y="295"/>
                    <a:pt x="305" y="295"/>
                  </a:cubicBezTo>
                  <a:cubicBezTo>
                    <a:pt x="305" y="295"/>
                    <a:pt x="305" y="295"/>
                    <a:pt x="305" y="295"/>
                  </a:cubicBezTo>
                  <a:cubicBezTo>
                    <a:pt x="308" y="294"/>
                    <a:pt x="310" y="296"/>
                    <a:pt x="311" y="299"/>
                  </a:cubicBezTo>
                  <a:cubicBezTo>
                    <a:pt x="311" y="299"/>
                    <a:pt x="311" y="299"/>
                    <a:pt x="311" y="299"/>
                  </a:cubicBezTo>
                  <a:cubicBezTo>
                    <a:pt x="311" y="299"/>
                    <a:pt x="311" y="300"/>
                    <a:pt x="311" y="300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3"/>
                    <a:pt x="310" y="305"/>
                    <a:pt x="307" y="305"/>
                  </a:cubicBezTo>
                  <a:cubicBezTo>
                    <a:pt x="307" y="305"/>
                    <a:pt x="307" y="305"/>
                    <a:pt x="307" y="305"/>
                  </a:cubicBezTo>
                  <a:cubicBezTo>
                    <a:pt x="307" y="305"/>
                    <a:pt x="307" y="305"/>
                    <a:pt x="306" y="305"/>
                  </a:cubicBezTo>
                  <a:cubicBezTo>
                    <a:pt x="306" y="305"/>
                    <a:pt x="306" y="305"/>
                    <a:pt x="306" y="305"/>
                  </a:cubicBezTo>
                  <a:cubicBezTo>
                    <a:pt x="304" y="305"/>
                    <a:pt x="302" y="304"/>
                    <a:pt x="302" y="302"/>
                  </a:cubicBezTo>
                  <a:close/>
                  <a:moveTo>
                    <a:pt x="299" y="287"/>
                  </a:moveTo>
                  <a:cubicBezTo>
                    <a:pt x="299" y="286"/>
                    <a:pt x="299" y="286"/>
                    <a:pt x="299" y="286"/>
                  </a:cubicBezTo>
                  <a:cubicBezTo>
                    <a:pt x="299" y="286"/>
                    <a:pt x="299" y="286"/>
                    <a:pt x="299" y="286"/>
                  </a:cubicBezTo>
                  <a:cubicBezTo>
                    <a:pt x="298" y="283"/>
                    <a:pt x="300" y="280"/>
                    <a:pt x="302" y="280"/>
                  </a:cubicBezTo>
                  <a:cubicBezTo>
                    <a:pt x="302" y="280"/>
                    <a:pt x="302" y="280"/>
                    <a:pt x="302" y="280"/>
                  </a:cubicBezTo>
                  <a:cubicBezTo>
                    <a:pt x="305" y="279"/>
                    <a:pt x="307" y="281"/>
                    <a:pt x="308" y="284"/>
                  </a:cubicBezTo>
                  <a:cubicBezTo>
                    <a:pt x="308" y="284"/>
                    <a:pt x="308" y="284"/>
                    <a:pt x="308" y="284"/>
                  </a:cubicBezTo>
                  <a:cubicBezTo>
                    <a:pt x="308" y="284"/>
                    <a:pt x="308" y="284"/>
                    <a:pt x="308" y="285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7"/>
                    <a:pt x="307" y="290"/>
                    <a:pt x="305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1" y="291"/>
                    <a:pt x="300" y="289"/>
                    <a:pt x="299" y="287"/>
                  </a:cubicBezTo>
                  <a:close/>
                  <a:moveTo>
                    <a:pt x="296" y="272"/>
                  </a:moveTo>
                  <a:cubicBezTo>
                    <a:pt x="296" y="272"/>
                    <a:pt x="295" y="271"/>
                    <a:pt x="295" y="271"/>
                  </a:cubicBezTo>
                  <a:cubicBezTo>
                    <a:pt x="295" y="271"/>
                    <a:pt x="295" y="271"/>
                    <a:pt x="295" y="271"/>
                  </a:cubicBezTo>
                  <a:cubicBezTo>
                    <a:pt x="295" y="269"/>
                    <a:pt x="296" y="266"/>
                    <a:pt x="299" y="265"/>
                  </a:cubicBezTo>
                  <a:cubicBezTo>
                    <a:pt x="299" y="265"/>
                    <a:pt x="299" y="265"/>
                    <a:pt x="299" y="265"/>
                  </a:cubicBezTo>
                  <a:cubicBezTo>
                    <a:pt x="301" y="265"/>
                    <a:pt x="304" y="266"/>
                    <a:pt x="304" y="269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305" y="269"/>
                    <a:pt x="305" y="270"/>
                    <a:pt x="305" y="270"/>
                  </a:cubicBezTo>
                  <a:cubicBezTo>
                    <a:pt x="305" y="270"/>
                    <a:pt x="305" y="270"/>
                    <a:pt x="305" y="270"/>
                  </a:cubicBezTo>
                  <a:cubicBezTo>
                    <a:pt x="305" y="272"/>
                    <a:pt x="304" y="275"/>
                    <a:pt x="301" y="276"/>
                  </a:cubicBezTo>
                  <a:cubicBezTo>
                    <a:pt x="301" y="276"/>
                    <a:pt x="301" y="276"/>
                    <a:pt x="301" y="276"/>
                  </a:cubicBezTo>
                  <a:cubicBezTo>
                    <a:pt x="301" y="276"/>
                    <a:pt x="301" y="276"/>
                    <a:pt x="300" y="276"/>
                  </a:cubicBezTo>
                  <a:cubicBezTo>
                    <a:pt x="300" y="276"/>
                    <a:pt x="300" y="276"/>
                    <a:pt x="300" y="276"/>
                  </a:cubicBezTo>
                  <a:cubicBezTo>
                    <a:pt x="298" y="276"/>
                    <a:pt x="296" y="274"/>
                    <a:pt x="296" y="272"/>
                  </a:cubicBezTo>
                  <a:close/>
                  <a:moveTo>
                    <a:pt x="292" y="258"/>
                  </a:moveTo>
                  <a:cubicBezTo>
                    <a:pt x="291" y="258"/>
                    <a:pt x="291" y="257"/>
                    <a:pt x="291" y="257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290" y="254"/>
                    <a:pt x="292" y="252"/>
                    <a:pt x="294" y="251"/>
                  </a:cubicBezTo>
                  <a:cubicBezTo>
                    <a:pt x="294" y="251"/>
                    <a:pt x="294" y="251"/>
                    <a:pt x="294" y="251"/>
                  </a:cubicBezTo>
                  <a:cubicBezTo>
                    <a:pt x="297" y="250"/>
                    <a:pt x="299" y="251"/>
                    <a:pt x="300" y="254"/>
                  </a:cubicBezTo>
                  <a:cubicBezTo>
                    <a:pt x="300" y="254"/>
                    <a:pt x="300" y="254"/>
                    <a:pt x="300" y="254"/>
                  </a:cubicBezTo>
                  <a:cubicBezTo>
                    <a:pt x="300" y="254"/>
                    <a:pt x="300" y="255"/>
                    <a:pt x="301" y="255"/>
                  </a:cubicBezTo>
                  <a:cubicBezTo>
                    <a:pt x="301" y="255"/>
                    <a:pt x="301" y="255"/>
                    <a:pt x="301" y="255"/>
                  </a:cubicBezTo>
                  <a:cubicBezTo>
                    <a:pt x="301" y="258"/>
                    <a:pt x="300" y="260"/>
                    <a:pt x="297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7" y="261"/>
                    <a:pt x="297" y="261"/>
                    <a:pt x="296" y="261"/>
                  </a:cubicBezTo>
                  <a:cubicBezTo>
                    <a:pt x="296" y="261"/>
                    <a:pt x="296" y="261"/>
                    <a:pt x="296" y="261"/>
                  </a:cubicBezTo>
                  <a:cubicBezTo>
                    <a:pt x="294" y="261"/>
                    <a:pt x="292" y="260"/>
                    <a:pt x="292" y="258"/>
                  </a:cubicBezTo>
                  <a:close/>
                  <a:moveTo>
                    <a:pt x="287" y="244"/>
                  </a:moveTo>
                  <a:cubicBezTo>
                    <a:pt x="287" y="243"/>
                    <a:pt x="287" y="243"/>
                    <a:pt x="286" y="243"/>
                  </a:cubicBezTo>
                  <a:cubicBezTo>
                    <a:pt x="286" y="243"/>
                    <a:pt x="286" y="243"/>
                    <a:pt x="286" y="243"/>
                  </a:cubicBezTo>
                  <a:cubicBezTo>
                    <a:pt x="286" y="240"/>
                    <a:pt x="287" y="237"/>
                    <a:pt x="289" y="237"/>
                  </a:cubicBezTo>
                  <a:cubicBezTo>
                    <a:pt x="289" y="237"/>
                    <a:pt x="289" y="237"/>
                    <a:pt x="289" y="237"/>
                  </a:cubicBezTo>
                  <a:cubicBezTo>
                    <a:pt x="292" y="236"/>
                    <a:pt x="294" y="237"/>
                    <a:pt x="295" y="239"/>
                  </a:cubicBezTo>
                  <a:cubicBezTo>
                    <a:pt x="295" y="239"/>
                    <a:pt x="295" y="239"/>
                    <a:pt x="295" y="239"/>
                  </a:cubicBezTo>
                  <a:cubicBezTo>
                    <a:pt x="295" y="240"/>
                    <a:pt x="296" y="240"/>
                    <a:pt x="296" y="241"/>
                  </a:cubicBezTo>
                  <a:cubicBezTo>
                    <a:pt x="296" y="241"/>
                    <a:pt x="296" y="241"/>
                    <a:pt x="296" y="241"/>
                  </a:cubicBezTo>
                  <a:cubicBezTo>
                    <a:pt x="297" y="243"/>
                    <a:pt x="295" y="246"/>
                    <a:pt x="293" y="247"/>
                  </a:cubicBezTo>
                  <a:cubicBezTo>
                    <a:pt x="293" y="247"/>
                    <a:pt x="293" y="247"/>
                    <a:pt x="293" y="247"/>
                  </a:cubicBezTo>
                  <a:cubicBezTo>
                    <a:pt x="292" y="247"/>
                    <a:pt x="292" y="247"/>
                    <a:pt x="291" y="247"/>
                  </a:cubicBezTo>
                  <a:cubicBezTo>
                    <a:pt x="291" y="247"/>
                    <a:pt x="291" y="247"/>
                    <a:pt x="291" y="247"/>
                  </a:cubicBezTo>
                  <a:cubicBezTo>
                    <a:pt x="289" y="247"/>
                    <a:pt x="288" y="246"/>
                    <a:pt x="287" y="244"/>
                  </a:cubicBezTo>
                  <a:close/>
                  <a:moveTo>
                    <a:pt x="281" y="230"/>
                  </a:moveTo>
                  <a:cubicBezTo>
                    <a:pt x="281" y="230"/>
                    <a:pt x="281" y="229"/>
                    <a:pt x="281" y="229"/>
                  </a:cubicBezTo>
                  <a:cubicBezTo>
                    <a:pt x="281" y="229"/>
                    <a:pt x="281" y="229"/>
                    <a:pt x="281" y="229"/>
                  </a:cubicBezTo>
                  <a:cubicBezTo>
                    <a:pt x="280" y="226"/>
                    <a:pt x="281" y="224"/>
                    <a:pt x="284" y="223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9" y="223"/>
                    <a:pt x="290" y="225"/>
                  </a:cubicBezTo>
                  <a:cubicBezTo>
                    <a:pt x="290" y="225"/>
                    <a:pt x="290" y="225"/>
                    <a:pt x="290" y="225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9"/>
                    <a:pt x="290" y="232"/>
                    <a:pt x="288" y="233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7" y="233"/>
                    <a:pt x="286" y="233"/>
                    <a:pt x="286" y="233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4" y="233"/>
                    <a:pt x="282" y="232"/>
                    <a:pt x="281" y="230"/>
                  </a:cubicBezTo>
                  <a:close/>
                  <a:moveTo>
                    <a:pt x="275" y="216"/>
                  </a:moveTo>
                  <a:cubicBezTo>
                    <a:pt x="275" y="216"/>
                    <a:pt x="275" y="216"/>
                    <a:pt x="275" y="215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4" y="213"/>
                    <a:pt x="275" y="210"/>
                    <a:pt x="277" y="209"/>
                  </a:cubicBezTo>
                  <a:cubicBezTo>
                    <a:pt x="277" y="209"/>
                    <a:pt x="277" y="209"/>
                    <a:pt x="277" y="209"/>
                  </a:cubicBezTo>
                  <a:cubicBezTo>
                    <a:pt x="279" y="208"/>
                    <a:pt x="282" y="209"/>
                    <a:pt x="283" y="211"/>
                  </a:cubicBezTo>
                  <a:cubicBezTo>
                    <a:pt x="283" y="211"/>
                    <a:pt x="283" y="211"/>
                    <a:pt x="283" y="211"/>
                  </a:cubicBezTo>
                  <a:cubicBezTo>
                    <a:pt x="284" y="211"/>
                    <a:pt x="284" y="212"/>
                    <a:pt x="284" y="212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5" y="215"/>
                    <a:pt x="284" y="217"/>
                    <a:pt x="282" y="219"/>
                  </a:cubicBezTo>
                  <a:cubicBezTo>
                    <a:pt x="282" y="219"/>
                    <a:pt x="282" y="219"/>
                    <a:pt x="282" y="219"/>
                  </a:cubicBezTo>
                  <a:cubicBezTo>
                    <a:pt x="281" y="219"/>
                    <a:pt x="280" y="219"/>
                    <a:pt x="280" y="219"/>
                  </a:cubicBezTo>
                  <a:cubicBezTo>
                    <a:pt x="280" y="219"/>
                    <a:pt x="280" y="219"/>
                    <a:pt x="280" y="219"/>
                  </a:cubicBezTo>
                  <a:cubicBezTo>
                    <a:pt x="278" y="219"/>
                    <a:pt x="276" y="218"/>
                    <a:pt x="275" y="216"/>
                  </a:cubicBezTo>
                  <a:close/>
                  <a:moveTo>
                    <a:pt x="269" y="203"/>
                  </a:moveTo>
                  <a:cubicBezTo>
                    <a:pt x="269" y="203"/>
                    <a:pt x="268" y="202"/>
                    <a:pt x="268" y="202"/>
                  </a:cubicBezTo>
                  <a:cubicBezTo>
                    <a:pt x="268" y="202"/>
                    <a:pt x="268" y="202"/>
                    <a:pt x="268" y="202"/>
                  </a:cubicBezTo>
                  <a:cubicBezTo>
                    <a:pt x="267" y="200"/>
                    <a:pt x="268" y="197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72" y="194"/>
                    <a:pt x="275" y="195"/>
                    <a:pt x="277" y="197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7" y="198"/>
                    <a:pt x="277" y="198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8" y="201"/>
                    <a:pt x="277" y="204"/>
                    <a:pt x="275" y="205"/>
                  </a:cubicBezTo>
                  <a:cubicBezTo>
                    <a:pt x="275" y="205"/>
                    <a:pt x="275" y="205"/>
                    <a:pt x="275" y="205"/>
                  </a:cubicBezTo>
                  <a:cubicBezTo>
                    <a:pt x="274" y="205"/>
                    <a:pt x="274" y="206"/>
                    <a:pt x="273" y="206"/>
                  </a:cubicBezTo>
                  <a:cubicBezTo>
                    <a:pt x="273" y="206"/>
                    <a:pt x="273" y="206"/>
                    <a:pt x="273" y="206"/>
                  </a:cubicBezTo>
                  <a:cubicBezTo>
                    <a:pt x="271" y="206"/>
                    <a:pt x="270" y="205"/>
                    <a:pt x="269" y="203"/>
                  </a:cubicBezTo>
                  <a:close/>
                  <a:moveTo>
                    <a:pt x="262" y="190"/>
                  </a:moveTo>
                  <a:cubicBezTo>
                    <a:pt x="261" y="190"/>
                    <a:pt x="261" y="189"/>
                    <a:pt x="261" y="189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7"/>
                    <a:pt x="260" y="184"/>
                    <a:pt x="263" y="182"/>
                  </a:cubicBezTo>
                  <a:cubicBezTo>
                    <a:pt x="263" y="182"/>
                    <a:pt x="263" y="182"/>
                    <a:pt x="263" y="182"/>
                  </a:cubicBezTo>
                  <a:cubicBezTo>
                    <a:pt x="265" y="181"/>
                    <a:pt x="268" y="182"/>
                    <a:pt x="269" y="184"/>
                  </a:cubicBezTo>
                  <a:cubicBezTo>
                    <a:pt x="269" y="184"/>
                    <a:pt x="269" y="184"/>
                    <a:pt x="269" y="184"/>
                  </a:cubicBezTo>
                  <a:cubicBezTo>
                    <a:pt x="269" y="184"/>
                    <a:pt x="269" y="185"/>
                    <a:pt x="270" y="185"/>
                  </a:cubicBezTo>
                  <a:cubicBezTo>
                    <a:pt x="270" y="185"/>
                    <a:pt x="270" y="185"/>
                    <a:pt x="270" y="185"/>
                  </a:cubicBezTo>
                  <a:cubicBezTo>
                    <a:pt x="271" y="187"/>
                    <a:pt x="270" y="190"/>
                    <a:pt x="268" y="192"/>
                  </a:cubicBezTo>
                  <a:cubicBezTo>
                    <a:pt x="268" y="192"/>
                    <a:pt x="268" y="192"/>
                    <a:pt x="268" y="192"/>
                  </a:cubicBezTo>
                  <a:cubicBezTo>
                    <a:pt x="267" y="192"/>
                    <a:pt x="266" y="192"/>
                    <a:pt x="266" y="192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64" y="192"/>
                    <a:pt x="262" y="191"/>
                    <a:pt x="262" y="190"/>
                  </a:cubicBezTo>
                  <a:close/>
                  <a:moveTo>
                    <a:pt x="254" y="177"/>
                  </a:moveTo>
                  <a:cubicBezTo>
                    <a:pt x="253" y="177"/>
                    <a:pt x="253" y="177"/>
                    <a:pt x="253" y="176"/>
                  </a:cubicBezTo>
                  <a:cubicBezTo>
                    <a:pt x="253" y="176"/>
                    <a:pt x="253" y="176"/>
                    <a:pt x="253" y="176"/>
                  </a:cubicBezTo>
                  <a:cubicBezTo>
                    <a:pt x="252" y="174"/>
                    <a:pt x="252" y="171"/>
                    <a:pt x="254" y="170"/>
                  </a:cubicBezTo>
                  <a:cubicBezTo>
                    <a:pt x="254" y="170"/>
                    <a:pt x="254" y="170"/>
                    <a:pt x="254" y="170"/>
                  </a:cubicBezTo>
                  <a:cubicBezTo>
                    <a:pt x="256" y="168"/>
                    <a:pt x="259" y="169"/>
                    <a:pt x="261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1" y="171"/>
                    <a:pt x="261" y="172"/>
                    <a:pt x="262" y="172"/>
                  </a:cubicBezTo>
                  <a:cubicBezTo>
                    <a:pt x="262" y="172"/>
                    <a:pt x="262" y="172"/>
                    <a:pt x="262" y="172"/>
                  </a:cubicBezTo>
                  <a:cubicBezTo>
                    <a:pt x="262" y="172"/>
                    <a:pt x="262" y="172"/>
                    <a:pt x="262" y="172"/>
                  </a:cubicBezTo>
                  <a:cubicBezTo>
                    <a:pt x="263" y="174"/>
                    <a:pt x="262" y="177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59" y="179"/>
                    <a:pt x="258" y="179"/>
                    <a:pt x="258" y="179"/>
                  </a:cubicBezTo>
                  <a:cubicBezTo>
                    <a:pt x="258" y="179"/>
                    <a:pt x="258" y="179"/>
                    <a:pt x="258" y="179"/>
                  </a:cubicBezTo>
                  <a:cubicBezTo>
                    <a:pt x="256" y="179"/>
                    <a:pt x="255" y="179"/>
                    <a:pt x="254" y="177"/>
                  </a:cubicBezTo>
                  <a:close/>
                  <a:moveTo>
                    <a:pt x="245" y="165"/>
                  </a:moveTo>
                  <a:cubicBezTo>
                    <a:pt x="245" y="165"/>
                    <a:pt x="245" y="164"/>
                    <a:pt x="244" y="164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43" y="162"/>
                    <a:pt x="243" y="159"/>
                    <a:pt x="245" y="157"/>
                  </a:cubicBezTo>
                  <a:cubicBezTo>
                    <a:pt x="245" y="157"/>
                    <a:pt x="245" y="157"/>
                    <a:pt x="245" y="157"/>
                  </a:cubicBezTo>
                  <a:cubicBezTo>
                    <a:pt x="248" y="156"/>
                    <a:pt x="251" y="156"/>
                    <a:pt x="252" y="158"/>
                  </a:cubicBezTo>
                  <a:cubicBezTo>
                    <a:pt x="252" y="158"/>
                    <a:pt x="252" y="158"/>
                    <a:pt x="252" y="158"/>
                  </a:cubicBezTo>
                  <a:cubicBezTo>
                    <a:pt x="252" y="159"/>
                    <a:pt x="253" y="159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4" y="162"/>
                    <a:pt x="254" y="165"/>
                    <a:pt x="252" y="166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1" y="167"/>
                    <a:pt x="250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48" y="167"/>
                    <a:pt x="246" y="166"/>
                    <a:pt x="245" y="165"/>
                  </a:cubicBezTo>
                  <a:close/>
                  <a:moveTo>
                    <a:pt x="236" y="153"/>
                  </a:moveTo>
                  <a:cubicBezTo>
                    <a:pt x="236" y="153"/>
                    <a:pt x="236" y="152"/>
                    <a:pt x="235" y="152"/>
                  </a:cubicBezTo>
                  <a:cubicBezTo>
                    <a:pt x="235" y="152"/>
                    <a:pt x="235" y="152"/>
                    <a:pt x="235" y="152"/>
                  </a:cubicBezTo>
                  <a:cubicBezTo>
                    <a:pt x="234" y="150"/>
                    <a:pt x="234" y="147"/>
                    <a:pt x="236" y="145"/>
                  </a:cubicBezTo>
                  <a:cubicBezTo>
                    <a:pt x="236" y="145"/>
                    <a:pt x="236" y="145"/>
                    <a:pt x="236" y="145"/>
                  </a:cubicBezTo>
                  <a:cubicBezTo>
                    <a:pt x="238" y="144"/>
                    <a:pt x="241" y="144"/>
                    <a:pt x="243" y="146"/>
                  </a:cubicBezTo>
                  <a:cubicBezTo>
                    <a:pt x="243" y="146"/>
                    <a:pt x="243" y="146"/>
                    <a:pt x="243" y="146"/>
                  </a:cubicBezTo>
                  <a:cubicBezTo>
                    <a:pt x="243" y="147"/>
                    <a:pt x="243" y="147"/>
                    <a:pt x="24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5" y="149"/>
                    <a:pt x="245" y="152"/>
                    <a:pt x="243" y="154"/>
                  </a:cubicBezTo>
                  <a:cubicBezTo>
                    <a:pt x="243" y="154"/>
                    <a:pt x="243" y="154"/>
                    <a:pt x="243" y="154"/>
                  </a:cubicBezTo>
                  <a:cubicBezTo>
                    <a:pt x="242" y="155"/>
                    <a:pt x="241" y="155"/>
                    <a:pt x="240" y="155"/>
                  </a:cubicBezTo>
                  <a:cubicBezTo>
                    <a:pt x="240" y="155"/>
                    <a:pt x="240" y="155"/>
                    <a:pt x="240" y="155"/>
                  </a:cubicBezTo>
                  <a:cubicBezTo>
                    <a:pt x="239" y="155"/>
                    <a:pt x="237" y="154"/>
                    <a:pt x="236" y="153"/>
                  </a:cubicBezTo>
                  <a:close/>
                  <a:moveTo>
                    <a:pt x="227" y="142"/>
                  </a:move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4" y="139"/>
                    <a:pt x="224" y="136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8" y="132"/>
                    <a:pt x="231" y="132"/>
                    <a:pt x="233" y="134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3" y="135"/>
                    <a:pt x="234" y="135"/>
                    <a:pt x="234" y="135"/>
                  </a:cubicBezTo>
                  <a:cubicBezTo>
                    <a:pt x="234" y="135"/>
                    <a:pt x="234" y="135"/>
                    <a:pt x="234" y="135"/>
                  </a:cubicBezTo>
                  <a:cubicBezTo>
                    <a:pt x="234" y="135"/>
                    <a:pt x="234" y="135"/>
                    <a:pt x="234" y="135"/>
                  </a:cubicBezTo>
                  <a:cubicBezTo>
                    <a:pt x="236" y="137"/>
                    <a:pt x="235" y="140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2" y="143"/>
                    <a:pt x="231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29" y="143"/>
                    <a:pt x="228" y="143"/>
                    <a:pt x="227" y="142"/>
                  </a:cubicBezTo>
                  <a:close/>
                  <a:moveTo>
                    <a:pt x="217" y="131"/>
                  </a:moveTo>
                  <a:cubicBezTo>
                    <a:pt x="216" y="130"/>
                    <a:pt x="216" y="130"/>
                    <a:pt x="216" y="130"/>
                  </a:cubicBezTo>
                  <a:cubicBezTo>
                    <a:pt x="216" y="130"/>
                    <a:pt x="216" y="130"/>
                    <a:pt x="216" y="130"/>
                  </a:cubicBezTo>
                  <a:cubicBezTo>
                    <a:pt x="214" y="128"/>
                    <a:pt x="214" y="125"/>
                    <a:pt x="216" y="123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8" y="121"/>
                    <a:pt x="221" y="121"/>
                    <a:pt x="223" y="123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23"/>
                    <a:pt x="223" y="124"/>
                    <a:pt x="224" y="124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25" y="126"/>
                    <a:pt x="225" y="129"/>
                    <a:pt x="22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22" y="132"/>
                    <a:pt x="221" y="132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19" y="132"/>
                    <a:pt x="218" y="132"/>
                    <a:pt x="217" y="131"/>
                  </a:cubicBezTo>
                  <a:close/>
                  <a:moveTo>
                    <a:pt x="206" y="120"/>
                  </a:moveTo>
                  <a:cubicBezTo>
                    <a:pt x="206" y="120"/>
                    <a:pt x="206" y="119"/>
                    <a:pt x="205" y="119"/>
                  </a:cubicBezTo>
                  <a:cubicBezTo>
                    <a:pt x="205" y="119"/>
                    <a:pt x="205" y="119"/>
                    <a:pt x="205" y="119"/>
                  </a:cubicBezTo>
                  <a:cubicBezTo>
                    <a:pt x="203" y="117"/>
                    <a:pt x="203" y="114"/>
                    <a:pt x="205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207" y="110"/>
                    <a:pt x="210" y="110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3"/>
                    <a:pt x="212" y="113"/>
                    <a:pt x="213" y="113"/>
                  </a:cubicBezTo>
                  <a:cubicBezTo>
                    <a:pt x="213" y="113"/>
                    <a:pt x="213" y="113"/>
                    <a:pt x="213" y="113"/>
                  </a:cubicBezTo>
                  <a:cubicBezTo>
                    <a:pt x="215" y="115"/>
                    <a:pt x="215" y="118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2" y="121"/>
                    <a:pt x="211" y="121"/>
                    <a:pt x="210" y="121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08" y="121"/>
                    <a:pt x="207" y="121"/>
                    <a:pt x="206" y="120"/>
                  </a:cubicBezTo>
                  <a:close/>
                  <a:moveTo>
                    <a:pt x="195" y="110"/>
                  </a:moveTo>
                  <a:cubicBezTo>
                    <a:pt x="195" y="109"/>
                    <a:pt x="195" y="109"/>
                    <a:pt x="194" y="109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192" y="107"/>
                    <a:pt x="192" y="104"/>
                    <a:pt x="19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6" y="100"/>
                    <a:pt x="199" y="100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1" y="102"/>
                    <a:pt x="201" y="102"/>
                    <a:pt x="202" y="103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4" y="104"/>
                    <a:pt x="204" y="107"/>
                    <a:pt x="202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1" y="110"/>
                    <a:pt x="200" y="111"/>
                    <a:pt x="198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7" y="111"/>
                    <a:pt x="196" y="110"/>
                    <a:pt x="195" y="110"/>
                  </a:cubicBezTo>
                  <a:close/>
                  <a:moveTo>
                    <a:pt x="184" y="100"/>
                  </a:moveTo>
                  <a:cubicBezTo>
                    <a:pt x="184" y="100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1" y="97"/>
                    <a:pt x="181" y="94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4" y="90"/>
                    <a:pt x="187" y="90"/>
                    <a:pt x="189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90" y="92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2" y="94"/>
                    <a:pt x="192" y="97"/>
                    <a:pt x="191" y="99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0" y="100"/>
                    <a:pt x="188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6" y="101"/>
                    <a:pt x="185" y="101"/>
                    <a:pt x="184" y="100"/>
                  </a:cubicBezTo>
                  <a:close/>
                  <a:moveTo>
                    <a:pt x="172" y="90"/>
                  </a:moveTo>
                  <a:cubicBezTo>
                    <a:pt x="172" y="90"/>
                    <a:pt x="172" y="90"/>
                    <a:pt x="171" y="90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69" y="88"/>
                    <a:pt x="169" y="85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1"/>
                    <a:pt x="175" y="81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80" y="85"/>
                    <a:pt x="181" y="88"/>
                    <a:pt x="179" y="90"/>
                  </a:cubicBezTo>
                  <a:cubicBezTo>
                    <a:pt x="179" y="90"/>
                    <a:pt x="179" y="90"/>
                    <a:pt x="179" y="90"/>
                  </a:cubicBezTo>
                  <a:cubicBezTo>
                    <a:pt x="178" y="91"/>
                    <a:pt x="177" y="91"/>
                    <a:pt x="175" y="91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4" y="91"/>
                    <a:pt x="173" y="91"/>
                    <a:pt x="172" y="90"/>
                  </a:cubicBezTo>
                  <a:close/>
                  <a:moveTo>
                    <a:pt x="160" y="81"/>
                  </a:moveTo>
                  <a:cubicBezTo>
                    <a:pt x="160" y="81"/>
                    <a:pt x="160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7" y="79"/>
                    <a:pt x="157" y="76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60" y="72"/>
                    <a:pt x="163" y="71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6" y="74"/>
                    <a:pt x="166" y="74"/>
                  </a:cubicBezTo>
                  <a:cubicBezTo>
                    <a:pt x="166" y="74"/>
                    <a:pt x="166" y="74"/>
                    <a:pt x="166" y="74"/>
                  </a:cubicBezTo>
                  <a:cubicBezTo>
                    <a:pt x="168" y="75"/>
                    <a:pt x="169" y="78"/>
                    <a:pt x="167" y="80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6" y="82"/>
                    <a:pt x="165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2" y="82"/>
                    <a:pt x="161" y="82"/>
                    <a:pt x="160" y="81"/>
                  </a:cubicBezTo>
                  <a:close/>
                  <a:moveTo>
                    <a:pt x="148" y="73"/>
                  </a:moveTo>
                  <a:cubicBezTo>
                    <a:pt x="148" y="73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5" y="71"/>
                    <a:pt x="144" y="68"/>
                    <a:pt x="146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63"/>
                    <a:pt x="150" y="63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6" y="66"/>
                    <a:pt x="156" y="69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3"/>
                    <a:pt x="152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0" y="74"/>
                    <a:pt x="149" y="73"/>
                    <a:pt x="148" y="73"/>
                  </a:cubicBezTo>
                  <a:close/>
                  <a:moveTo>
                    <a:pt x="136" y="65"/>
                  </a:moveTo>
                  <a:cubicBezTo>
                    <a:pt x="135" y="64"/>
                    <a:pt x="135" y="64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2" y="63"/>
                    <a:pt x="132" y="60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4" y="55"/>
                    <a:pt x="137" y="55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6"/>
                    <a:pt x="140" y="56"/>
                    <a:pt x="141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3" y="58"/>
                    <a:pt x="143" y="61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1" y="65"/>
                    <a:pt x="140" y="65"/>
                    <a:pt x="138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7" y="65"/>
                    <a:pt x="136" y="65"/>
                    <a:pt x="136" y="65"/>
                  </a:cubicBezTo>
                  <a:close/>
                  <a:moveTo>
                    <a:pt x="123" y="57"/>
                  </a:moveTo>
                  <a:cubicBezTo>
                    <a:pt x="122" y="57"/>
                    <a:pt x="122" y="57"/>
                    <a:pt x="122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19" y="55"/>
                    <a:pt x="118" y="52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48"/>
                    <a:pt x="124" y="47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7" y="48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0" y="50"/>
                    <a:pt x="130" y="53"/>
                    <a:pt x="129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8" y="57"/>
                    <a:pt x="127" y="58"/>
                    <a:pt x="125" y="58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3" y="57"/>
                    <a:pt x="123" y="57"/>
                  </a:cubicBezTo>
                  <a:close/>
                  <a:moveTo>
                    <a:pt x="110" y="50"/>
                  </a:moveTo>
                  <a:cubicBezTo>
                    <a:pt x="109" y="49"/>
                    <a:pt x="109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6" y="48"/>
                    <a:pt x="105" y="45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0"/>
                    <a:pt x="111" y="39"/>
                    <a:pt x="113" y="41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41"/>
                    <a:pt x="114" y="41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3"/>
                    <a:pt x="117" y="45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5" y="49"/>
                    <a:pt x="113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10" y="50"/>
                  </a:cubicBezTo>
                  <a:close/>
                  <a:moveTo>
                    <a:pt x="96" y="43"/>
                  </a:moveTo>
                  <a:cubicBezTo>
                    <a:pt x="96" y="43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3" y="41"/>
                    <a:pt x="92" y="38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3"/>
                    <a:pt x="97" y="33"/>
                    <a:pt x="99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0" y="34"/>
                    <a:pt x="100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5"/>
                    <a:pt x="104" y="38"/>
                    <a:pt x="103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42"/>
                    <a:pt x="100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7" y="43"/>
                    <a:pt x="96" y="43"/>
                  </a:cubicBezTo>
                  <a:close/>
                  <a:moveTo>
                    <a:pt x="83" y="36"/>
                  </a:move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79" y="35"/>
                    <a:pt x="78" y="32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27"/>
                    <a:pt x="83" y="26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9" y="29"/>
                    <a:pt x="90" y="32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36"/>
                    <a:pt x="87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7"/>
                    <a:pt x="83" y="36"/>
                    <a:pt x="83" y="36"/>
                  </a:cubicBezTo>
                  <a:close/>
                  <a:moveTo>
                    <a:pt x="69" y="30"/>
                  </a:moveTo>
                  <a:cubicBezTo>
                    <a:pt x="69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5" y="28"/>
                    <a:pt x="64" y="26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1"/>
                    <a:pt x="69" y="20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5" y="22"/>
                    <a:pt x="76" y="25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9"/>
                    <a:pt x="73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0" y="30"/>
                    <a:pt x="70" y="30"/>
                    <a:pt x="69" y="30"/>
                  </a:cubicBezTo>
                  <a:close/>
                  <a:moveTo>
                    <a:pt x="55" y="24"/>
                  </a:moveTo>
                  <a:cubicBezTo>
                    <a:pt x="55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1" y="23"/>
                    <a:pt x="50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5"/>
                    <a:pt x="55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5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1" y="16"/>
                    <a:pt x="62" y="19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3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5"/>
                    <a:pt x="56" y="25"/>
                    <a:pt x="55" y="24"/>
                  </a:cubicBezTo>
                  <a:close/>
                  <a:moveTo>
                    <a:pt x="41" y="19"/>
                  </a:moveTo>
                  <a:cubicBezTo>
                    <a:pt x="41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7" y="18"/>
                    <a:pt x="36" y="15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41" y="9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7" y="11"/>
                    <a:pt x="48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8"/>
                    <a:pt x="45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1" y="19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3" y="13"/>
                    <a:pt x="22" y="10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6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6"/>
                    <a:pt x="34" y="9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3"/>
                    <a:pt x="30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7" y="14"/>
                    <a:pt x="27" y="14"/>
                  </a:cubicBezTo>
                  <a:close/>
                  <a:moveTo>
                    <a:pt x="13" y="10"/>
                  </a:moveTo>
                  <a:cubicBezTo>
                    <a:pt x="12" y="10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7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8" y="1"/>
                    <a:pt x="19" y="4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6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233"/>
            <p:cNvSpPr>
              <a:spLocks noEditPoints="1"/>
            </p:cNvSpPr>
            <p:nvPr/>
          </p:nvSpPr>
          <p:spPr bwMode="auto">
            <a:xfrm>
              <a:off x="8103849" y="2390322"/>
              <a:ext cx="793750" cy="1951038"/>
            </a:xfrm>
            <a:custGeom>
              <a:avLst/>
              <a:gdLst>
                <a:gd name="T0" fmla="*/ 15 w 308"/>
                <a:gd name="T1" fmla="*/ 752 h 756"/>
                <a:gd name="T2" fmla="*/ 32 w 308"/>
                <a:gd name="T3" fmla="*/ 742 h 756"/>
                <a:gd name="T4" fmla="*/ 43 w 308"/>
                <a:gd name="T5" fmla="*/ 742 h 756"/>
                <a:gd name="T6" fmla="*/ 62 w 308"/>
                <a:gd name="T7" fmla="*/ 729 h 756"/>
                <a:gd name="T8" fmla="*/ 71 w 308"/>
                <a:gd name="T9" fmla="*/ 730 h 756"/>
                <a:gd name="T10" fmla="*/ 92 w 308"/>
                <a:gd name="T11" fmla="*/ 720 h 756"/>
                <a:gd name="T12" fmla="*/ 107 w 308"/>
                <a:gd name="T13" fmla="*/ 706 h 756"/>
                <a:gd name="T14" fmla="*/ 118 w 308"/>
                <a:gd name="T15" fmla="*/ 705 h 756"/>
                <a:gd name="T16" fmla="*/ 138 w 308"/>
                <a:gd name="T17" fmla="*/ 690 h 756"/>
                <a:gd name="T18" fmla="*/ 142 w 308"/>
                <a:gd name="T19" fmla="*/ 687 h 756"/>
                <a:gd name="T20" fmla="*/ 163 w 308"/>
                <a:gd name="T21" fmla="*/ 674 h 756"/>
                <a:gd name="T22" fmla="*/ 175 w 308"/>
                <a:gd name="T23" fmla="*/ 658 h 756"/>
                <a:gd name="T24" fmla="*/ 186 w 308"/>
                <a:gd name="T25" fmla="*/ 655 h 756"/>
                <a:gd name="T26" fmla="*/ 199 w 308"/>
                <a:gd name="T27" fmla="*/ 636 h 756"/>
                <a:gd name="T28" fmla="*/ 207 w 308"/>
                <a:gd name="T29" fmla="*/ 634 h 756"/>
                <a:gd name="T30" fmla="*/ 223 w 308"/>
                <a:gd name="T31" fmla="*/ 613 h 756"/>
                <a:gd name="T32" fmla="*/ 226 w 308"/>
                <a:gd name="T33" fmla="*/ 610 h 756"/>
                <a:gd name="T34" fmla="*/ 243 w 308"/>
                <a:gd name="T35" fmla="*/ 591 h 756"/>
                <a:gd name="T36" fmla="*/ 250 w 308"/>
                <a:gd name="T37" fmla="*/ 573 h 756"/>
                <a:gd name="T38" fmla="*/ 259 w 308"/>
                <a:gd name="T39" fmla="*/ 566 h 756"/>
                <a:gd name="T40" fmla="*/ 269 w 308"/>
                <a:gd name="T41" fmla="*/ 543 h 756"/>
                <a:gd name="T42" fmla="*/ 275 w 308"/>
                <a:gd name="T43" fmla="*/ 530 h 756"/>
                <a:gd name="T44" fmla="*/ 282 w 308"/>
                <a:gd name="T45" fmla="*/ 519 h 756"/>
                <a:gd name="T46" fmla="*/ 285 w 308"/>
                <a:gd name="T47" fmla="*/ 496 h 756"/>
                <a:gd name="T48" fmla="*/ 290 w 308"/>
                <a:gd name="T49" fmla="*/ 491 h 756"/>
                <a:gd name="T50" fmla="*/ 296 w 308"/>
                <a:gd name="T51" fmla="*/ 465 h 756"/>
                <a:gd name="T52" fmla="*/ 298 w 308"/>
                <a:gd name="T53" fmla="*/ 447 h 756"/>
                <a:gd name="T54" fmla="*/ 304 w 308"/>
                <a:gd name="T55" fmla="*/ 438 h 756"/>
                <a:gd name="T56" fmla="*/ 302 w 308"/>
                <a:gd name="T57" fmla="*/ 415 h 756"/>
                <a:gd name="T58" fmla="*/ 305 w 308"/>
                <a:gd name="T59" fmla="*/ 409 h 756"/>
                <a:gd name="T60" fmla="*/ 308 w 308"/>
                <a:gd name="T61" fmla="*/ 384 h 756"/>
                <a:gd name="T62" fmla="*/ 308 w 308"/>
                <a:gd name="T63" fmla="*/ 363 h 756"/>
                <a:gd name="T64" fmla="*/ 306 w 308"/>
                <a:gd name="T65" fmla="*/ 357 h 756"/>
                <a:gd name="T66" fmla="*/ 306 w 308"/>
                <a:gd name="T67" fmla="*/ 333 h 756"/>
                <a:gd name="T68" fmla="*/ 299 w 308"/>
                <a:gd name="T69" fmla="*/ 312 h 756"/>
                <a:gd name="T70" fmla="*/ 300 w 308"/>
                <a:gd name="T71" fmla="*/ 305 h 756"/>
                <a:gd name="T72" fmla="*/ 294 w 308"/>
                <a:gd name="T73" fmla="*/ 278 h 756"/>
                <a:gd name="T74" fmla="*/ 293 w 308"/>
                <a:gd name="T75" fmla="*/ 274 h 756"/>
                <a:gd name="T76" fmla="*/ 289 w 308"/>
                <a:gd name="T77" fmla="*/ 251 h 756"/>
                <a:gd name="T78" fmla="*/ 277 w 308"/>
                <a:gd name="T79" fmla="*/ 233 h 756"/>
                <a:gd name="T80" fmla="*/ 277 w 308"/>
                <a:gd name="T81" fmla="*/ 222 h 756"/>
                <a:gd name="T82" fmla="*/ 264 w 308"/>
                <a:gd name="T83" fmla="*/ 204 h 756"/>
                <a:gd name="T84" fmla="*/ 263 w 308"/>
                <a:gd name="T85" fmla="*/ 197 h 756"/>
                <a:gd name="T86" fmla="*/ 252 w 308"/>
                <a:gd name="T87" fmla="*/ 174 h 756"/>
                <a:gd name="T88" fmla="*/ 237 w 308"/>
                <a:gd name="T89" fmla="*/ 161 h 756"/>
                <a:gd name="T90" fmla="*/ 234 w 308"/>
                <a:gd name="T91" fmla="*/ 153 h 756"/>
                <a:gd name="T92" fmla="*/ 217 w 308"/>
                <a:gd name="T93" fmla="*/ 132 h 756"/>
                <a:gd name="T94" fmla="*/ 213 w 308"/>
                <a:gd name="T95" fmla="*/ 129 h 756"/>
                <a:gd name="T96" fmla="*/ 200 w 308"/>
                <a:gd name="T97" fmla="*/ 110 h 756"/>
                <a:gd name="T98" fmla="*/ 180 w 308"/>
                <a:gd name="T99" fmla="*/ 99 h 756"/>
                <a:gd name="T100" fmla="*/ 176 w 308"/>
                <a:gd name="T101" fmla="*/ 93 h 756"/>
                <a:gd name="T102" fmla="*/ 159 w 308"/>
                <a:gd name="T103" fmla="*/ 75 h 756"/>
                <a:gd name="T104" fmla="*/ 140 w 308"/>
                <a:gd name="T105" fmla="*/ 68 h 756"/>
                <a:gd name="T106" fmla="*/ 135 w 308"/>
                <a:gd name="T107" fmla="*/ 61 h 756"/>
                <a:gd name="T108" fmla="*/ 112 w 308"/>
                <a:gd name="T109" fmla="*/ 47 h 756"/>
                <a:gd name="T110" fmla="*/ 106 w 308"/>
                <a:gd name="T111" fmla="*/ 46 h 756"/>
                <a:gd name="T112" fmla="*/ 87 w 308"/>
                <a:gd name="T113" fmla="*/ 31 h 756"/>
                <a:gd name="T114" fmla="*/ 66 w 308"/>
                <a:gd name="T115" fmla="*/ 27 h 756"/>
                <a:gd name="T116" fmla="*/ 61 w 308"/>
                <a:gd name="T117" fmla="*/ 22 h 756"/>
                <a:gd name="T118" fmla="*/ 39 w 308"/>
                <a:gd name="T119" fmla="*/ 10 h 756"/>
                <a:gd name="T120" fmla="*/ 19 w 308"/>
                <a:gd name="T121" fmla="*/ 8 h 756"/>
                <a:gd name="T122" fmla="*/ 12 w 308"/>
                <a:gd name="T123" fmla="*/ 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" h="756">
                  <a:moveTo>
                    <a:pt x="0" y="754"/>
                  </a:moveTo>
                  <a:cubicBezTo>
                    <a:pt x="0" y="753"/>
                    <a:pt x="1" y="752"/>
                    <a:pt x="2" y="751"/>
                  </a:cubicBezTo>
                  <a:cubicBezTo>
                    <a:pt x="2" y="751"/>
                    <a:pt x="2" y="751"/>
                    <a:pt x="2" y="751"/>
                  </a:cubicBezTo>
                  <a:cubicBezTo>
                    <a:pt x="2" y="751"/>
                    <a:pt x="2" y="751"/>
                    <a:pt x="3" y="751"/>
                  </a:cubicBezTo>
                  <a:cubicBezTo>
                    <a:pt x="3" y="751"/>
                    <a:pt x="3" y="751"/>
                    <a:pt x="3" y="751"/>
                  </a:cubicBezTo>
                  <a:cubicBezTo>
                    <a:pt x="4" y="751"/>
                    <a:pt x="6" y="751"/>
                    <a:pt x="6" y="753"/>
                  </a:cubicBezTo>
                  <a:cubicBezTo>
                    <a:pt x="6" y="753"/>
                    <a:pt x="6" y="753"/>
                    <a:pt x="6" y="753"/>
                  </a:cubicBezTo>
                  <a:cubicBezTo>
                    <a:pt x="6" y="754"/>
                    <a:pt x="6" y="755"/>
                    <a:pt x="4" y="755"/>
                  </a:cubicBezTo>
                  <a:cubicBezTo>
                    <a:pt x="4" y="755"/>
                    <a:pt x="4" y="755"/>
                    <a:pt x="4" y="755"/>
                  </a:cubicBezTo>
                  <a:cubicBezTo>
                    <a:pt x="4" y="756"/>
                    <a:pt x="3" y="756"/>
                    <a:pt x="3" y="756"/>
                  </a:cubicBezTo>
                  <a:cubicBezTo>
                    <a:pt x="3" y="756"/>
                    <a:pt x="3" y="756"/>
                    <a:pt x="3" y="756"/>
                  </a:cubicBezTo>
                  <a:cubicBezTo>
                    <a:pt x="3" y="756"/>
                    <a:pt x="3" y="756"/>
                    <a:pt x="3" y="756"/>
                  </a:cubicBezTo>
                  <a:cubicBezTo>
                    <a:pt x="3" y="756"/>
                    <a:pt x="3" y="756"/>
                    <a:pt x="2" y="756"/>
                  </a:cubicBezTo>
                  <a:cubicBezTo>
                    <a:pt x="2" y="756"/>
                    <a:pt x="2" y="756"/>
                    <a:pt x="2" y="756"/>
                  </a:cubicBezTo>
                  <a:cubicBezTo>
                    <a:pt x="1" y="756"/>
                    <a:pt x="1" y="755"/>
                    <a:pt x="0" y="754"/>
                  </a:cubicBezTo>
                  <a:close/>
                  <a:moveTo>
                    <a:pt x="10" y="751"/>
                  </a:moveTo>
                  <a:cubicBezTo>
                    <a:pt x="10" y="750"/>
                    <a:pt x="11" y="749"/>
                    <a:pt x="12" y="748"/>
                  </a:cubicBezTo>
                  <a:cubicBezTo>
                    <a:pt x="12" y="748"/>
                    <a:pt x="12" y="748"/>
                    <a:pt x="12" y="748"/>
                  </a:cubicBezTo>
                  <a:cubicBezTo>
                    <a:pt x="12" y="748"/>
                    <a:pt x="13" y="748"/>
                    <a:pt x="13" y="748"/>
                  </a:cubicBezTo>
                  <a:cubicBezTo>
                    <a:pt x="13" y="748"/>
                    <a:pt x="13" y="748"/>
                    <a:pt x="13" y="748"/>
                  </a:cubicBezTo>
                  <a:cubicBezTo>
                    <a:pt x="14" y="748"/>
                    <a:pt x="16" y="748"/>
                    <a:pt x="16" y="750"/>
                  </a:cubicBezTo>
                  <a:cubicBezTo>
                    <a:pt x="16" y="750"/>
                    <a:pt x="16" y="750"/>
                    <a:pt x="16" y="750"/>
                  </a:cubicBezTo>
                  <a:cubicBezTo>
                    <a:pt x="17" y="751"/>
                    <a:pt x="16" y="752"/>
                    <a:pt x="15" y="752"/>
                  </a:cubicBezTo>
                  <a:cubicBezTo>
                    <a:pt x="15" y="752"/>
                    <a:pt x="15" y="752"/>
                    <a:pt x="15" y="752"/>
                  </a:cubicBezTo>
                  <a:cubicBezTo>
                    <a:pt x="14" y="753"/>
                    <a:pt x="14" y="753"/>
                    <a:pt x="13" y="753"/>
                  </a:cubicBezTo>
                  <a:cubicBezTo>
                    <a:pt x="13" y="753"/>
                    <a:pt x="13" y="753"/>
                    <a:pt x="13" y="753"/>
                  </a:cubicBezTo>
                  <a:cubicBezTo>
                    <a:pt x="13" y="753"/>
                    <a:pt x="13" y="753"/>
                    <a:pt x="13" y="753"/>
                  </a:cubicBezTo>
                  <a:cubicBezTo>
                    <a:pt x="13" y="753"/>
                    <a:pt x="13" y="753"/>
                    <a:pt x="13" y="753"/>
                  </a:cubicBezTo>
                  <a:cubicBezTo>
                    <a:pt x="12" y="753"/>
                    <a:pt x="11" y="752"/>
                    <a:pt x="10" y="751"/>
                  </a:cubicBezTo>
                  <a:close/>
                  <a:moveTo>
                    <a:pt x="20" y="748"/>
                  </a:moveTo>
                  <a:cubicBezTo>
                    <a:pt x="20" y="747"/>
                    <a:pt x="21" y="746"/>
                    <a:pt x="22" y="745"/>
                  </a:cubicBezTo>
                  <a:cubicBezTo>
                    <a:pt x="22" y="745"/>
                    <a:pt x="22" y="745"/>
                    <a:pt x="22" y="745"/>
                  </a:cubicBezTo>
                  <a:cubicBezTo>
                    <a:pt x="22" y="745"/>
                    <a:pt x="23" y="745"/>
                    <a:pt x="23" y="745"/>
                  </a:cubicBezTo>
                  <a:cubicBezTo>
                    <a:pt x="23" y="745"/>
                    <a:pt x="23" y="745"/>
                    <a:pt x="23" y="745"/>
                  </a:cubicBezTo>
                  <a:cubicBezTo>
                    <a:pt x="24" y="744"/>
                    <a:pt x="26" y="745"/>
                    <a:pt x="26" y="746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47"/>
                    <a:pt x="26" y="749"/>
                    <a:pt x="25" y="749"/>
                  </a:cubicBezTo>
                  <a:cubicBezTo>
                    <a:pt x="25" y="749"/>
                    <a:pt x="25" y="749"/>
                    <a:pt x="25" y="749"/>
                  </a:cubicBezTo>
                  <a:cubicBezTo>
                    <a:pt x="24" y="749"/>
                    <a:pt x="24" y="749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3" y="750"/>
                    <a:pt x="23" y="750"/>
                    <a:pt x="23" y="750"/>
                  </a:cubicBezTo>
                  <a:cubicBezTo>
                    <a:pt x="22" y="750"/>
                    <a:pt x="21" y="749"/>
                    <a:pt x="20" y="748"/>
                  </a:cubicBezTo>
                  <a:close/>
                  <a:moveTo>
                    <a:pt x="30" y="745"/>
                  </a:moveTo>
                  <a:cubicBezTo>
                    <a:pt x="30" y="743"/>
                    <a:pt x="30" y="742"/>
                    <a:pt x="32" y="742"/>
                  </a:cubicBezTo>
                  <a:cubicBezTo>
                    <a:pt x="32" y="742"/>
                    <a:pt x="32" y="742"/>
                    <a:pt x="32" y="742"/>
                  </a:cubicBezTo>
                  <a:cubicBezTo>
                    <a:pt x="32" y="742"/>
                    <a:pt x="33" y="741"/>
                    <a:pt x="33" y="741"/>
                  </a:cubicBezTo>
                  <a:cubicBezTo>
                    <a:pt x="33" y="741"/>
                    <a:pt x="33" y="741"/>
                    <a:pt x="33" y="741"/>
                  </a:cubicBezTo>
                  <a:cubicBezTo>
                    <a:pt x="34" y="741"/>
                    <a:pt x="35" y="741"/>
                    <a:pt x="36" y="743"/>
                  </a:cubicBezTo>
                  <a:cubicBezTo>
                    <a:pt x="36" y="743"/>
                    <a:pt x="36" y="743"/>
                    <a:pt x="36" y="743"/>
                  </a:cubicBezTo>
                  <a:cubicBezTo>
                    <a:pt x="36" y="744"/>
                    <a:pt x="36" y="745"/>
                    <a:pt x="35" y="746"/>
                  </a:cubicBezTo>
                  <a:cubicBezTo>
                    <a:pt x="35" y="746"/>
                    <a:pt x="35" y="746"/>
                    <a:pt x="35" y="746"/>
                  </a:cubicBezTo>
                  <a:cubicBezTo>
                    <a:pt x="34" y="746"/>
                    <a:pt x="34" y="746"/>
                    <a:pt x="33" y="746"/>
                  </a:cubicBezTo>
                  <a:cubicBezTo>
                    <a:pt x="33" y="746"/>
                    <a:pt x="33" y="746"/>
                    <a:pt x="33" y="746"/>
                  </a:cubicBezTo>
                  <a:cubicBezTo>
                    <a:pt x="33" y="746"/>
                    <a:pt x="33" y="746"/>
                    <a:pt x="32" y="746"/>
                  </a:cubicBezTo>
                  <a:cubicBezTo>
                    <a:pt x="32" y="746"/>
                    <a:pt x="32" y="746"/>
                    <a:pt x="32" y="746"/>
                  </a:cubicBezTo>
                  <a:cubicBezTo>
                    <a:pt x="32" y="746"/>
                    <a:pt x="31" y="746"/>
                    <a:pt x="30" y="745"/>
                  </a:cubicBezTo>
                  <a:close/>
                  <a:moveTo>
                    <a:pt x="40" y="741"/>
                  </a:moveTo>
                  <a:cubicBezTo>
                    <a:pt x="40" y="740"/>
                    <a:pt x="40" y="738"/>
                    <a:pt x="41" y="738"/>
                  </a:cubicBezTo>
                  <a:cubicBezTo>
                    <a:pt x="41" y="738"/>
                    <a:pt x="41" y="738"/>
                    <a:pt x="41" y="738"/>
                  </a:cubicBezTo>
                  <a:cubicBezTo>
                    <a:pt x="42" y="738"/>
                    <a:pt x="42" y="738"/>
                    <a:pt x="43" y="738"/>
                  </a:cubicBezTo>
                  <a:cubicBezTo>
                    <a:pt x="43" y="738"/>
                    <a:pt x="43" y="738"/>
                    <a:pt x="43" y="738"/>
                  </a:cubicBezTo>
                  <a:cubicBezTo>
                    <a:pt x="44" y="737"/>
                    <a:pt x="45" y="738"/>
                    <a:pt x="46" y="739"/>
                  </a:cubicBezTo>
                  <a:cubicBezTo>
                    <a:pt x="46" y="739"/>
                    <a:pt x="46" y="739"/>
                    <a:pt x="46" y="739"/>
                  </a:cubicBezTo>
                  <a:cubicBezTo>
                    <a:pt x="46" y="740"/>
                    <a:pt x="46" y="741"/>
                    <a:pt x="44" y="742"/>
                  </a:cubicBezTo>
                  <a:cubicBezTo>
                    <a:pt x="44" y="742"/>
                    <a:pt x="44" y="742"/>
                    <a:pt x="44" y="742"/>
                  </a:cubicBezTo>
                  <a:cubicBezTo>
                    <a:pt x="44" y="742"/>
                    <a:pt x="44" y="742"/>
                    <a:pt x="43" y="742"/>
                  </a:cubicBezTo>
                  <a:cubicBezTo>
                    <a:pt x="43" y="742"/>
                    <a:pt x="43" y="742"/>
                    <a:pt x="43" y="742"/>
                  </a:cubicBezTo>
                  <a:cubicBezTo>
                    <a:pt x="43" y="742"/>
                    <a:pt x="43" y="742"/>
                    <a:pt x="42" y="742"/>
                  </a:cubicBezTo>
                  <a:cubicBezTo>
                    <a:pt x="42" y="742"/>
                    <a:pt x="42" y="742"/>
                    <a:pt x="42" y="742"/>
                  </a:cubicBezTo>
                  <a:cubicBezTo>
                    <a:pt x="41" y="742"/>
                    <a:pt x="40" y="742"/>
                    <a:pt x="40" y="741"/>
                  </a:cubicBezTo>
                  <a:close/>
                  <a:moveTo>
                    <a:pt x="50" y="737"/>
                  </a:moveTo>
                  <a:cubicBezTo>
                    <a:pt x="49" y="736"/>
                    <a:pt x="50" y="735"/>
                    <a:pt x="51" y="734"/>
                  </a:cubicBezTo>
                  <a:cubicBezTo>
                    <a:pt x="51" y="734"/>
                    <a:pt x="51" y="734"/>
                    <a:pt x="51" y="734"/>
                  </a:cubicBezTo>
                  <a:cubicBezTo>
                    <a:pt x="51" y="734"/>
                    <a:pt x="52" y="734"/>
                    <a:pt x="52" y="734"/>
                  </a:cubicBezTo>
                  <a:cubicBezTo>
                    <a:pt x="52" y="734"/>
                    <a:pt x="52" y="734"/>
                    <a:pt x="52" y="734"/>
                  </a:cubicBezTo>
                  <a:cubicBezTo>
                    <a:pt x="53" y="733"/>
                    <a:pt x="55" y="734"/>
                    <a:pt x="55" y="735"/>
                  </a:cubicBezTo>
                  <a:cubicBezTo>
                    <a:pt x="55" y="735"/>
                    <a:pt x="55" y="735"/>
                    <a:pt x="55" y="735"/>
                  </a:cubicBezTo>
                  <a:cubicBezTo>
                    <a:pt x="56" y="736"/>
                    <a:pt x="55" y="737"/>
                    <a:pt x="54" y="738"/>
                  </a:cubicBezTo>
                  <a:cubicBezTo>
                    <a:pt x="54" y="738"/>
                    <a:pt x="54" y="738"/>
                    <a:pt x="54" y="738"/>
                  </a:cubicBezTo>
                  <a:cubicBezTo>
                    <a:pt x="54" y="738"/>
                    <a:pt x="53" y="738"/>
                    <a:pt x="53" y="738"/>
                  </a:cubicBezTo>
                  <a:cubicBezTo>
                    <a:pt x="53" y="738"/>
                    <a:pt x="53" y="738"/>
                    <a:pt x="53" y="738"/>
                  </a:cubicBezTo>
                  <a:cubicBezTo>
                    <a:pt x="53" y="738"/>
                    <a:pt x="53" y="738"/>
                    <a:pt x="53" y="738"/>
                  </a:cubicBezTo>
                  <a:cubicBezTo>
                    <a:pt x="53" y="738"/>
                    <a:pt x="52" y="738"/>
                    <a:pt x="52" y="738"/>
                  </a:cubicBezTo>
                  <a:cubicBezTo>
                    <a:pt x="52" y="738"/>
                    <a:pt x="52" y="738"/>
                    <a:pt x="52" y="738"/>
                  </a:cubicBezTo>
                  <a:cubicBezTo>
                    <a:pt x="51" y="738"/>
                    <a:pt x="50" y="738"/>
                    <a:pt x="50" y="737"/>
                  </a:cubicBezTo>
                  <a:close/>
                  <a:moveTo>
                    <a:pt x="59" y="733"/>
                  </a:moveTo>
                  <a:cubicBezTo>
                    <a:pt x="59" y="732"/>
                    <a:pt x="59" y="730"/>
                    <a:pt x="61" y="730"/>
                  </a:cubicBezTo>
                  <a:cubicBezTo>
                    <a:pt x="61" y="730"/>
                    <a:pt x="61" y="730"/>
                    <a:pt x="61" y="730"/>
                  </a:cubicBezTo>
                  <a:cubicBezTo>
                    <a:pt x="61" y="730"/>
                    <a:pt x="61" y="730"/>
                    <a:pt x="62" y="729"/>
                  </a:cubicBezTo>
                  <a:cubicBezTo>
                    <a:pt x="62" y="729"/>
                    <a:pt x="62" y="729"/>
                    <a:pt x="62" y="729"/>
                  </a:cubicBezTo>
                  <a:cubicBezTo>
                    <a:pt x="63" y="729"/>
                    <a:pt x="64" y="729"/>
                    <a:pt x="65" y="731"/>
                  </a:cubicBezTo>
                  <a:cubicBezTo>
                    <a:pt x="65" y="731"/>
                    <a:pt x="65" y="731"/>
                    <a:pt x="65" y="731"/>
                  </a:cubicBezTo>
                  <a:cubicBezTo>
                    <a:pt x="65" y="732"/>
                    <a:pt x="65" y="733"/>
                    <a:pt x="64" y="734"/>
                  </a:cubicBezTo>
                  <a:cubicBezTo>
                    <a:pt x="64" y="734"/>
                    <a:pt x="64" y="734"/>
                    <a:pt x="64" y="734"/>
                  </a:cubicBezTo>
                  <a:cubicBezTo>
                    <a:pt x="63" y="734"/>
                    <a:pt x="63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2" y="734"/>
                    <a:pt x="62" y="734"/>
                    <a:pt x="62" y="734"/>
                  </a:cubicBezTo>
                  <a:cubicBezTo>
                    <a:pt x="61" y="734"/>
                    <a:pt x="60" y="734"/>
                    <a:pt x="59" y="733"/>
                  </a:cubicBezTo>
                  <a:close/>
                  <a:moveTo>
                    <a:pt x="69" y="729"/>
                  </a:moveTo>
                  <a:cubicBezTo>
                    <a:pt x="68" y="727"/>
                    <a:pt x="69" y="726"/>
                    <a:pt x="70" y="726"/>
                  </a:cubicBezTo>
                  <a:cubicBezTo>
                    <a:pt x="70" y="726"/>
                    <a:pt x="70" y="726"/>
                    <a:pt x="70" y="726"/>
                  </a:cubicBezTo>
                  <a:cubicBezTo>
                    <a:pt x="70" y="725"/>
                    <a:pt x="71" y="725"/>
                    <a:pt x="71" y="725"/>
                  </a:cubicBezTo>
                  <a:cubicBezTo>
                    <a:pt x="71" y="725"/>
                    <a:pt x="71" y="725"/>
                    <a:pt x="71" y="725"/>
                  </a:cubicBezTo>
                  <a:cubicBezTo>
                    <a:pt x="72" y="724"/>
                    <a:pt x="74" y="725"/>
                    <a:pt x="74" y="726"/>
                  </a:cubicBezTo>
                  <a:cubicBezTo>
                    <a:pt x="74" y="726"/>
                    <a:pt x="74" y="726"/>
                    <a:pt x="74" y="726"/>
                  </a:cubicBezTo>
                  <a:cubicBezTo>
                    <a:pt x="75" y="727"/>
                    <a:pt x="74" y="729"/>
                    <a:pt x="73" y="729"/>
                  </a:cubicBezTo>
                  <a:cubicBezTo>
                    <a:pt x="73" y="729"/>
                    <a:pt x="73" y="729"/>
                    <a:pt x="73" y="729"/>
                  </a:cubicBezTo>
                  <a:cubicBezTo>
                    <a:pt x="73" y="729"/>
                    <a:pt x="72" y="730"/>
                    <a:pt x="72" y="730"/>
                  </a:cubicBezTo>
                  <a:cubicBezTo>
                    <a:pt x="72" y="730"/>
                    <a:pt x="72" y="730"/>
                    <a:pt x="72" y="730"/>
                  </a:cubicBezTo>
                  <a:cubicBezTo>
                    <a:pt x="72" y="730"/>
                    <a:pt x="71" y="730"/>
                    <a:pt x="71" y="730"/>
                  </a:cubicBezTo>
                  <a:cubicBezTo>
                    <a:pt x="71" y="730"/>
                    <a:pt x="71" y="730"/>
                    <a:pt x="71" y="730"/>
                  </a:cubicBezTo>
                  <a:cubicBezTo>
                    <a:pt x="70" y="730"/>
                    <a:pt x="69" y="729"/>
                    <a:pt x="69" y="729"/>
                  </a:cubicBezTo>
                  <a:close/>
                  <a:moveTo>
                    <a:pt x="78" y="724"/>
                  </a:moveTo>
                  <a:cubicBezTo>
                    <a:pt x="78" y="723"/>
                    <a:pt x="78" y="722"/>
                    <a:pt x="79" y="721"/>
                  </a:cubicBezTo>
                  <a:cubicBezTo>
                    <a:pt x="79" y="721"/>
                    <a:pt x="79" y="721"/>
                    <a:pt x="79" y="721"/>
                  </a:cubicBezTo>
                  <a:cubicBezTo>
                    <a:pt x="80" y="721"/>
                    <a:pt x="80" y="721"/>
                    <a:pt x="81" y="720"/>
                  </a:cubicBezTo>
                  <a:cubicBezTo>
                    <a:pt x="81" y="720"/>
                    <a:pt x="81" y="720"/>
                    <a:pt x="81" y="720"/>
                  </a:cubicBezTo>
                  <a:cubicBezTo>
                    <a:pt x="82" y="720"/>
                    <a:pt x="83" y="720"/>
                    <a:pt x="84" y="721"/>
                  </a:cubicBezTo>
                  <a:cubicBezTo>
                    <a:pt x="84" y="721"/>
                    <a:pt x="84" y="721"/>
                    <a:pt x="84" y="721"/>
                  </a:cubicBezTo>
                  <a:cubicBezTo>
                    <a:pt x="84" y="723"/>
                    <a:pt x="84" y="724"/>
                    <a:pt x="83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2" y="725"/>
                    <a:pt x="82" y="725"/>
                    <a:pt x="82" y="725"/>
                  </a:cubicBezTo>
                  <a:cubicBezTo>
                    <a:pt x="82" y="725"/>
                    <a:pt x="82" y="725"/>
                    <a:pt x="82" y="725"/>
                  </a:cubicBezTo>
                  <a:cubicBezTo>
                    <a:pt x="81" y="725"/>
                    <a:pt x="81" y="725"/>
                    <a:pt x="80" y="725"/>
                  </a:cubicBezTo>
                  <a:cubicBezTo>
                    <a:pt x="80" y="725"/>
                    <a:pt x="80" y="725"/>
                    <a:pt x="80" y="725"/>
                  </a:cubicBezTo>
                  <a:cubicBezTo>
                    <a:pt x="80" y="725"/>
                    <a:pt x="79" y="725"/>
                    <a:pt x="78" y="724"/>
                  </a:cubicBezTo>
                  <a:close/>
                  <a:moveTo>
                    <a:pt x="88" y="719"/>
                  </a:moveTo>
                  <a:cubicBezTo>
                    <a:pt x="87" y="718"/>
                    <a:pt x="88" y="717"/>
                    <a:pt x="89" y="716"/>
                  </a:cubicBezTo>
                  <a:cubicBezTo>
                    <a:pt x="89" y="716"/>
                    <a:pt x="89" y="716"/>
                    <a:pt x="89" y="716"/>
                  </a:cubicBezTo>
                  <a:cubicBezTo>
                    <a:pt x="89" y="716"/>
                    <a:pt x="90" y="716"/>
                    <a:pt x="90" y="716"/>
                  </a:cubicBezTo>
                  <a:cubicBezTo>
                    <a:pt x="90" y="716"/>
                    <a:pt x="90" y="716"/>
                    <a:pt x="90" y="716"/>
                  </a:cubicBezTo>
                  <a:cubicBezTo>
                    <a:pt x="91" y="715"/>
                    <a:pt x="92" y="716"/>
                    <a:pt x="93" y="717"/>
                  </a:cubicBezTo>
                  <a:cubicBezTo>
                    <a:pt x="93" y="717"/>
                    <a:pt x="93" y="717"/>
                    <a:pt x="93" y="717"/>
                  </a:cubicBezTo>
                  <a:cubicBezTo>
                    <a:pt x="94" y="718"/>
                    <a:pt x="93" y="719"/>
                    <a:pt x="92" y="720"/>
                  </a:cubicBezTo>
                  <a:cubicBezTo>
                    <a:pt x="92" y="720"/>
                    <a:pt x="92" y="720"/>
                    <a:pt x="92" y="720"/>
                  </a:cubicBezTo>
                  <a:cubicBezTo>
                    <a:pt x="92" y="720"/>
                    <a:pt x="91" y="720"/>
                    <a:pt x="91" y="720"/>
                  </a:cubicBezTo>
                  <a:cubicBezTo>
                    <a:pt x="91" y="720"/>
                    <a:pt x="91" y="720"/>
                    <a:pt x="91" y="720"/>
                  </a:cubicBezTo>
                  <a:cubicBezTo>
                    <a:pt x="91" y="721"/>
                    <a:pt x="90" y="721"/>
                    <a:pt x="90" y="721"/>
                  </a:cubicBezTo>
                  <a:cubicBezTo>
                    <a:pt x="90" y="721"/>
                    <a:pt x="90" y="721"/>
                    <a:pt x="90" y="721"/>
                  </a:cubicBezTo>
                  <a:cubicBezTo>
                    <a:pt x="89" y="721"/>
                    <a:pt x="88" y="720"/>
                    <a:pt x="88" y="719"/>
                  </a:cubicBezTo>
                  <a:close/>
                  <a:moveTo>
                    <a:pt x="97" y="715"/>
                  </a:moveTo>
                  <a:cubicBezTo>
                    <a:pt x="96" y="713"/>
                    <a:pt x="97" y="712"/>
                    <a:pt x="98" y="711"/>
                  </a:cubicBezTo>
                  <a:cubicBezTo>
                    <a:pt x="98" y="711"/>
                    <a:pt x="98" y="711"/>
                    <a:pt x="98" y="711"/>
                  </a:cubicBezTo>
                  <a:cubicBezTo>
                    <a:pt x="98" y="711"/>
                    <a:pt x="99" y="711"/>
                    <a:pt x="99" y="711"/>
                  </a:cubicBezTo>
                  <a:cubicBezTo>
                    <a:pt x="99" y="711"/>
                    <a:pt x="99" y="711"/>
                    <a:pt x="99" y="711"/>
                  </a:cubicBezTo>
                  <a:cubicBezTo>
                    <a:pt x="100" y="710"/>
                    <a:pt x="102" y="711"/>
                    <a:pt x="102" y="712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3" y="713"/>
                    <a:pt x="102" y="714"/>
                    <a:pt x="101" y="715"/>
                  </a:cubicBezTo>
                  <a:cubicBezTo>
                    <a:pt x="101" y="715"/>
                    <a:pt x="101" y="715"/>
                    <a:pt x="101" y="715"/>
                  </a:cubicBezTo>
                  <a:cubicBezTo>
                    <a:pt x="101" y="715"/>
                    <a:pt x="101" y="715"/>
                    <a:pt x="100" y="715"/>
                  </a:cubicBezTo>
                  <a:cubicBezTo>
                    <a:pt x="100" y="715"/>
                    <a:pt x="100" y="715"/>
                    <a:pt x="100" y="715"/>
                  </a:cubicBezTo>
                  <a:cubicBezTo>
                    <a:pt x="100" y="716"/>
                    <a:pt x="99" y="716"/>
                    <a:pt x="99" y="716"/>
                  </a:cubicBezTo>
                  <a:cubicBezTo>
                    <a:pt x="99" y="716"/>
                    <a:pt x="99" y="716"/>
                    <a:pt x="99" y="716"/>
                  </a:cubicBezTo>
                  <a:cubicBezTo>
                    <a:pt x="98" y="716"/>
                    <a:pt x="97" y="715"/>
                    <a:pt x="97" y="715"/>
                  </a:cubicBezTo>
                  <a:close/>
                  <a:moveTo>
                    <a:pt x="106" y="709"/>
                  </a:moveTo>
                  <a:cubicBezTo>
                    <a:pt x="106" y="708"/>
                    <a:pt x="106" y="707"/>
                    <a:pt x="107" y="706"/>
                  </a:cubicBezTo>
                  <a:cubicBezTo>
                    <a:pt x="107" y="706"/>
                    <a:pt x="107" y="706"/>
                    <a:pt x="107" y="706"/>
                  </a:cubicBezTo>
                  <a:cubicBezTo>
                    <a:pt x="107" y="706"/>
                    <a:pt x="108" y="706"/>
                    <a:pt x="108" y="706"/>
                  </a:cubicBezTo>
                  <a:cubicBezTo>
                    <a:pt x="108" y="706"/>
                    <a:pt x="108" y="706"/>
                    <a:pt x="108" y="706"/>
                  </a:cubicBezTo>
                  <a:cubicBezTo>
                    <a:pt x="109" y="705"/>
                    <a:pt x="111" y="705"/>
                    <a:pt x="111" y="706"/>
                  </a:cubicBezTo>
                  <a:cubicBezTo>
                    <a:pt x="111" y="706"/>
                    <a:pt x="111" y="706"/>
                    <a:pt x="111" y="706"/>
                  </a:cubicBezTo>
                  <a:cubicBezTo>
                    <a:pt x="112" y="708"/>
                    <a:pt x="112" y="709"/>
                    <a:pt x="110" y="710"/>
                  </a:cubicBezTo>
                  <a:cubicBezTo>
                    <a:pt x="110" y="710"/>
                    <a:pt x="110" y="710"/>
                    <a:pt x="110" y="710"/>
                  </a:cubicBezTo>
                  <a:cubicBezTo>
                    <a:pt x="110" y="710"/>
                    <a:pt x="110" y="710"/>
                    <a:pt x="109" y="710"/>
                  </a:cubicBezTo>
                  <a:cubicBezTo>
                    <a:pt x="109" y="710"/>
                    <a:pt x="109" y="710"/>
                    <a:pt x="109" y="710"/>
                  </a:cubicBezTo>
                  <a:cubicBezTo>
                    <a:pt x="109" y="710"/>
                    <a:pt x="109" y="710"/>
                    <a:pt x="109" y="710"/>
                  </a:cubicBezTo>
                  <a:cubicBezTo>
                    <a:pt x="109" y="710"/>
                    <a:pt x="109" y="711"/>
                    <a:pt x="108" y="711"/>
                  </a:cubicBezTo>
                  <a:cubicBezTo>
                    <a:pt x="108" y="711"/>
                    <a:pt x="108" y="711"/>
                    <a:pt x="108" y="711"/>
                  </a:cubicBezTo>
                  <a:cubicBezTo>
                    <a:pt x="107" y="711"/>
                    <a:pt x="107" y="710"/>
                    <a:pt x="106" y="709"/>
                  </a:cubicBezTo>
                  <a:close/>
                  <a:moveTo>
                    <a:pt x="115" y="704"/>
                  </a:moveTo>
                  <a:cubicBezTo>
                    <a:pt x="115" y="703"/>
                    <a:pt x="115" y="702"/>
                    <a:pt x="116" y="701"/>
                  </a:cubicBezTo>
                  <a:cubicBezTo>
                    <a:pt x="116" y="701"/>
                    <a:pt x="116" y="701"/>
                    <a:pt x="116" y="701"/>
                  </a:cubicBezTo>
                  <a:cubicBezTo>
                    <a:pt x="116" y="701"/>
                    <a:pt x="117" y="701"/>
                    <a:pt x="117" y="700"/>
                  </a:cubicBezTo>
                  <a:cubicBezTo>
                    <a:pt x="117" y="700"/>
                    <a:pt x="117" y="700"/>
                    <a:pt x="117" y="700"/>
                  </a:cubicBezTo>
                  <a:cubicBezTo>
                    <a:pt x="118" y="700"/>
                    <a:pt x="120" y="700"/>
                    <a:pt x="120" y="701"/>
                  </a:cubicBezTo>
                  <a:cubicBezTo>
                    <a:pt x="120" y="701"/>
                    <a:pt x="120" y="701"/>
                    <a:pt x="120" y="701"/>
                  </a:cubicBezTo>
                  <a:cubicBezTo>
                    <a:pt x="121" y="702"/>
                    <a:pt x="121" y="704"/>
                    <a:pt x="120" y="704"/>
                  </a:cubicBezTo>
                  <a:cubicBezTo>
                    <a:pt x="120" y="704"/>
                    <a:pt x="120" y="704"/>
                    <a:pt x="120" y="704"/>
                  </a:cubicBezTo>
                  <a:cubicBezTo>
                    <a:pt x="119" y="704"/>
                    <a:pt x="119" y="705"/>
                    <a:pt x="118" y="705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18" y="705"/>
                    <a:pt x="118" y="705"/>
                    <a:pt x="117" y="705"/>
                  </a:cubicBezTo>
                  <a:cubicBezTo>
                    <a:pt x="117" y="705"/>
                    <a:pt x="117" y="705"/>
                    <a:pt x="117" y="705"/>
                  </a:cubicBezTo>
                  <a:cubicBezTo>
                    <a:pt x="116" y="705"/>
                    <a:pt x="116" y="705"/>
                    <a:pt x="115" y="704"/>
                  </a:cubicBezTo>
                  <a:close/>
                  <a:moveTo>
                    <a:pt x="124" y="699"/>
                  </a:moveTo>
                  <a:cubicBezTo>
                    <a:pt x="123" y="698"/>
                    <a:pt x="124" y="696"/>
                    <a:pt x="125" y="696"/>
                  </a:cubicBezTo>
                  <a:cubicBezTo>
                    <a:pt x="125" y="696"/>
                    <a:pt x="125" y="696"/>
                    <a:pt x="125" y="696"/>
                  </a:cubicBezTo>
                  <a:cubicBezTo>
                    <a:pt x="125" y="695"/>
                    <a:pt x="126" y="695"/>
                    <a:pt x="126" y="695"/>
                  </a:cubicBezTo>
                  <a:cubicBezTo>
                    <a:pt x="126" y="695"/>
                    <a:pt x="126" y="695"/>
                    <a:pt x="126" y="695"/>
                  </a:cubicBezTo>
                  <a:cubicBezTo>
                    <a:pt x="127" y="694"/>
                    <a:pt x="128" y="694"/>
                    <a:pt x="129" y="695"/>
                  </a:cubicBezTo>
                  <a:cubicBezTo>
                    <a:pt x="129" y="695"/>
                    <a:pt x="129" y="695"/>
                    <a:pt x="129" y="695"/>
                  </a:cubicBezTo>
                  <a:cubicBezTo>
                    <a:pt x="130" y="697"/>
                    <a:pt x="129" y="698"/>
                    <a:pt x="128" y="699"/>
                  </a:cubicBezTo>
                  <a:cubicBezTo>
                    <a:pt x="128" y="699"/>
                    <a:pt x="128" y="699"/>
                    <a:pt x="128" y="699"/>
                  </a:cubicBezTo>
                  <a:cubicBezTo>
                    <a:pt x="128" y="699"/>
                    <a:pt x="128" y="699"/>
                    <a:pt x="127" y="699"/>
                  </a:cubicBezTo>
                  <a:cubicBezTo>
                    <a:pt x="127" y="699"/>
                    <a:pt x="127" y="699"/>
                    <a:pt x="127" y="699"/>
                  </a:cubicBezTo>
                  <a:cubicBezTo>
                    <a:pt x="127" y="700"/>
                    <a:pt x="126" y="700"/>
                    <a:pt x="126" y="700"/>
                  </a:cubicBezTo>
                  <a:cubicBezTo>
                    <a:pt x="126" y="700"/>
                    <a:pt x="126" y="700"/>
                    <a:pt x="126" y="700"/>
                  </a:cubicBezTo>
                  <a:cubicBezTo>
                    <a:pt x="125" y="700"/>
                    <a:pt x="125" y="699"/>
                    <a:pt x="124" y="699"/>
                  </a:cubicBezTo>
                  <a:close/>
                  <a:moveTo>
                    <a:pt x="133" y="693"/>
                  </a:moveTo>
                  <a:cubicBezTo>
                    <a:pt x="132" y="692"/>
                    <a:pt x="132" y="691"/>
                    <a:pt x="133" y="690"/>
                  </a:cubicBezTo>
                  <a:cubicBezTo>
                    <a:pt x="133" y="690"/>
                    <a:pt x="133" y="690"/>
                    <a:pt x="133" y="690"/>
                  </a:cubicBezTo>
                  <a:cubicBezTo>
                    <a:pt x="134" y="690"/>
                    <a:pt x="134" y="689"/>
                    <a:pt x="135" y="689"/>
                  </a:cubicBezTo>
                  <a:cubicBezTo>
                    <a:pt x="135" y="689"/>
                    <a:pt x="135" y="689"/>
                    <a:pt x="135" y="689"/>
                  </a:cubicBezTo>
                  <a:cubicBezTo>
                    <a:pt x="136" y="688"/>
                    <a:pt x="137" y="689"/>
                    <a:pt x="138" y="690"/>
                  </a:cubicBezTo>
                  <a:cubicBezTo>
                    <a:pt x="138" y="690"/>
                    <a:pt x="138" y="690"/>
                    <a:pt x="138" y="690"/>
                  </a:cubicBezTo>
                  <a:cubicBezTo>
                    <a:pt x="139" y="691"/>
                    <a:pt x="138" y="692"/>
                    <a:pt x="137" y="693"/>
                  </a:cubicBezTo>
                  <a:cubicBezTo>
                    <a:pt x="137" y="693"/>
                    <a:pt x="137" y="693"/>
                    <a:pt x="137" y="693"/>
                  </a:cubicBezTo>
                  <a:cubicBezTo>
                    <a:pt x="137" y="693"/>
                    <a:pt x="136" y="693"/>
                    <a:pt x="136" y="694"/>
                  </a:cubicBezTo>
                  <a:cubicBezTo>
                    <a:pt x="136" y="694"/>
                    <a:pt x="136" y="694"/>
                    <a:pt x="136" y="694"/>
                  </a:cubicBezTo>
                  <a:cubicBezTo>
                    <a:pt x="136" y="694"/>
                    <a:pt x="135" y="694"/>
                    <a:pt x="135" y="694"/>
                  </a:cubicBezTo>
                  <a:cubicBezTo>
                    <a:pt x="135" y="694"/>
                    <a:pt x="135" y="694"/>
                    <a:pt x="135" y="694"/>
                  </a:cubicBezTo>
                  <a:cubicBezTo>
                    <a:pt x="134" y="694"/>
                    <a:pt x="133" y="694"/>
                    <a:pt x="133" y="693"/>
                  </a:cubicBezTo>
                  <a:close/>
                  <a:moveTo>
                    <a:pt x="142" y="687"/>
                  </a:moveTo>
                  <a:cubicBezTo>
                    <a:pt x="141" y="686"/>
                    <a:pt x="141" y="685"/>
                    <a:pt x="142" y="684"/>
                  </a:cubicBezTo>
                  <a:cubicBezTo>
                    <a:pt x="142" y="684"/>
                    <a:pt x="142" y="684"/>
                    <a:pt x="142" y="684"/>
                  </a:cubicBezTo>
                  <a:cubicBezTo>
                    <a:pt x="142" y="684"/>
                    <a:pt x="143" y="683"/>
                    <a:pt x="143" y="683"/>
                  </a:cubicBezTo>
                  <a:cubicBezTo>
                    <a:pt x="143" y="683"/>
                    <a:pt x="143" y="683"/>
                    <a:pt x="143" y="683"/>
                  </a:cubicBezTo>
                  <a:cubicBezTo>
                    <a:pt x="144" y="682"/>
                    <a:pt x="146" y="683"/>
                    <a:pt x="146" y="684"/>
                  </a:cubicBezTo>
                  <a:cubicBezTo>
                    <a:pt x="146" y="684"/>
                    <a:pt x="146" y="684"/>
                    <a:pt x="146" y="684"/>
                  </a:cubicBezTo>
                  <a:cubicBezTo>
                    <a:pt x="147" y="685"/>
                    <a:pt x="147" y="686"/>
                    <a:pt x="146" y="687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5" y="687"/>
                    <a:pt x="145" y="687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4" y="688"/>
                    <a:pt x="144" y="688"/>
                    <a:pt x="143" y="688"/>
                  </a:cubicBezTo>
                  <a:cubicBezTo>
                    <a:pt x="143" y="688"/>
                    <a:pt x="143" y="688"/>
                    <a:pt x="143" y="688"/>
                  </a:cubicBezTo>
                  <a:cubicBezTo>
                    <a:pt x="143" y="688"/>
                    <a:pt x="142" y="688"/>
                    <a:pt x="142" y="687"/>
                  </a:cubicBezTo>
                  <a:close/>
                  <a:moveTo>
                    <a:pt x="150" y="681"/>
                  </a:moveTo>
                  <a:cubicBezTo>
                    <a:pt x="149" y="680"/>
                    <a:pt x="149" y="679"/>
                    <a:pt x="151" y="678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151" y="678"/>
                    <a:pt x="151" y="677"/>
                    <a:pt x="152" y="677"/>
                  </a:cubicBezTo>
                  <a:cubicBezTo>
                    <a:pt x="152" y="677"/>
                    <a:pt x="152" y="677"/>
                    <a:pt x="152" y="677"/>
                  </a:cubicBezTo>
                  <a:cubicBezTo>
                    <a:pt x="153" y="676"/>
                    <a:pt x="154" y="677"/>
                    <a:pt x="155" y="678"/>
                  </a:cubicBezTo>
                  <a:cubicBezTo>
                    <a:pt x="155" y="678"/>
                    <a:pt x="155" y="678"/>
                    <a:pt x="155" y="678"/>
                  </a:cubicBezTo>
                  <a:cubicBezTo>
                    <a:pt x="156" y="679"/>
                    <a:pt x="155" y="680"/>
                    <a:pt x="154" y="681"/>
                  </a:cubicBezTo>
                  <a:cubicBezTo>
                    <a:pt x="154" y="681"/>
                    <a:pt x="154" y="681"/>
                    <a:pt x="154" y="681"/>
                  </a:cubicBezTo>
                  <a:cubicBezTo>
                    <a:pt x="154" y="681"/>
                    <a:pt x="154" y="681"/>
                    <a:pt x="153" y="682"/>
                  </a:cubicBezTo>
                  <a:cubicBezTo>
                    <a:pt x="153" y="682"/>
                    <a:pt x="153" y="682"/>
                    <a:pt x="153" y="682"/>
                  </a:cubicBezTo>
                  <a:cubicBezTo>
                    <a:pt x="153" y="682"/>
                    <a:pt x="152" y="682"/>
                    <a:pt x="152" y="682"/>
                  </a:cubicBezTo>
                  <a:cubicBezTo>
                    <a:pt x="152" y="682"/>
                    <a:pt x="152" y="682"/>
                    <a:pt x="152" y="682"/>
                  </a:cubicBezTo>
                  <a:cubicBezTo>
                    <a:pt x="151" y="682"/>
                    <a:pt x="150" y="682"/>
                    <a:pt x="150" y="681"/>
                  </a:cubicBezTo>
                  <a:close/>
                  <a:moveTo>
                    <a:pt x="158" y="675"/>
                  </a:moveTo>
                  <a:cubicBezTo>
                    <a:pt x="158" y="674"/>
                    <a:pt x="158" y="672"/>
                    <a:pt x="159" y="672"/>
                  </a:cubicBezTo>
                  <a:cubicBezTo>
                    <a:pt x="159" y="672"/>
                    <a:pt x="159" y="672"/>
                    <a:pt x="159" y="672"/>
                  </a:cubicBezTo>
                  <a:cubicBezTo>
                    <a:pt x="159" y="671"/>
                    <a:pt x="160" y="671"/>
                    <a:pt x="160" y="671"/>
                  </a:cubicBezTo>
                  <a:cubicBezTo>
                    <a:pt x="160" y="671"/>
                    <a:pt x="160" y="671"/>
                    <a:pt x="160" y="671"/>
                  </a:cubicBezTo>
                  <a:cubicBezTo>
                    <a:pt x="161" y="670"/>
                    <a:pt x="162" y="670"/>
                    <a:pt x="163" y="671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64" y="672"/>
                    <a:pt x="164" y="674"/>
                    <a:pt x="163" y="674"/>
                  </a:cubicBezTo>
                  <a:cubicBezTo>
                    <a:pt x="163" y="674"/>
                    <a:pt x="163" y="674"/>
                    <a:pt x="163" y="674"/>
                  </a:cubicBezTo>
                  <a:cubicBezTo>
                    <a:pt x="162" y="675"/>
                    <a:pt x="162" y="675"/>
                    <a:pt x="162" y="675"/>
                  </a:cubicBezTo>
                  <a:cubicBezTo>
                    <a:pt x="162" y="675"/>
                    <a:pt x="162" y="675"/>
                    <a:pt x="162" y="675"/>
                  </a:cubicBezTo>
                  <a:cubicBezTo>
                    <a:pt x="161" y="676"/>
                    <a:pt x="161" y="676"/>
                    <a:pt x="160" y="676"/>
                  </a:cubicBezTo>
                  <a:cubicBezTo>
                    <a:pt x="160" y="676"/>
                    <a:pt x="160" y="676"/>
                    <a:pt x="160" y="676"/>
                  </a:cubicBezTo>
                  <a:cubicBezTo>
                    <a:pt x="160" y="676"/>
                    <a:pt x="159" y="675"/>
                    <a:pt x="158" y="675"/>
                  </a:cubicBezTo>
                  <a:close/>
                  <a:moveTo>
                    <a:pt x="167" y="668"/>
                  </a:moveTo>
                  <a:cubicBezTo>
                    <a:pt x="166" y="667"/>
                    <a:pt x="166" y="666"/>
                    <a:pt x="167" y="665"/>
                  </a:cubicBezTo>
                  <a:cubicBezTo>
                    <a:pt x="167" y="665"/>
                    <a:pt x="167" y="665"/>
                    <a:pt x="167" y="665"/>
                  </a:cubicBezTo>
                  <a:cubicBezTo>
                    <a:pt x="167" y="665"/>
                    <a:pt x="168" y="665"/>
                    <a:pt x="168" y="664"/>
                  </a:cubicBezTo>
                  <a:cubicBezTo>
                    <a:pt x="168" y="664"/>
                    <a:pt x="168" y="664"/>
                    <a:pt x="168" y="664"/>
                  </a:cubicBezTo>
                  <a:cubicBezTo>
                    <a:pt x="169" y="663"/>
                    <a:pt x="170" y="664"/>
                    <a:pt x="171" y="665"/>
                  </a:cubicBezTo>
                  <a:cubicBezTo>
                    <a:pt x="171" y="665"/>
                    <a:pt x="171" y="665"/>
                    <a:pt x="171" y="665"/>
                  </a:cubicBezTo>
                  <a:cubicBezTo>
                    <a:pt x="172" y="666"/>
                    <a:pt x="172" y="667"/>
                    <a:pt x="171" y="668"/>
                  </a:cubicBezTo>
                  <a:cubicBezTo>
                    <a:pt x="171" y="668"/>
                    <a:pt x="171" y="668"/>
                    <a:pt x="171" y="668"/>
                  </a:cubicBezTo>
                  <a:cubicBezTo>
                    <a:pt x="171" y="668"/>
                    <a:pt x="170" y="668"/>
                    <a:pt x="170" y="669"/>
                  </a:cubicBezTo>
                  <a:cubicBezTo>
                    <a:pt x="170" y="669"/>
                    <a:pt x="170" y="669"/>
                    <a:pt x="170" y="669"/>
                  </a:cubicBezTo>
                  <a:cubicBezTo>
                    <a:pt x="170" y="669"/>
                    <a:pt x="170" y="669"/>
                    <a:pt x="170" y="669"/>
                  </a:cubicBezTo>
                  <a:cubicBezTo>
                    <a:pt x="169" y="669"/>
                    <a:pt x="169" y="669"/>
                    <a:pt x="168" y="669"/>
                  </a:cubicBezTo>
                  <a:cubicBezTo>
                    <a:pt x="168" y="669"/>
                    <a:pt x="168" y="669"/>
                    <a:pt x="168" y="669"/>
                  </a:cubicBezTo>
                  <a:cubicBezTo>
                    <a:pt x="168" y="669"/>
                    <a:pt x="167" y="669"/>
                    <a:pt x="167" y="668"/>
                  </a:cubicBezTo>
                  <a:close/>
                  <a:moveTo>
                    <a:pt x="175" y="662"/>
                  </a:moveTo>
                  <a:cubicBezTo>
                    <a:pt x="174" y="661"/>
                    <a:pt x="174" y="659"/>
                    <a:pt x="175" y="658"/>
                  </a:cubicBezTo>
                  <a:cubicBezTo>
                    <a:pt x="175" y="658"/>
                    <a:pt x="175" y="658"/>
                    <a:pt x="175" y="658"/>
                  </a:cubicBezTo>
                  <a:cubicBezTo>
                    <a:pt x="175" y="658"/>
                    <a:pt x="176" y="658"/>
                    <a:pt x="176" y="658"/>
                  </a:cubicBezTo>
                  <a:cubicBezTo>
                    <a:pt x="176" y="658"/>
                    <a:pt x="176" y="658"/>
                    <a:pt x="176" y="658"/>
                  </a:cubicBezTo>
                  <a:cubicBezTo>
                    <a:pt x="177" y="657"/>
                    <a:pt x="178" y="657"/>
                    <a:pt x="179" y="658"/>
                  </a:cubicBezTo>
                  <a:cubicBezTo>
                    <a:pt x="179" y="658"/>
                    <a:pt x="179" y="658"/>
                    <a:pt x="179" y="658"/>
                  </a:cubicBezTo>
                  <a:cubicBezTo>
                    <a:pt x="180" y="659"/>
                    <a:pt x="180" y="660"/>
                    <a:pt x="179" y="661"/>
                  </a:cubicBezTo>
                  <a:cubicBezTo>
                    <a:pt x="179" y="661"/>
                    <a:pt x="179" y="661"/>
                    <a:pt x="179" y="661"/>
                  </a:cubicBezTo>
                  <a:cubicBezTo>
                    <a:pt x="179" y="661"/>
                    <a:pt x="178" y="662"/>
                    <a:pt x="178" y="662"/>
                  </a:cubicBezTo>
                  <a:cubicBezTo>
                    <a:pt x="178" y="662"/>
                    <a:pt x="178" y="662"/>
                    <a:pt x="178" y="662"/>
                  </a:cubicBezTo>
                  <a:cubicBezTo>
                    <a:pt x="177" y="662"/>
                    <a:pt x="177" y="663"/>
                    <a:pt x="176" y="663"/>
                  </a:cubicBezTo>
                  <a:cubicBezTo>
                    <a:pt x="176" y="663"/>
                    <a:pt x="176" y="663"/>
                    <a:pt x="176" y="663"/>
                  </a:cubicBezTo>
                  <a:cubicBezTo>
                    <a:pt x="176" y="663"/>
                    <a:pt x="175" y="662"/>
                    <a:pt x="175" y="662"/>
                  </a:cubicBezTo>
                  <a:close/>
                  <a:moveTo>
                    <a:pt x="183" y="655"/>
                  </a:moveTo>
                  <a:cubicBezTo>
                    <a:pt x="182" y="654"/>
                    <a:pt x="182" y="652"/>
                    <a:pt x="183" y="652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83" y="651"/>
                    <a:pt x="183" y="651"/>
                    <a:pt x="184" y="651"/>
                  </a:cubicBezTo>
                  <a:cubicBezTo>
                    <a:pt x="184" y="651"/>
                    <a:pt x="184" y="651"/>
                    <a:pt x="184" y="651"/>
                  </a:cubicBezTo>
                  <a:cubicBezTo>
                    <a:pt x="185" y="650"/>
                    <a:pt x="186" y="650"/>
                    <a:pt x="187" y="651"/>
                  </a:cubicBezTo>
                  <a:cubicBezTo>
                    <a:pt x="187" y="651"/>
                    <a:pt x="187" y="651"/>
                    <a:pt x="187" y="651"/>
                  </a:cubicBezTo>
                  <a:cubicBezTo>
                    <a:pt x="188" y="652"/>
                    <a:pt x="188" y="653"/>
                    <a:pt x="187" y="654"/>
                  </a:cubicBezTo>
                  <a:cubicBezTo>
                    <a:pt x="187" y="654"/>
                    <a:pt x="187" y="654"/>
                    <a:pt x="187" y="654"/>
                  </a:cubicBezTo>
                  <a:cubicBezTo>
                    <a:pt x="186" y="654"/>
                    <a:pt x="186" y="655"/>
                    <a:pt x="186" y="655"/>
                  </a:cubicBezTo>
                  <a:cubicBezTo>
                    <a:pt x="186" y="655"/>
                    <a:pt x="186" y="655"/>
                    <a:pt x="186" y="655"/>
                  </a:cubicBezTo>
                  <a:cubicBezTo>
                    <a:pt x="186" y="655"/>
                    <a:pt x="186" y="655"/>
                    <a:pt x="186" y="655"/>
                  </a:cubicBezTo>
                  <a:cubicBezTo>
                    <a:pt x="185" y="655"/>
                    <a:pt x="185" y="656"/>
                    <a:pt x="184" y="656"/>
                  </a:cubicBezTo>
                  <a:cubicBezTo>
                    <a:pt x="184" y="656"/>
                    <a:pt x="184" y="656"/>
                    <a:pt x="184" y="656"/>
                  </a:cubicBezTo>
                  <a:cubicBezTo>
                    <a:pt x="184" y="656"/>
                    <a:pt x="183" y="655"/>
                    <a:pt x="183" y="655"/>
                  </a:cubicBezTo>
                  <a:close/>
                  <a:moveTo>
                    <a:pt x="190" y="648"/>
                  </a:moveTo>
                  <a:cubicBezTo>
                    <a:pt x="189" y="647"/>
                    <a:pt x="189" y="645"/>
                    <a:pt x="190" y="645"/>
                  </a:cubicBezTo>
                  <a:cubicBezTo>
                    <a:pt x="190" y="645"/>
                    <a:pt x="190" y="645"/>
                    <a:pt x="190" y="645"/>
                  </a:cubicBezTo>
                  <a:cubicBezTo>
                    <a:pt x="191" y="644"/>
                    <a:pt x="191" y="644"/>
                    <a:pt x="191" y="644"/>
                  </a:cubicBezTo>
                  <a:cubicBezTo>
                    <a:pt x="191" y="644"/>
                    <a:pt x="191" y="644"/>
                    <a:pt x="191" y="644"/>
                  </a:cubicBezTo>
                  <a:cubicBezTo>
                    <a:pt x="192" y="643"/>
                    <a:pt x="194" y="643"/>
                    <a:pt x="195" y="644"/>
                  </a:cubicBezTo>
                  <a:cubicBezTo>
                    <a:pt x="195" y="644"/>
                    <a:pt x="195" y="644"/>
                    <a:pt x="195" y="644"/>
                  </a:cubicBezTo>
                  <a:cubicBezTo>
                    <a:pt x="195" y="645"/>
                    <a:pt x="195" y="646"/>
                    <a:pt x="195" y="647"/>
                  </a:cubicBezTo>
                  <a:cubicBezTo>
                    <a:pt x="195" y="647"/>
                    <a:pt x="195" y="647"/>
                    <a:pt x="195" y="647"/>
                  </a:cubicBezTo>
                  <a:cubicBezTo>
                    <a:pt x="194" y="647"/>
                    <a:pt x="194" y="648"/>
                    <a:pt x="194" y="648"/>
                  </a:cubicBezTo>
                  <a:cubicBezTo>
                    <a:pt x="194" y="648"/>
                    <a:pt x="194" y="648"/>
                    <a:pt x="194" y="648"/>
                  </a:cubicBezTo>
                  <a:cubicBezTo>
                    <a:pt x="194" y="648"/>
                    <a:pt x="194" y="648"/>
                    <a:pt x="194" y="648"/>
                  </a:cubicBezTo>
                  <a:cubicBezTo>
                    <a:pt x="193" y="648"/>
                    <a:pt x="193" y="649"/>
                    <a:pt x="192" y="649"/>
                  </a:cubicBezTo>
                  <a:cubicBezTo>
                    <a:pt x="192" y="649"/>
                    <a:pt x="192" y="649"/>
                    <a:pt x="192" y="649"/>
                  </a:cubicBezTo>
                  <a:cubicBezTo>
                    <a:pt x="191" y="649"/>
                    <a:pt x="191" y="648"/>
                    <a:pt x="190" y="648"/>
                  </a:cubicBezTo>
                  <a:close/>
                  <a:moveTo>
                    <a:pt x="198" y="641"/>
                  </a:moveTo>
                  <a:cubicBezTo>
                    <a:pt x="197" y="640"/>
                    <a:pt x="197" y="638"/>
                    <a:pt x="198" y="637"/>
                  </a:cubicBezTo>
                  <a:cubicBezTo>
                    <a:pt x="198" y="637"/>
                    <a:pt x="198" y="637"/>
                    <a:pt x="198" y="637"/>
                  </a:cubicBezTo>
                  <a:cubicBezTo>
                    <a:pt x="198" y="637"/>
                    <a:pt x="198" y="637"/>
                    <a:pt x="199" y="636"/>
                  </a:cubicBezTo>
                  <a:cubicBezTo>
                    <a:pt x="199" y="636"/>
                    <a:pt x="199" y="636"/>
                    <a:pt x="199" y="636"/>
                  </a:cubicBezTo>
                  <a:cubicBezTo>
                    <a:pt x="200" y="635"/>
                    <a:pt x="201" y="635"/>
                    <a:pt x="202" y="636"/>
                  </a:cubicBezTo>
                  <a:cubicBezTo>
                    <a:pt x="202" y="636"/>
                    <a:pt x="202" y="636"/>
                    <a:pt x="202" y="636"/>
                  </a:cubicBezTo>
                  <a:cubicBezTo>
                    <a:pt x="203" y="637"/>
                    <a:pt x="203" y="639"/>
                    <a:pt x="202" y="640"/>
                  </a:cubicBezTo>
                  <a:cubicBezTo>
                    <a:pt x="202" y="640"/>
                    <a:pt x="202" y="640"/>
                    <a:pt x="202" y="640"/>
                  </a:cubicBezTo>
                  <a:cubicBezTo>
                    <a:pt x="202" y="640"/>
                    <a:pt x="201" y="640"/>
                    <a:pt x="201" y="641"/>
                  </a:cubicBezTo>
                  <a:cubicBezTo>
                    <a:pt x="201" y="641"/>
                    <a:pt x="201" y="641"/>
                    <a:pt x="201" y="641"/>
                  </a:cubicBezTo>
                  <a:cubicBezTo>
                    <a:pt x="201" y="641"/>
                    <a:pt x="201" y="641"/>
                    <a:pt x="201" y="641"/>
                  </a:cubicBezTo>
                  <a:cubicBezTo>
                    <a:pt x="201" y="641"/>
                    <a:pt x="200" y="641"/>
                    <a:pt x="199" y="641"/>
                  </a:cubicBezTo>
                  <a:cubicBezTo>
                    <a:pt x="199" y="641"/>
                    <a:pt x="199" y="641"/>
                    <a:pt x="199" y="641"/>
                  </a:cubicBezTo>
                  <a:cubicBezTo>
                    <a:pt x="199" y="641"/>
                    <a:pt x="198" y="641"/>
                    <a:pt x="198" y="641"/>
                  </a:cubicBezTo>
                  <a:close/>
                  <a:moveTo>
                    <a:pt x="205" y="633"/>
                  </a:moveTo>
                  <a:cubicBezTo>
                    <a:pt x="204" y="632"/>
                    <a:pt x="204" y="631"/>
                    <a:pt x="205" y="630"/>
                  </a:cubicBezTo>
                  <a:cubicBezTo>
                    <a:pt x="205" y="630"/>
                    <a:pt x="205" y="630"/>
                    <a:pt x="205" y="630"/>
                  </a:cubicBezTo>
                  <a:cubicBezTo>
                    <a:pt x="205" y="630"/>
                    <a:pt x="206" y="629"/>
                    <a:pt x="206" y="629"/>
                  </a:cubicBezTo>
                  <a:cubicBezTo>
                    <a:pt x="206" y="629"/>
                    <a:pt x="206" y="629"/>
                    <a:pt x="206" y="629"/>
                  </a:cubicBezTo>
                  <a:cubicBezTo>
                    <a:pt x="207" y="628"/>
                    <a:pt x="208" y="628"/>
                    <a:pt x="209" y="629"/>
                  </a:cubicBezTo>
                  <a:cubicBezTo>
                    <a:pt x="209" y="629"/>
                    <a:pt x="209" y="629"/>
                    <a:pt x="209" y="629"/>
                  </a:cubicBezTo>
                  <a:cubicBezTo>
                    <a:pt x="210" y="630"/>
                    <a:pt x="210" y="631"/>
                    <a:pt x="209" y="632"/>
                  </a:cubicBezTo>
                  <a:cubicBezTo>
                    <a:pt x="209" y="632"/>
                    <a:pt x="209" y="632"/>
                    <a:pt x="209" y="632"/>
                  </a:cubicBezTo>
                  <a:cubicBezTo>
                    <a:pt x="209" y="632"/>
                    <a:pt x="209" y="633"/>
                    <a:pt x="208" y="633"/>
                  </a:cubicBezTo>
                  <a:cubicBezTo>
                    <a:pt x="208" y="633"/>
                    <a:pt x="208" y="633"/>
                    <a:pt x="208" y="633"/>
                  </a:cubicBezTo>
                  <a:cubicBezTo>
                    <a:pt x="208" y="633"/>
                    <a:pt x="208" y="633"/>
                    <a:pt x="208" y="633"/>
                  </a:cubicBezTo>
                  <a:cubicBezTo>
                    <a:pt x="208" y="634"/>
                    <a:pt x="207" y="634"/>
                    <a:pt x="207" y="634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06" y="634"/>
                    <a:pt x="206" y="634"/>
                    <a:pt x="205" y="633"/>
                  </a:cubicBezTo>
                  <a:close/>
                  <a:moveTo>
                    <a:pt x="212" y="626"/>
                  </a:moveTo>
                  <a:cubicBezTo>
                    <a:pt x="211" y="625"/>
                    <a:pt x="211" y="623"/>
                    <a:pt x="212" y="622"/>
                  </a:cubicBezTo>
                  <a:cubicBezTo>
                    <a:pt x="212" y="622"/>
                    <a:pt x="212" y="622"/>
                    <a:pt x="212" y="622"/>
                  </a:cubicBezTo>
                  <a:cubicBezTo>
                    <a:pt x="212" y="622"/>
                    <a:pt x="213" y="622"/>
                    <a:pt x="213" y="621"/>
                  </a:cubicBezTo>
                  <a:cubicBezTo>
                    <a:pt x="213" y="621"/>
                    <a:pt x="213" y="621"/>
                    <a:pt x="213" y="621"/>
                  </a:cubicBezTo>
                  <a:cubicBezTo>
                    <a:pt x="214" y="620"/>
                    <a:pt x="215" y="620"/>
                    <a:pt x="216" y="621"/>
                  </a:cubicBezTo>
                  <a:cubicBezTo>
                    <a:pt x="216" y="621"/>
                    <a:pt x="216" y="621"/>
                    <a:pt x="216" y="621"/>
                  </a:cubicBezTo>
                  <a:cubicBezTo>
                    <a:pt x="217" y="622"/>
                    <a:pt x="217" y="623"/>
                    <a:pt x="216" y="624"/>
                  </a:cubicBezTo>
                  <a:cubicBezTo>
                    <a:pt x="216" y="624"/>
                    <a:pt x="216" y="624"/>
                    <a:pt x="216" y="624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6" y="625"/>
                    <a:pt x="216" y="625"/>
                    <a:pt x="216" y="625"/>
                  </a:cubicBezTo>
                  <a:cubicBezTo>
                    <a:pt x="215" y="626"/>
                    <a:pt x="214" y="626"/>
                    <a:pt x="21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3" y="626"/>
                    <a:pt x="213" y="626"/>
                    <a:pt x="212" y="626"/>
                  </a:cubicBezTo>
                  <a:close/>
                  <a:moveTo>
                    <a:pt x="219" y="618"/>
                  </a:moveTo>
                  <a:cubicBezTo>
                    <a:pt x="218" y="617"/>
                    <a:pt x="218" y="615"/>
                    <a:pt x="219" y="614"/>
                  </a:cubicBezTo>
                  <a:cubicBezTo>
                    <a:pt x="219" y="614"/>
                    <a:pt x="219" y="614"/>
                    <a:pt x="219" y="614"/>
                  </a:cubicBezTo>
                  <a:cubicBezTo>
                    <a:pt x="219" y="614"/>
                    <a:pt x="220" y="614"/>
                    <a:pt x="220" y="613"/>
                  </a:cubicBezTo>
                  <a:cubicBezTo>
                    <a:pt x="220" y="613"/>
                    <a:pt x="220" y="613"/>
                    <a:pt x="220" y="613"/>
                  </a:cubicBezTo>
                  <a:cubicBezTo>
                    <a:pt x="221" y="612"/>
                    <a:pt x="222" y="612"/>
                    <a:pt x="223" y="613"/>
                  </a:cubicBezTo>
                  <a:cubicBezTo>
                    <a:pt x="223" y="613"/>
                    <a:pt x="223" y="613"/>
                    <a:pt x="223" y="613"/>
                  </a:cubicBezTo>
                  <a:cubicBezTo>
                    <a:pt x="224" y="614"/>
                    <a:pt x="224" y="615"/>
                    <a:pt x="223" y="616"/>
                  </a:cubicBezTo>
                  <a:cubicBezTo>
                    <a:pt x="223" y="616"/>
                    <a:pt x="223" y="616"/>
                    <a:pt x="223" y="616"/>
                  </a:cubicBezTo>
                  <a:cubicBezTo>
                    <a:pt x="223" y="617"/>
                    <a:pt x="223" y="617"/>
                    <a:pt x="222" y="617"/>
                  </a:cubicBezTo>
                  <a:cubicBezTo>
                    <a:pt x="222" y="617"/>
                    <a:pt x="222" y="617"/>
                    <a:pt x="222" y="617"/>
                  </a:cubicBezTo>
                  <a:cubicBezTo>
                    <a:pt x="222" y="617"/>
                    <a:pt x="222" y="617"/>
                    <a:pt x="222" y="617"/>
                  </a:cubicBezTo>
                  <a:cubicBezTo>
                    <a:pt x="222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0" y="618"/>
                    <a:pt x="220" y="618"/>
                    <a:pt x="219" y="618"/>
                  </a:cubicBezTo>
                  <a:close/>
                  <a:moveTo>
                    <a:pt x="226" y="610"/>
                  </a:moveTo>
                  <a:cubicBezTo>
                    <a:pt x="225" y="609"/>
                    <a:pt x="225" y="607"/>
                    <a:pt x="226" y="606"/>
                  </a:cubicBezTo>
                  <a:cubicBezTo>
                    <a:pt x="226" y="606"/>
                    <a:pt x="226" y="606"/>
                    <a:pt x="226" y="606"/>
                  </a:cubicBezTo>
                  <a:cubicBezTo>
                    <a:pt x="226" y="606"/>
                    <a:pt x="226" y="606"/>
                    <a:pt x="226" y="605"/>
                  </a:cubicBezTo>
                  <a:cubicBezTo>
                    <a:pt x="226" y="605"/>
                    <a:pt x="226" y="605"/>
                    <a:pt x="226" y="605"/>
                  </a:cubicBezTo>
                  <a:cubicBezTo>
                    <a:pt x="227" y="604"/>
                    <a:pt x="229" y="604"/>
                    <a:pt x="230" y="605"/>
                  </a:cubicBezTo>
                  <a:cubicBezTo>
                    <a:pt x="230" y="605"/>
                    <a:pt x="230" y="605"/>
                    <a:pt x="230" y="605"/>
                  </a:cubicBezTo>
                  <a:cubicBezTo>
                    <a:pt x="231" y="606"/>
                    <a:pt x="231" y="607"/>
                    <a:pt x="230" y="608"/>
                  </a:cubicBezTo>
                  <a:cubicBezTo>
                    <a:pt x="230" y="608"/>
                    <a:pt x="230" y="608"/>
                    <a:pt x="230" y="608"/>
                  </a:cubicBezTo>
                  <a:cubicBezTo>
                    <a:pt x="230" y="609"/>
                    <a:pt x="229" y="609"/>
                    <a:pt x="229" y="609"/>
                  </a:cubicBezTo>
                  <a:cubicBezTo>
                    <a:pt x="229" y="609"/>
                    <a:pt x="229" y="609"/>
                    <a:pt x="229" y="609"/>
                  </a:cubicBezTo>
                  <a:cubicBezTo>
                    <a:pt x="229" y="610"/>
                    <a:pt x="228" y="610"/>
                    <a:pt x="227" y="610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7" y="610"/>
                    <a:pt x="226" y="610"/>
                    <a:pt x="226" y="610"/>
                  </a:cubicBezTo>
                  <a:close/>
                  <a:moveTo>
                    <a:pt x="232" y="601"/>
                  </a:moveTo>
                  <a:cubicBezTo>
                    <a:pt x="231" y="601"/>
                    <a:pt x="231" y="599"/>
                    <a:pt x="232" y="598"/>
                  </a:cubicBezTo>
                  <a:cubicBezTo>
                    <a:pt x="232" y="598"/>
                    <a:pt x="232" y="598"/>
                    <a:pt x="232" y="598"/>
                  </a:cubicBezTo>
                  <a:cubicBezTo>
                    <a:pt x="232" y="598"/>
                    <a:pt x="232" y="598"/>
                    <a:pt x="233" y="597"/>
                  </a:cubicBezTo>
                  <a:cubicBezTo>
                    <a:pt x="233" y="597"/>
                    <a:pt x="233" y="597"/>
                    <a:pt x="233" y="597"/>
                  </a:cubicBezTo>
                  <a:cubicBezTo>
                    <a:pt x="234" y="596"/>
                    <a:pt x="235" y="596"/>
                    <a:pt x="236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7" y="597"/>
                    <a:pt x="237" y="599"/>
                    <a:pt x="236" y="600"/>
                  </a:cubicBezTo>
                  <a:cubicBezTo>
                    <a:pt x="236" y="600"/>
                    <a:pt x="236" y="600"/>
                    <a:pt x="236" y="600"/>
                  </a:cubicBezTo>
                  <a:cubicBezTo>
                    <a:pt x="236" y="600"/>
                    <a:pt x="236" y="601"/>
                    <a:pt x="236" y="601"/>
                  </a:cubicBezTo>
                  <a:cubicBezTo>
                    <a:pt x="236" y="601"/>
                    <a:pt x="236" y="601"/>
                    <a:pt x="236" y="601"/>
                  </a:cubicBezTo>
                  <a:cubicBezTo>
                    <a:pt x="235" y="602"/>
                    <a:pt x="234" y="602"/>
                    <a:pt x="234" y="602"/>
                  </a:cubicBezTo>
                  <a:cubicBezTo>
                    <a:pt x="234" y="602"/>
                    <a:pt x="234" y="602"/>
                    <a:pt x="234" y="602"/>
                  </a:cubicBezTo>
                  <a:cubicBezTo>
                    <a:pt x="233" y="602"/>
                    <a:pt x="233" y="602"/>
                    <a:pt x="232" y="601"/>
                  </a:cubicBezTo>
                  <a:close/>
                  <a:moveTo>
                    <a:pt x="239" y="593"/>
                  </a:moveTo>
                  <a:cubicBezTo>
                    <a:pt x="238" y="592"/>
                    <a:pt x="237" y="591"/>
                    <a:pt x="238" y="590"/>
                  </a:cubicBezTo>
                  <a:cubicBezTo>
                    <a:pt x="238" y="590"/>
                    <a:pt x="238" y="590"/>
                    <a:pt x="238" y="590"/>
                  </a:cubicBezTo>
                  <a:cubicBezTo>
                    <a:pt x="238" y="590"/>
                    <a:pt x="239" y="589"/>
                    <a:pt x="239" y="589"/>
                  </a:cubicBezTo>
                  <a:cubicBezTo>
                    <a:pt x="239" y="589"/>
                    <a:pt x="239" y="589"/>
                    <a:pt x="239" y="589"/>
                  </a:cubicBezTo>
                  <a:cubicBezTo>
                    <a:pt x="240" y="588"/>
                    <a:pt x="241" y="588"/>
                    <a:pt x="242" y="588"/>
                  </a:cubicBezTo>
                  <a:cubicBezTo>
                    <a:pt x="242" y="588"/>
                    <a:pt x="242" y="588"/>
                    <a:pt x="242" y="588"/>
                  </a:cubicBezTo>
                  <a:cubicBezTo>
                    <a:pt x="243" y="589"/>
                    <a:pt x="243" y="590"/>
                    <a:pt x="243" y="591"/>
                  </a:cubicBezTo>
                  <a:cubicBezTo>
                    <a:pt x="243" y="591"/>
                    <a:pt x="243" y="591"/>
                    <a:pt x="243" y="591"/>
                  </a:cubicBezTo>
                  <a:cubicBezTo>
                    <a:pt x="242" y="592"/>
                    <a:pt x="242" y="592"/>
                    <a:pt x="242" y="593"/>
                  </a:cubicBezTo>
                  <a:cubicBezTo>
                    <a:pt x="242" y="593"/>
                    <a:pt x="242" y="593"/>
                    <a:pt x="242" y="593"/>
                  </a:cubicBezTo>
                  <a:cubicBezTo>
                    <a:pt x="241" y="593"/>
                    <a:pt x="241" y="594"/>
                    <a:pt x="240" y="594"/>
                  </a:cubicBezTo>
                  <a:cubicBezTo>
                    <a:pt x="240" y="594"/>
                    <a:pt x="240" y="594"/>
                    <a:pt x="240" y="594"/>
                  </a:cubicBezTo>
                  <a:cubicBezTo>
                    <a:pt x="240" y="594"/>
                    <a:pt x="239" y="593"/>
                    <a:pt x="239" y="593"/>
                  </a:cubicBezTo>
                  <a:close/>
                  <a:moveTo>
                    <a:pt x="245" y="585"/>
                  </a:moveTo>
                  <a:cubicBezTo>
                    <a:pt x="244" y="584"/>
                    <a:pt x="243" y="582"/>
                    <a:pt x="244" y="581"/>
                  </a:cubicBezTo>
                  <a:cubicBezTo>
                    <a:pt x="244" y="581"/>
                    <a:pt x="244" y="581"/>
                    <a:pt x="244" y="581"/>
                  </a:cubicBezTo>
                  <a:cubicBezTo>
                    <a:pt x="244" y="581"/>
                    <a:pt x="244" y="581"/>
                    <a:pt x="245" y="580"/>
                  </a:cubicBezTo>
                  <a:cubicBezTo>
                    <a:pt x="245" y="580"/>
                    <a:pt x="245" y="580"/>
                    <a:pt x="245" y="580"/>
                  </a:cubicBezTo>
                  <a:cubicBezTo>
                    <a:pt x="245" y="579"/>
                    <a:pt x="247" y="579"/>
                    <a:pt x="248" y="580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49" y="580"/>
                    <a:pt x="249" y="582"/>
                    <a:pt x="249" y="583"/>
                  </a:cubicBezTo>
                  <a:cubicBezTo>
                    <a:pt x="249" y="583"/>
                    <a:pt x="249" y="583"/>
                    <a:pt x="249" y="583"/>
                  </a:cubicBezTo>
                  <a:cubicBezTo>
                    <a:pt x="248" y="583"/>
                    <a:pt x="248" y="584"/>
                    <a:pt x="248" y="584"/>
                  </a:cubicBezTo>
                  <a:cubicBezTo>
                    <a:pt x="248" y="584"/>
                    <a:pt x="248" y="584"/>
                    <a:pt x="248" y="584"/>
                  </a:cubicBezTo>
                  <a:cubicBezTo>
                    <a:pt x="248" y="584"/>
                    <a:pt x="248" y="584"/>
                    <a:pt x="248" y="584"/>
                  </a:cubicBezTo>
                  <a:cubicBezTo>
                    <a:pt x="247" y="585"/>
                    <a:pt x="247" y="585"/>
                    <a:pt x="246" y="585"/>
                  </a:cubicBezTo>
                  <a:cubicBezTo>
                    <a:pt x="246" y="585"/>
                    <a:pt x="246" y="585"/>
                    <a:pt x="246" y="585"/>
                  </a:cubicBezTo>
                  <a:cubicBezTo>
                    <a:pt x="245" y="585"/>
                    <a:pt x="245" y="585"/>
                    <a:pt x="245" y="585"/>
                  </a:cubicBezTo>
                  <a:close/>
                  <a:moveTo>
                    <a:pt x="250" y="576"/>
                  </a:moveTo>
                  <a:cubicBezTo>
                    <a:pt x="249" y="575"/>
                    <a:pt x="249" y="574"/>
                    <a:pt x="250" y="573"/>
                  </a:cubicBezTo>
                  <a:cubicBezTo>
                    <a:pt x="250" y="573"/>
                    <a:pt x="250" y="573"/>
                    <a:pt x="250" y="573"/>
                  </a:cubicBezTo>
                  <a:cubicBezTo>
                    <a:pt x="250" y="572"/>
                    <a:pt x="250" y="572"/>
                    <a:pt x="250" y="572"/>
                  </a:cubicBezTo>
                  <a:cubicBezTo>
                    <a:pt x="250" y="572"/>
                    <a:pt x="250" y="572"/>
                    <a:pt x="250" y="572"/>
                  </a:cubicBezTo>
                  <a:cubicBezTo>
                    <a:pt x="251" y="570"/>
                    <a:pt x="252" y="570"/>
                    <a:pt x="254" y="571"/>
                  </a:cubicBezTo>
                  <a:cubicBezTo>
                    <a:pt x="254" y="571"/>
                    <a:pt x="254" y="571"/>
                    <a:pt x="254" y="571"/>
                  </a:cubicBezTo>
                  <a:cubicBezTo>
                    <a:pt x="255" y="571"/>
                    <a:pt x="255" y="573"/>
                    <a:pt x="254" y="574"/>
                  </a:cubicBezTo>
                  <a:cubicBezTo>
                    <a:pt x="254" y="574"/>
                    <a:pt x="254" y="574"/>
                    <a:pt x="254" y="574"/>
                  </a:cubicBezTo>
                  <a:cubicBezTo>
                    <a:pt x="254" y="574"/>
                    <a:pt x="254" y="575"/>
                    <a:pt x="254" y="575"/>
                  </a:cubicBezTo>
                  <a:cubicBezTo>
                    <a:pt x="254" y="575"/>
                    <a:pt x="254" y="575"/>
                    <a:pt x="254" y="575"/>
                  </a:cubicBezTo>
                  <a:cubicBezTo>
                    <a:pt x="254" y="575"/>
                    <a:pt x="254" y="575"/>
                    <a:pt x="254" y="575"/>
                  </a:cubicBezTo>
                  <a:cubicBezTo>
                    <a:pt x="253" y="576"/>
                    <a:pt x="252" y="576"/>
                    <a:pt x="252" y="576"/>
                  </a:cubicBezTo>
                  <a:cubicBezTo>
                    <a:pt x="252" y="576"/>
                    <a:pt x="252" y="576"/>
                    <a:pt x="252" y="576"/>
                  </a:cubicBezTo>
                  <a:cubicBezTo>
                    <a:pt x="251" y="576"/>
                    <a:pt x="251" y="576"/>
                    <a:pt x="250" y="576"/>
                  </a:cubicBezTo>
                  <a:close/>
                  <a:moveTo>
                    <a:pt x="256" y="567"/>
                  </a:moveTo>
                  <a:cubicBezTo>
                    <a:pt x="255" y="566"/>
                    <a:pt x="254" y="565"/>
                    <a:pt x="255" y="564"/>
                  </a:cubicBezTo>
                  <a:cubicBezTo>
                    <a:pt x="255" y="564"/>
                    <a:pt x="255" y="564"/>
                    <a:pt x="255" y="564"/>
                  </a:cubicBezTo>
                  <a:cubicBezTo>
                    <a:pt x="255" y="563"/>
                    <a:pt x="255" y="563"/>
                    <a:pt x="256" y="563"/>
                  </a:cubicBezTo>
                  <a:cubicBezTo>
                    <a:pt x="256" y="563"/>
                    <a:pt x="256" y="563"/>
                    <a:pt x="256" y="563"/>
                  </a:cubicBezTo>
                  <a:cubicBezTo>
                    <a:pt x="256" y="562"/>
                    <a:pt x="258" y="561"/>
                    <a:pt x="259" y="562"/>
                  </a:cubicBezTo>
                  <a:cubicBezTo>
                    <a:pt x="259" y="562"/>
                    <a:pt x="259" y="562"/>
                    <a:pt x="259" y="562"/>
                  </a:cubicBezTo>
                  <a:cubicBezTo>
                    <a:pt x="260" y="562"/>
                    <a:pt x="260" y="564"/>
                    <a:pt x="260" y="565"/>
                  </a:cubicBezTo>
                  <a:cubicBezTo>
                    <a:pt x="260" y="565"/>
                    <a:pt x="260" y="565"/>
                    <a:pt x="260" y="565"/>
                  </a:cubicBezTo>
                  <a:cubicBezTo>
                    <a:pt x="259" y="565"/>
                    <a:pt x="259" y="566"/>
                    <a:pt x="259" y="566"/>
                  </a:cubicBezTo>
                  <a:cubicBezTo>
                    <a:pt x="259" y="566"/>
                    <a:pt x="259" y="566"/>
                    <a:pt x="259" y="566"/>
                  </a:cubicBezTo>
                  <a:cubicBezTo>
                    <a:pt x="259" y="567"/>
                    <a:pt x="258" y="567"/>
                    <a:pt x="257" y="567"/>
                  </a:cubicBezTo>
                  <a:cubicBezTo>
                    <a:pt x="257" y="567"/>
                    <a:pt x="257" y="567"/>
                    <a:pt x="257" y="567"/>
                  </a:cubicBezTo>
                  <a:cubicBezTo>
                    <a:pt x="257" y="567"/>
                    <a:pt x="256" y="567"/>
                    <a:pt x="256" y="567"/>
                  </a:cubicBezTo>
                  <a:close/>
                  <a:moveTo>
                    <a:pt x="261" y="558"/>
                  </a:moveTo>
                  <a:cubicBezTo>
                    <a:pt x="260" y="557"/>
                    <a:pt x="259" y="556"/>
                    <a:pt x="260" y="555"/>
                  </a:cubicBezTo>
                  <a:cubicBezTo>
                    <a:pt x="260" y="555"/>
                    <a:pt x="260" y="555"/>
                    <a:pt x="260" y="555"/>
                  </a:cubicBezTo>
                  <a:cubicBezTo>
                    <a:pt x="260" y="554"/>
                    <a:pt x="261" y="554"/>
                    <a:pt x="261" y="554"/>
                  </a:cubicBezTo>
                  <a:cubicBezTo>
                    <a:pt x="261" y="554"/>
                    <a:pt x="261" y="554"/>
                    <a:pt x="261" y="554"/>
                  </a:cubicBezTo>
                  <a:cubicBezTo>
                    <a:pt x="261" y="552"/>
                    <a:pt x="263" y="552"/>
                    <a:pt x="264" y="553"/>
                  </a:cubicBezTo>
                  <a:cubicBezTo>
                    <a:pt x="264" y="553"/>
                    <a:pt x="264" y="553"/>
                    <a:pt x="264" y="553"/>
                  </a:cubicBezTo>
                  <a:cubicBezTo>
                    <a:pt x="265" y="553"/>
                    <a:pt x="265" y="555"/>
                    <a:pt x="265" y="556"/>
                  </a:cubicBezTo>
                  <a:cubicBezTo>
                    <a:pt x="265" y="556"/>
                    <a:pt x="265" y="556"/>
                    <a:pt x="265" y="556"/>
                  </a:cubicBezTo>
                  <a:cubicBezTo>
                    <a:pt x="265" y="556"/>
                    <a:pt x="264" y="557"/>
                    <a:pt x="264" y="557"/>
                  </a:cubicBezTo>
                  <a:cubicBezTo>
                    <a:pt x="264" y="557"/>
                    <a:pt x="264" y="557"/>
                    <a:pt x="264" y="557"/>
                  </a:cubicBezTo>
                  <a:cubicBezTo>
                    <a:pt x="264" y="558"/>
                    <a:pt x="263" y="558"/>
                    <a:pt x="262" y="558"/>
                  </a:cubicBezTo>
                  <a:cubicBezTo>
                    <a:pt x="262" y="558"/>
                    <a:pt x="262" y="558"/>
                    <a:pt x="262" y="558"/>
                  </a:cubicBezTo>
                  <a:cubicBezTo>
                    <a:pt x="262" y="558"/>
                    <a:pt x="261" y="558"/>
                    <a:pt x="261" y="558"/>
                  </a:cubicBezTo>
                  <a:close/>
                  <a:moveTo>
                    <a:pt x="266" y="549"/>
                  </a:moveTo>
                  <a:cubicBezTo>
                    <a:pt x="265" y="548"/>
                    <a:pt x="264" y="547"/>
                    <a:pt x="265" y="546"/>
                  </a:cubicBezTo>
                  <a:cubicBezTo>
                    <a:pt x="265" y="546"/>
                    <a:pt x="265" y="546"/>
                    <a:pt x="265" y="546"/>
                  </a:cubicBezTo>
                  <a:cubicBezTo>
                    <a:pt x="265" y="545"/>
                    <a:pt x="265" y="545"/>
                    <a:pt x="266" y="544"/>
                  </a:cubicBezTo>
                  <a:cubicBezTo>
                    <a:pt x="266" y="544"/>
                    <a:pt x="266" y="544"/>
                    <a:pt x="266" y="544"/>
                  </a:cubicBezTo>
                  <a:cubicBezTo>
                    <a:pt x="266" y="543"/>
                    <a:pt x="268" y="543"/>
                    <a:pt x="269" y="543"/>
                  </a:cubicBezTo>
                  <a:cubicBezTo>
                    <a:pt x="269" y="543"/>
                    <a:pt x="269" y="543"/>
                    <a:pt x="269" y="543"/>
                  </a:cubicBezTo>
                  <a:cubicBezTo>
                    <a:pt x="270" y="544"/>
                    <a:pt x="270" y="545"/>
                    <a:pt x="270" y="546"/>
                  </a:cubicBezTo>
                  <a:cubicBezTo>
                    <a:pt x="270" y="546"/>
                    <a:pt x="270" y="546"/>
                    <a:pt x="270" y="546"/>
                  </a:cubicBezTo>
                  <a:cubicBezTo>
                    <a:pt x="269" y="547"/>
                    <a:pt x="269" y="547"/>
                    <a:pt x="269" y="548"/>
                  </a:cubicBezTo>
                  <a:cubicBezTo>
                    <a:pt x="269" y="548"/>
                    <a:pt x="269" y="548"/>
                    <a:pt x="269" y="548"/>
                  </a:cubicBezTo>
                  <a:cubicBezTo>
                    <a:pt x="269" y="548"/>
                    <a:pt x="268" y="549"/>
                    <a:pt x="267" y="549"/>
                  </a:cubicBezTo>
                  <a:cubicBezTo>
                    <a:pt x="267" y="549"/>
                    <a:pt x="267" y="549"/>
                    <a:pt x="267" y="549"/>
                  </a:cubicBezTo>
                  <a:cubicBezTo>
                    <a:pt x="267" y="549"/>
                    <a:pt x="266" y="549"/>
                    <a:pt x="266" y="549"/>
                  </a:cubicBezTo>
                  <a:close/>
                  <a:moveTo>
                    <a:pt x="271" y="539"/>
                  </a:moveTo>
                  <a:cubicBezTo>
                    <a:pt x="269" y="539"/>
                    <a:pt x="269" y="537"/>
                    <a:pt x="270" y="536"/>
                  </a:cubicBezTo>
                  <a:cubicBezTo>
                    <a:pt x="270" y="536"/>
                    <a:pt x="270" y="536"/>
                    <a:pt x="270" y="536"/>
                  </a:cubicBezTo>
                  <a:cubicBezTo>
                    <a:pt x="270" y="536"/>
                    <a:pt x="270" y="535"/>
                    <a:pt x="270" y="535"/>
                  </a:cubicBezTo>
                  <a:cubicBezTo>
                    <a:pt x="270" y="535"/>
                    <a:pt x="270" y="535"/>
                    <a:pt x="270" y="535"/>
                  </a:cubicBezTo>
                  <a:cubicBezTo>
                    <a:pt x="271" y="534"/>
                    <a:pt x="272" y="533"/>
                    <a:pt x="273" y="534"/>
                  </a:cubicBezTo>
                  <a:cubicBezTo>
                    <a:pt x="273" y="534"/>
                    <a:pt x="273" y="534"/>
                    <a:pt x="273" y="534"/>
                  </a:cubicBezTo>
                  <a:cubicBezTo>
                    <a:pt x="274" y="534"/>
                    <a:pt x="275" y="536"/>
                    <a:pt x="274" y="537"/>
                  </a:cubicBezTo>
                  <a:cubicBezTo>
                    <a:pt x="274" y="537"/>
                    <a:pt x="274" y="537"/>
                    <a:pt x="274" y="537"/>
                  </a:cubicBezTo>
                  <a:cubicBezTo>
                    <a:pt x="274" y="537"/>
                    <a:pt x="274" y="538"/>
                    <a:pt x="274" y="538"/>
                  </a:cubicBezTo>
                  <a:cubicBezTo>
                    <a:pt x="274" y="538"/>
                    <a:pt x="274" y="538"/>
                    <a:pt x="274" y="538"/>
                  </a:cubicBezTo>
                  <a:cubicBezTo>
                    <a:pt x="273" y="539"/>
                    <a:pt x="272" y="540"/>
                    <a:pt x="272" y="540"/>
                  </a:cubicBezTo>
                  <a:cubicBezTo>
                    <a:pt x="272" y="540"/>
                    <a:pt x="272" y="540"/>
                    <a:pt x="272" y="540"/>
                  </a:cubicBezTo>
                  <a:cubicBezTo>
                    <a:pt x="271" y="540"/>
                    <a:pt x="271" y="539"/>
                    <a:pt x="271" y="539"/>
                  </a:cubicBezTo>
                  <a:close/>
                  <a:moveTo>
                    <a:pt x="275" y="530"/>
                  </a:moveTo>
                  <a:cubicBezTo>
                    <a:pt x="274" y="529"/>
                    <a:pt x="273" y="528"/>
                    <a:pt x="274" y="527"/>
                  </a:cubicBezTo>
                  <a:cubicBezTo>
                    <a:pt x="274" y="527"/>
                    <a:pt x="274" y="527"/>
                    <a:pt x="274" y="527"/>
                  </a:cubicBezTo>
                  <a:cubicBezTo>
                    <a:pt x="274" y="526"/>
                    <a:pt x="274" y="526"/>
                    <a:pt x="274" y="526"/>
                  </a:cubicBezTo>
                  <a:cubicBezTo>
                    <a:pt x="274" y="526"/>
                    <a:pt x="274" y="526"/>
                    <a:pt x="274" y="526"/>
                  </a:cubicBezTo>
                  <a:cubicBezTo>
                    <a:pt x="275" y="524"/>
                    <a:pt x="276" y="524"/>
                    <a:pt x="277" y="524"/>
                  </a:cubicBezTo>
                  <a:cubicBezTo>
                    <a:pt x="277" y="524"/>
                    <a:pt x="277" y="524"/>
                    <a:pt x="277" y="524"/>
                  </a:cubicBezTo>
                  <a:cubicBezTo>
                    <a:pt x="278" y="525"/>
                    <a:pt x="279" y="526"/>
                    <a:pt x="279" y="527"/>
                  </a:cubicBezTo>
                  <a:cubicBezTo>
                    <a:pt x="279" y="527"/>
                    <a:pt x="279" y="527"/>
                    <a:pt x="279" y="527"/>
                  </a:cubicBezTo>
                  <a:cubicBezTo>
                    <a:pt x="278" y="528"/>
                    <a:pt x="278" y="528"/>
                    <a:pt x="278" y="529"/>
                  </a:cubicBezTo>
                  <a:cubicBezTo>
                    <a:pt x="278" y="529"/>
                    <a:pt x="278" y="529"/>
                    <a:pt x="278" y="529"/>
                  </a:cubicBezTo>
                  <a:cubicBezTo>
                    <a:pt x="278" y="529"/>
                    <a:pt x="277" y="530"/>
                    <a:pt x="276" y="530"/>
                  </a:cubicBezTo>
                  <a:cubicBezTo>
                    <a:pt x="276" y="530"/>
                    <a:pt x="276" y="530"/>
                    <a:pt x="276" y="530"/>
                  </a:cubicBezTo>
                  <a:cubicBezTo>
                    <a:pt x="276" y="530"/>
                    <a:pt x="275" y="530"/>
                    <a:pt x="275" y="530"/>
                  </a:cubicBezTo>
                  <a:close/>
                  <a:moveTo>
                    <a:pt x="279" y="520"/>
                  </a:moveTo>
                  <a:cubicBezTo>
                    <a:pt x="278" y="520"/>
                    <a:pt x="277" y="518"/>
                    <a:pt x="278" y="517"/>
                  </a:cubicBezTo>
                  <a:cubicBezTo>
                    <a:pt x="278" y="517"/>
                    <a:pt x="278" y="517"/>
                    <a:pt x="278" y="517"/>
                  </a:cubicBezTo>
                  <a:cubicBezTo>
                    <a:pt x="278" y="517"/>
                    <a:pt x="278" y="516"/>
                    <a:pt x="278" y="516"/>
                  </a:cubicBezTo>
                  <a:cubicBezTo>
                    <a:pt x="278" y="516"/>
                    <a:pt x="278" y="516"/>
                    <a:pt x="278" y="516"/>
                  </a:cubicBezTo>
                  <a:cubicBezTo>
                    <a:pt x="279" y="515"/>
                    <a:pt x="280" y="514"/>
                    <a:pt x="281" y="515"/>
                  </a:cubicBezTo>
                  <a:cubicBezTo>
                    <a:pt x="281" y="515"/>
                    <a:pt x="281" y="515"/>
                    <a:pt x="281" y="515"/>
                  </a:cubicBezTo>
                  <a:cubicBezTo>
                    <a:pt x="282" y="515"/>
                    <a:pt x="283" y="516"/>
                    <a:pt x="283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2" y="518"/>
                    <a:pt x="282" y="518"/>
                    <a:pt x="282" y="519"/>
                  </a:cubicBezTo>
                  <a:cubicBezTo>
                    <a:pt x="282" y="519"/>
                    <a:pt x="282" y="519"/>
                    <a:pt x="282" y="519"/>
                  </a:cubicBezTo>
                  <a:cubicBezTo>
                    <a:pt x="282" y="520"/>
                    <a:pt x="281" y="520"/>
                    <a:pt x="280" y="520"/>
                  </a:cubicBezTo>
                  <a:cubicBezTo>
                    <a:pt x="280" y="520"/>
                    <a:pt x="280" y="520"/>
                    <a:pt x="280" y="520"/>
                  </a:cubicBezTo>
                  <a:cubicBezTo>
                    <a:pt x="280" y="520"/>
                    <a:pt x="279" y="520"/>
                    <a:pt x="279" y="520"/>
                  </a:cubicBezTo>
                  <a:close/>
                  <a:moveTo>
                    <a:pt x="283" y="510"/>
                  </a:moveTo>
                  <a:cubicBezTo>
                    <a:pt x="282" y="510"/>
                    <a:pt x="281" y="509"/>
                    <a:pt x="281" y="508"/>
                  </a:cubicBezTo>
                  <a:cubicBezTo>
                    <a:pt x="281" y="508"/>
                    <a:pt x="281" y="508"/>
                    <a:pt x="281" y="508"/>
                  </a:cubicBezTo>
                  <a:cubicBezTo>
                    <a:pt x="282" y="507"/>
                    <a:pt x="282" y="507"/>
                    <a:pt x="282" y="506"/>
                  </a:cubicBezTo>
                  <a:cubicBezTo>
                    <a:pt x="282" y="506"/>
                    <a:pt x="282" y="506"/>
                    <a:pt x="282" y="506"/>
                  </a:cubicBezTo>
                  <a:cubicBezTo>
                    <a:pt x="282" y="505"/>
                    <a:pt x="284" y="504"/>
                    <a:pt x="285" y="505"/>
                  </a:cubicBezTo>
                  <a:cubicBezTo>
                    <a:pt x="285" y="505"/>
                    <a:pt x="285" y="505"/>
                    <a:pt x="285" y="505"/>
                  </a:cubicBezTo>
                  <a:cubicBezTo>
                    <a:pt x="286" y="505"/>
                    <a:pt x="287" y="507"/>
                    <a:pt x="286" y="508"/>
                  </a:cubicBezTo>
                  <a:cubicBezTo>
                    <a:pt x="286" y="508"/>
                    <a:pt x="286" y="508"/>
                    <a:pt x="286" y="508"/>
                  </a:cubicBezTo>
                  <a:cubicBezTo>
                    <a:pt x="286" y="508"/>
                    <a:pt x="286" y="509"/>
                    <a:pt x="286" y="509"/>
                  </a:cubicBezTo>
                  <a:cubicBezTo>
                    <a:pt x="286" y="509"/>
                    <a:pt x="286" y="509"/>
                    <a:pt x="286" y="509"/>
                  </a:cubicBezTo>
                  <a:cubicBezTo>
                    <a:pt x="286" y="509"/>
                    <a:pt x="286" y="509"/>
                    <a:pt x="286" y="509"/>
                  </a:cubicBezTo>
                  <a:cubicBezTo>
                    <a:pt x="285" y="510"/>
                    <a:pt x="285" y="511"/>
                    <a:pt x="284" y="511"/>
                  </a:cubicBezTo>
                  <a:cubicBezTo>
                    <a:pt x="284" y="511"/>
                    <a:pt x="284" y="511"/>
                    <a:pt x="284" y="511"/>
                  </a:cubicBezTo>
                  <a:cubicBezTo>
                    <a:pt x="283" y="511"/>
                    <a:pt x="283" y="511"/>
                    <a:pt x="283" y="510"/>
                  </a:cubicBezTo>
                  <a:close/>
                  <a:moveTo>
                    <a:pt x="286" y="501"/>
                  </a:moveTo>
                  <a:cubicBezTo>
                    <a:pt x="285" y="500"/>
                    <a:pt x="284" y="499"/>
                    <a:pt x="285" y="498"/>
                  </a:cubicBezTo>
                  <a:cubicBezTo>
                    <a:pt x="285" y="498"/>
                    <a:pt x="285" y="498"/>
                    <a:pt x="285" y="498"/>
                  </a:cubicBezTo>
                  <a:cubicBezTo>
                    <a:pt x="285" y="497"/>
                    <a:pt x="285" y="497"/>
                    <a:pt x="285" y="496"/>
                  </a:cubicBezTo>
                  <a:cubicBezTo>
                    <a:pt x="285" y="496"/>
                    <a:pt x="285" y="496"/>
                    <a:pt x="285" y="496"/>
                  </a:cubicBezTo>
                  <a:cubicBezTo>
                    <a:pt x="286" y="495"/>
                    <a:pt x="287" y="495"/>
                    <a:pt x="288" y="495"/>
                  </a:cubicBezTo>
                  <a:cubicBezTo>
                    <a:pt x="288" y="495"/>
                    <a:pt x="288" y="495"/>
                    <a:pt x="288" y="495"/>
                  </a:cubicBezTo>
                  <a:cubicBezTo>
                    <a:pt x="289" y="495"/>
                    <a:pt x="290" y="497"/>
                    <a:pt x="290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89" y="499"/>
                    <a:pt x="289" y="499"/>
                  </a:cubicBezTo>
                  <a:cubicBezTo>
                    <a:pt x="289" y="499"/>
                    <a:pt x="289" y="499"/>
                    <a:pt x="289" y="499"/>
                  </a:cubicBezTo>
                  <a:cubicBezTo>
                    <a:pt x="289" y="500"/>
                    <a:pt x="288" y="501"/>
                    <a:pt x="287" y="501"/>
                  </a:cubicBezTo>
                  <a:cubicBezTo>
                    <a:pt x="287" y="501"/>
                    <a:pt x="287" y="501"/>
                    <a:pt x="287" y="501"/>
                  </a:cubicBezTo>
                  <a:cubicBezTo>
                    <a:pt x="287" y="501"/>
                    <a:pt x="287" y="501"/>
                    <a:pt x="286" y="501"/>
                  </a:cubicBezTo>
                  <a:close/>
                  <a:moveTo>
                    <a:pt x="290" y="491"/>
                  </a:moveTo>
                  <a:cubicBezTo>
                    <a:pt x="288" y="490"/>
                    <a:pt x="288" y="489"/>
                    <a:pt x="288" y="488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7"/>
                    <a:pt x="288" y="487"/>
                    <a:pt x="288" y="487"/>
                  </a:cubicBezTo>
                  <a:cubicBezTo>
                    <a:pt x="288" y="487"/>
                    <a:pt x="288" y="487"/>
                    <a:pt x="288" y="487"/>
                  </a:cubicBezTo>
                  <a:cubicBezTo>
                    <a:pt x="289" y="485"/>
                    <a:pt x="290" y="485"/>
                    <a:pt x="291" y="485"/>
                  </a:cubicBezTo>
                  <a:cubicBezTo>
                    <a:pt x="291" y="485"/>
                    <a:pt x="291" y="485"/>
                    <a:pt x="291" y="485"/>
                  </a:cubicBezTo>
                  <a:cubicBezTo>
                    <a:pt x="292" y="485"/>
                    <a:pt x="293" y="487"/>
                    <a:pt x="293" y="488"/>
                  </a:cubicBezTo>
                  <a:cubicBezTo>
                    <a:pt x="293" y="488"/>
                    <a:pt x="293" y="488"/>
                    <a:pt x="293" y="488"/>
                  </a:cubicBezTo>
                  <a:cubicBezTo>
                    <a:pt x="293" y="488"/>
                    <a:pt x="293" y="489"/>
                    <a:pt x="292" y="489"/>
                  </a:cubicBezTo>
                  <a:cubicBezTo>
                    <a:pt x="292" y="489"/>
                    <a:pt x="292" y="489"/>
                    <a:pt x="292" y="489"/>
                  </a:cubicBezTo>
                  <a:cubicBezTo>
                    <a:pt x="292" y="489"/>
                    <a:pt x="292" y="489"/>
                    <a:pt x="292" y="489"/>
                  </a:cubicBezTo>
                  <a:cubicBezTo>
                    <a:pt x="292" y="490"/>
                    <a:pt x="291" y="491"/>
                    <a:pt x="290" y="491"/>
                  </a:cubicBezTo>
                  <a:cubicBezTo>
                    <a:pt x="290" y="491"/>
                    <a:pt x="290" y="491"/>
                    <a:pt x="290" y="491"/>
                  </a:cubicBezTo>
                  <a:cubicBezTo>
                    <a:pt x="290" y="491"/>
                    <a:pt x="290" y="491"/>
                    <a:pt x="290" y="491"/>
                  </a:cubicBezTo>
                  <a:close/>
                  <a:moveTo>
                    <a:pt x="292" y="481"/>
                  </a:moveTo>
                  <a:cubicBezTo>
                    <a:pt x="291" y="480"/>
                    <a:pt x="290" y="479"/>
                    <a:pt x="291" y="478"/>
                  </a:cubicBezTo>
                  <a:cubicBezTo>
                    <a:pt x="291" y="478"/>
                    <a:pt x="291" y="478"/>
                    <a:pt x="291" y="478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7"/>
                    <a:pt x="291" y="477"/>
                    <a:pt x="291" y="477"/>
                  </a:cubicBezTo>
                  <a:cubicBezTo>
                    <a:pt x="291" y="475"/>
                    <a:pt x="293" y="475"/>
                    <a:pt x="294" y="475"/>
                  </a:cubicBezTo>
                  <a:cubicBezTo>
                    <a:pt x="294" y="475"/>
                    <a:pt x="294" y="475"/>
                    <a:pt x="294" y="475"/>
                  </a:cubicBezTo>
                  <a:cubicBezTo>
                    <a:pt x="295" y="475"/>
                    <a:pt x="296" y="476"/>
                    <a:pt x="296" y="478"/>
                  </a:cubicBezTo>
                  <a:cubicBezTo>
                    <a:pt x="296" y="478"/>
                    <a:pt x="296" y="478"/>
                    <a:pt x="296" y="478"/>
                  </a:cubicBezTo>
                  <a:cubicBezTo>
                    <a:pt x="295" y="478"/>
                    <a:pt x="295" y="479"/>
                    <a:pt x="295" y="479"/>
                  </a:cubicBezTo>
                  <a:cubicBezTo>
                    <a:pt x="295" y="479"/>
                    <a:pt x="295" y="479"/>
                    <a:pt x="295" y="479"/>
                  </a:cubicBezTo>
                  <a:cubicBezTo>
                    <a:pt x="295" y="480"/>
                    <a:pt x="294" y="481"/>
                    <a:pt x="293" y="481"/>
                  </a:cubicBezTo>
                  <a:cubicBezTo>
                    <a:pt x="293" y="481"/>
                    <a:pt x="293" y="481"/>
                    <a:pt x="293" y="481"/>
                  </a:cubicBezTo>
                  <a:cubicBezTo>
                    <a:pt x="293" y="481"/>
                    <a:pt x="293" y="481"/>
                    <a:pt x="292" y="481"/>
                  </a:cubicBezTo>
                  <a:close/>
                  <a:moveTo>
                    <a:pt x="295" y="471"/>
                  </a:moveTo>
                  <a:cubicBezTo>
                    <a:pt x="294" y="470"/>
                    <a:pt x="293" y="469"/>
                    <a:pt x="293" y="468"/>
                  </a:cubicBezTo>
                  <a:cubicBezTo>
                    <a:pt x="293" y="468"/>
                    <a:pt x="293" y="468"/>
                    <a:pt x="293" y="468"/>
                  </a:cubicBezTo>
                  <a:cubicBezTo>
                    <a:pt x="293" y="467"/>
                    <a:pt x="294" y="467"/>
                    <a:pt x="294" y="466"/>
                  </a:cubicBezTo>
                  <a:cubicBezTo>
                    <a:pt x="294" y="466"/>
                    <a:pt x="294" y="466"/>
                    <a:pt x="294" y="466"/>
                  </a:cubicBezTo>
                  <a:cubicBezTo>
                    <a:pt x="294" y="465"/>
                    <a:pt x="295" y="464"/>
                    <a:pt x="296" y="465"/>
                  </a:cubicBezTo>
                  <a:cubicBezTo>
                    <a:pt x="296" y="465"/>
                    <a:pt x="296" y="465"/>
                    <a:pt x="296" y="465"/>
                  </a:cubicBezTo>
                  <a:cubicBezTo>
                    <a:pt x="298" y="465"/>
                    <a:pt x="298" y="466"/>
                    <a:pt x="298" y="468"/>
                  </a:cubicBezTo>
                  <a:cubicBezTo>
                    <a:pt x="298" y="468"/>
                    <a:pt x="298" y="468"/>
                    <a:pt x="298" y="468"/>
                  </a:cubicBezTo>
                  <a:cubicBezTo>
                    <a:pt x="298" y="468"/>
                    <a:pt x="298" y="468"/>
                    <a:pt x="298" y="469"/>
                  </a:cubicBezTo>
                  <a:cubicBezTo>
                    <a:pt x="298" y="469"/>
                    <a:pt x="298" y="469"/>
                    <a:pt x="298" y="469"/>
                  </a:cubicBezTo>
                  <a:cubicBezTo>
                    <a:pt x="298" y="470"/>
                    <a:pt x="297" y="471"/>
                    <a:pt x="296" y="471"/>
                  </a:cubicBezTo>
                  <a:cubicBezTo>
                    <a:pt x="296" y="471"/>
                    <a:pt x="296" y="471"/>
                    <a:pt x="296" y="471"/>
                  </a:cubicBezTo>
                  <a:cubicBezTo>
                    <a:pt x="295" y="471"/>
                    <a:pt x="295" y="471"/>
                    <a:pt x="295" y="471"/>
                  </a:cubicBezTo>
                  <a:close/>
                  <a:moveTo>
                    <a:pt x="297" y="460"/>
                  </a:moveTo>
                  <a:cubicBezTo>
                    <a:pt x="296" y="460"/>
                    <a:pt x="295" y="459"/>
                    <a:pt x="296" y="458"/>
                  </a:cubicBezTo>
                  <a:cubicBezTo>
                    <a:pt x="296" y="458"/>
                    <a:pt x="296" y="458"/>
                    <a:pt x="296" y="458"/>
                  </a:cubicBezTo>
                  <a:cubicBezTo>
                    <a:pt x="296" y="457"/>
                    <a:pt x="296" y="457"/>
                    <a:pt x="296" y="456"/>
                  </a:cubicBezTo>
                  <a:cubicBezTo>
                    <a:pt x="296" y="456"/>
                    <a:pt x="296" y="456"/>
                    <a:pt x="296" y="456"/>
                  </a:cubicBezTo>
                  <a:cubicBezTo>
                    <a:pt x="296" y="455"/>
                    <a:pt x="297" y="454"/>
                    <a:pt x="299" y="455"/>
                  </a:cubicBezTo>
                  <a:cubicBezTo>
                    <a:pt x="299" y="455"/>
                    <a:pt x="299" y="455"/>
                    <a:pt x="299" y="455"/>
                  </a:cubicBezTo>
                  <a:cubicBezTo>
                    <a:pt x="300" y="455"/>
                    <a:pt x="301" y="456"/>
                    <a:pt x="300" y="457"/>
                  </a:cubicBezTo>
                  <a:cubicBezTo>
                    <a:pt x="300" y="457"/>
                    <a:pt x="300" y="457"/>
                    <a:pt x="300" y="457"/>
                  </a:cubicBezTo>
                  <a:cubicBezTo>
                    <a:pt x="300" y="458"/>
                    <a:pt x="300" y="458"/>
                    <a:pt x="300" y="459"/>
                  </a:cubicBezTo>
                  <a:cubicBezTo>
                    <a:pt x="300" y="459"/>
                    <a:pt x="300" y="459"/>
                    <a:pt x="300" y="459"/>
                  </a:cubicBezTo>
                  <a:cubicBezTo>
                    <a:pt x="300" y="460"/>
                    <a:pt x="299" y="460"/>
                    <a:pt x="298" y="460"/>
                  </a:cubicBezTo>
                  <a:cubicBezTo>
                    <a:pt x="298" y="460"/>
                    <a:pt x="298" y="460"/>
                    <a:pt x="298" y="460"/>
                  </a:cubicBezTo>
                  <a:cubicBezTo>
                    <a:pt x="298" y="460"/>
                    <a:pt x="298" y="460"/>
                    <a:pt x="297" y="460"/>
                  </a:cubicBezTo>
                  <a:close/>
                  <a:moveTo>
                    <a:pt x="299" y="450"/>
                  </a:moveTo>
                  <a:cubicBezTo>
                    <a:pt x="298" y="450"/>
                    <a:pt x="297" y="449"/>
                    <a:pt x="298" y="447"/>
                  </a:cubicBezTo>
                  <a:cubicBezTo>
                    <a:pt x="298" y="447"/>
                    <a:pt x="298" y="447"/>
                    <a:pt x="298" y="447"/>
                  </a:cubicBezTo>
                  <a:cubicBezTo>
                    <a:pt x="298" y="447"/>
                    <a:pt x="298" y="447"/>
                    <a:pt x="298" y="446"/>
                  </a:cubicBezTo>
                  <a:cubicBezTo>
                    <a:pt x="298" y="446"/>
                    <a:pt x="298" y="446"/>
                    <a:pt x="298" y="446"/>
                  </a:cubicBezTo>
                  <a:cubicBezTo>
                    <a:pt x="298" y="445"/>
                    <a:pt x="299" y="444"/>
                    <a:pt x="300" y="444"/>
                  </a:cubicBezTo>
                  <a:cubicBezTo>
                    <a:pt x="300" y="444"/>
                    <a:pt x="300" y="444"/>
                    <a:pt x="300" y="444"/>
                  </a:cubicBezTo>
                  <a:cubicBezTo>
                    <a:pt x="302" y="444"/>
                    <a:pt x="303" y="446"/>
                    <a:pt x="302" y="447"/>
                  </a:cubicBezTo>
                  <a:cubicBezTo>
                    <a:pt x="302" y="447"/>
                    <a:pt x="302" y="447"/>
                    <a:pt x="302" y="447"/>
                  </a:cubicBezTo>
                  <a:cubicBezTo>
                    <a:pt x="302" y="447"/>
                    <a:pt x="302" y="448"/>
                    <a:pt x="302" y="448"/>
                  </a:cubicBezTo>
                  <a:cubicBezTo>
                    <a:pt x="302" y="448"/>
                    <a:pt x="302" y="448"/>
                    <a:pt x="302" y="448"/>
                  </a:cubicBezTo>
                  <a:cubicBezTo>
                    <a:pt x="302" y="448"/>
                    <a:pt x="302" y="448"/>
                    <a:pt x="302" y="448"/>
                  </a:cubicBezTo>
                  <a:cubicBezTo>
                    <a:pt x="302" y="449"/>
                    <a:pt x="301" y="450"/>
                    <a:pt x="300" y="450"/>
                  </a:cubicBezTo>
                  <a:cubicBezTo>
                    <a:pt x="300" y="450"/>
                    <a:pt x="300" y="450"/>
                    <a:pt x="300" y="450"/>
                  </a:cubicBezTo>
                  <a:cubicBezTo>
                    <a:pt x="300" y="450"/>
                    <a:pt x="300" y="450"/>
                    <a:pt x="299" y="450"/>
                  </a:cubicBezTo>
                  <a:close/>
                  <a:moveTo>
                    <a:pt x="301" y="440"/>
                  </a:moveTo>
                  <a:cubicBezTo>
                    <a:pt x="300" y="440"/>
                    <a:pt x="299" y="438"/>
                    <a:pt x="299" y="437"/>
                  </a:cubicBezTo>
                  <a:cubicBezTo>
                    <a:pt x="299" y="437"/>
                    <a:pt x="299" y="437"/>
                    <a:pt x="299" y="437"/>
                  </a:cubicBezTo>
                  <a:cubicBezTo>
                    <a:pt x="299" y="437"/>
                    <a:pt x="299" y="436"/>
                    <a:pt x="299" y="436"/>
                  </a:cubicBezTo>
                  <a:cubicBezTo>
                    <a:pt x="299" y="436"/>
                    <a:pt x="299" y="436"/>
                    <a:pt x="299" y="436"/>
                  </a:cubicBezTo>
                  <a:cubicBezTo>
                    <a:pt x="300" y="435"/>
                    <a:pt x="301" y="434"/>
                    <a:pt x="302" y="434"/>
                  </a:cubicBezTo>
                  <a:cubicBezTo>
                    <a:pt x="302" y="434"/>
                    <a:pt x="302" y="434"/>
                    <a:pt x="302" y="434"/>
                  </a:cubicBezTo>
                  <a:cubicBezTo>
                    <a:pt x="303" y="434"/>
                    <a:pt x="304" y="435"/>
                    <a:pt x="304" y="437"/>
                  </a:cubicBezTo>
                  <a:cubicBezTo>
                    <a:pt x="304" y="437"/>
                    <a:pt x="304" y="437"/>
                    <a:pt x="304" y="437"/>
                  </a:cubicBezTo>
                  <a:cubicBezTo>
                    <a:pt x="304" y="437"/>
                    <a:pt x="304" y="437"/>
                    <a:pt x="304" y="438"/>
                  </a:cubicBezTo>
                  <a:cubicBezTo>
                    <a:pt x="304" y="438"/>
                    <a:pt x="304" y="438"/>
                    <a:pt x="304" y="438"/>
                  </a:cubicBezTo>
                  <a:cubicBezTo>
                    <a:pt x="304" y="439"/>
                    <a:pt x="303" y="440"/>
                    <a:pt x="302" y="440"/>
                  </a:cubicBezTo>
                  <a:cubicBezTo>
                    <a:pt x="302" y="440"/>
                    <a:pt x="302" y="440"/>
                    <a:pt x="302" y="440"/>
                  </a:cubicBezTo>
                  <a:cubicBezTo>
                    <a:pt x="301" y="440"/>
                    <a:pt x="301" y="440"/>
                    <a:pt x="301" y="440"/>
                  </a:cubicBezTo>
                  <a:close/>
                  <a:moveTo>
                    <a:pt x="303" y="430"/>
                  </a:moveTo>
                  <a:cubicBezTo>
                    <a:pt x="301" y="429"/>
                    <a:pt x="300" y="428"/>
                    <a:pt x="301" y="427"/>
                  </a:cubicBezTo>
                  <a:cubicBezTo>
                    <a:pt x="301" y="427"/>
                    <a:pt x="301" y="427"/>
                    <a:pt x="301" y="427"/>
                  </a:cubicBezTo>
                  <a:cubicBezTo>
                    <a:pt x="301" y="427"/>
                    <a:pt x="301" y="426"/>
                    <a:pt x="301" y="426"/>
                  </a:cubicBezTo>
                  <a:cubicBezTo>
                    <a:pt x="301" y="426"/>
                    <a:pt x="301" y="426"/>
                    <a:pt x="301" y="426"/>
                  </a:cubicBezTo>
                  <a:cubicBezTo>
                    <a:pt x="301" y="424"/>
                    <a:pt x="302" y="423"/>
                    <a:pt x="303" y="424"/>
                  </a:cubicBezTo>
                  <a:cubicBezTo>
                    <a:pt x="303" y="424"/>
                    <a:pt x="303" y="424"/>
                    <a:pt x="303" y="424"/>
                  </a:cubicBezTo>
                  <a:cubicBezTo>
                    <a:pt x="305" y="424"/>
                    <a:pt x="306" y="425"/>
                    <a:pt x="305" y="426"/>
                  </a:cubicBezTo>
                  <a:cubicBezTo>
                    <a:pt x="305" y="426"/>
                    <a:pt x="305" y="426"/>
                    <a:pt x="305" y="426"/>
                  </a:cubicBezTo>
                  <a:cubicBezTo>
                    <a:pt x="305" y="427"/>
                    <a:pt x="305" y="427"/>
                    <a:pt x="305" y="428"/>
                  </a:cubicBezTo>
                  <a:cubicBezTo>
                    <a:pt x="305" y="428"/>
                    <a:pt x="305" y="428"/>
                    <a:pt x="305" y="428"/>
                  </a:cubicBezTo>
                  <a:cubicBezTo>
                    <a:pt x="305" y="429"/>
                    <a:pt x="304" y="430"/>
                    <a:pt x="303" y="430"/>
                  </a:cubicBezTo>
                  <a:cubicBezTo>
                    <a:pt x="303" y="430"/>
                    <a:pt x="303" y="430"/>
                    <a:pt x="303" y="430"/>
                  </a:cubicBezTo>
                  <a:cubicBezTo>
                    <a:pt x="303" y="430"/>
                    <a:pt x="303" y="430"/>
                    <a:pt x="303" y="430"/>
                  </a:cubicBezTo>
                  <a:close/>
                  <a:moveTo>
                    <a:pt x="304" y="419"/>
                  </a:moveTo>
                  <a:cubicBezTo>
                    <a:pt x="303" y="419"/>
                    <a:pt x="302" y="418"/>
                    <a:pt x="302" y="417"/>
                  </a:cubicBezTo>
                  <a:cubicBezTo>
                    <a:pt x="302" y="417"/>
                    <a:pt x="302" y="417"/>
                    <a:pt x="302" y="417"/>
                  </a:cubicBezTo>
                  <a:cubicBezTo>
                    <a:pt x="302" y="416"/>
                    <a:pt x="302" y="416"/>
                    <a:pt x="302" y="415"/>
                  </a:cubicBezTo>
                  <a:cubicBezTo>
                    <a:pt x="302" y="415"/>
                    <a:pt x="302" y="415"/>
                    <a:pt x="302" y="415"/>
                  </a:cubicBezTo>
                  <a:cubicBezTo>
                    <a:pt x="302" y="414"/>
                    <a:pt x="303" y="413"/>
                    <a:pt x="304" y="413"/>
                  </a:cubicBezTo>
                  <a:cubicBezTo>
                    <a:pt x="304" y="413"/>
                    <a:pt x="304" y="413"/>
                    <a:pt x="304" y="413"/>
                  </a:cubicBezTo>
                  <a:cubicBezTo>
                    <a:pt x="306" y="413"/>
                    <a:pt x="307" y="414"/>
                    <a:pt x="306" y="416"/>
                  </a:cubicBezTo>
                  <a:cubicBezTo>
                    <a:pt x="306" y="416"/>
                    <a:pt x="306" y="416"/>
                    <a:pt x="306" y="416"/>
                  </a:cubicBezTo>
                  <a:cubicBezTo>
                    <a:pt x="306" y="416"/>
                    <a:pt x="306" y="417"/>
                    <a:pt x="306" y="417"/>
                  </a:cubicBezTo>
                  <a:cubicBezTo>
                    <a:pt x="306" y="417"/>
                    <a:pt x="306" y="417"/>
                    <a:pt x="306" y="417"/>
                  </a:cubicBezTo>
                  <a:cubicBezTo>
                    <a:pt x="306" y="418"/>
                    <a:pt x="305" y="419"/>
                    <a:pt x="304" y="419"/>
                  </a:cubicBezTo>
                  <a:cubicBezTo>
                    <a:pt x="304" y="419"/>
                    <a:pt x="304" y="419"/>
                    <a:pt x="304" y="419"/>
                  </a:cubicBezTo>
                  <a:cubicBezTo>
                    <a:pt x="304" y="419"/>
                    <a:pt x="304" y="419"/>
                    <a:pt x="304" y="419"/>
                  </a:cubicBezTo>
                  <a:close/>
                  <a:moveTo>
                    <a:pt x="305" y="409"/>
                  </a:moveTo>
                  <a:cubicBezTo>
                    <a:pt x="304" y="409"/>
                    <a:pt x="303" y="408"/>
                    <a:pt x="303" y="406"/>
                  </a:cubicBezTo>
                  <a:cubicBezTo>
                    <a:pt x="303" y="406"/>
                    <a:pt x="303" y="406"/>
                    <a:pt x="303" y="406"/>
                  </a:cubicBezTo>
                  <a:cubicBezTo>
                    <a:pt x="303" y="406"/>
                    <a:pt x="303" y="405"/>
                    <a:pt x="303" y="405"/>
                  </a:cubicBezTo>
                  <a:cubicBezTo>
                    <a:pt x="303" y="405"/>
                    <a:pt x="303" y="405"/>
                    <a:pt x="303" y="405"/>
                  </a:cubicBezTo>
                  <a:cubicBezTo>
                    <a:pt x="303" y="404"/>
                    <a:pt x="304" y="403"/>
                    <a:pt x="305" y="403"/>
                  </a:cubicBezTo>
                  <a:cubicBezTo>
                    <a:pt x="305" y="403"/>
                    <a:pt x="305" y="403"/>
                    <a:pt x="305" y="403"/>
                  </a:cubicBezTo>
                  <a:cubicBezTo>
                    <a:pt x="306" y="403"/>
                    <a:pt x="307" y="404"/>
                    <a:pt x="307" y="405"/>
                  </a:cubicBezTo>
                  <a:cubicBezTo>
                    <a:pt x="307" y="405"/>
                    <a:pt x="307" y="405"/>
                    <a:pt x="307" y="405"/>
                  </a:cubicBezTo>
                  <a:cubicBezTo>
                    <a:pt x="307" y="406"/>
                    <a:pt x="307" y="406"/>
                    <a:pt x="307" y="407"/>
                  </a:cubicBezTo>
                  <a:cubicBezTo>
                    <a:pt x="307" y="407"/>
                    <a:pt x="307" y="407"/>
                    <a:pt x="307" y="407"/>
                  </a:cubicBezTo>
                  <a:cubicBezTo>
                    <a:pt x="307" y="408"/>
                    <a:pt x="306" y="409"/>
                    <a:pt x="305" y="409"/>
                  </a:cubicBezTo>
                  <a:cubicBezTo>
                    <a:pt x="305" y="409"/>
                    <a:pt x="305" y="409"/>
                    <a:pt x="305" y="409"/>
                  </a:cubicBezTo>
                  <a:cubicBezTo>
                    <a:pt x="305" y="409"/>
                    <a:pt x="305" y="409"/>
                    <a:pt x="305" y="409"/>
                  </a:cubicBezTo>
                  <a:close/>
                  <a:moveTo>
                    <a:pt x="305" y="398"/>
                  </a:moveTo>
                  <a:cubicBezTo>
                    <a:pt x="304" y="398"/>
                    <a:pt x="303" y="397"/>
                    <a:pt x="303" y="396"/>
                  </a:cubicBezTo>
                  <a:cubicBezTo>
                    <a:pt x="303" y="396"/>
                    <a:pt x="303" y="396"/>
                    <a:pt x="303" y="396"/>
                  </a:cubicBezTo>
                  <a:cubicBezTo>
                    <a:pt x="303" y="395"/>
                    <a:pt x="303" y="395"/>
                    <a:pt x="303" y="395"/>
                  </a:cubicBezTo>
                  <a:cubicBezTo>
                    <a:pt x="303" y="395"/>
                    <a:pt x="303" y="395"/>
                    <a:pt x="303" y="395"/>
                  </a:cubicBezTo>
                  <a:cubicBezTo>
                    <a:pt x="303" y="393"/>
                    <a:pt x="304" y="392"/>
                    <a:pt x="306" y="392"/>
                  </a:cubicBezTo>
                  <a:cubicBezTo>
                    <a:pt x="306" y="392"/>
                    <a:pt x="306" y="392"/>
                    <a:pt x="306" y="392"/>
                  </a:cubicBezTo>
                  <a:cubicBezTo>
                    <a:pt x="307" y="392"/>
                    <a:pt x="308" y="393"/>
                    <a:pt x="308" y="395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5"/>
                    <a:pt x="308" y="396"/>
                    <a:pt x="308" y="396"/>
                  </a:cubicBezTo>
                  <a:cubicBezTo>
                    <a:pt x="308" y="396"/>
                    <a:pt x="308" y="396"/>
                    <a:pt x="308" y="396"/>
                  </a:cubicBezTo>
                  <a:cubicBezTo>
                    <a:pt x="308" y="397"/>
                    <a:pt x="307" y="398"/>
                    <a:pt x="306" y="398"/>
                  </a:cubicBezTo>
                  <a:cubicBezTo>
                    <a:pt x="306" y="398"/>
                    <a:pt x="306" y="398"/>
                    <a:pt x="306" y="398"/>
                  </a:cubicBezTo>
                  <a:cubicBezTo>
                    <a:pt x="306" y="398"/>
                    <a:pt x="305" y="398"/>
                    <a:pt x="305" y="398"/>
                  </a:cubicBezTo>
                  <a:close/>
                  <a:moveTo>
                    <a:pt x="306" y="388"/>
                  </a:moveTo>
                  <a:cubicBezTo>
                    <a:pt x="305" y="388"/>
                    <a:pt x="304" y="387"/>
                    <a:pt x="304" y="386"/>
                  </a:cubicBezTo>
                  <a:cubicBezTo>
                    <a:pt x="304" y="386"/>
                    <a:pt x="304" y="386"/>
                    <a:pt x="304" y="386"/>
                  </a:cubicBezTo>
                  <a:cubicBezTo>
                    <a:pt x="304" y="385"/>
                    <a:pt x="304" y="385"/>
                    <a:pt x="304" y="384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04" y="383"/>
                    <a:pt x="305" y="382"/>
                    <a:pt x="306" y="382"/>
                  </a:cubicBezTo>
                  <a:cubicBezTo>
                    <a:pt x="306" y="382"/>
                    <a:pt x="306" y="382"/>
                    <a:pt x="306" y="382"/>
                  </a:cubicBezTo>
                  <a:cubicBezTo>
                    <a:pt x="307" y="382"/>
                    <a:pt x="308" y="383"/>
                    <a:pt x="308" y="384"/>
                  </a:cubicBezTo>
                  <a:cubicBezTo>
                    <a:pt x="308" y="384"/>
                    <a:pt x="308" y="384"/>
                    <a:pt x="308" y="384"/>
                  </a:cubicBezTo>
                  <a:cubicBezTo>
                    <a:pt x="308" y="385"/>
                    <a:pt x="308" y="385"/>
                    <a:pt x="308" y="386"/>
                  </a:cubicBezTo>
                  <a:cubicBezTo>
                    <a:pt x="308" y="386"/>
                    <a:pt x="308" y="386"/>
                    <a:pt x="308" y="386"/>
                  </a:cubicBezTo>
                  <a:cubicBezTo>
                    <a:pt x="308" y="387"/>
                    <a:pt x="307" y="388"/>
                    <a:pt x="306" y="388"/>
                  </a:cubicBezTo>
                  <a:cubicBezTo>
                    <a:pt x="306" y="388"/>
                    <a:pt x="306" y="388"/>
                    <a:pt x="306" y="388"/>
                  </a:cubicBezTo>
                  <a:cubicBezTo>
                    <a:pt x="306" y="388"/>
                    <a:pt x="306" y="388"/>
                    <a:pt x="306" y="388"/>
                  </a:cubicBezTo>
                  <a:close/>
                  <a:moveTo>
                    <a:pt x="304" y="375"/>
                  </a:moveTo>
                  <a:cubicBezTo>
                    <a:pt x="304" y="375"/>
                    <a:pt x="304" y="374"/>
                    <a:pt x="304" y="374"/>
                  </a:cubicBezTo>
                  <a:cubicBezTo>
                    <a:pt x="304" y="374"/>
                    <a:pt x="304" y="374"/>
                    <a:pt x="304" y="374"/>
                  </a:cubicBezTo>
                  <a:cubicBezTo>
                    <a:pt x="304" y="373"/>
                    <a:pt x="305" y="371"/>
                    <a:pt x="306" y="371"/>
                  </a:cubicBezTo>
                  <a:cubicBezTo>
                    <a:pt x="306" y="371"/>
                    <a:pt x="306" y="371"/>
                    <a:pt x="306" y="371"/>
                  </a:cubicBezTo>
                  <a:cubicBezTo>
                    <a:pt x="307" y="371"/>
                    <a:pt x="308" y="372"/>
                    <a:pt x="308" y="374"/>
                  </a:cubicBezTo>
                  <a:cubicBezTo>
                    <a:pt x="308" y="374"/>
                    <a:pt x="308" y="374"/>
                    <a:pt x="308" y="374"/>
                  </a:cubicBezTo>
                  <a:cubicBezTo>
                    <a:pt x="308" y="374"/>
                    <a:pt x="308" y="375"/>
                    <a:pt x="308" y="375"/>
                  </a:cubicBezTo>
                  <a:cubicBezTo>
                    <a:pt x="308" y="375"/>
                    <a:pt x="308" y="375"/>
                    <a:pt x="308" y="375"/>
                  </a:cubicBezTo>
                  <a:cubicBezTo>
                    <a:pt x="308" y="376"/>
                    <a:pt x="307" y="377"/>
                    <a:pt x="306" y="377"/>
                  </a:cubicBezTo>
                  <a:cubicBezTo>
                    <a:pt x="306" y="377"/>
                    <a:pt x="306" y="377"/>
                    <a:pt x="306" y="377"/>
                  </a:cubicBezTo>
                  <a:cubicBezTo>
                    <a:pt x="305" y="377"/>
                    <a:pt x="304" y="376"/>
                    <a:pt x="304" y="375"/>
                  </a:cubicBezTo>
                  <a:close/>
                  <a:moveTo>
                    <a:pt x="304" y="365"/>
                  </a:moveTo>
                  <a:cubicBezTo>
                    <a:pt x="304" y="364"/>
                    <a:pt x="304" y="364"/>
                    <a:pt x="304" y="363"/>
                  </a:cubicBezTo>
                  <a:cubicBezTo>
                    <a:pt x="304" y="363"/>
                    <a:pt x="304" y="363"/>
                    <a:pt x="304" y="363"/>
                  </a:cubicBezTo>
                  <a:cubicBezTo>
                    <a:pt x="304" y="362"/>
                    <a:pt x="305" y="361"/>
                    <a:pt x="306" y="361"/>
                  </a:cubicBezTo>
                  <a:cubicBezTo>
                    <a:pt x="306" y="361"/>
                    <a:pt x="306" y="361"/>
                    <a:pt x="306" y="361"/>
                  </a:cubicBezTo>
                  <a:cubicBezTo>
                    <a:pt x="307" y="361"/>
                    <a:pt x="308" y="362"/>
                    <a:pt x="308" y="363"/>
                  </a:cubicBezTo>
                  <a:cubicBezTo>
                    <a:pt x="308" y="363"/>
                    <a:pt x="308" y="363"/>
                    <a:pt x="308" y="363"/>
                  </a:cubicBezTo>
                  <a:cubicBezTo>
                    <a:pt x="308" y="364"/>
                    <a:pt x="308" y="364"/>
                    <a:pt x="308" y="365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08" y="365"/>
                    <a:pt x="308" y="365"/>
                    <a:pt x="308" y="365"/>
                  </a:cubicBezTo>
                  <a:cubicBezTo>
                    <a:pt x="308" y="366"/>
                    <a:pt x="307" y="367"/>
                    <a:pt x="306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6" y="367"/>
                    <a:pt x="306" y="367"/>
                    <a:pt x="306" y="367"/>
                  </a:cubicBezTo>
                  <a:cubicBezTo>
                    <a:pt x="305" y="367"/>
                    <a:pt x="304" y="366"/>
                    <a:pt x="304" y="365"/>
                  </a:cubicBezTo>
                  <a:close/>
                  <a:moveTo>
                    <a:pt x="303" y="354"/>
                  </a:moveTo>
                  <a:cubicBezTo>
                    <a:pt x="303" y="354"/>
                    <a:pt x="303" y="353"/>
                    <a:pt x="303" y="353"/>
                  </a:cubicBezTo>
                  <a:cubicBezTo>
                    <a:pt x="303" y="353"/>
                    <a:pt x="303" y="353"/>
                    <a:pt x="303" y="353"/>
                  </a:cubicBezTo>
                  <a:cubicBezTo>
                    <a:pt x="303" y="352"/>
                    <a:pt x="304" y="351"/>
                    <a:pt x="305" y="351"/>
                  </a:cubicBezTo>
                  <a:cubicBezTo>
                    <a:pt x="305" y="351"/>
                    <a:pt x="305" y="351"/>
                    <a:pt x="305" y="351"/>
                  </a:cubicBezTo>
                  <a:cubicBezTo>
                    <a:pt x="307" y="351"/>
                    <a:pt x="308" y="352"/>
                    <a:pt x="308" y="353"/>
                  </a:cubicBezTo>
                  <a:cubicBezTo>
                    <a:pt x="308" y="353"/>
                    <a:pt x="308" y="353"/>
                    <a:pt x="308" y="353"/>
                  </a:cubicBezTo>
                  <a:cubicBezTo>
                    <a:pt x="308" y="353"/>
                    <a:pt x="308" y="354"/>
                    <a:pt x="308" y="354"/>
                  </a:cubicBezTo>
                  <a:cubicBezTo>
                    <a:pt x="308" y="354"/>
                    <a:pt x="308" y="354"/>
                    <a:pt x="308" y="354"/>
                  </a:cubicBezTo>
                  <a:cubicBezTo>
                    <a:pt x="308" y="354"/>
                    <a:pt x="308" y="354"/>
                    <a:pt x="308" y="354"/>
                  </a:cubicBezTo>
                  <a:cubicBezTo>
                    <a:pt x="308" y="355"/>
                    <a:pt x="307" y="356"/>
                    <a:pt x="306" y="357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6" y="357"/>
                    <a:pt x="306" y="357"/>
                    <a:pt x="306" y="357"/>
                  </a:cubicBezTo>
                  <a:cubicBezTo>
                    <a:pt x="304" y="357"/>
                    <a:pt x="303" y="356"/>
                    <a:pt x="303" y="354"/>
                  </a:cubicBezTo>
                  <a:close/>
                  <a:moveTo>
                    <a:pt x="303" y="344"/>
                  </a:moveTo>
                  <a:cubicBezTo>
                    <a:pt x="303" y="344"/>
                    <a:pt x="303" y="343"/>
                    <a:pt x="302" y="343"/>
                  </a:cubicBezTo>
                  <a:cubicBezTo>
                    <a:pt x="302" y="343"/>
                    <a:pt x="302" y="343"/>
                    <a:pt x="302" y="343"/>
                  </a:cubicBezTo>
                  <a:cubicBezTo>
                    <a:pt x="302" y="341"/>
                    <a:pt x="303" y="340"/>
                    <a:pt x="305" y="340"/>
                  </a:cubicBezTo>
                  <a:cubicBezTo>
                    <a:pt x="305" y="340"/>
                    <a:pt x="305" y="340"/>
                    <a:pt x="305" y="340"/>
                  </a:cubicBezTo>
                  <a:cubicBezTo>
                    <a:pt x="306" y="340"/>
                    <a:pt x="307" y="341"/>
                    <a:pt x="307" y="342"/>
                  </a:cubicBezTo>
                  <a:cubicBezTo>
                    <a:pt x="307" y="342"/>
                    <a:pt x="307" y="342"/>
                    <a:pt x="307" y="342"/>
                  </a:cubicBezTo>
                  <a:cubicBezTo>
                    <a:pt x="307" y="343"/>
                    <a:pt x="307" y="343"/>
                    <a:pt x="307" y="344"/>
                  </a:cubicBezTo>
                  <a:cubicBezTo>
                    <a:pt x="307" y="344"/>
                    <a:pt x="307" y="344"/>
                    <a:pt x="307" y="344"/>
                  </a:cubicBezTo>
                  <a:cubicBezTo>
                    <a:pt x="307" y="345"/>
                    <a:pt x="306" y="346"/>
                    <a:pt x="305" y="346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5" y="346"/>
                    <a:pt x="305" y="346"/>
                    <a:pt x="305" y="346"/>
                  </a:cubicBezTo>
                  <a:cubicBezTo>
                    <a:pt x="304" y="346"/>
                    <a:pt x="303" y="345"/>
                    <a:pt x="303" y="344"/>
                  </a:cubicBezTo>
                  <a:close/>
                  <a:moveTo>
                    <a:pt x="302" y="334"/>
                  </a:moveTo>
                  <a:cubicBezTo>
                    <a:pt x="302" y="333"/>
                    <a:pt x="302" y="333"/>
                    <a:pt x="302" y="332"/>
                  </a:cubicBezTo>
                  <a:cubicBezTo>
                    <a:pt x="302" y="332"/>
                    <a:pt x="302" y="332"/>
                    <a:pt x="302" y="332"/>
                  </a:cubicBezTo>
                  <a:cubicBezTo>
                    <a:pt x="301" y="331"/>
                    <a:pt x="302" y="330"/>
                    <a:pt x="304" y="330"/>
                  </a:cubicBezTo>
                  <a:cubicBezTo>
                    <a:pt x="304" y="330"/>
                    <a:pt x="304" y="330"/>
                    <a:pt x="304" y="330"/>
                  </a:cubicBezTo>
                  <a:cubicBezTo>
                    <a:pt x="305" y="330"/>
                    <a:pt x="306" y="331"/>
                    <a:pt x="306" y="332"/>
                  </a:cubicBezTo>
                  <a:cubicBezTo>
                    <a:pt x="306" y="332"/>
                    <a:pt x="306" y="332"/>
                    <a:pt x="306" y="332"/>
                  </a:cubicBezTo>
                  <a:cubicBezTo>
                    <a:pt x="306" y="332"/>
                    <a:pt x="306" y="333"/>
                    <a:pt x="306" y="333"/>
                  </a:cubicBezTo>
                  <a:cubicBezTo>
                    <a:pt x="306" y="333"/>
                    <a:pt x="306" y="333"/>
                    <a:pt x="306" y="333"/>
                  </a:cubicBezTo>
                  <a:cubicBezTo>
                    <a:pt x="306" y="334"/>
                    <a:pt x="305" y="336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3" y="336"/>
                    <a:pt x="302" y="335"/>
                    <a:pt x="302" y="334"/>
                  </a:cubicBezTo>
                  <a:close/>
                  <a:moveTo>
                    <a:pt x="301" y="323"/>
                  </a:moveTo>
                  <a:cubicBezTo>
                    <a:pt x="300" y="323"/>
                    <a:pt x="300" y="322"/>
                    <a:pt x="300" y="322"/>
                  </a:cubicBezTo>
                  <a:cubicBezTo>
                    <a:pt x="300" y="322"/>
                    <a:pt x="300" y="322"/>
                    <a:pt x="300" y="322"/>
                  </a:cubicBezTo>
                  <a:cubicBezTo>
                    <a:pt x="300" y="321"/>
                    <a:pt x="301" y="320"/>
                    <a:pt x="302" y="319"/>
                  </a:cubicBezTo>
                  <a:cubicBezTo>
                    <a:pt x="302" y="319"/>
                    <a:pt x="302" y="319"/>
                    <a:pt x="302" y="319"/>
                  </a:cubicBezTo>
                  <a:cubicBezTo>
                    <a:pt x="304" y="319"/>
                    <a:pt x="305" y="320"/>
                    <a:pt x="305" y="321"/>
                  </a:cubicBezTo>
                  <a:cubicBezTo>
                    <a:pt x="305" y="321"/>
                    <a:pt x="305" y="321"/>
                    <a:pt x="305" y="321"/>
                  </a:cubicBezTo>
                  <a:cubicBezTo>
                    <a:pt x="305" y="322"/>
                    <a:pt x="305" y="322"/>
                    <a:pt x="305" y="323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5" y="324"/>
                    <a:pt x="304" y="325"/>
                    <a:pt x="303" y="325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2" y="325"/>
                    <a:pt x="301" y="325"/>
                    <a:pt x="301" y="323"/>
                  </a:cubicBezTo>
                  <a:close/>
                  <a:moveTo>
                    <a:pt x="299" y="313"/>
                  </a:moveTo>
                  <a:cubicBezTo>
                    <a:pt x="299" y="313"/>
                    <a:pt x="299" y="312"/>
                    <a:pt x="299" y="312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0"/>
                    <a:pt x="300" y="309"/>
                    <a:pt x="301" y="309"/>
                  </a:cubicBezTo>
                  <a:cubicBezTo>
                    <a:pt x="301" y="309"/>
                    <a:pt x="301" y="309"/>
                    <a:pt x="301" y="309"/>
                  </a:cubicBezTo>
                  <a:cubicBezTo>
                    <a:pt x="302" y="309"/>
                    <a:pt x="303" y="310"/>
                    <a:pt x="303" y="311"/>
                  </a:cubicBezTo>
                  <a:cubicBezTo>
                    <a:pt x="303" y="311"/>
                    <a:pt x="303" y="311"/>
                    <a:pt x="303" y="311"/>
                  </a:cubicBezTo>
                  <a:cubicBezTo>
                    <a:pt x="304" y="311"/>
                    <a:pt x="304" y="312"/>
                    <a:pt x="304" y="312"/>
                  </a:cubicBezTo>
                  <a:cubicBezTo>
                    <a:pt x="304" y="312"/>
                    <a:pt x="304" y="312"/>
                    <a:pt x="304" y="312"/>
                  </a:cubicBezTo>
                  <a:cubicBezTo>
                    <a:pt x="304" y="314"/>
                    <a:pt x="303" y="315"/>
                    <a:pt x="302" y="315"/>
                  </a:cubicBezTo>
                  <a:cubicBezTo>
                    <a:pt x="302" y="315"/>
                    <a:pt x="302" y="315"/>
                    <a:pt x="302" y="315"/>
                  </a:cubicBezTo>
                  <a:cubicBezTo>
                    <a:pt x="302" y="315"/>
                    <a:pt x="301" y="315"/>
                    <a:pt x="301" y="31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0" y="315"/>
                    <a:pt x="299" y="314"/>
                    <a:pt x="299" y="313"/>
                  </a:cubicBezTo>
                  <a:close/>
                  <a:moveTo>
                    <a:pt x="297" y="303"/>
                  </a:moveTo>
                  <a:cubicBezTo>
                    <a:pt x="297" y="302"/>
                    <a:pt x="297" y="302"/>
                    <a:pt x="297" y="302"/>
                  </a:cubicBezTo>
                  <a:cubicBezTo>
                    <a:pt x="297" y="302"/>
                    <a:pt x="297" y="302"/>
                    <a:pt x="297" y="302"/>
                  </a:cubicBezTo>
                  <a:cubicBezTo>
                    <a:pt x="297" y="300"/>
                    <a:pt x="298" y="299"/>
                    <a:pt x="299" y="299"/>
                  </a:cubicBezTo>
                  <a:cubicBezTo>
                    <a:pt x="299" y="299"/>
                    <a:pt x="299" y="299"/>
                    <a:pt x="299" y="299"/>
                  </a:cubicBezTo>
                  <a:cubicBezTo>
                    <a:pt x="300" y="299"/>
                    <a:pt x="301" y="299"/>
                    <a:pt x="302" y="301"/>
                  </a:cubicBezTo>
                  <a:cubicBezTo>
                    <a:pt x="302" y="301"/>
                    <a:pt x="302" y="301"/>
                    <a:pt x="302" y="301"/>
                  </a:cubicBezTo>
                  <a:cubicBezTo>
                    <a:pt x="302" y="301"/>
                    <a:pt x="302" y="302"/>
                    <a:pt x="302" y="302"/>
                  </a:cubicBezTo>
                  <a:cubicBezTo>
                    <a:pt x="302" y="302"/>
                    <a:pt x="302" y="302"/>
                    <a:pt x="302" y="302"/>
                  </a:cubicBezTo>
                  <a:cubicBezTo>
                    <a:pt x="302" y="302"/>
                    <a:pt x="302" y="302"/>
                    <a:pt x="302" y="302"/>
                  </a:cubicBezTo>
                  <a:cubicBezTo>
                    <a:pt x="302" y="303"/>
                    <a:pt x="301" y="304"/>
                    <a:pt x="300" y="305"/>
                  </a:cubicBezTo>
                  <a:cubicBezTo>
                    <a:pt x="300" y="305"/>
                    <a:pt x="300" y="305"/>
                    <a:pt x="300" y="305"/>
                  </a:cubicBezTo>
                  <a:cubicBezTo>
                    <a:pt x="300" y="305"/>
                    <a:pt x="300" y="305"/>
                    <a:pt x="300" y="305"/>
                  </a:cubicBezTo>
                  <a:cubicBezTo>
                    <a:pt x="300" y="305"/>
                    <a:pt x="300" y="305"/>
                    <a:pt x="300" y="305"/>
                  </a:cubicBezTo>
                  <a:cubicBezTo>
                    <a:pt x="299" y="305"/>
                    <a:pt x="298" y="304"/>
                    <a:pt x="297" y="303"/>
                  </a:cubicBezTo>
                  <a:close/>
                  <a:moveTo>
                    <a:pt x="295" y="293"/>
                  </a:moveTo>
                  <a:cubicBezTo>
                    <a:pt x="295" y="292"/>
                    <a:pt x="295" y="292"/>
                    <a:pt x="295" y="291"/>
                  </a:cubicBezTo>
                  <a:cubicBezTo>
                    <a:pt x="295" y="291"/>
                    <a:pt x="295" y="291"/>
                    <a:pt x="295" y="291"/>
                  </a:cubicBezTo>
                  <a:cubicBezTo>
                    <a:pt x="295" y="290"/>
                    <a:pt x="296" y="289"/>
                    <a:pt x="297" y="289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8" y="288"/>
                    <a:pt x="299" y="289"/>
                    <a:pt x="300" y="290"/>
                  </a:cubicBezTo>
                  <a:cubicBezTo>
                    <a:pt x="300" y="290"/>
                    <a:pt x="300" y="290"/>
                    <a:pt x="300" y="290"/>
                  </a:cubicBezTo>
                  <a:cubicBezTo>
                    <a:pt x="300" y="291"/>
                    <a:pt x="300" y="291"/>
                    <a:pt x="300" y="292"/>
                  </a:cubicBezTo>
                  <a:cubicBezTo>
                    <a:pt x="300" y="292"/>
                    <a:pt x="300" y="292"/>
                    <a:pt x="300" y="292"/>
                  </a:cubicBezTo>
                  <a:cubicBezTo>
                    <a:pt x="300" y="292"/>
                    <a:pt x="300" y="292"/>
                    <a:pt x="300" y="292"/>
                  </a:cubicBezTo>
                  <a:cubicBezTo>
                    <a:pt x="300" y="293"/>
                    <a:pt x="299" y="294"/>
                    <a:pt x="298" y="29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7" y="294"/>
                    <a:pt x="296" y="294"/>
                    <a:pt x="295" y="293"/>
                  </a:cubicBezTo>
                  <a:close/>
                  <a:moveTo>
                    <a:pt x="293" y="283"/>
                  </a:moveTo>
                  <a:cubicBezTo>
                    <a:pt x="293" y="282"/>
                    <a:pt x="293" y="282"/>
                    <a:pt x="293" y="281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2" y="280"/>
                    <a:pt x="293" y="279"/>
                    <a:pt x="294" y="278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6" y="278"/>
                    <a:pt x="297" y="279"/>
                    <a:pt x="297" y="280"/>
                  </a:cubicBezTo>
                  <a:cubicBezTo>
                    <a:pt x="297" y="280"/>
                    <a:pt x="297" y="280"/>
                    <a:pt x="297" y="280"/>
                  </a:cubicBezTo>
                  <a:cubicBezTo>
                    <a:pt x="297" y="281"/>
                    <a:pt x="297" y="281"/>
                    <a:pt x="298" y="281"/>
                  </a:cubicBezTo>
                  <a:cubicBezTo>
                    <a:pt x="298" y="281"/>
                    <a:pt x="298" y="281"/>
                    <a:pt x="298" y="281"/>
                  </a:cubicBezTo>
                  <a:cubicBezTo>
                    <a:pt x="298" y="283"/>
                    <a:pt x="297" y="284"/>
                    <a:pt x="296" y="284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296" y="284"/>
                    <a:pt x="296" y="284"/>
                    <a:pt x="295" y="284"/>
                  </a:cubicBezTo>
                  <a:cubicBezTo>
                    <a:pt x="295" y="284"/>
                    <a:pt x="295" y="284"/>
                    <a:pt x="295" y="284"/>
                  </a:cubicBezTo>
                  <a:cubicBezTo>
                    <a:pt x="294" y="284"/>
                    <a:pt x="293" y="284"/>
                    <a:pt x="293" y="283"/>
                  </a:cubicBezTo>
                  <a:close/>
                  <a:moveTo>
                    <a:pt x="291" y="272"/>
                  </a:moveTo>
                  <a:cubicBezTo>
                    <a:pt x="290" y="272"/>
                    <a:pt x="290" y="272"/>
                    <a:pt x="290" y="271"/>
                  </a:cubicBezTo>
                  <a:cubicBezTo>
                    <a:pt x="290" y="271"/>
                    <a:pt x="290" y="271"/>
                    <a:pt x="290" y="271"/>
                  </a:cubicBezTo>
                  <a:cubicBezTo>
                    <a:pt x="290" y="270"/>
                    <a:pt x="291" y="269"/>
                    <a:pt x="292" y="268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3" y="268"/>
                    <a:pt x="294" y="269"/>
                    <a:pt x="295" y="270"/>
                  </a:cubicBezTo>
                  <a:cubicBezTo>
                    <a:pt x="295" y="270"/>
                    <a:pt x="295" y="270"/>
                    <a:pt x="295" y="270"/>
                  </a:cubicBezTo>
                  <a:cubicBezTo>
                    <a:pt x="295" y="270"/>
                    <a:pt x="295" y="271"/>
                    <a:pt x="295" y="271"/>
                  </a:cubicBezTo>
                  <a:cubicBezTo>
                    <a:pt x="295" y="271"/>
                    <a:pt x="295" y="271"/>
                    <a:pt x="295" y="271"/>
                  </a:cubicBezTo>
                  <a:cubicBezTo>
                    <a:pt x="295" y="272"/>
                    <a:pt x="295" y="274"/>
                    <a:pt x="293" y="274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3" y="274"/>
                    <a:pt x="293" y="274"/>
                    <a:pt x="293" y="274"/>
                  </a:cubicBezTo>
                  <a:cubicBezTo>
                    <a:pt x="292" y="274"/>
                    <a:pt x="291" y="274"/>
                    <a:pt x="291" y="272"/>
                  </a:cubicBezTo>
                  <a:close/>
                  <a:moveTo>
                    <a:pt x="288" y="263"/>
                  </a:moveTo>
                  <a:cubicBezTo>
                    <a:pt x="288" y="262"/>
                    <a:pt x="287" y="262"/>
                    <a:pt x="287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7" y="260"/>
                    <a:pt x="288" y="259"/>
                    <a:pt x="289" y="258"/>
                  </a:cubicBezTo>
                  <a:cubicBezTo>
                    <a:pt x="289" y="258"/>
                    <a:pt x="289" y="258"/>
                    <a:pt x="289" y="258"/>
                  </a:cubicBezTo>
                  <a:cubicBezTo>
                    <a:pt x="290" y="258"/>
                    <a:pt x="291" y="259"/>
                    <a:pt x="292" y="260"/>
                  </a:cubicBezTo>
                  <a:cubicBezTo>
                    <a:pt x="292" y="260"/>
                    <a:pt x="292" y="260"/>
                    <a:pt x="292" y="260"/>
                  </a:cubicBezTo>
                  <a:cubicBezTo>
                    <a:pt x="292" y="260"/>
                    <a:pt x="292" y="261"/>
                    <a:pt x="292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2" y="262"/>
                    <a:pt x="292" y="264"/>
                    <a:pt x="291" y="264"/>
                  </a:cubicBezTo>
                  <a:cubicBezTo>
                    <a:pt x="291" y="264"/>
                    <a:pt x="291" y="264"/>
                    <a:pt x="291" y="264"/>
                  </a:cubicBezTo>
                  <a:cubicBezTo>
                    <a:pt x="290" y="264"/>
                    <a:pt x="290" y="264"/>
                    <a:pt x="290" y="264"/>
                  </a:cubicBezTo>
                  <a:cubicBezTo>
                    <a:pt x="290" y="264"/>
                    <a:pt x="290" y="264"/>
                    <a:pt x="290" y="264"/>
                  </a:cubicBezTo>
                  <a:cubicBezTo>
                    <a:pt x="289" y="264"/>
                    <a:pt x="288" y="263"/>
                    <a:pt x="288" y="263"/>
                  </a:cubicBezTo>
                  <a:close/>
                  <a:moveTo>
                    <a:pt x="285" y="253"/>
                  </a:moveTo>
                  <a:cubicBezTo>
                    <a:pt x="284" y="252"/>
                    <a:pt x="284" y="252"/>
                    <a:pt x="284" y="251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4" y="250"/>
                    <a:pt x="284" y="249"/>
                    <a:pt x="286" y="248"/>
                  </a:cubicBezTo>
                  <a:cubicBezTo>
                    <a:pt x="286" y="248"/>
                    <a:pt x="286" y="248"/>
                    <a:pt x="286" y="248"/>
                  </a:cubicBezTo>
                  <a:cubicBezTo>
                    <a:pt x="287" y="248"/>
                    <a:pt x="288" y="249"/>
                    <a:pt x="288" y="250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289" y="250"/>
                    <a:pt x="289" y="251"/>
                    <a:pt x="289" y="251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289" y="252"/>
                    <a:pt x="289" y="254"/>
                    <a:pt x="287" y="254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86" y="254"/>
                    <a:pt x="285" y="254"/>
                    <a:pt x="285" y="253"/>
                  </a:cubicBezTo>
                  <a:close/>
                  <a:moveTo>
                    <a:pt x="281" y="243"/>
                  </a:moveTo>
                  <a:cubicBezTo>
                    <a:pt x="281" y="242"/>
                    <a:pt x="281" y="242"/>
                    <a:pt x="281" y="242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80" y="240"/>
                    <a:pt x="281" y="239"/>
                    <a:pt x="282" y="239"/>
                  </a:cubicBezTo>
                  <a:cubicBezTo>
                    <a:pt x="282" y="239"/>
                    <a:pt x="282" y="239"/>
                    <a:pt x="282" y="239"/>
                  </a:cubicBezTo>
                  <a:cubicBezTo>
                    <a:pt x="283" y="238"/>
                    <a:pt x="284" y="239"/>
                    <a:pt x="285" y="240"/>
                  </a:cubicBezTo>
                  <a:cubicBezTo>
                    <a:pt x="285" y="240"/>
                    <a:pt x="285" y="240"/>
                    <a:pt x="285" y="240"/>
                  </a:cubicBezTo>
                  <a:cubicBezTo>
                    <a:pt x="285" y="240"/>
                    <a:pt x="285" y="241"/>
                    <a:pt x="285" y="241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286" y="242"/>
                    <a:pt x="285" y="244"/>
                    <a:pt x="284" y="244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84" y="244"/>
                    <a:pt x="283" y="244"/>
                    <a:pt x="283" y="244"/>
                  </a:cubicBezTo>
                  <a:cubicBezTo>
                    <a:pt x="283" y="244"/>
                    <a:pt x="283" y="244"/>
                    <a:pt x="283" y="244"/>
                  </a:cubicBezTo>
                  <a:cubicBezTo>
                    <a:pt x="282" y="244"/>
                    <a:pt x="281" y="244"/>
                    <a:pt x="281" y="243"/>
                  </a:cubicBezTo>
                  <a:close/>
                  <a:moveTo>
                    <a:pt x="277" y="233"/>
                  </a:moveTo>
                  <a:cubicBezTo>
                    <a:pt x="277" y="233"/>
                    <a:pt x="277" y="232"/>
                    <a:pt x="277" y="232"/>
                  </a:cubicBezTo>
                  <a:cubicBezTo>
                    <a:pt x="277" y="232"/>
                    <a:pt x="277" y="232"/>
                    <a:pt x="277" y="232"/>
                  </a:cubicBezTo>
                  <a:cubicBezTo>
                    <a:pt x="276" y="231"/>
                    <a:pt x="277" y="229"/>
                    <a:pt x="278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8"/>
                    <a:pt x="281" y="229"/>
                    <a:pt x="281" y="230"/>
                  </a:cubicBezTo>
                  <a:cubicBezTo>
                    <a:pt x="281" y="230"/>
                    <a:pt x="281" y="230"/>
                    <a:pt x="281" y="230"/>
                  </a:cubicBezTo>
                  <a:cubicBezTo>
                    <a:pt x="281" y="231"/>
                    <a:pt x="281" y="231"/>
                    <a:pt x="282" y="231"/>
                  </a:cubicBezTo>
                  <a:cubicBezTo>
                    <a:pt x="282" y="231"/>
                    <a:pt x="282" y="231"/>
                    <a:pt x="282" y="231"/>
                  </a:cubicBezTo>
                  <a:cubicBezTo>
                    <a:pt x="282" y="231"/>
                    <a:pt x="282" y="231"/>
                    <a:pt x="282" y="231"/>
                  </a:cubicBezTo>
                  <a:cubicBezTo>
                    <a:pt x="282" y="233"/>
                    <a:pt x="281" y="234"/>
                    <a:pt x="280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0" y="235"/>
                    <a:pt x="280" y="235"/>
                    <a:pt x="279" y="235"/>
                  </a:cubicBezTo>
                  <a:cubicBezTo>
                    <a:pt x="279" y="235"/>
                    <a:pt x="279" y="235"/>
                    <a:pt x="279" y="235"/>
                  </a:cubicBezTo>
                  <a:cubicBezTo>
                    <a:pt x="279" y="235"/>
                    <a:pt x="278" y="234"/>
                    <a:pt x="277" y="233"/>
                  </a:cubicBezTo>
                  <a:close/>
                  <a:moveTo>
                    <a:pt x="273" y="224"/>
                  </a:moveTo>
                  <a:cubicBezTo>
                    <a:pt x="273" y="223"/>
                    <a:pt x="273" y="223"/>
                    <a:pt x="273" y="22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272" y="221"/>
                    <a:pt x="273" y="220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5" y="219"/>
                    <a:pt x="276" y="219"/>
                    <a:pt x="277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7" y="221"/>
                    <a:pt x="277" y="221"/>
                    <a:pt x="277" y="222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8" y="223"/>
                    <a:pt x="277" y="224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5" y="225"/>
                  </a:cubicBezTo>
                  <a:cubicBezTo>
                    <a:pt x="275" y="225"/>
                    <a:pt x="275" y="225"/>
                    <a:pt x="275" y="225"/>
                  </a:cubicBezTo>
                  <a:cubicBezTo>
                    <a:pt x="274" y="225"/>
                    <a:pt x="274" y="224"/>
                    <a:pt x="273" y="224"/>
                  </a:cubicBezTo>
                  <a:close/>
                  <a:moveTo>
                    <a:pt x="269" y="214"/>
                  </a:moveTo>
                  <a:cubicBezTo>
                    <a:pt x="269" y="214"/>
                    <a:pt x="269" y="213"/>
                    <a:pt x="268" y="21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268" y="212"/>
                    <a:pt x="268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1" y="209"/>
                    <a:pt x="272" y="210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3" y="211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3" y="215"/>
                    <a:pt x="272" y="215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2" y="215"/>
                    <a:pt x="271" y="216"/>
                    <a:pt x="271" y="216"/>
                  </a:cubicBezTo>
                  <a:cubicBezTo>
                    <a:pt x="271" y="216"/>
                    <a:pt x="271" y="216"/>
                    <a:pt x="271" y="216"/>
                  </a:cubicBezTo>
                  <a:cubicBezTo>
                    <a:pt x="270" y="216"/>
                    <a:pt x="269" y="215"/>
                    <a:pt x="269" y="214"/>
                  </a:cubicBezTo>
                  <a:close/>
                  <a:moveTo>
                    <a:pt x="264" y="205"/>
                  </a:moveTo>
                  <a:cubicBezTo>
                    <a:pt x="264" y="205"/>
                    <a:pt x="264" y="204"/>
                    <a:pt x="264" y="204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3" y="203"/>
                    <a:pt x="264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0"/>
                    <a:pt x="267" y="200"/>
                    <a:pt x="268" y="202"/>
                  </a:cubicBezTo>
                  <a:cubicBezTo>
                    <a:pt x="268" y="202"/>
                    <a:pt x="268" y="202"/>
                    <a:pt x="268" y="202"/>
                  </a:cubicBezTo>
                  <a:cubicBezTo>
                    <a:pt x="268" y="202"/>
                    <a:pt x="268" y="202"/>
                    <a:pt x="268" y="203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9" y="204"/>
                    <a:pt x="269" y="205"/>
                    <a:pt x="267" y="206"/>
                  </a:cubicBezTo>
                  <a:cubicBezTo>
                    <a:pt x="267" y="206"/>
                    <a:pt x="267" y="206"/>
                    <a:pt x="267" y="206"/>
                  </a:cubicBezTo>
                  <a:cubicBezTo>
                    <a:pt x="267" y="206"/>
                    <a:pt x="267" y="206"/>
                    <a:pt x="266" y="206"/>
                  </a:cubicBezTo>
                  <a:cubicBezTo>
                    <a:pt x="266" y="206"/>
                    <a:pt x="266" y="206"/>
                    <a:pt x="266" y="206"/>
                  </a:cubicBezTo>
                  <a:cubicBezTo>
                    <a:pt x="266" y="206"/>
                    <a:pt x="265" y="206"/>
                    <a:pt x="264" y="205"/>
                  </a:cubicBezTo>
                  <a:close/>
                  <a:moveTo>
                    <a:pt x="259" y="196"/>
                  </a:moveTo>
                  <a:cubicBezTo>
                    <a:pt x="259" y="195"/>
                    <a:pt x="259" y="195"/>
                    <a:pt x="259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8" y="193"/>
                    <a:pt x="259" y="192"/>
                    <a:pt x="260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1" y="191"/>
                    <a:pt x="262" y="191"/>
                    <a:pt x="263" y="192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63" y="193"/>
                    <a:pt x="263" y="193"/>
                    <a:pt x="263" y="19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4" y="195"/>
                    <a:pt x="264" y="196"/>
                    <a:pt x="263" y="197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2" y="197"/>
                    <a:pt x="262" y="197"/>
                    <a:pt x="261" y="197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1" y="197"/>
                    <a:pt x="260" y="197"/>
                    <a:pt x="259" y="196"/>
                  </a:cubicBezTo>
                  <a:close/>
                  <a:moveTo>
                    <a:pt x="254" y="187"/>
                  </a:moveTo>
                  <a:cubicBezTo>
                    <a:pt x="254" y="186"/>
                    <a:pt x="254" y="186"/>
                    <a:pt x="254" y="186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3" y="185"/>
                    <a:pt x="253" y="183"/>
                    <a:pt x="254" y="182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82"/>
                    <a:pt x="257" y="182"/>
                    <a:pt x="257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9" y="186"/>
                    <a:pt x="258" y="187"/>
                    <a:pt x="257" y="188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57" y="188"/>
                    <a:pt x="257" y="188"/>
                    <a:pt x="256" y="188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5" y="188"/>
                    <a:pt x="255" y="187"/>
                    <a:pt x="254" y="187"/>
                  </a:cubicBezTo>
                  <a:close/>
                  <a:moveTo>
                    <a:pt x="249" y="178"/>
                  </a:moveTo>
                  <a:cubicBezTo>
                    <a:pt x="249" y="178"/>
                    <a:pt x="248" y="177"/>
                    <a:pt x="248" y="177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47" y="176"/>
                    <a:pt x="248" y="174"/>
                    <a:pt x="249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0" y="173"/>
                    <a:pt x="251" y="173"/>
                    <a:pt x="252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2" y="175"/>
                    <a:pt x="252" y="175"/>
                    <a:pt x="253" y="175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7"/>
                    <a:pt x="253" y="178"/>
                    <a:pt x="252" y="179"/>
                  </a:cubicBezTo>
                  <a:cubicBezTo>
                    <a:pt x="252" y="179"/>
                    <a:pt x="252" y="179"/>
                    <a:pt x="252" y="179"/>
                  </a:cubicBezTo>
                  <a:cubicBezTo>
                    <a:pt x="252" y="179"/>
                    <a:pt x="251" y="179"/>
                    <a:pt x="251" y="179"/>
                  </a:cubicBezTo>
                  <a:cubicBezTo>
                    <a:pt x="251" y="179"/>
                    <a:pt x="251" y="179"/>
                    <a:pt x="251" y="179"/>
                  </a:cubicBezTo>
                  <a:cubicBezTo>
                    <a:pt x="250" y="179"/>
                    <a:pt x="249" y="179"/>
                    <a:pt x="249" y="178"/>
                  </a:cubicBezTo>
                  <a:close/>
                  <a:moveTo>
                    <a:pt x="243" y="169"/>
                  </a:moveTo>
                  <a:cubicBezTo>
                    <a:pt x="243" y="169"/>
                    <a:pt x="243" y="169"/>
                    <a:pt x="242" y="168"/>
                  </a:cubicBezTo>
                  <a:cubicBezTo>
                    <a:pt x="242" y="168"/>
                    <a:pt x="242" y="168"/>
                    <a:pt x="242" y="168"/>
                  </a:cubicBezTo>
                  <a:cubicBezTo>
                    <a:pt x="242" y="167"/>
                    <a:pt x="242" y="166"/>
                    <a:pt x="243" y="165"/>
                  </a:cubicBezTo>
                  <a:cubicBezTo>
                    <a:pt x="243" y="165"/>
                    <a:pt x="243" y="165"/>
                    <a:pt x="243" y="165"/>
                  </a:cubicBezTo>
                  <a:cubicBezTo>
                    <a:pt x="244" y="164"/>
                    <a:pt x="245" y="165"/>
                    <a:pt x="246" y="166"/>
                  </a:cubicBezTo>
                  <a:cubicBezTo>
                    <a:pt x="246" y="166"/>
                    <a:pt x="246" y="166"/>
                    <a:pt x="246" y="166"/>
                  </a:cubicBezTo>
                  <a:cubicBezTo>
                    <a:pt x="246" y="166"/>
                    <a:pt x="247" y="166"/>
                    <a:pt x="247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8" y="168"/>
                    <a:pt x="247" y="169"/>
                    <a:pt x="246" y="170"/>
                  </a:cubicBezTo>
                  <a:cubicBezTo>
                    <a:pt x="246" y="170"/>
                    <a:pt x="246" y="170"/>
                    <a:pt x="246" y="170"/>
                  </a:cubicBezTo>
                  <a:cubicBezTo>
                    <a:pt x="246" y="170"/>
                    <a:pt x="245" y="170"/>
                    <a:pt x="245" y="17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44" y="170"/>
                    <a:pt x="244" y="170"/>
                    <a:pt x="243" y="169"/>
                  </a:cubicBezTo>
                  <a:close/>
                  <a:moveTo>
                    <a:pt x="237" y="161"/>
                  </a:moveTo>
                  <a:cubicBezTo>
                    <a:pt x="237" y="160"/>
                    <a:pt x="237" y="160"/>
                    <a:pt x="236" y="160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6" y="159"/>
                    <a:pt x="236" y="157"/>
                    <a:pt x="237" y="156"/>
                  </a:cubicBezTo>
                  <a:cubicBezTo>
                    <a:pt x="237" y="156"/>
                    <a:pt x="237" y="156"/>
                    <a:pt x="237" y="156"/>
                  </a:cubicBezTo>
                  <a:cubicBezTo>
                    <a:pt x="238" y="156"/>
                    <a:pt x="239" y="156"/>
                    <a:pt x="240" y="157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1" y="158"/>
                    <a:pt x="241" y="158"/>
                  </a:cubicBezTo>
                  <a:cubicBezTo>
                    <a:pt x="241" y="158"/>
                    <a:pt x="241" y="158"/>
                    <a:pt x="241" y="158"/>
                  </a:cubicBezTo>
                  <a:cubicBezTo>
                    <a:pt x="242" y="159"/>
                    <a:pt x="241" y="161"/>
                    <a:pt x="240" y="161"/>
                  </a:cubicBezTo>
                  <a:cubicBezTo>
                    <a:pt x="240" y="161"/>
                    <a:pt x="240" y="161"/>
                    <a:pt x="240" y="161"/>
                  </a:cubicBezTo>
                  <a:cubicBezTo>
                    <a:pt x="240" y="162"/>
                    <a:pt x="239" y="162"/>
                    <a:pt x="239" y="162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8" y="162"/>
                    <a:pt x="238" y="161"/>
                    <a:pt x="237" y="161"/>
                  </a:cubicBezTo>
                  <a:close/>
                  <a:moveTo>
                    <a:pt x="231" y="152"/>
                  </a:moveTo>
                  <a:cubicBezTo>
                    <a:pt x="231" y="152"/>
                    <a:pt x="230" y="152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0"/>
                    <a:pt x="229" y="149"/>
                    <a:pt x="230" y="148"/>
                  </a:cubicBezTo>
                  <a:cubicBezTo>
                    <a:pt x="230" y="148"/>
                    <a:pt x="230" y="148"/>
                    <a:pt x="230" y="148"/>
                  </a:cubicBezTo>
                  <a:cubicBezTo>
                    <a:pt x="231" y="147"/>
                    <a:pt x="233" y="148"/>
                    <a:pt x="234" y="149"/>
                  </a:cubicBezTo>
                  <a:cubicBezTo>
                    <a:pt x="234" y="149"/>
                    <a:pt x="234" y="149"/>
                    <a:pt x="234" y="149"/>
                  </a:cubicBezTo>
                  <a:cubicBezTo>
                    <a:pt x="234" y="149"/>
                    <a:pt x="234" y="149"/>
                    <a:pt x="235" y="150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235" y="151"/>
                    <a:pt x="235" y="152"/>
                    <a:pt x="234" y="153"/>
                  </a:cubicBezTo>
                  <a:cubicBezTo>
                    <a:pt x="234" y="153"/>
                    <a:pt x="234" y="153"/>
                    <a:pt x="234" y="153"/>
                  </a:cubicBezTo>
                  <a:cubicBezTo>
                    <a:pt x="234" y="153"/>
                    <a:pt x="233" y="153"/>
                    <a:pt x="233" y="153"/>
                  </a:cubicBezTo>
                  <a:cubicBezTo>
                    <a:pt x="233" y="153"/>
                    <a:pt x="233" y="153"/>
                    <a:pt x="233" y="153"/>
                  </a:cubicBezTo>
                  <a:cubicBezTo>
                    <a:pt x="232" y="153"/>
                    <a:pt x="231" y="153"/>
                    <a:pt x="231" y="152"/>
                  </a:cubicBezTo>
                  <a:close/>
                  <a:moveTo>
                    <a:pt x="224" y="144"/>
                  </a:moveTo>
                  <a:cubicBezTo>
                    <a:pt x="224" y="144"/>
                    <a:pt x="224" y="144"/>
                    <a:pt x="224" y="143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3" y="142"/>
                    <a:pt x="223" y="141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39"/>
                    <a:pt x="226" y="139"/>
                    <a:pt x="227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7" y="141"/>
                    <a:pt x="228" y="141"/>
                    <a:pt x="228" y="141"/>
                  </a:cubicBezTo>
                  <a:cubicBezTo>
                    <a:pt x="228" y="141"/>
                    <a:pt x="228" y="141"/>
                    <a:pt x="228" y="141"/>
                  </a:cubicBezTo>
                  <a:cubicBezTo>
                    <a:pt x="228" y="141"/>
                    <a:pt x="228" y="141"/>
                    <a:pt x="228" y="141"/>
                  </a:cubicBezTo>
                  <a:cubicBezTo>
                    <a:pt x="229" y="142"/>
                    <a:pt x="229" y="144"/>
                    <a:pt x="228" y="145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7" y="145"/>
                    <a:pt x="227" y="145"/>
                    <a:pt x="226" y="145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6" y="145"/>
                    <a:pt x="225" y="145"/>
                    <a:pt x="224" y="144"/>
                  </a:cubicBezTo>
                  <a:close/>
                  <a:moveTo>
                    <a:pt x="218" y="136"/>
                  </a:moveTo>
                  <a:cubicBezTo>
                    <a:pt x="217" y="136"/>
                    <a:pt x="217" y="136"/>
                    <a:pt x="217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6" y="134"/>
                    <a:pt x="216" y="133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8" y="131"/>
                    <a:pt x="219" y="131"/>
                    <a:pt x="220" y="132"/>
                  </a:cubicBezTo>
                  <a:cubicBezTo>
                    <a:pt x="220" y="132"/>
                    <a:pt x="220" y="132"/>
                    <a:pt x="220" y="132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22" y="134"/>
                    <a:pt x="222" y="136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0" y="137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9" y="137"/>
                    <a:pt x="218" y="137"/>
                    <a:pt x="218" y="136"/>
                  </a:cubicBezTo>
                  <a:close/>
                  <a:moveTo>
                    <a:pt x="211" y="129"/>
                  </a:moveTo>
                  <a:cubicBezTo>
                    <a:pt x="211" y="128"/>
                    <a:pt x="210" y="128"/>
                    <a:pt x="210" y="128"/>
                  </a:cubicBezTo>
                  <a:cubicBezTo>
                    <a:pt x="210" y="128"/>
                    <a:pt x="210" y="128"/>
                    <a:pt x="210" y="128"/>
                  </a:cubicBezTo>
                  <a:cubicBezTo>
                    <a:pt x="209" y="127"/>
                    <a:pt x="209" y="125"/>
                    <a:pt x="210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1" y="124"/>
                    <a:pt x="212" y="124"/>
                    <a:pt x="213" y="12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14" y="125"/>
                    <a:pt x="214" y="125"/>
                    <a:pt x="214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5" y="127"/>
                    <a:pt x="215" y="128"/>
                    <a:pt x="214" y="129"/>
                  </a:cubicBezTo>
                  <a:cubicBezTo>
                    <a:pt x="214" y="129"/>
                    <a:pt x="214" y="129"/>
                    <a:pt x="214" y="129"/>
                  </a:cubicBezTo>
                  <a:cubicBezTo>
                    <a:pt x="214" y="129"/>
                    <a:pt x="213" y="129"/>
                    <a:pt x="213" y="129"/>
                  </a:cubicBezTo>
                  <a:cubicBezTo>
                    <a:pt x="213" y="129"/>
                    <a:pt x="213" y="129"/>
                    <a:pt x="213" y="129"/>
                  </a:cubicBezTo>
                  <a:cubicBezTo>
                    <a:pt x="212" y="129"/>
                    <a:pt x="211" y="129"/>
                    <a:pt x="211" y="129"/>
                  </a:cubicBezTo>
                  <a:close/>
                  <a:moveTo>
                    <a:pt x="204" y="121"/>
                  </a:moveTo>
                  <a:cubicBezTo>
                    <a:pt x="203" y="121"/>
                    <a:pt x="203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2" y="119"/>
                    <a:pt x="202" y="118"/>
                    <a:pt x="203" y="117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4" y="116"/>
                    <a:pt x="205" y="116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9"/>
                    <a:pt x="208" y="120"/>
                    <a:pt x="207" y="121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206" y="122"/>
                    <a:pt x="206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4" y="122"/>
                    <a:pt x="204" y="121"/>
                  </a:cubicBezTo>
                  <a:close/>
                  <a:moveTo>
                    <a:pt x="196" y="114"/>
                  </a:moveTo>
                  <a:cubicBezTo>
                    <a:pt x="196" y="113"/>
                    <a:pt x="196" y="113"/>
                    <a:pt x="195" y="113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4" y="112"/>
                    <a:pt x="194" y="110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96" y="109"/>
                    <a:pt x="198" y="109"/>
                    <a:pt x="199" y="110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199" y="110"/>
                    <a:pt x="199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1"/>
                    <a:pt x="200" y="113"/>
                    <a:pt x="200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199" y="114"/>
                    <a:pt x="199" y="114"/>
                    <a:pt x="198" y="114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7" y="114"/>
                    <a:pt x="197" y="114"/>
                    <a:pt x="196" y="114"/>
                  </a:cubicBezTo>
                  <a:close/>
                  <a:moveTo>
                    <a:pt x="189" y="107"/>
                  </a:moveTo>
                  <a:cubicBezTo>
                    <a:pt x="188" y="106"/>
                    <a:pt x="188" y="106"/>
                    <a:pt x="188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5"/>
                    <a:pt x="187" y="103"/>
                    <a:pt x="188" y="102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89" y="102"/>
                    <a:pt x="190" y="101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3"/>
                    <a:pt x="192" y="103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3" y="104"/>
                    <a:pt x="193" y="10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7"/>
                    <a:pt x="191" y="107"/>
                    <a:pt x="190" y="107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0" y="107"/>
                    <a:pt x="189" y="107"/>
                    <a:pt x="189" y="107"/>
                  </a:cubicBezTo>
                  <a:close/>
                  <a:moveTo>
                    <a:pt x="181" y="100"/>
                  </a:moveTo>
                  <a:cubicBezTo>
                    <a:pt x="181" y="99"/>
                    <a:pt x="180" y="99"/>
                    <a:pt x="180" y="99"/>
                  </a:cubicBezTo>
                  <a:cubicBezTo>
                    <a:pt x="180" y="99"/>
                    <a:pt x="180" y="99"/>
                    <a:pt x="180" y="99"/>
                  </a:cubicBezTo>
                  <a:cubicBezTo>
                    <a:pt x="179" y="98"/>
                    <a:pt x="179" y="96"/>
                    <a:pt x="180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1" y="95"/>
                    <a:pt x="182" y="94"/>
                    <a:pt x="183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6"/>
                    <a:pt x="184" y="96"/>
                    <a:pt x="184" y="9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5" y="97"/>
                    <a:pt x="185" y="98"/>
                    <a:pt x="184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3" y="100"/>
                    <a:pt x="183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1" y="100"/>
                  </a:cubicBezTo>
                  <a:close/>
                  <a:moveTo>
                    <a:pt x="173" y="93"/>
                  </a:moveTo>
                  <a:cubicBezTo>
                    <a:pt x="173" y="93"/>
                    <a:pt x="173" y="92"/>
                    <a:pt x="172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1"/>
                    <a:pt x="171" y="90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3" y="88"/>
                    <a:pt x="174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7" y="90"/>
                    <a:pt x="177" y="92"/>
                    <a:pt x="176" y="93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3"/>
                    <a:pt x="175" y="93"/>
                    <a:pt x="175" y="93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4" y="93"/>
                    <a:pt x="174" y="93"/>
                    <a:pt x="173" y="93"/>
                  </a:cubicBezTo>
                  <a:close/>
                  <a:moveTo>
                    <a:pt x="165" y="86"/>
                  </a:moveTo>
                  <a:cubicBezTo>
                    <a:pt x="165" y="86"/>
                    <a:pt x="164" y="86"/>
                    <a:pt x="164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3" y="85"/>
                    <a:pt x="163" y="83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1"/>
                    <a:pt x="166" y="81"/>
                    <a:pt x="167" y="82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2"/>
                    <a:pt x="168" y="82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9" y="84"/>
                    <a:pt x="169" y="85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8" y="87"/>
                    <a:pt x="167" y="87"/>
                    <a:pt x="167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6" y="87"/>
                    <a:pt x="166" y="87"/>
                    <a:pt x="165" y="86"/>
                  </a:cubicBezTo>
                  <a:close/>
                  <a:moveTo>
                    <a:pt x="157" y="80"/>
                  </a:moveTo>
                  <a:cubicBezTo>
                    <a:pt x="157" y="80"/>
                    <a:pt x="156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7"/>
                    <a:pt x="155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6" y="75"/>
                    <a:pt x="158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6"/>
                    <a:pt x="159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1" y="77"/>
                    <a:pt x="161" y="79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59" y="80"/>
                    <a:pt x="158" y="80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0"/>
                    <a:pt x="157" y="80"/>
                    <a:pt x="157" y="80"/>
                  </a:cubicBezTo>
                  <a:close/>
                  <a:moveTo>
                    <a:pt x="149" y="74"/>
                  </a:moveTo>
                  <a:cubicBezTo>
                    <a:pt x="148" y="74"/>
                    <a:pt x="148" y="73"/>
                    <a:pt x="14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6" y="72"/>
                    <a:pt x="146" y="71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0" y="70"/>
                    <a:pt x="151" y="70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2" y="71"/>
                    <a:pt x="152" y="72"/>
                    <a:pt x="15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1" y="74"/>
                    <a:pt x="151" y="74"/>
                    <a:pt x="150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49" y="74"/>
                    <a:pt x="149" y="74"/>
                    <a:pt x="149" y="74"/>
                  </a:cubicBezTo>
                  <a:close/>
                  <a:moveTo>
                    <a:pt x="140" y="68"/>
                  </a:moveTo>
                  <a:cubicBezTo>
                    <a:pt x="140" y="68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6"/>
                    <a:pt x="138" y="65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9" y="63"/>
                    <a:pt x="140" y="63"/>
                    <a:pt x="141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2" y="64"/>
                    <a:pt x="142" y="64"/>
                    <a:pt x="143" y="64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5"/>
                    <a:pt x="144" y="66"/>
                    <a:pt x="143" y="67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3" y="68"/>
                    <a:pt x="142" y="6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8"/>
                    <a:pt x="140" y="68"/>
                    <a:pt x="140" y="68"/>
                  </a:cubicBezTo>
                  <a:close/>
                  <a:moveTo>
                    <a:pt x="131" y="62"/>
                  </a:moveTo>
                  <a:cubicBezTo>
                    <a:pt x="131" y="62"/>
                    <a:pt x="131" y="62"/>
                    <a:pt x="130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9" y="61"/>
                    <a:pt x="129" y="59"/>
                    <a:pt x="130" y="58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30" y="57"/>
                    <a:pt x="132" y="57"/>
                    <a:pt x="133" y="5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59"/>
                    <a:pt x="135" y="60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2"/>
                    <a:pt x="133" y="62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2" y="62"/>
                    <a:pt x="132" y="62"/>
                    <a:pt x="131" y="62"/>
                  </a:cubicBezTo>
                  <a:close/>
                  <a:moveTo>
                    <a:pt x="123" y="57"/>
                  </a:moveTo>
                  <a:cubicBezTo>
                    <a:pt x="122" y="56"/>
                    <a:pt x="122" y="56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0" y="55"/>
                    <a:pt x="120" y="54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2"/>
                    <a:pt x="123" y="51"/>
                    <a:pt x="124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52"/>
                    <a:pt x="125" y="52"/>
                    <a:pt x="125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6" y="53"/>
                    <a:pt x="126" y="55"/>
                    <a:pt x="126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7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3" y="57"/>
                    <a:pt x="123" y="57"/>
                    <a:pt x="123" y="57"/>
                  </a:cubicBezTo>
                  <a:close/>
                  <a:moveTo>
                    <a:pt x="114" y="51"/>
                  </a:moveTo>
                  <a:cubicBezTo>
                    <a:pt x="113" y="51"/>
                    <a:pt x="113" y="51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1" y="50"/>
                    <a:pt x="111" y="48"/>
                    <a:pt x="112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9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6" y="51"/>
                    <a:pt x="116" y="51"/>
                    <a:pt x="115" y="51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4" y="51"/>
                    <a:pt x="114" y="51"/>
                    <a:pt x="114" y="51"/>
                  </a:cubicBezTo>
                  <a:close/>
                  <a:moveTo>
                    <a:pt x="105" y="46"/>
                  </a:moveTo>
                  <a:cubicBezTo>
                    <a:pt x="104" y="46"/>
                    <a:pt x="104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2" y="45"/>
                    <a:pt x="102" y="43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5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43"/>
                    <a:pt x="108" y="44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6"/>
                    <a:pt x="105" y="46"/>
                    <a:pt x="105" y="46"/>
                  </a:cubicBezTo>
                  <a:close/>
                  <a:moveTo>
                    <a:pt x="96" y="41"/>
                  </a:moveTo>
                  <a:cubicBezTo>
                    <a:pt x="95" y="41"/>
                    <a:pt x="95" y="41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38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6"/>
                    <a:pt x="95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97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8"/>
                    <a:pt x="99" y="39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6" y="41"/>
                    <a:pt x="96" y="41"/>
                    <a:pt x="96" y="41"/>
                  </a:cubicBezTo>
                  <a:close/>
                  <a:moveTo>
                    <a:pt x="86" y="36"/>
                  </a:moveTo>
                  <a:cubicBezTo>
                    <a:pt x="86" y="36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5"/>
                    <a:pt x="83" y="34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9" y="33"/>
                    <a:pt x="90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6"/>
                    <a:pt x="88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6" y="36"/>
                  </a:cubicBezTo>
                  <a:close/>
                  <a:moveTo>
                    <a:pt x="77" y="32"/>
                  </a:moveTo>
                  <a:cubicBezTo>
                    <a:pt x="77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5" y="30"/>
                    <a:pt x="74" y="29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7" y="26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8"/>
                    <a:pt x="81" y="29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7" y="32"/>
                    <a:pt x="77" y="32"/>
                  </a:cubicBezTo>
                  <a:close/>
                  <a:moveTo>
                    <a:pt x="67" y="27"/>
                  </a:moveTo>
                  <a:cubicBezTo>
                    <a:pt x="67" y="27"/>
                    <a:pt x="67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6"/>
                    <a:pt x="65" y="25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2"/>
                    <a:pt x="67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4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7"/>
                    <a:pt x="69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7" y="27"/>
                  </a:cubicBezTo>
                  <a:close/>
                  <a:moveTo>
                    <a:pt x="58" y="23"/>
                  </a:moveTo>
                  <a:cubicBezTo>
                    <a:pt x="58" y="23"/>
                    <a:pt x="57" y="23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5" y="21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9"/>
                    <a:pt x="61" y="21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3"/>
                    <a:pt x="60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8" y="23"/>
                    <a:pt x="58" y="23"/>
                  </a:cubicBezTo>
                  <a:close/>
                  <a:moveTo>
                    <a:pt x="48" y="19"/>
                  </a:moveTo>
                  <a:cubicBezTo>
                    <a:pt x="48" y="19"/>
                    <a:pt x="48" y="19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8"/>
                    <a:pt x="45" y="17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8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5"/>
                    <a:pt x="52" y="17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8" y="19"/>
                  </a:cubicBezTo>
                  <a:close/>
                  <a:moveTo>
                    <a:pt x="39" y="15"/>
                  </a:moveTo>
                  <a:cubicBezTo>
                    <a:pt x="38" y="15"/>
                    <a:pt x="38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4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8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3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5"/>
                    <a:pt x="40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29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1"/>
                    <a:pt x="26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8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8"/>
                    <a:pt x="32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1"/>
                    <a:pt x="31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lose/>
                  <a:moveTo>
                    <a:pt x="19" y="8"/>
                  </a:moveTo>
                  <a:cubicBezTo>
                    <a:pt x="19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7"/>
                    <a:pt x="16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4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9" y="5"/>
                  </a:move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1"/>
                    <a:pt x="12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234"/>
            <p:cNvSpPr>
              <a:spLocks noEditPoints="1"/>
            </p:cNvSpPr>
            <p:nvPr/>
          </p:nvSpPr>
          <p:spPr bwMode="auto">
            <a:xfrm>
              <a:off x="6424274" y="2390322"/>
              <a:ext cx="792163" cy="1951038"/>
            </a:xfrm>
            <a:custGeom>
              <a:avLst/>
              <a:gdLst>
                <a:gd name="T0" fmla="*/ 296 w 308"/>
                <a:gd name="T1" fmla="*/ 748 h 756"/>
                <a:gd name="T2" fmla="*/ 274 w 308"/>
                <a:gd name="T3" fmla="*/ 746 h 756"/>
                <a:gd name="T4" fmla="*/ 266 w 308"/>
                <a:gd name="T5" fmla="*/ 742 h 756"/>
                <a:gd name="T6" fmla="*/ 246 w 308"/>
                <a:gd name="T7" fmla="*/ 729 h 756"/>
                <a:gd name="T8" fmla="*/ 227 w 308"/>
                <a:gd name="T9" fmla="*/ 725 h 756"/>
                <a:gd name="T10" fmla="*/ 219 w 308"/>
                <a:gd name="T11" fmla="*/ 716 h 756"/>
                <a:gd name="T12" fmla="*/ 198 w 308"/>
                <a:gd name="T13" fmla="*/ 710 h 756"/>
                <a:gd name="T14" fmla="*/ 191 w 308"/>
                <a:gd name="T15" fmla="*/ 705 h 756"/>
                <a:gd name="T16" fmla="*/ 174 w 308"/>
                <a:gd name="T17" fmla="*/ 689 h 756"/>
                <a:gd name="T18" fmla="*/ 154 w 308"/>
                <a:gd name="T19" fmla="*/ 681 h 756"/>
                <a:gd name="T20" fmla="*/ 149 w 308"/>
                <a:gd name="T21" fmla="*/ 672 h 756"/>
                <a:gd name="T22" fmla="*/ 129 w 308"/>
                <a:gd name="T23" fmla="*/ 661 h 756"/>
                <a:gd name="T24" fmla="*/ 126 w 308"/>
                <a:gd name="T25" fmla="*/ 655 h 756"/>
                <a:gd name="T26" fmla="*/ 106 w 308"/>
                <a:gd name="T27" fmla="*/ 636 h 756"/>
                <a:gd name="T28" fmla="*/ 100 w 308"/>
                <a:gd name="T29" fmla="*/ 633 h 756"/>
                <a:gd name="T30" fmla="*/ 89 w 308"/>
                <a:gd name="T31" fmla="*/ 614 h 756"/>
                <a:gd name="T32" fmla="*/ 72 w 308"/>
                <a:gd name="T33" fmla="*/ 600 h 756"/>
                <a:gd name="T34" fmla="*/ 69 w 308"/>
                <a:gd name="T35" fmla="*/ 593 h 756"/>
                <a:gd name="T36" fmla="*/ 58 w 308"/>
                <a:gd name="T37" fmla="*/ 571 h 756"/>
                <a:gd name="T38" fmla="*/ 49 w 308"/>
                <a:gd name="T39" fmla="*/ 566 h 756"/>
                <a:gd name="T40" fmla="*/ 43 w 308"/>
                <a:gd name="T41" fmla="*/ 546 h 756"/>
                <a:gd name="T42" fmla="*/ 31 w 308"/>
                <a:gd name="T43" fmla="*/ 524 h 756"/>
                <a:gd name="T44" fmla="*/ 28 w 308"/>
                <a:gd name="T45" fmla="*/ 520 h 756"/>
                <a:gd name="T46" fmla="*/ 23 w 308"/>
                <a:gd name="T47" fmla="*/ 496 h 756"/>
                <a:gd name="T48" fmla="*/ 13 w 308"/>
                <a:gd name="T49" fmla="*/ 479 h 756"/>
                <a:gd name="T50" fmla="*/ 15 w 308"/>
                <a:gd name="T51" fmla="*/ 468 h 756"/>
                <a:gd name="T52" fmla="*/ 8 w 308"/>
                <a:gd name="T53" fmla="*/ 444 h 756"/>
                <a:gd name="T54" fmla="*/ 7 w 308"/>
                <a:gd name="T55" fmla="*/ 440 h 756"/>
                <a:gd name="T56" fmla="*/ 6 w 308"/>
                <a:gd name="T57" fmla="*/ 415 h 756"/>
                <a:gd name="T58" fmla="*/ 0 w 308"/>
                <a:gd name="T59" fmla="*/ 396 h 756"/>
                <a:gd name="T60" fmla="*/ 2 w 308"/>
                <a:gd name="T61" fmla="*/ 388 h 756"/>
                <a:gd name="T62" fmla="*/ 2 w 308"/>
                <a:gd name="T63" fmla="*/ 361 h 756"/>
                <a:gd name="T64" fmla="*/ 3 w 308"/>
                <a:gd name="T65" fmla="*/ 357 h 756"/>
                <a:gd name="T66" fmla="*/ 7 w 308"/>
                <a:gd name="T67" fmla="*/ 332 h 756"/>
                <a:gd name="T68" fmla="*/ 4 w 308"/>
                <a:gd name="T69" fmla="*/ 312 h 756"/>
                <a:gd name="T70" fmla="*/ 11 w 308"/>
                <a:gd name="T71" fmla="*/ 303 h 756"/>
                <a:gd name="T72" fmla="*/ 14 w 308"/>
                <a:gd name="T73" fmla="*/ 278 h 756"/>
                <a:gd name="T74" fmla="*/ 18 w 308"/>
                <a:gd name="T75" fmla="*/ 264 h 756"/>
                <a:gd name="T76" fmla="*/ 24 w 308"/>
                <a:gd name="T77" fmla="*/ 253 h 756"/>
                <a:gd name="T78" fmla="*/ 27 w 308"/>
                <a:gd name="T79" fmla="*/ 230 h 756"/>
                <a:gd name="T80" fmla="*/ 33 w 308"/>
                <a:gd name="T81" fmla="*/ 225 h 756"/>
                <a:gd name="T82" fmla="*/ 44 w 308"/>
                <a:gd name="T83" fmla="*/ 204 h 756"/>
                <a:gd name="T84" fmla="*/ 50 w 308"/>
                <a:gd name="T85" fmla="*/ 184 h 756"/>
                <a:gd name="T86" fmla="*/ 59 w 308"/>
                <a:gd name="T87" fmla="*/ 178 h 756"/>
                <a:gd name="T88" fmla="*/ 68 w 308"/>
                <a:gd name="T89" fmla="*/ 157 h 756"/>
                <a:gd name="T90" fmla="*/ 75 w 308"/>
                <a:gd name="T91" fmla="*/ 153 h 756"/>
                <a:gd name="T92" fmla="*/ 91 w 308"/>
                <a:gd name="T93" fmla="*/ 135 h 756"/>
                <a:gd name="T94" fmla="*/ 101 w 308"/>
                <a:gd name="T95" fmla="*/ 118 h 756"/>
                <a:gd name="T96" fmla="*/ 112 w 308"/>
                <a:gd name="T97" fmla="*/ 114 h 756"/>
                <a:gd name="T98" fmla="*/ 128 w 308"/>
                <a:gd name="T99" fmla="*/ 96 h 756"/>
                <a:gd name="T100" fmla="*/ 140 w 308"/>
                <a:gd name="T101" fmla="*/ 86 h 756"/>
                <a:gd name="T102" fmla="*/ 151 w 308"/>
                <a:gd name="T103" fmla="*/ 80 h 756"/>
                <a:gd name="T104" fmla="*/ 167 w 308"/>
                <a:gd name="T105" fmla="*/ 63 h 756"/>
                <a:gd name="T106" fmla="*/ 176 w 308"/>
                <a:gd name="T107" fmla="*/ 62 h 756"/>
                <a:gd name="T108" fmla="*/ 196 w 308"/>
                <a:gd name="T109" fmla="*/ 50 h 756"/>
                <a:gd name="T110" fmla="*/ 210 w 308"/>
                <a:gd name="T111" fmla="*/ 37 h 756"/>
                <a:gd name="T112" fmla="*/ 221 w 308"/>
                <a:gd name="T113" fmla="*/ 36 h 756"/>
                <a:gd name="T114" fmla="*/ 243 w 308"/>
                <a:gd name="T115" fmla="*/ 24 h 756"/>
                <a:gd name="T116" fmla="*/ 258 w 308"/>
                <a:gd name="T117" fmla="*/ 15 h 756"/>
                <a:gd name="T118" fmla="*/ 269 w 308"/>
                <a:gd name="T119" fmla="*/ 15 h 756"/>
                <a:gd name="T120" fmla="*/ 292 w 308"/>
                <a:gd name="T121" fmla="*/ 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756">
                  <a:moveTo>
                    <a:pt x="305" y="756"/>
                  </a:moveTo>
                  <a:cubicBezTo>
                    <a:pt x="305" y="756"/>
                    <a:pt x="305" y="756"/>
                    <a:pt x="304" y="755"/>
                  </a:cubicBezTo>
                  <a:cubicBezTo>
                    <a:pt x="304" y="755"/>
                    <a:pt x="304" y="755"/>
                    <a:pt x="304" y="755"/>
                  </a:cubicBezTo>
                  <a:cubicBezTo>
                    <a:pt x="302" y="755"/>
                    <a:pt x="302" y="754"/>
                    <a:pt x="302" y="753"/>
                  </a:cubicBezTo>
                  <a:cubicBezTo>
                    <a:pt x="302" y="753"/>
                    <a:pt x="302" y="753"/>
                    <a:pt x="302" y="753"/>
                  </a:cubicBezTo>
                  <a:cubicBezTo>
                    <a:pt x="302" y="751"/>
                    <a:pt x="304" y="751"/>
                    <a:pt x="305" y="751"/>
                  </a:cubicBezTo>
                  <a:cubicBezTo>
                    <a:pt x="305" y="751"/>
                    <a:pt x="305" y="751"/>
                    <a:pt x="305" y="751"/>
                  </a:cubicBezTo>
                  <a:cubicBezTo>
                    <a:pt x="306" y="751"/>
                    <a:pt x="306" y="751"/>
                    <a:pt x="306" y="751"/>
                  </a:cubicBezTo>
                  <a:cubicBezTo>
                    <a:pt x="306" y="751"/>
                    <a:pt x="306" y="751"/>
                    <a:pt x="306" y="751"/>
                  </a:cubicBezTo>
                  <a:cubicBezTo>
                    <a:pt x="307" y="752"/>
                    <a:pt x="308" y="753"/>
                    <a:pt x="308" y="754"/>
                  </a:cubicBezTo>
                  <a:cubicBezTo>
                    <a:pt x="308" y="754"/>
                    <a:pt x="308" y="754"/>
                    <a:pt x="308" y="754"/>
                  </a:cubicBezTo>
                  <a:cubicBezTo>
                    <a:pt x="308" y="755"/>
                    <a:pt x="307" y="756"/>
                    <a:pt x="306" y="756"/>
                  </a:cubicBezTo>
                  <a:cubicBezTo>
                    <a:pt x="306" y="756"/>
                    <a:pt x="306" y="756"/>
                    <a:pt x="306" y="756"/>
                  </a:cubicBezTo>
                  <a:cubicBezTo>
                    <a:pt x="305" y="756"/>
                    <a:pt x="305" y="756"/>
                    <a:pt x="305" y="756"/>
                  </a:cubicBezTo>
                  <a:close/>
                  <a:moveTo>
                    <a:pt x="295" y="753"/>
                  </a:moveTo>
                  <a:cubicBezTo>
                    <a:pt x="294" y="753"/>
                    <a:pt x="294" y="753"/>
                    <a:pt x="294" y="752"/>
                  </a:cubicBezTo>
                  <a:cubicBezTo>
                    <a:pt x="294" y="752"/>
                    <a:pt x="294" y="752"/>
                    <a:pt x="294" y="752"/>
                  </a:cubicBezTo>
                  <a:cubicBezTo>
                    <a:pt x="292" y="752"/>
                    <a:pt x="292" y="751"/>
                    <a:pt x="292" y="750"/>
                  </a:cubicBezTo>
                  <a:cubicBezTo>
                    <a:pt x="292" y="750"/>
                    <a:pt x="292" y="750"/>
                    <a:pt x="292" y="750"/>
                  </a:cubicBezTo>
                  <a:cubicBezTo>
                    <a:pt x="292" y="748"/>
                    <a:pt x="294" y="748"/>
                    <a:pt x="295" y="748"/>
                  </a:cubicBezTo>
                  <a:cubicBezTo>
                    <a:pt x="295" y="748"/>
                    <a:pt x="295" y="748"/>
                    <a:pt x="295" y="748"/>
                  </a:cubicBezTo>
                  <a:cubicBezTo>
                    <a:pt x="295" y="748"/>
                    <a:pt x="296" y="748"/>
                    <a:pt x="296" y="748"/>
                  </a:cubicBezTo>
                  <a:cubicBezTo>
                    <a:pt x="296" y="748"/>
                    <a:pt x="296" y="748"/>
                    <a:pt x="296" y="748"/>
                  </a:cubicBezTo>
                  <a:cubicBezTo>
                    <a:pt x="297" y="749"/>
                    <a:pt x="298" y="750"/>
                    <a:pt x="298" y="751"/>
                  </a:cubicBezTo>
                  <a:cubicBezTo>
                    <a:pt x="298" y="751"/>
                    <a:pt x="298" y="751"/>
                    <a:pt x="298" y="751"/>
                  </a:cubicBezTo>
                  <a:cubicBezTo>
                    <a:pt x="297" y="752"/>
                    <a:pt x="296" y="753"/>
                    <a:pt x="295" y="753"/>
                  </a:cubicBezTo>
                  <a:cubicBezTo>
                    <a:pt x="295" y="753"/>
                    <a:pt x="295" y="753"/>
                    <a:pt x="295" y="753"/>
                  </a:cubicBezTo>
                  <a:cubicBezTo>
                    <a:pt x="295" y="753"/>
                    <a:pt x="295" y="753"/>
                    <a:pt x="295" y="753"/>
                  </a:cubicBezTo>
                  <a:close/>
                  <a:moveTo>
                    <a:pt x="285" y="750"/>
                  </a:moveTo>
                  <a:cubicBezTo>
                    <a:pt x="284" y="749"/>
                    <a:pt x="284" y="749"/>
                    <a:pt x="283" y="749"/>
                  </a:cubicBezTo>
                  <a:cubicBezTo>
                    <a:pt x="283" y="749"/>
                    <a:pt x="283" y="749"/>
                    <a:pt x="283" y="749"/>
                  </a:cubicBezTo>
                  <a:cubicBezTo>
                    <a:pt x="282" y="749"/>
                    <a:pt x="282" y="747"/>
                    <a:pt x="282" y="746"/>
                  </a:cubicBezTo>
                  <a:cubicBezTo>
                    <a:pt x="282" y="746"/>
                    <a:pt x="282" y="746"/>
                    <a:pt x="282" y="746"/>
                  </a:cubicBezTo>
                  <a:cubicBezTo>
                    <a:pt x="282" y="745"/>
                    <a:pt x="284" y="744"/>
                    <a:pt x="285" y="745"/>
                  </a:cubicBezTo>
                  <a:cubicBezTo>
                    <a:pt x="285" y="745"/>
                    <a:pt x="285" y="745"/>
                    <a:pt x="285" y="745"/>
                  </a:cubicBezTo>
                  <a:cubicBezTo>
                    <a:pt x="285" y="745"/>
                    <a:pt x="286" y="745"/>
                    <a:pt x="286" y="745"/>
                  </a:cubicBezTo>
                  <a:cubicBezTo>
                    <a:pt x="286" y="745"/>
                    <a:pt x="286" y="745"/>
                    <a:pt x="286" y="745"/>
                  </a:cubicBezTo>
                  <a:cubicBezTo>
                    <a:pt x="286" y="745"/>
                    <a:pt x="286" y="745"/>
                    <a:pt x="286" y="745"/>
                  </a:cubicBezTo>
                  <a:cubicBezTo>
                    <a:pt x="287" y="746"/>
                    <a:pt x="288" y="747"/>
                    <a:pt x="288" y="748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87" y="749"/>
                    <a:pt x="286" y="750"/>
                    <a:pt x="286" y="750"/>
                  </a:cubicBezTo>
                  <a:cubicBezTo>
                    <a:pt x="286" y="750"/>
                    <a:pt x="286" y="750"/>
                    <a:pt x="286" y="750"/>
                  </a:cubicBezTo>
                  <a:cubicBezTo>
                    <a:pt x="285" y="750"/>
                    <a:pt x="285" y="750"/>
                    <a:pt x="285" y="750"/>
                  </a:cubicBezTo>
                  <a:close/>
                  <a:moveTo>
                    <a:pt x="275" y="746"/>
                  </a:moveTo>
                  <a:cubicBezTo>
                    <a:pt x="274" y="746"/>
                    <a:pt x="274" y="746"/>
                    <a:pt x="274" y="746"/>
                  </a:cubicBezTo>
                  <a:cubicBezTo>
                    <a:pt x="274" y="746"/>
                    <a:pt x="274" y="746"/>
                    <a:pt x="274" y="746"/>
                  </a:cubicBezTo>
                  <a:cubicBezTo>
                    <a:pt x="272" y="745"/>
                    <a:pt x="272" y="744"/>
                    <a:pt x="272" y="743"/>
                  </a:cubicBezTo>
                  <a:cubicBezTo>
                    <a:pt x="272" y="743"/>
                    <a:pt x="272" y="743"/>
                    <a:pt x="272" y="743"/>
                  </a:cubicBezTo>
                  <a:cubicBezTo>
                    <a:pt x="273" y="741"/>
                    <a:pt x="274" y="741"/>
                    <a:pt x="275" y="741"/>
                  </a:cubicBezTo>
                  <a:cubicBezTo>
                    <a:pt x="275" y="741"/>
                    <a:pt x="275" y="741"/>
                    <a:pt x="275" y="741"/>
                  </a:cubicBezTo>
                  <a:cubicBezTo>
                    <a:pt x="276" y="741"/>
                    <a:pt x="276" y="742"/>
                    <a:pt x="276" y="742"/>
                  </a:cubicBezTo>
                  <a:cubicBezTo>
                    <a:pt x="276" y="742"/>
                    <a:pt x="276" y="742"/>
                    <a:pt x="276" y="742"/>
                  </a:cubicBezTo>
                  <a:cubicBezTo>
                    <a:pt x="278" y="742"/>
                    <a:pt x="278" y="743"/>
                    <a:pt x="278" y="745"/>
                  </a:cubicBezTo>
                  <a:cubicBezTo>
                    <a:pt x="278" y="745"/>
                    <a:pt x="278" y="745"/>
                    <a:pt x="278" y="745"/>
                  </a:cubicBezTo>
                  <a:cubicBezTo>
                    <a:pt x="277" y="746"/>
                    <a:pt x="277" y="746"/>
                    <a:pt x="276" y="746"/>
                  </a:cubicBezTo>
                  <a:cubicBezTo>
                    <a:pt x="276" y="746"/>
                    <a:pt x="276" y="746"/>
                    <a:pt x="276" y="746"/>
                  </a:cubicBezTo>
                  <a:cubicBezTo>
                    <a:pt x="275" y="746"/>
                    <a:pt x="275" y="746"/>
                    <a:pt x="275" y="746"/>
                  </a:cubicBezTo>
                  <a:close/>
                  <a:moveTo>
                    <a:pt x="265" y="742"/>
                  </a:moveTo>
                  <a:cubicBezTo>
                    <a:pt x="265" y="742"/>
                    <a:pt x="264" y="742"/>
                    <a:pt x="264" y="742"/>
                  </a:cubicBezTo>
                  <a:cubicBezTo>
                    <a:pt x="264" y="742"/>
                    <a:pt x="264" y="742"/>
                    <a:pt x="264" y="742"/>
                  </a:cubicBezTo>
                  <a:cubicBezTo>
                    <a:pt x="263" y="741"/>
                    <a:pt x="262" y="740"/>
                    <a:pt x="262" y="739"/>
                  </a:cubicBezTo>
                  <a:cubicBezTo>
                    <a:pt x="262" y="739"/>
                    <a:pt x="262" y="739"/>
                    <a:pt x="262" y="739"/>
                  </a:cubicBezTo>
                  <a:cubicBezTo>
                    <a:pt x="263" y="738"/>
                    <a:pt x="264" y="737"/>
                    <a:pt x="265" y="738"/>
                  </a:cubicBezTo>
                  <a:cubicBezTo>
                    <a:pt x="265" y="738"/>
                    <a:pt x="265" y="738"/>
                    <a:pt x="265" y="738"/>
                  </a:cubicBezTo>
                  <a:cubicBezTo>
                    <a:pt x="266" y="738"/>
                    <a:pt x="266" y="738"/>
                    <a:pt x="267" y="738"/>
                  </a:cubicBezTo>
                  <a:cubicBezTo>
                    <a:pt x="267" y="738"/>
                    <a:pt x="267" y="738"/>
                    <a:pt x="267" y="738"/>
                  </a:cubicBezTo>
                  <a:cubicBezTo>
                    <a:pt x="268" y="738"/>
                    <a:pt x="268" y="740"/>
                    <a:pt x="268" y="741"/>
                  </a:cubicBezTo>
                  <a:cubicBezTo>
                    <a:pt x="268" y="741"/>
                    <a:pt x="268" y="741"/>
                    <a:pt x="268" y="741"/>
                  </a:cubicBezTo>
                  <a:cubicBezTo>
                    <a:pt x="268" y="742"/>
                    <a:pt x="267" y="742"/>
                    <a:pt x="266" y="742"/>
                  </a:cubicBezTo>
                  <a:cubicBezTo>
                    <a:pt x="266" y="742"/>
                    <a:pt x="266" y="742"/>
                    <a:pt x="266" y="742"/>
                  </a:cubicBezTo>
                  <a:cubicBezTo>
                    <a:pt x="266" y="742"/>
                    <a:pt x="265" y="742"/>
                    <a:pt x="265" y="742"/>
                  </a:cubicBezTo>
                  <a:close/>
                  <a:moveTo>
                    <a:pt x="255" y="738"/>
                  </a:moveTo>
                  <a:cubicBezTo>
                    <a:pt x="255" y="738"/>
                    <a:pt x="254" y="738"/>
                    <a:pt x="254" y="738"/>
                  </a:cubicBezTo>
                  <a:cubicBezTo>
                    <a:pt x="254" y="738"/>
                    <a:pt x="254" y="738"/>
                    <a:pt x="254" y="738"/>
                  </a:cubicBezTo>
                  <a:cubicBezTo>
                    <a:pt x="253" y="737"/>
                    <a:pt x="252" y="736"/>
                    <a:pt x="253" y="735"/>
                  </a:cubicBezTo>
                  <a:cubicBezTo>
                    <a:pt x="253" y="735"/>
                    <a:pt x="253" y="735"/>
                    <a:pt x="253" y="735"/>
                  </a:cubicBezTo>
                  <a:cubicBezTo>
                    <a:pt x="253" y="734"/>
                    <a:pt x="255" y="733"/>
                    <a:pt x="256" y="734"/>
                  </a:cubicBezTo>
                  <a:cubicBezTo>
                    <a:pt x="256" y="734"/>
                    <a:pt x="256" y="734"/>
                    <a:pt x="256" y="734"/>
                  </a:cubicBezTo>
                  <a:cubicBezTo>
                    <a:pt x="256" y="734"/>
                    <a:pt x="257" y="734"/>
                    <a:pt x="257" y="734"/>
                  </a:cubicBezTo>
                  <a:cubicBezTo>
                    <a:pt x="257" y="734"/>
                    <a:pt x="257" y="734"/>
                    <a:pt x="257" y="734"/>
                  </a:cubicBezTo>
                  <a:cubicBezTo>
                    <a:pt x="257" y="734"/>
                    <a:pt x="257" y="734"/>
                    <a:pt x="257" y="734"/>
                  </a:cubicBezTo>
                  <a:cubicBezTo>
                    <a:pt x="258" y="735"/>
                    <a:pt x="259" y="736"/>
                    <a:pt x="258" y="737"/>
                  </a:cubicBezTo>
                  <a:cubicBezTo>
                    <a:pt x="258" y="737"/>
                    <a:pt x="258" y="737"/>
                    <a:pt x="258" y="737"/>
                  </a:cubicBezTo>
                  <a:cubicBezTo>
                    <a:pt x="258" y="738"/>
                    <a:pt x="257" y="738"/>
                    <a:pt x="256" y="738"/>
                  </a:cubicBezTo>
                  <a:cubicBezTo>
                    <a:pt x="256" y="738"/>
                    <a:pt x="256" y="738"/>
                    <a:pt x="256" y="738"/>
                  </a:cubicBezTo>
                  <a:cubicBezTo>
                    <a:pt x="256" y="738"/>
                    <a:pt x="256" y="738"/>
                    <a:pt x="255" y="738"/>
                  </a:cubicBezTo>
                  <a:close/>
                  <a:moveTo>
                    <a:pt x="246" y="734"/>
                  </a:moveTo>
                  <a:cubicBezTo>
                    <a:pt x="245" y="734"/>
                    <a:pt x="245" y="734"/>
                    <a:pt x="244" y="734"/>
                  </a:cubicBezTo>
                  <a:cubicBezTo>
                    <a:pt x="244" y="734"/>
                    <a:pt x="244" y="734"/>
                    <a:pt x="244" y="734"/>
                  </a:cubicBezTo>
                  <a:cubicBezTo>
                    <a:pt x="243" y="733"/>
                    <a:pt x="243" y="732"/>
                    <a:pt x="243" y="731"/>
                  </a:cubicBezTo>
                  <a:cubicBezTo>
                    <a:pt x="243" y="731"/>
                    <a:pt x="243" y="731"/>
                    <a:pt x="243" y="731"/>
                  </a:cubicBezTo>
                  <a:cubicBezTo>
                    <a:pt x="244" y="729"/>
                    <a:pt x="245" y="729"/>
                    <a:pt x="246" y="729"/>
                  </a:cubicBezTo>
                  <a:cubicBezTo>
                    <a:pt x="246" y="729"/>
                    <a:pt x="246" y="729"/>
                    <a:pt x="246" y="729"/>
                  </a:cubicBezTo>
                  <a:cubicBezTo>
                    <a:pt x="247" y="730"/>
                    <a:pt x="247" y="730"/>
                    <a:pt x="248" y="730"/>
                  </a:cubicBezTo>
                  <a:cubicBezTo>
                    <a:pt x="248" y="730"/>
                    <a:pt x="248" y="730"/>
                    <a:pt x="248" y="730"/>
                  </a:cubicBezTo>
                  <a:cubicBezTo>
                    <a:pt x="249" y="730"/>
                    <a:pt x="249" y="732"/>
                    <a:pt x="249" y="733"/>
                  </a:cubicBezTo>
                  <a:cubicBezTo>
                    <a:pt x="249" y="733"/>
                    <a:pt x="249" y="733"/>
                    <a:pt x="249" y="733"/>
                  </a:cubicBezTo>
                  <a:cubicBezTo>
                    <a:pt x="248" y="734"/>
                    <a:pt x="247" y="734"/>
                    <a:pt x="247" y="734"/>
                  </a:cubicBezTo>
                  <a:cubicBezTo>
                    <a:pt x="247" y="734"/>
                    <a:pt x="247" y="734"/>
                    <a:pt x="247" y="734"/>
                  </a:cubicBezTo>
                  <a:cubicBezTo>
                    <a:pt x="246" y="734"/>
                    <a:pt x="246" y="734"/>
                    <a:pt x="246" y="734"/>
                  </a:cubicBezTo>
                  <a:close/>
                  <a:moveTo>
                    <a:pt x="236" y="730"/>
                  </a:moveTo>
                  <a:cubicBezTo>
                    <a:pt x="236" y="730"/>
                    <a:pt x="235" y="729"/>
                    <a:pt x="235" y="729"/>
                  </a:cubicBezTo>
                  <a:cubicBezTo>
                    <a:pt x="235" y="729"/>
                    <a:pt x="235" y="729"/>
                    <a:pt x="235" y="729"/>
                  </a:cubicBezTo>
                  <a:cubicBezTo>
                    <a:pt x="234" y="729"/>
                    <a:pt x="233" y="727"/>
                    <a:pt x="234" y="726"/>
                  </a:cubicBezTo>
                  <a:cubicBezTo>
                    <a:pt x="234" y="726"/>
                    <a:pt x="234" y="726"/>
                    <a:pt x="234" y="726"/>
                  </a:cubicBezTo>
                  <a:cubicBezTo>
                    <a:pt x="234" y="725"/>
                    <a:pt x="236" y="724"/>
                    <a:pt x="237" y="725"/>
                  </a:cubicBezTo>
                  <a:cubicBezTo>
                    <a:pt x="237" y="725"/>
                    <a:pt x="237" y="725"/>
                    <a:pt x="237" y="725"/>
                  </a:cubicBezTo>
                  <a:cubicBezTo>
                    <a:pt x="237" y="725"/>
                    <a:pt x="238" y="725"/>
                    <a:pt x="238" y="726"/>
                  </a:cubicBezTo>
                  <a:cubicBezTo>
                    <a:pt x="238" y="726"/>
                    <a:pt x="238" y="726"/>
                    <a:pt x="238" y="726"/>
                  </a:cubicBezTo>
                  <a:cubicBezTo>
                    <a:pt x="239" y="726"/>
                    <a:pt x="240" y="728"/>
                    <a:pt x="239" y="729"/>
                  </a:cubicBezTo>
                  <a:cubicBezTo>
                    <a:pt x="239" y="729"/>
                    <a:pt x="239" y="729"/>
                    <a:pt x="239" y="729"/>
                  </a:cubicBezTo>
                  <a:cubicBezTo>
                    <a:pt x="239" y="729"/>
                    <a:pt x="238" y="730"/>
                    <a:pt x="237" y="730"/>
                  </a:cubicBezTo>
                  <a:cubicBezTo>
                    <a:pt x="237" y="730"/>
                    <a:pt x="237" y="730"/>
                    <a:pt x="237" y="730"/>
                  </a:cubicBezTo>
                  <a:cubicBezTo>
                    <a:pt x="237" y="730"/>
                    <a:pt x="236" y="730"/>
                    <a:pt x="236" y="730"/>
                  </a:cubicBezTo>
                  <a:close/>
                  <a:moveTo>
                    <a:pt x="227" y="725"/>
                  </a:moveTo>
                  <a:cubicBezTo>
                    <a:pt x="226" y="725"/>
                    <a:pt x="226" y="725"/>
                    <a:pt x="225" y="725"/>
                  </a:cubicBezTo>
                  <a:cubicBezTo>
                    <a:pt x="225" y="725"/>
                    <a:pt x="225" y="725"/>
                    <a:pt x="225" y="725"/>
                  </a:cubicBezTo>
                  <a:cubicBezTo>
                    <a:pt x="224" y="724"/>
                    <a:pt x="224" y="723"/>
                    <a:pt x="224" y="721"/>
                  </a:cubicBezTo>
                  <a:cubicBezTo>
                    <a:pt x="224" y="721"/>
                    <a:pt x="224" y="721"/>
                    <a:pt x="224" y="721"/>
                  </a:cubicBezTo>
                  <a:cubicBezTo>
                    <a:pt x="225" y="720"/>
                    <a:pt x="226" y="720"/>
                    <a:pt x="227" y="720"/>
                  </a:cubicBezTo>
                  <a:cubicBezTo>
                    <a:pt x="227" y="720"/>
                    <a:pt x="227" y="720"/>
                    <a:pt x="227" y="720"/>
                  </a:cubicBezTo>
                  <a:cubicBezTo>
                    <a:pt x="228" y="721"/>
                    <a:pt x="228" y="721"/>
                    <a:pt x="229" y="721"/>
                  </a:cubicBezTo>
                  <a:cubicBezTo>
                    <a:pt x="229" y="721"/>
                    <a:pt x="229" y="721"/>
                    <a:pt x="229" y="721"/>
                  </a:cubicBezTo>
                  <a:cubicBezTo>
                    <a:pt x="230" y="722"/>
                    <a:pt x="230" y="723"/>
                    <a:pt x="230" y="724"/>
                  </a:cubicBezTo>
                  <a:cubicBezTo>
                    <a:pt x="230" y="724"/>
                    <a:pt x="230" y="724"/>
                    <a:pt x="230" y="724"/>
                  </a:cubicBezTo>
                  <a:cubicBezTo>
                    <a:pt x="229" y="725"/>
                    <a:pt x="228" y="725"/>
                    <a:pt x="228" y="725"/>
                  </a:cubicBezTo>
                  <a:cubicBezTo>
                    <a:pt x="228" y="725"/>
                    <a:pt x="228" y="725"/>
                    <a:pt x="228" y="725"/>
                  </a:cubicBezTo>
                  <a:cubicBezTo>
                    <a:pt x="227" y="725"/>
                    <a:pt x="227" y="725"/>
                    <a:pt x="227" y="725"/>
                  </a:cubicBezTo>
                  <a:close/>
                  <a:moveTo>
                    <a:pt x="217" y="720"/>
                  </a:moveTo>
                  <a:cubicBezTo>
                    <a:pt x="217" y="720"/>
                    <a:pt x="216" y="720"/>
                    <a:pt x="216" y="720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15" y="719"/>
                    <a:pt x="214" y="718"/>
                    <a:pt x="215" y="717"/>
                  </a:cubicBezTo>
                  <a:cubicBezTo>
                    <a:pt x="215" y="717"/>
                    <a:pt x="215" y="717"/>
                    <a:pt x="215" y="717"/>
                  </a:cubicBezTo>
                  <a:cubicBezTo>
                    <a:pt x="216" y="716"/>
                    <a:pt x="217" y="715"/>
                    <a:pt x="218" y="716"/>
                  </a:cubicBezTo>
                  <a:cubicBezTo>
                    <a:pt x="218" y="716"/>
                    <a:pt x="218" y="716"/>
                    <a:pt x="218" y="716"/>
                  </a:cubicBezTo>
                  <a:cubicBezTo>
                    <a:pt x="219" y="716"/>
                    <a:pt x="219" y="716"/>
                    <a:pt x="219" y="716"/>
                  </a:cubicBezTo>
                  <a:cubicBezTo>
                    <a:pt x="219" y="716"/>
                    <a:pt x="219" y="716"/>
                    <a:pt x="219" y="716"/>
                  </a:cubicBezTo>
                  <a:cubicBezTo>
                    <a:pt x="219" y="716"/>
                    <a:pt x="219" y="716"/>
                    <a:pt x="219" y="716"/>
                  </a:cubicBezTo>
                  <a:cubicBezTo>
                    <a:pt x="221" y="717"/>
                    <a:pt x="221" y="718"/>
                    <a:pt x="220" y="719"/>
                  </a:cubicBezTo>
                  <a:cubicBezTo>
                    <a:pt x="220" y="719"/>
                    <a:pt x="220" y="719"/>
                    <a:pt x="220" y="719"/>
                  </a:cubicBezTo>
                  <a:cubicBezTo>
                    <a:pt x="220" y="720"/>
                    <a:pt x="219" y="721"/>
                    <a:pt x="218" y="721"/>
                  </a:cubicBezTo>
                  <a:cubicBezTo>
                    <a:pt x="218" y="721"/>
                    <a:pt x="218" y="721"/>
                    <a:pt x="218" y="721"/>
                  </a:cubicBezTo>
                  <a:cubicBezTo>
                    <a:pt x="218" y="721"/>
                    <a:pt x="218" y="721"/>
                    <a:pt x="217" y="720"/>
                  </a:cubicBezTo>
                  <a:close/>
                  <a:moveTo>
                    <a:pt x="208" y="715"/>
                  </a:moveTo>
                  <a:cubicBezTo>
                    <a:pt x="208" y="715"/>
                    <a:pt x="207" y="715"/>
                    <a:pt x="207" y="715"/>
                  </a:cubicBezTo>
                  <a:cubicBezTo>
                    <a:pt x="207" y="715"/>
                    <a:pt x="207" y="715"/>
                    <a:pt x="207" y="715"/>
                  </a:cubicBezTo>
                  <a:cubicBezTo>
                    <a:pt x="206" y="714"/>
                    <a:pt x="205" y="713"/>
                    <a:pt x="206" y="712"/>
                  </a:cubicBezTo>
                  <a:cubicBezTo>
                    <a:pt x="206" y="712"/>
                    <a:pt x="206" y="712"/>
                    <a:pt x="206" y="712"/>
                  </a:cubicBezTo>
                  <a:cubicBezTo>
                    <a:pt x="207" y="711"/>
                    <a:pt x="208" y="710"/>
                    <a:pt x="209" y="711"/>
                  </a:cubicBezTo>
                  <a:cubicBezTo>
                    <a:pt x="209" y="711"/>
                    <a:pt x="209" y="711"/>
                    <a:pt x="209" y="711"/>
                  </a:cubicBezTo>
                  <a:cubicBezTo>
                    <a:pt x="209" y="711"/>
                    <a:pt x="210" y="711"/>
                    <a:pt x="210" y="711"/>
                  </a:cubicBezTo>
                  <a:cubicBezTo>
                    <a:pt x="210" y="711"/>
                    <a:pt x="210" y="711"/>
                    <a:pt x="210" y="711"/>
                  </a:cubicBezTo>
                  <a:cubicBezTo>
                    <a:pt x="210" y="711"/>
                    <a:pt x="210" y="711"/>
                    <a:pt x="210" y="711"/>
                  </a:cubicBezTo>
                  <a:cubicBezTo>
                    <a:pt x="211" y="712"/>
                    <a:pt x="212" y="713"/>
                    <a:pt x="211" y="715"/>
                  </a:cubicBezTo>
                  <a:cubicBezTo>
                    <a:pt x="211" y="715"/>
                    <a:pt x="211" y="715"/>
                    <a:pt x="211" y="715"/>
                  </a:cubicBezTo>
                  <a:cubicBezTo>
                    <a:pt x="211" y="715"/>
                    <a:pt x="210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8" y="716"/>
                    <a:pt x="208" y="715"/>
                  </a:cubicBezTo>
                  <a:close/>
                  <a:moveTo>
                    <a:pt x="199" y="710"/>
                  </a:moveTo>
                  <a:cubicBezTo>
                    <a:pt x="198" y="710"/>
                    <a:pt x="198" y="710"/>
                    <a:pt x="198" y="710"/>
                  </a:cubicBezTo>
                  <a:cubicBezTo>
                    <a:pt x="198" y="710"/>
                    <a:pt x="198" y="710"/>
                    <a:pt x="198" y="710"/>
                  </a:cubicBezTo>
                  <a:cubicBezTo>
                    <a:pt x="197" y="709"/>
                    <a:pt x="196" y="708"/>
                    <a:pt x="197" y="706"/>
                  </a:cubicBezTo>
                  <a:cubicBezTo>
                    <a:pt x="197" y="706"/>
                    <a:pt x="197" y="706"/>
                    <a:pt x="197" y="706"/>
                  </a:cubicBezTo>
                  <a:cubicBezTo>
                    <a:pt x="197" y="705"/>
                    <a:pt x="199" y="705"/>
                    <a:pt x="200" y="706"/>
                  </a:cubicBezTo>
                  <a:cubicBezTo>
                    <a:pt x="200" y="706"/>
                    <a:pt x="200" y="706"/>
                    <a:pt x="200" y="706"/>
                  </a:cubicBezTo>
                  <a:cubicBezTo>
                    <a:pt x="200" y="706"/>
                    <a:pt x="201" y="706"/>
                    <a:pt x="201" y="706"/>
                  </a:cubicBezTo>
                  <a:cubicBezTo>
                    <a:pt x="201" y="706"/>
                    <a:pt x="201" y="706"/>
                    <a:pt x="201" y="706"/>
                  </a:cubicBezTo>
                  <a:cubicBezTo>
                    <a:pt x="202" y="707"/>
                    <a:pt x="203" y="708"/>
                    <a:pt x="202" y="709"/>
                  </a:cubicBezTo>
                  <a:cubicBezTo>
                    <a:pt x="202" y="709"/>
                    <a:pt x="202" y="709"/>
                    <a:pt x="202" y="709"/>
                  </a:cubicBezTo>
                  <a:cubicBezTo>
                    <a:pt x="202" y="710"/>
                    <a:pt x="201" y="711"/>
                    <a:pt x="200" y="711"/>
                  </a:cubicBezTo>
                  <a:cubicBezTo>
                    <a:pt x="200" y="711"/>
                    <a:pt x="200" y="711"/>
                    <a:pt x="200" y="711"/>
                  </a:cubicBezTo>
                  <a:cubicBezTo>
                    <a:pt x="200" y="711"/>
                    <a:pt x="199" y="710"/>
                    <a:pt x="199" y="710"/>
                  </a:cubicBezTo>
                  <a:close/>
                  <a:moveTo>
                    <a:pt x="190" y="705"/>
                  </a:moveTo>
                  <a:cubicBezTo>
                    <a:pt x="189" y="705"/>
                    <a:pt x="189" y="704"/>
                    <a:pt x="189" y="704"/>
                  </a:cubicBezTo>
                  <a:cubicBezTo>
                    <a:pt x="189" y="704"/>
                    <a:pt x="189" y="704"/>
                    <a:pt x="189" y="704"/>
                  </a:cubicBezTo>
                  <a:cubicBezTo>
                    <a:pt x="188" y="704"/>
                    <a:pt x="187" y="702"/>
                    <a:pt x="188" y="701"/>
                  </a:cubicBezTo>
                  <a:cubicBezTo>
                    <a:pt x="188" y="701"/>
                    <a:pt x="188" y="701"/>
                    <a:pt x="188" y="701"/>
                  </a:cubicBezTo>
                  <a:cubicBezTo>
                    <a:pt x="189" y="700"/>
                    <a:pt x="190" y="700"/>
                    <a:pt x="191" y="700"/>
                  </a:cubicBezTo>
                  <a:cubicBezTo>
                    <a:pt x="191" y="700"/>
                    <a:pt x="191" y="700"/>
                    <a:pt x="191" y="700"/>
                  </a:cubicBezTo>
                  <a:cubicBezTo>
                    <a:pt x="191" y="701"/>
                    <a:pt x="192" y="701"/>
                    <a:pt x="192" y="701"/>
                  </a:cubicBezTo>
                  <a:cubicBezTo>
                    <a:pt x="192" y="701"/>
                    <a:pt x="192" y="701"/>
                    <a:pt x="192" y="701"/>
                  </a:cubicBezTo>
                  <a:cubicBezTo>
                    <a:pt x="193" y="702"/>
                    <a:pt x="194" y="703"/>
                    <a:pt x="193" y="704"/>
                  </a:cubicBezTo>
                  <a:cubicBezTo>
                    <a:pt x="193" y="704"/>
                    <a:pt x="193" y="704"/>
                    <a:pt x="193" y="704"/>
                  </a:cubicBezTo>
                  <a:cubicBezTo>
                    <a:pt x="193" y="705"/>
                    <a:pt x="192" y="705"/>
                    <a:pt x="191" y="705"/>
                  </a:cubicBezTo>
                  <a:cubicBezTo>
                    <a:pt x="191" y="705"/>
                    <a:pt x="191" y="705"/>
                    <a:pt x="191" y="705"/>
                  </a:cubicBezTo>
                  <a:cubicBezTo>
                    <a:pt x="191" y="705"/>
                    <a:pt x="190" y="705"/>
                    <a:pt x="190" y="705"/>
                  </a:cubicBezTo>
                  <a:close/>
                  <a:moveTo>
                    <a:pt x="181" y="699"/>
                  </a:moveTo>
                  <a:cubicBezTo>
                    <a:pt x="180" y="699"/>
                    <a:pt x="180" y="699"/>
                    <a:pt x="180" y="699"/>
                  </a:cubicBezTo>
                  <a:cubicBezTo>
                    <a:pt x="180" y="699"/>
                    <a:pt x="180" y="699"/>
                    <a:pt x="180" y="699"/>
                  </a:cubicBezTo>
                  <a:cubicBezTo>
                    <a:pt x="179" y="698"/>
                    <a:pt x="178" y="697"/>
                    <a:pt x="179" y="695"/>
                  </a:cubicBezTo>
                  <a:cubicBezTo>
                    <a:pt x="179" y="695"/>
                    <a:pt x="179" y="695"/>
                    <a:pt x="179" y="695"/>
                  </a:cubicBezTo>
                  <a:cubicBezTo>
                    <a:pt x="180" y="694"/>
                    <a:pt x="181" y="694"/>
                    <a:pt x="182" y="695"/>
                  </a:cubicBezTo>
                  <a:cubicBezTo>
                    <a:pt x="182" y="695"/>
                    <a:pt x="182" y="695"/>
                    <a:pt x="182" y="695"/>
                  </a:cubicBezTo>
                  <a:cubicBezTo>
                    <a:pt x="183" y="695"/>
                    <a:pt x="183" y="695"/>
                    <a:pt x="183" y="696"/>
                  </a:cubicBezTo>
                  <a:cubicBezTo>
                    <a:pt x="183" y="696"/>
                    <a:pt x="183" y="696"/>
                    <a:pt x="183" y="696"/>
                  </a:cubicBezTo>
                  <a:cubicBezTo>
                    <a:pt x="184" y="696"/>
                    <a:pt x="185" y="698"/>
                    <a:pt x="184" y="699"/>
                  </a:cubicBezTo>
                  <a:cubicBezTo>
                    <a:pt x="184" y="699"/>
                    <a:pt x="184" y="699"/>
                    <a:pt x="184" y="699"/>
                  </a:cubicBezTo>
                  <a:cubicBezTo>
                    <a:pt x="184" y="699"/>
                    <a:pt x="183" y="700"/>
                    <a:pt x="182" y="700"/>
                  </a:cubicBezTo>
                  <a:cubicBezTo>
                    <a:pt x="182" y="700"/>
                    <a:pt x="182" y="700"/>
                    <a:pt x="182" y="700"/>
                  </a:cubicBezTo>
                  <a:cubicBezTo>
                    <a:pt x="182" y="700"/>
                    <a:pt x="181" y="700"/>
                    <a:pt x="181" y="699"/>
                  </a:cubicBezTo>
                  <a:close/>
                  <a:moveTo>
                    <a:pt x="172" y="694"/>
                  </a:moveTo>
                  <a:cubicBezTo>
                    <a:pt x="172" y="693"/>
                    <a:pt x="171" y="693"/>
                    <a:pt x="171" y="693"/>
                  </a:cubicBezTo>
                  <a:cubicBezTo>
                    <a:pt x="171" y="693"/>
                    <a:pt x="171" y="693"/>
                    <a:pt x="171" y="693"/>
                  </a:cubicBezTo>
                  <a:cubicBezTo>
                    <a:pt x="170" y="692"/>
                    <a:pt x="170" y="691"/>
                    <a:pt x="170" y="690"/>
                  </a:cubicBezTo>
                  <a:cubicBezTo>
                    <a:pt x="170" y="690"/>
                    <a:pt x="170" y="690"/>
                    <a:pt x="170" y="690"/>
                  </a:cubicBezTo>
                  <a:cubicBezTo>
                    <a:pt x="171" y="689"/>
                    <a:pt x="172" y="688"/>
                    <a:pt x="174" y="689"/>
                  </a:cubicBezTo>
                  <a:cubicBezTo>
                    <a:pt x="174" y="689"/>
                    <a:pt x="174" y="689"/>
                    <a:pt x="174" y="689"/>
                  </a:cubicBezTo>
                  <a:cubicBezTo>
                    <a:pt x="174" y="689"/>
                    <a:pt x="174" y="690"/>
                    <a:pt x="175" y="690"/>
                  </a:cubicBezTo>
                  <a:cubicBezTo>
                    <a:pt x="175" y="690"/>
                    <a:pt x="175" y="690"/>
                    <a:pt x="175" y="690"/>
                  </a:cubicBezTo>
                  <a:cubicBezTo>
                    <a:pt x="176" y="691"/>
                    <a:pt x="176" y="692"/>
                    <a:pt x="175" y="693"/>
                  </a:cubicBezTo>
                  <a:cubicBezTo>
                    <a:pt x="175" y="693"/>
                    <a:pt x="175" y="693"/>
                    <a:pt x="175" y="693"/>
                  </a:cubicBezTo>
                  <a:cubicBezTo>
                    <a:pt x="175" y="694"/>
                    <a:pt x="174" y="694"/>
                    <a:pt x="173" y="694"/>
                  </a:cubicBezTo>
                  <a:cubicBezTo>
                    <a:pt x="173" y="694"/>
                    <a:pt x="173" y="694"/>
                    <a:pt x="173" y="694"/>
                  </a:cubicBezTo>
                  <a:cubicBezTo>
                    <a:pt x="173" y="694"/>
                    <a:pt x="172" y="694"/>
                    <a:pt x="172" y="694"/>
                  </a:cubicBezTo>
                  <a:close/>
                  <a:moveTo>
                    <a:pt x="163" y="688"/>
                  </a:moveTo>
                  <a:cubicBezTo>
                    <a:pt x="163" y="687"/>
                    <a:pt x="163" y="687"/>
                    <a:pt x="162" y="687"/>
                  </a:cubicBezTo>
                  <a:cubicBezTo>
                    <a:pt x="162" y="687"/>
                    <a:pt x="162" y="687"/>
                    <a:pt x="162" y="687"/>
                  </a:cubicBezTo>
                  <a:cubicBezTo>
                    <a:pt x="161" y="686"/>
                    <a:pt x="161" y="685"/>
                    <a:pt x="162" y="684"/>
                  </a:cubicBezTo>
                  <a:cubicBezTo>
                    <a:pt x="162" y="684"/>
                    <a:pt x="162" y="684"/>
                    <a:pt x="162" y="684"/>
                  </a:cubicBezTo>
                  <a:cubicBezTo>
                    <a:pt x="162" y="683"/>
                    <a:pt x="164" y="682"/>
                    <a:pt x="165" y="683"/>
                  </a:cubicBezTo>
                  <a:cubicBezTo>
                    <a:pt x="165" y="683"/>
                    <a:pt x="165" y="683"/>
                    <a:pt x="165" y="683"/>
                  </a:cubicBezTo>
                  <a:cubicBezTo>
                    <a:pt x="165" y="683"/>
                    <a:pt x="166" y="684"/>
                    <a:pt x="166" y="684"/>
                  </a:cubicBezTo>
                  <a:cubicBezTo>
                    <a:pt x="166" y="684"/>
                    <a:pt x="166" y="684"/>
                    <a:pt x="166" y="684"/>
                  </a:cubicBezTo>
                  <a:cubicBezTo>
                    <a:pt x="167" y="685"/>
                    <a:pt x="167" y="686"/>
                    <a:pt x="167" y="687"/>
                  </a:cubicBezTo>
                  <a:cubicBezTo>
                    <a:pt x="167" y="687"/>
                    <a:pt x="167" y="687"/>
                    <a:pt x="167" y="687"/>
                  </a:cubicBezTo>
                  <a:cubicBezTo>
                    <a:pt x="166" y="688"/>
                    <a:pt x="165" y="688"/>
                    <a:pt x="165" y="688"/>
                  </a:cubicBezTo>
                  <a:cubicBezTo>
                    <a:pt x="165" y="688"/>
                    <a:pt x="165" y="688"/>
                    <a:pt x="165" y="688"/>
                  </a:cubicBezTo>
                  <a:cubicBezTo>
                    <a:pt x="164" y="688"/>
                    <a:pt x="164" y="688"/>
                    <a:pt x="163" y="688"/>
                  </a:cubicBezTo>
                  <a:close/>
                  <a:moveTo>
                    <a:pt x="155" y="682"/>
                  </a:moveTo>
                  <a:cubicBezTo>
                    <a:pt x="155" y="681"/>
                    <a:pt x="154" y="681"/>
                    <a:pt x="154" y="681"/>
                  </a:cubicBezTo>
                  <a:cubicBezTo>
                    <a:pt x="154" y="681"/>
                    <a:pt x="154" y="681"/>
                    <a:pt x="154" y="681"/>
                  </a:cubicBezTo>
                  <a:cubicBezTo>
                    <a:pt x="153" y="680"/>
                    <a:pt x="153" y="679"/>
                    <a:pt x="153" y="678"/>
                  </a:cubicBezTo>
                  <a:cubicBezTo>
                    <a:pt x="153" y="678"/>
                    <a:pt x="153" y="678"/>
                    <a:pt x="153" y="678"/>
                  </a:cubicBezTo>
                  <a:cubicBezTo>
                    <a:pt x="154" y="677"/>
                    <a:pt x="156" y="676"/>
                    <a:pt x="157" y="677"/>
                  </a:cubicBezTo>
                  <a:cubicBezTo>
                    <a:pt x="157" y="677"/>
                    <a:pt x="157" y="677"/>
                    <a:pt x="157" y="677"/>
                  </a:cubicBezTo>
                  <a:cubicBezTo>
                    <a:pt x="157" y="677"/>
                    <a:pt x="157" y="678"/>
                    <a:pt x="158" y="678"/>
                  </a:cubicBezTo>
                  <a:cubicBezTo>
                    <a:pt x="158" y="678"/>
                    <a:pt x="158" y="678"/>
                    <a:pt x="158" y="678"/>
                  </a:cubicBezTo>
                  <a:cubicBezTo>
                    <a:pt x="158" y="678"/>
                    <a:pt x="158" y="678"/>
                    <a:pt x="158" y="678"/>
                  </a:cubicBezTo>
                  <a:cubicBezTo>
                    <a:pt x="159" y="679"/>
                    <a:pt x="159" y="680"/>
                    <a:pt x="158" y="681"/>
                  </a:cubicBezTo>
                  <a:cubicBezTo>
                    <a:pt x="158" y="681"/>
                    <a:pt x="158" y="681"/>
                    <a:pt x="158" y="681"/>
                  </a:cubicBezTo>
                  <a:cubicBezTo>
                    <a:pt x="158" y="682"/>
                    <a:pt x="157" y="682"/>
                    <a:pt x="156" y="682"/>
                  </a:cubicBezTo>
                  <a:cubicBezTo>
                    <a:pt x="156" y="682"/>
                    <a:pt x="156" y="682"/>
                    <a:pt x="156" y="682"/>
                  </a:cubicBezTo>
                  <a:cubicBezTo>
                    <a:pt x="156" y="682"/>
                    <a:pt x="155" y="682"/>
                    <a:pt x="155" y="682"/>
                  </a:cubicBezTo>
                  <a:close/>
                  <a:moveTo>
                    <a:pt x="147" y="675"/>
                  </a:moveTo>
                  <a:cubicBezTo>
                    <a:pt x="146" y="675"/>
                    <a:pt x="146" y="675"/>
                    <a:pt x="145" y="674"/>
                  </a:cubicBezTo>
                  <a:cubicBezTo>
                    <a:pt x="145" y="674"/>
                    <a:pt x="145" y="674"/>
                    <a:pt x="145" y="674"/>
                  </a:cubicBezTo>
                  <a:cubicBezTo>
                    <a:pt x="144" y="674"/>
                    <a:pt x="144" y="672"/>
                    <a:pt x="145" y="671"/>
                  </a:cubicBezTo>
                  <a:cubicBezTo>
                    <a:pt x="145" y="671"/>
                    <a:pt x="145" y="671"/>
                    <a:pt x="145" y="671"/>
                  </a:cubicBezTo>
                  <a:cubicBezTo>
                    <a:pt x="146" y="670"/>
                    <a:pt x="147" y="670"/>
                    <a:pt x="148" y="671"/>
                  </a:cubicBezTo>
                  <a:cubicBezTo>
                    <a:pt x="148" y="671"/>
                    <a:pt x="148" y="671"/>
                    <a:pt x="148" y="671"/>
                  </a:cubicBezTo>
                  <a:cubicBezTo>
                    <a:pt x="149" y="671"/>
                    <a:pt x="149" y="671"/>
                    <a:pt x="149" y="672"/>
                  </a:cubicBezTo>
                  <a:cubicBezTo>
                    <a:pt x="149" y="672"/>
                    <a:pt x="149" y="672"/>
                    <a:pt x="149" y="672"/>
                  </a:cubicBezTo>
                  <a:cubicBezTo>
                    <a:pt x="149" y="672"/>
                    <a:pt x="149" y="672"/>
                    <a:pt x="149" y="672"/>
                  </a:cubicBezTo>
                  <a:cubicBezTo>
                    <a:pt x="150" y="672"/>
                    <a:pt x="151" y="674"/>
                    <a:pt x="150" y="675"/>
                  </a:cubicBezTo>
                  <a:cubicBezTo>
                    <a:pt x="150" y="675"/>
                    <a:pt x="150" y="675"/>
                    <a:pt x="150" y="675"/>
                  </a:cubicBezTo>
                  <a:cubicBezTo>
                    <a:pt x="149" y="675"/>
                    <a:pt x="149" y="676"/>
                    <a:pt x="148" y="676"/>
                  </a:cubicBezTo>
                  <a:cubicBezTo>
                    <a:pt x="148" y="676"/>
                    <a:pt x="148" y="676"/>
                    <a:pt x="148" y="676"/>
                  </a:cubicBezTo>
                  <a:cubicBezTo>
                    <a:pt x="147" y="676"/>
                    <a:pt x="147" y="676"/>
                    <a:pt x="147" y="675"/>
                  </a:cubicBezTo>
                  <a:close/>
                  <a:moveTo>
                    <a:pt x="138" y="669"/>
                  </a:moveTo>
                  <a:cubicBezTo>
                    <a:pt x="138" y="668"/>
                    <a:pt x="138" y="668"/>
                    <a:pt x="137" y="668"/>
                  </a:cubicBezTo>
                  <a:cubicBezTo>
                    <a:pt x="137" y="668"/>
                    <a:pt x="137" y="668"/>
                    <a:pt x="137" y="668"/>
                  </a:cubicBezTo>
                  <a:cubicBezTo>
                    <a:pt x="136" y="667"/>
                    <a:pt x="136" y="666"/>
                    <a:pt x="137" y="665"/>
                  </a:cubicBezTo>
                  <a:cubicBezTo>
                    <a:pt x="137" y="665"/>
                    <a:pt x="137" y="665"/>
                    <a:pt x="137" y="665"/>
                  </a:cubicBezTo>
                  <a:cubicBezTo>
                    <a:pt x="138" y="664"/>
                    <a:pt x="139" y="663"/>
                    <a:pt x="140" y="664"/>
                  </a:cubicBezTo>
                  <a:cubicBezTo>
                    <a:pt x="140" y="664"/>
                    <a:pt x="140" y="664"/>
                    <a:pt x="140" y="664"/>
                  </a:cubicBezTo>
                  <a:cubicBezTo>
                    <a:pt x="140" y="665"/>
                    <a:pt x="141" y="665"/>
                    <a:pt x="141" y="665"/>
                  </a:cubicBezTo>
                  <a:cubicBezTo>
                    <a:pt x="141" y="665"/>
                    <a:pt x="141" y="665"/>
                    <a:pt x="141" y="665"/>
                  </a:cubicBezTo>
                  <a:cubicBezTo>
                    <a:pt x="141" y="665"/>
                    <a:pt x="141" y="665"/>
                    <a:pt x="141" y="665"/>
                  </a:cubicBezTo>
                  <a:cubicBezTo>
                    <a:pt x="142" y="666"/>
                    <a:pt x="142" y="667"/>
                    <a:pt x="142" y="668"/>
                  </a:cubicBezTo>
                  <a:cubicBezTo>
                    <a:pt x="142" y="668"/>
                    <a:pt x="142" y="668"/>
                    <a:pt x="142" y="668"/>
                  </a:cubicBezTo>
                  <a:cubicBezTo>
                    <a:pt x="141" y="669"/>
                    <a:pt x="140" y="669"/>
                    <a:pt x="140" y="669"/>
                  </a:cubicBezTo>
                  <a:cubicBezTo>
                    <a:pt x="140" y="669"/>
                    <a:pt x="140" y="669"/>
                    <a:pt x="140" y="669"/>
                  </a:cubicBezTo>
                  <a:cubicBezTo>
                    <a:pt x="139" y="669"/>
                    <a:pt x="139" y="669"/>
                    <a:pt x="138" y="669"/>
                  </a:cubicBezTo>
                  <a:close/>
                  <a:moveTo>
                    <a:pt x="130" y="662"/>
                  </a:moveTo>
                  <a:cubicBezTo>
                    <a:pt x="130" y="662"/>
                    <a:pt x="130" y="661"/>
                    <a:pt x="129" y="661"/>
                  </a:cubicBezTo>
                  <a:cubicBezTo>
                    <a:pt x="129" y="661"/>
                    <a:pt x="129" y="661"/>
                    <a:pt x="129" y="661"/>
                  </a:cubicBezTo>
                  <a:cubicBezTo>
                    <a:pt x="128" y="660"/>
                    <a:pt x="128" y="659"/>
                    <a:pt x="129" y="658"/>
                  </a:cubicBezTo>
                  <a:cubicBezTo>
                    <a:pt x="129" y="658"/>
                    <a:pt x="129" y="658"/>
                    <a:pt x="129" y="658"/>
                  </a:cubicBezTo>
                  <a:cubicBezTo>
                    <a:pt x="130" y="657"/>
                    <a:pt x="131" y="657"/>
                    <a:pt x="132" y="658"/>
                  </a:cubicBezTo>
                  <a:cubicBezTo>
                    <a:pt x="132" y="658"/>
                    <a:pt x="132" y="658"/>
                    <a:pt x="132" y="658"/>
                  </a:cubicBezTo>
                  <a:cubicBezTo>
                    <a:pt x="133" y="658"/>
                    <a:pt x="133" y="658"/>
                    <a:pt x="133" y="658"/>
                  </a:cubicBezTo>
                  <a:cubicBezTo>
                    <a:pt x="133" y="658"/>
                    <a:pt x="133" y="658"/>
                    <a:pt x="133" y="658"/>
                  </a:cubicBezTo>
                  <a:cubicBezTo>
                    <a:pt x="133" y="658"/>
                    <a:pt x="133" y="658"/>
                    <a:pt x="133" y="658"/>
                  </a:cubicBezTo>
                  <a:cubicBezTo>
                    <a:pt x="134" y="659"/>
                    <a:pt x="134" y="661"/>
                    <a:pt x="133" y="662"/>
                  </a:cubicBezTo>
                  <a:cubicBezTo>
                    <a:pt x="133" y="662"/>
                    <a:pt x="133" y="662"/>
                    <a:pt x="133" y="662"/>
                  </a:cubicBezTo>
                  <a:cubicBezTo>
                    <a:pt x="133" y="662"/>
                    <a:pt x="132" y="663"/>
                    <a:pt x="132" y="663"/>
                  </a:cubicBezTo>
                  <a:cubicBezTo>
                    <a:pt x="132" y="663"/>
                    <a:pt x="132" y="663"/>
                    <a:pt x="132" y="663"/>
                  </a:cubicBezTo>
                  <a:cubicBezTo>
                    <a:pt x="131" y="663"/>
                    <a:pt x="131" y="662"/>
                    <a:pt x="130" y="662"/>
                  </a:cubicBezTo>
                  <a:close/>
                  <a:moveTo>
                    <a:pt x="122" y="655"/>
                  </a:moveTo>
                  <a:cubicBezTo>
                    <a:pt x="122" y="655"/>
                    <a:pt x="122" y="654"/>
                    <a:pt x="121" y="654"/>
                  </a:cubicBezTo>
                  <a:cubicBezTo>
                    <a:pt x="121" y="654"/>
                    <a:pt x="121" y="654"/>
                    <a:pt x="121" y="654"/>
                  </a:cubicBezTo>
                  <a:cubicBezTo>
                    <a:pt x="120" y="653"/>
                    <a:pt x="120" y="652"/>
                    <a:pt x="121" y="651"/>
                  </a:cubicBezTo>
                  <a:cubicBezTo>
                    <a:pt x="121" y="651"/>
                    <a:pt x="121" y="651"/>
                    <a:pt x="121" y="651"/>
                  </a:cubicBezTo>
                  <a:cubicBezTo>
                    <a:pt x="122" y="650"/>
                    <a:pt x="123" y="650"/>
                    <a:pt x="124" y="651"/>
                  </a:cubicBezTo>
                  <a:cubicBezTo>
                    <a:pt x="124" y="651"/>
                    <a:pt x="124" y="651"/>
                    <a:pt x="124" y="651"/>
                  </a:cubicBezTo>
                  <a:cubicBezTo>
                    <a:pt x="125" y="651"/>
                    <a:pt x="125" y="651"/>
                    <a:pt x="125" y="652"/>
                  </a:cubicBezTo>
                  <a:cubicBezTo>
                    <a:pt x="125" y="652"/>
                    <a:pt x="125" y="652"/>
                    <a:pt x="125" y="652"/>
                  </a:cubicBezTo>
                  <a:cubicBezTo>
                    <a:pt x="125" y="652"/>
                    <a:pt x="125" y="652"/>
                    <a:pt x="125" y="652"/>
                  </a:cubicBezTo>
                  <a:cubicBezTo>
                    <a:pt x="126" y="652"/>
                    <a:pt x="126" y="654"/>
                    <a:pt x="126" y="655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25" y="655"/>
                    <a:pt x="124" y="656"/>
                    <a:pt x="124" y="656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3" y="656"/>
                    <a:pt x="123" y="655"/>
                    <a:pt x="122" y="655"/>
                  </a:cubicBezTo>
                  <a:close/>
                  <a:moveTo>
                    <a:pt x="115" y="648"/>
                  </a:moveTo>
                  <a:cubicBezTo>
                    <a:pt x="114" y="648"/>
                    <a:pt x="114" y="647"/>
                    <a:pt x="114" y="647"/>
                  </a:cubicBezTo>
                  <a:cubicBezTo>
                    <a:pt x="114" y="647"/>
                    <a:pt x="114" y="647"/>
                    <a:pt x="114" y="647"/>
                  </a:cubicBezTo>
                  <a:cubicBezTo>
                    <a:pt x="113" y="646"/>
                    <a:pt x="113" y="645"/>
                    <a:pt x="114" y="644"/>
                  </a:cubicBezTo>
                  <a:cubicBezTo>
                    <a:pt x="114" y="644"/>
                    <a:pt x="114" y="644"/>
                    <a:pt x="114" y="644"/>
                  </a:cubicBezTo>
                  <a:cubicBezTo>
                    <a:pt x="114" y="643"/>
                    <a:pt x="116" y="643"/>
                    <a:pt x="117" y="644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7" y="644"/>
                    <a:pt x="117" y="644"/>
                    <a:pt x="118" y="645"/>
                  </a:cubicBezTo>
                  <a:cubicBezTo>
                    <a:pt x="118" y="645"/>
                    <a:pt x="118" y="645"/>
                    <a:pt x="118" y="645"/>
                  </a:cubicBezTo>
                  <a:cubicBezTo>
                    <a:pt x="119" y="645"/>
                    <a:pt x="119" y="647"/>
                    <a:pt x="118" y="648"/>
                  </a:cubicBezTo>
                  <a:cubicBezTo>
                    <a:pt x="118" y="648"/>
                    <a:pt x="118" y="648"/>
                    <a:pt x="118" y="648"/>
                  </a:cubicBezTo>
                  <a:cubicBezTo>
                    <a:pt x="117" y="648"/>
                    <a:pt x="117" y="649"/>
                    <a:pt x="116" y="649"/>
                  </a:cubicBezTo>
                  <a:cubicBezTo>
                    <a:pt x="116" y="649"/>
                    <a:pt x="116" y="649"/>
                    <a:pt x="116" y="649"/>
                  </a:cubicBezTo>
                  <a:cubicBezTo>
                    <a:pt x="116" y="649"/>
                    <a:pt x="115" y="648"/>
                    <a:pt x="115" y="648"/>
                  </a:cubicBezTo>
                  <a:close/>
                  <a:moveTo>
                    <a:pt x="107" y="641"/>
                  </a:moveTo>
                  <a:cubicBezTo>
                    <a:pt x="107" y="640"/>
                    <a:pt x="106" y="640"/>
                    <a:pt x="106" y="640"/>
                  </a:cubicBezTo>
                  <a:cubicBezTo>
                    <a:pt x="106" y="640"/>
                    <a:pt x="106" y="640"/>
                    <a:pt x="106" y="640"/>
                  </a:cubicBezTo>
                  <a:cubicBezTo>
                    <a:pt x="105" y="639"/>
                    <a:pt x="105" y="637"/>
                    <a:pt x="106" y="636"/>
                  </a:cubicBezTo>
                  <a:cubicBezTo>
                    <a:pt x="106" y="636"/>
                    <a:pt x="106" y="636"/>
                    <a:pt x="106" y="636"/>
                  </a:cubicBezTo>
                  <a:cubicBezTo>
                    <a:pt x="107" y="635"/>
                    <a:pt x="108" y="635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10" y="637"/>
                    <a:pt x="110" y="637"/>
                    <a:pt x="110" y="637"/>
                  </a:cubicBezTo>
                  <a:cubicBezTo>
                    <a:pt x="110" y="637"/>
                    <a:pt x="110" y="637"/>
                    <a:pt x="110" y="637"/>
                  </a:cubicBezTo>
                  <a:cubicBezTo>
                    <a:pt x="111" y="638"/>
                    <a:pt x="111" y="640"/>
                    <a:pt x="110" y="641"/>
                  </a:cubicBezTo>
                  <a:cubicBezTo>
                    <a:pt x="110" y="641"/>
                    <a:pt x="110" y="641"/>
                    <a:pt x="110" y="641"/>
                  </a:cubicBezTo>
                  <a:cubicBezTo>
                    <a:pt x="110" y="641"/>
                    <a:pt x="109" y="641"/>
                    <a:pt x="109" y="641"/>
                  </a:cubicBezTo>
                  <a:cubicBezTo>
                    <a:pt x="109" y="641"/>
                    <a:pt x="109" y="641"/>
                    <a:pt x="109" y="641"/>
                  </a:cubicBezTo>
                  <a:cubicBezTo>
                    <a:pt x="108" y="641"/>
                    <a:pt x="108" y="641"/>
                    <a:pt x="107" y="641"/>
                  </a:cubicBezTo>
                  <a:close/>
                  <a:moveTo>
                    <a:pt x="100" y="633"/>
                  </a:moveTo>
                  <a:cubicBezTo>
                    <a:pt x="99" y="633"/>
                    <a:pt x="99" y="632"/>
                    <a:pt x="99" y="632"/>
                  </a:cubicBezTo>
                  <a:cubicBezTo>
                    <a:pt x="99" y="632"/>
                    <a:pt x="99" y="632"/>
                    <a:pt x="99" y="632"/>
                  </a:cubicBezTo>
                  <a:cubicBezTo>
                    <a:pt x="98" y="631"/>
                    <a:pt x="98" y="630"/>
                    <a:pt x="99" y="629"/>
                  </a:cubicBezTo>
                  <a:cubicBezTo>
                    <a:pt x="99" y="629"/>
                    <a:pt x="99" y="629"/>
                    <a:pt x="99" y="629"/>
                  </a:cubicBezTo>
                  <a:cubicBezTo>
                    <a:pt x="100" y="628"/>
                    <a:pt x="101" y="628"/>
                    <a:pt x="102" y="629"/>
                  </a:cubicBezTo>
                  <a:cubicBezTo>
                    <a:pt x="102" y="629"/>
                    <a:pt x="102" y="629"/>
                    <a:pt x="102" y="629"/>
                  </a:cubicBezTo>
                  <a:cubicBezTo>
                    <a:pt x="102" y="629"/>
                    <a:pt x="103" y="630"/>
                    <a:pt x="103" y="630"/>
                  </a:cubicBezTo>
                  <a:cubicBezTo>
                    <a:pt x="103" y="630"/>
                    <a:pt x="103" y="630"/>
                    <a:pt x="103" y="630"/>
                  </a:cubicBezTo>
                  <a:cubicBezTo>
                    <a:pt x="104" y="631"/>
                    <a:pt x="104" y="632"/>
                    <a:pt x="103" y="633"/>
                  </a:cubicBezTo>
                  <a:cubicBezTo>
                    <a:pt x="103" y="633"/>
                    <a:pt x="103" y="633"/>
                    <a:pt x="103" y="633"/>
                  </a:cubicBezTo>
                  <a:cubicBezTo>
                    <a:pt x="103" y="634"/>
                    <a:pt x="102" y="634"/>
                    <a:pt x="101" y="634"/>
                  </a:cubicBezTo>
                  <a:cubicBezTo>
                    <a:pt x="101" y="634"/>
                    <a:pt x="101" y="634"/>
                    <a:pt x="101" y="634"/>
                  </a:cubicBezTo>
                  <a:cubicBezTo>
                    <a:pt x="101" y="634"/>
                    <a:pt x="100" y="634"/>
                    <a:pt x="100" y="633"/>
                  </a:cubicBezTo>
                  <a:close/>
                  <a:moveTo>
                    <a:pt x="93" y="625"/>
                  </a:moveTo>
                  <a:cubicBezTo>
                    <a:pt x="92" y="625"/>
                    <a:pt x="92" y="625"/>
                    <a:pt x="92" y="624"/>
                  </a:cubicBezTo>
                  <a:cubicBezTo>
                    <a:pt x="92" y="624"/>
                    <a:pt x="92" y="624"/>
                    <a:pt x="92" y="624"/>
                  </a:cubicBezTo>
                  <a:cubicBezTo>
                    <a:pt x="91" y="623"/>
                    <a:pt x="91" y="622"/>
                    <a:pt x="92" y="621"/>
                  </a:cubicBezTo>
                  <a:cubicBezTo>
                    <a:pt x="92" y="621"/>
                    <a:pt x="92" y="621"/>
                    <a:pt x="92" y="621"/>
                  </a:cubicBezTo>
                  <a:cubicBezTo>
                    <a:pt x="93" y="620"/>
                    <a:pt x="94" y="620"/>
                    <a:pt x="95" y="621"/>
                  </a:cubicBezTo>
                  <a:cubicBezTo>
                    <a:pt x="95" y="621"/>
                    <a:pt x="95" y="621"/>
                    <a:pt x="95" y="621"/>
                  </a:cubicBezTo>
                  <a:cubicBezTo>
                    <a:pt x="95" y="622"/>
                    <a:pt x="96" y="622"/>
                    <a:pt x="96" y="622"/>
                  </a:cubicBezTo>
                  <a:cubicBezTo>
                    <a:pt x="96" y="622"/>
                    <a:pt x="96" y="622"/>
                    <a:pt x="96" y="622"/>
                  </a:cubicBezTo>
                  <a:cubicBezTo>
                    <a:pt x="97" y="623"/>
                    <a:pt x="97" y="625"/>
                    <a:pt x="96" y="626"/>
                  </a:cubicBezTo>
                  <a:cubicBezTo>
                    <a:pt x="96" y="626"/>
                    <a:pt x="96" y="626"/>
                    <a:pt x="96" y="626"/>
                  </a:cubicBezTo>
                  <a:cubicBezTo>
                    <a:pt x="95" y="626"/>
                    <a:pt x="95" y="626"/>
                    <a:pt x="94" y="626"/>
                  </a:cubicBezTo>
                  <a:cubicBezTo>
                    <a:pt x="94" y="626"/>
                    <a:pt x="94" y="626"/>
                    <a:pt x="94" y="626"/>
                  </a:cubicBezTo>
                  <a:cubicBezTo>
                    <a:pt x="94" y="626"/>
                    <a:pt x="93" y="626"/>
                    <a:pt x="93" y="625"/>
                  </a:cubicBezTo>
                  <a:close/>
                  <a:moveTo>
                    <a:pt x="86" y="617"/>
                  </a:moveTo>
                  <a:cubicBezTo>
                    <a:pt x="85" y="617"/>
                    <a:pt x="85" y="617"/>
                    <a:pt x="85" y="616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4" y="615"/>
                    <a:pt x="84" y="614"/>
                    <a:pt x="85" y="613"/>
                  </a:cubicBezTo>
                  <a:cubicBezTo>
                    <a:pt x="85" y="613"/>
                    <a:pt x="85" y="613"/>
                    <a:pt x="85" y="613"/>
                  </a:cubicBezTo>
                  <a:cubicBezTo>
                    <a:pt x="86" y="612"/>
                    <a:pt x="87" y="612"/>
                    <a:pt x="88" y="613"/>
                  </a:cubicBezTo>
                  <a:cubicBezTo>
                    <a:pt x="88" y="613"/>
                    <a:pt x="88" y="613"/>
                    <a:pt x="88" y="613"/>
                  </a:cubicBezTo>
                  <a:cubicBezTo>
                    <a:pt x="89" y="614"/>
                    <a:pt x="89" y="614"/>
                    <a:pt x="89" y="614"/>
                  </a:cubicBezTo>
                  <a:cubicBezTo>
                    <a:pt x="89" y="614"/>
                    <a:pt x="89" y="614"/>
                    <a:pt x="89" y="614"/>
                  </a:cubicBezTo>
                  <a:cubicBezTo>
                    <a:pt x="90" y="615"/>
                    <a:pt x="90" y="617"/>
                    <a:pt x="89" y="618"/>
                  </a:cubicBezTo>
                  <a:cubicBezTo>
                    <a:pt x="89" y="618"/>
                    <a:pt x="89" y="618"/>
                    <a:pt x="89" y="618"/>
                  </a:cubicBezTo>
                  <a:cubicBezTo>
                    <a:pt x="88" y="618"/>
                    <a:pt x="88" y="618"/>
                    <a:pt x="87" y="618"/>
                  </a:cubicBezTo>
                  <a:cubicBezTo>
                    <a:pt x="87" y="618"/>
                    <a:pt x="87" y="618"/>
                    <a:pt x="87" y="618"/>
                  </a:cubicBezTo>
                  <a:cubicBezTo>
                    <a:pt x="87" y="618"/>
                    <a:pt x="86" y="618"/>
                    <a:pt x="86" y="617"/>
                  </a:cubicBezTo>
                  <a:close/>
                  <a:moveTo>
                    <a:pt x="79" y="609"/>
                  </a:moveTo>
                  <a:cubicBezTo>
                    <a:pt x="79" y="609"/>
                    <a:pt x="78" y="609"/>
                    <a:pt x="78" y="608"/>
                  </a:cubicBezTo>
                  <a:cubicBezTo>
                    <a:pt x="78" y="608"/>
                    <a:pt x="78" y="608"/>
                    <a:pt x="78" y="608"/>
                  </a:cubicBezTo>
                  <a:cubicBezTo>
                    <a:pt x="77" y="607"/>
                    <a:pt x="77" y="606"/>
                    <a:pt x="78" y="605"/>
                  </a:cubicBezTo>
                  <a:cubicBezTo>
                    <a:pt x="78" y="605"/>
                    <a:pt x="78" y="605"/>
                    <a:pt x="78" y="605"/>
                  </a:cubicBezTo>
                  <a:cubicBezTo>
                    <a:pt x="79" y="604"/>
                    <a:pt x="81" y="604"/>
                    <a:pt x="82" y="605"/>
                  </a:cubicBezTo>
                  <a:cubicBezTo>
                    <a:pt x="82" y="605"/>
                    <a:pt x="82" y="605"/>
                    <a:pt x="82" y="605"/>
                  </a:cubicBezTo>
                  <a:cubicBezTo>
                    <a:pt x="82" y="606"/>
                    <a:pt x="82" y="606"/>
                    <a:pt x="83" y="606"/>
                  </a:cubicBezTo>
                  <a:cubicBezTo>
                    <a:pt x="83" y="606"/>
                    <a:pt x="83" y="606"/>
                    <a:pt x="83" y="606"/>
                  </a:cubicBezTo>
                  <a:cubicBezTo>
                    <a:pt x="83" y="606"/>
                    <a:pt x="83" y="606"/>
                    <a:pt x="83" y="606"/>
                  </a:cubicBezTo>
                  <a:cubicBezTo>
                    <a:pt x="83" y="607"/>
                    <a:pt x="83" y="609"/>
                    <a:pt x="82" y="610"/>
                  </a:cubicBezTo>
                  <a:cubicBezTo>
                    <a:pt x="82" y="610"/>
                    <a:pt x="82" y="610"/>
                    <a:pt x="82" y="610"/>
                  </a:cubicBezTo>
                  <a:cubicBezTo>
                    <a:pt x="82" y="610"/>
                    <a:pt x="81" y="610"/>
                    <a:pt x="81" y="610"/>
                  </a:cubicBezTo>
                  <a:cubicBezTo>
                    <a:pt x="81" y="610"/>
                    <a:pt x="81" y="610"/>
                    <a:pt x="81" y="610"/>
                  </a:cubicBezTo>
                  <a:cubicBezTo>
                    <a:pt x="80" y="610"/>
                    <a:pt x="79" y="610"/>
                    <a:pt x="79" y="609"/>
                  </a:cubicBezTo>
                  <a:close/>
                  <a:moveTo>
                    <a:pt x="73" y="601"/>
                  </a:moveTo>
                  <a:cubicBezTo>
                    <a:pt x="72" y="601"/>
                    <a:pt x="72" y="600"/>
                    <a:pt x="72" y="600"/>
                  </a:cubicBezTo>
                  <a:cubicBezTo>
                    <a:pt x="72" y="600"/>
                    <a:pt x="72" y="600"/>
                    <a:pt x="72" y="600"/>
                  </a:cubicBezTo>
                  <a:cubicBezTo>
                    <a:pt x="71" y="599"/>
                    <a:pt x="71" y="597"/>
                    <a:pt x="72" y="597"/>
                  </a:cubicBezTo>
                  <a:cubicBezTo>
                    <a:pt x="72" y="597"/>
                    <a:pt x="72" y="597"/>
                    <a:pt x="72" y="597"/>
                  </a:cubicBezTo>
                  <a:cubicBezTo>
                    <a:pt x="73" y="596"/>
                    <a:pt x="75" y="596"/>
                    <a:pt x="75" y="597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6" y="598"/>
                    <a:pt x="76" y="598"/>
                    <a:pt x="76" y="598"/>
                  </a:cubicBezTo>
                  <a:cubicBezTo>
                    <a:pt x="76" y="598"/>
                    <a:pt x="76" y="598"/>
                    <a:pt x="76" y="598"/>
                  </a:cubicBezTo>
                  <a:cubicBezTo>
                    <a:pt x="77" y="599"/>
                    <a:pt x="77" y="601"/>
                    <a:pt x="76" y="601"/>
                  </a:cubicBezTo>
                  <a:cubicBezTo>
                    <a:pt x="76" y="601"/>
                    <a:pt x="76" y="601"/>
                    <a:pt x="76" y="601"/>
                  </a:cubicBezTo>
                  <a:cubicBezTo>
                    <a:pt x="75" y="602"/>
                    <a:pt x="75" y="602"/>
                    <a:pt x="74" y="602"/>
                  </a:cubicBezTo>
                  <a:cubicBezTo>
                    <a:pt x="74" y="602"/>
                    <a:pt x="74" y="602"/>
                    <a:pt x="74" y="602"/>
                  </a:cubicBezTo>
                  <a:cubicBezTo>
                    <a:pt x="74" y="602"/>
                    <a:pt x="73" y="602"/>
                    <a:pt x="73" y="601"/>
                  </a:cubicBezTo>
                  <a:close/>
                  <a:moveTo>
                    <a:pt x="66" y="593"/>
                  </a:moveTo>
                  <a:cubicBezTo>
                    <a:pt x="66" y="592"/>
                    <a:pt x="66" y="592"/>
                    <a:pt x="65" y="591"/>
                  </a:cubicBezTo>
                  <a:cubicBezTo>
                    <a:pt x="65" y="591"/>
                    <a:pt x="65" y="591"/>
                    <a:pt x="65" y="591"/>
                  </a:cubicBezTo>
                  <a:cubicBezTo>
                    <a:pt x="65" y="590"/>
                    <a:pt x="65" y="589"/>
                    <a:pt x="66" y="588"/>
                  </a:cubicBezTo>
                  <a:cubicBezTo>
                    <a:pt x="66" y="588"/>
                    <a:pt x="66" y="588"/>
                    <a:pt x="66" y="588"/>
                  </a:cubicBezTo>
                  <a:cubicBezTo>
                    <a:pt x="67" y="588"/>
                    <a:pt x="69" y="588"/>
                    <a:pt x="69" y="589"/>
                  </a:cubicBezTo>
                  <a:cubicBezTo>
                    <a:pt x="69" y="589"/>
                    <a:pt x="69" y="589"/>
                    <a:pt x="69" y="589"/>
                  </a:cubicBezTo>
                  <a:cubicBezTo>
                    <a:pt x="70" y="589"/>
                    <a:pt x="70" y="590"/>
                    <a:pt x="70" y="590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70" y="590"/>
                    <a:pt x="70" y="590"/>
                    <a:pt x="70" y="590"/>
                  </a:cubicBezTo>
                  <a:cubicBezTo>
                    <a:pt x="71" y="591"/>
                    <a:pt x="71" y="592"/>
                    <a:pt x="69" y="593"/>
                  </a:cubicBezTo>
                  <a:cubicBezTo>
                    <a:pt x="69" y="593"/>
                    <a:pt x="69" y="593"/>
                    <a:pt x="69" y="593"/>
                  </a:cubicBezTo>
                  <a:cubicBezTo>
                    <a:pt x="69" y="593"/>
                    <a:pt x="69" y="594"/>
                    <a:pt x="68" y="594"/>
                  </a:cubicBezTo>
                  <a:cubicBezTo>
                    <a:pt x="68" y="594"/>
                    <a:pt x="68" y="594"/>
                    <a:pt x="68" y="594"/>
                  </a:cubicBezTo>
                  <a:cubicBezTo>
                    <a:pt x="67" y="594"/>
                    <a:pt x="67" y="593"/>
                    <a:pt x="66" y="593"/>
                  </a:cubicBezTo>
                  <a:close/>
                  <a:moveTo>
                    <a:pt x="60" y="584"/>
                  </a:moveTo>
                  <a:cubicBezTo>
                    <a:pt x="60" y="584"/>
                    <a:pt x="60" y="583"/>
                    <a:pt x="60" y="583"/>
                  </a:cubicBezTo>
                  <a:cubicBezTo>
                    <a:pt x="60" y="583"/>
                    <a:pt x="60" y="583"/>
                    <a:pt x="60" y="583"/>
                  </a:cubicBezTo>
                  <a:cubicBezTo>
                    <a:pt x="59" y="582"/>
                    <a:pt x="59" y="580"/>
                    <a:pt x="60" y="580"/>
                  </a:cubicBezTo>
                  <a:cubicBezTo>
                    <a:pt x="60" y="580"/>
                    <a:pt x="60" y="580"/>
                    <a:pt x="60" y="580"/>
                  </a:cubicBezTo>
                  <a:cubicBezTo>
                    <a:pt x="61" y="579"/>
                    <a:pt x="63" y="579"/>
                    <a:pt x="63" y="580"/>
                  </a:cubicBezTo>
                  <a:cubicBezTo>
                    <a:pt x="63" y="580"/>
                    <a:pt x="63" y="580"/>
                    <a:pt x="63" y="580"/>
                  </a:cubicBezTo>
                  <a:cubicBezTo>
                    <a:pt x="64" y="581"/>
                    <a:pt x="64" y="581"/>
                    <a:pt x="64" y="581"/>
                  </a:cubicBezTo>
                  <a:cubicBezTo>
                    <a:pt x="64" y="581"/>
                    <a:pt x="64" y="581"/>
                    <a:pt x="64" y="581"/>
                  </a:cubicBezTo>
                  <a:cubicBezTo>
                    <a:pt x="65" y="582"/>
                    <a:pt x="65" y="584"/>
                    <a:pt x="64" y="585"/>
                  </a:cubicBezTo>
                  <a:cubicBezTo>
                    <a:pt x="64" y="585"/>
                    <a:pt x="64" y="585"/>
                    <a:pt x="64" y="585"/>
                  </a:cubicBezTo>
                  <a:cubicBezTo>
                    <a:pt x="63" y="585"/>
                    <a:pt x="63" y="585"/>
                    <a:pt x="62" y="585"/>
                  </a:cubicBezTo>
                  <a:cubicBezTo>
                    <a:pt x="62" y="585"/>
                    <a:pt x="62" y="585"/>
                    <a:pt x="62" y="585"/>
                  </a:cubicBezTo>
                  <a:cubicBezTo>
                    <a:pt x="61" y="585"/>
                    <a:pt x="61" y="585"/>
                    <a:pt x="60" y="584"/>
                  </a:cubicBezTo>
                  <a:close/>
                  <a:moveTo>
                    <a:pt x="55" y="575"/>
                  </a:moveTo>
                  <a:cubicBezTo>
                    <a:pt x="54" y="575"/>
                    <a:pt x="54" y="574"/>
                    <a:pt x="54" y="574"/>
                  </a:cubicBezTo>
                  <a:cubicBezTo>
                    <a:pt x="54" y="574"/>
                    <a:pt x="54" y="574"/>
                    <a:pt x="54" y="574"/>
                  </a:cubicBezTo>
                  <a:cubicBezTo>
                    <a:pt x="53" y="573"/>
                    <a:pt x="54" y="571"/>
                    <a:pt x="55" y="571"/>
                  </a:cubicBezTo>
                  <a:cubicBezTo>
                    <a:pt x="55" y="571"/>
                    <a:pt x="55" y="571"/>
                    <a:pt x="55" y="571"/>
                  </a:cubicBezTo>
                  <a:cubicBezTo>
                    <a:pt x="56" y="570"/>
                    <a:pt x="57" y="570"/>
                    <a:pt x="58" y="571"/>
                  </a:cubicBezTo>
                  <a:cubicBezTo>
                    <a:pt x="58" y="571"/>
                    <a:pt x="58" y="571"/>
                    <a:pt x="58" y="571"/>
                  </a:cubicBezTo>
                  <a:cubicBezTo>
                    <a:pt x="58" y="572"/>
                    <a:pt x="58" y="572"/>
                    <a:pt x="59" y="573"/>
                  </a:cubicBezTo>
                  <a:cubicBezTo>
                    <a:pt x="59" y="573"/>
                    <a:pt x="59" y="573"/>
                    <a:pt x="59" y="573"/>
                  </a:cubicBezTo>
                  <a:cubicBezTo>
                    <a:pt x="59" y="573"/>
                    <a:pt x="59" y="573"/>
                    <a:pt x="59" y="573"/>
                  </a:cubicBezTo>
                  <a:cubicBezTo>
                    <a:pt x="59" y="574"/>
                    <a:pt x="59" y="575"/>
                    <a:pt x="58" y="576"/>
                  </a:cubicBezTo>
                  <a:cubicBezTo>
                    <a:pt x="58" y="576"/>
                    <a:pt x="58" y="576"/>
                    <a:pt x="58" y="576"/>
                  </a:cubicBezTo>
                  <a:cubicBezTo>
                    <a:pt x="57" y="576"/>
                    <a:pt x="57" y="576"/>
                    <a:pt x="57" y="576"/>
                  </a:cubicBezTo>
                  <a:cubicBezTo>
                    <a:pt x="57" y="576"/>
                    <a:pt x="57" y="576"/>
                    <a:pt x="57" y="576"/>
                  </a:cubicBezTo>
                  <a:cubicBezTo>
                    <a:pt x="56" y="576"/>
                    <a:pt x="55" y="576"/>
                    <a:pt x="55" y="575"/>
                  </a:cubicBezTo>
                  <a:close/>
                  <a:moveTo>
                    <a:pt x="49" y="566"/>
                  </a:moveTo>
                  <a:cubicBezTo>
                    <a:pt x="49" y="566"/>
                    <a:pt x="49" y="565"/>
                    <a:pt x="48" y="565"/>
                  </a:cubicBezTo>
                  <a:cubicBezTo>
                    <a:pt x="48" y="565"/>
                    <a:pt x="48" y="565"/>
                    <a:pt x="48" y="565"/>
                  </a:cubicBezTo>
                  <a:cubicBezTo>
                    <a:pt x="48" y="564"/>
                    <a:pt x="48" y="562"/>
                    <a:pt x="49" y="562"/>
                  </a:cubicBezTo>
                  <a:cubicBezTo>
                    <a:pt x="49" y="562"/>
                    <a:pt x="49" y="562"/>
                    <a:pt x="49" y="562"/>
                  </a:cubicBezTo>
                  <a:cubicBezTo>
                    <a:pt x="50" y="561"/>
                    <a:pt x="52" y="561"/>
                    <a:pt x="52" y="563"/>
                  </a:cubicBezTo>
                  <a:cubicBezTo>
                    <a:pt x="52" y="563"/>
                    <a:pt x="52" y="563"/>
                    <a:pt x="52" y="563"/>
                  </a:cubicBezTo>
                  <a:cubicBezTo>
                    <a:pt x="53" y="563"/>
                    <a:pt x="53" y="563"/>
                    <a:pt x="53" y="564"/>
                  </a:cubicBezTo>
                  <a:cubicBezTo>
                    <a:pt x="53" y="564"/>
                    <a:pt x="53" y="564"/>
                    <a:pt x="53" y="564"/>
                  </a:cubicBezTo>
                  <a:cubicBezTo>
                    <a:pt x="54" y="565"/>
                    <a:pt x="53" y="566"/>
                    <a:pt x="52" y="567"/>
                  </a:cubicBezTo>
                  <a:cubicBezTo>
                    <a:pt x="52" y="567"/>
                    <a:pt x="52" y="567"/>
                    <a:pt x="52" y="567"/>
                  </a:cubicBezTo>
                  <a:cubicBezTo>
                    <a:pt x="52" y="567"/>
                    <a:pt x="52" y="567"/>
                    <a:pt x="51" y="567"/>
                  </a:cubicBezTo>
                  <a:cubicBezTo>
                    <a:pt x="51" y="567"/>
                    <a:pt x="51" y="567"/>
                    <a:pt x="51" y="567"/>
                  </a:cubicBezTo>
                  <a:cubicBezTo>
                    <a:pt x="50" y="567"/>
                    <a:pt x="50" y="567"/>
                    <a:pt x="49" y="566"/>
                  </a:cubicBezTo>
                  <a:close/>
                  <a:moveTo>
                    <a:pt x="44" y="557"/>
                  </a:moveTo>
                  <a:cubicBezTo>
                    <a:pt x="44" y="557"/>
                    <a:pt x="44" y="556"/>
                    <a:pt x="43" y="556"/>
                  </a:cubicBezTo>
                  <a:cubicBezTo>
                    <a:pt x="43" y="556"/>
                    <a:pt x="43" y="556"/>
                    <a:pt x="43" y="556"/>
                  </a:cubicBezTo>
                  <a:cubicBezTo>
                    <a:pt x="43" y="555"/>
                    <a:pt x="43" y="553"/>
                    <a:pt x="44" y="553"/>
                  </a:cubicBezTo>
                  <a:cubicBezTo>
                    <a:pt x="44" y="553"/>
                    <a:pt x="44" y="553"/>
                    <a:pt x="44" y="553"/>
                  </a:cubicBezTo>
                  <a:cubicBezTo>
                    <a:pt x="45" y="552"/>
                    <a:pt x="47" y="552"/>
                    <a:pt x="47" y="554"/>
                  </a:cubicBezTo>
                  <a:cubicBezTo>
                    <a:pt x="47" y="554"/>
                    <a:pt x="47" y="554"/>
                    <a:pt x="47" y="554"/>
                  </a:cubicBezTo>
                  <a:cubicBezTo>
                    <a:pt x="48" y="554"/>
                    <a:pt x="48" y="554"/>
                    <a:pt x="48" y="555"/>
                  </a:cubicBezTo>
                  <a:cubicBezTo>
                    <a:pt x="48" y="555"/>
                    <a:pt x="48" y="555"/>
                    <a:pt x="48" y="555"/>
                  </a:cubicBezTo>
                  <a:cubicBezTo>
                    <a:pt x="49" y="556"/>
                    <a:pt x="48" y="557"/>
                    <a:pt x="47" y="558"/>
                  </a:cubicBezTo>
                  <a:cubicBezTo>
                    <a:pt x="47" y="558"/>
                    <a:pt x="47" y="558"/>
                    <a:pt x="47" y="558"/>
                  </a:cubicBezTo>
                  <a:cubicBezTo>
                    <a:pt x="47" y="558"/>
                    <a:pt x="46" y="558"/>
                    <a:pt x="46" y="558"/>
                  </a:cubicBezTo>
                  <a:cubicBezTo>
                    <a:pt x="46" y="558"/>
                    <a:pt x="46" y="558"/>
                    <a:pt x="46" y="558"/>
                  </a:cubicBezTo>
                  <a:cubicBezTo>
                    <a:pt x="45" y="558"/>
                    <a:pt x="44" y="558"/>
                    <a:pt x="44" y="557"/>
                  </a:cubicBezTo>
                  <a:close/>
                  <a:moveTo>
                    <a:pt x="39" y="548"/>
                  </a:moveTo>
                  <a:cubicBezTo>
                    <a:pt x="39" y="547"/>
                    <a:pt x="39" y="547"/>
                    <a:pt x="38" y="546"/>
                  </a:cubicBezTo>
                  <a:cubicBezTo>
                    <a:pt x="38" y="546"/>
                    <a:pt x="38" y="546"/>
                    <a:pt x="38" y="546"/>
                  </a:cubicBezTo>
                  <a:cubicBezTo>
                    <a:pt x="38" y="545"/>
                    <a:pt x="38" y="544"/>
                    <a:pt x="39" y="543"/>
                  </a:cubicBezTo>
                  <a:cubicBezTo>
                    <a:pt x="39" y="543"/>
                    <a:pt x="39" y="543"/>
                    <a:pt x="39" y="543"/>
                  </a:cubicBezTo>
                  <a:cubicBezTo>
                    <a:pt x="41" y="543"/>
                    <a:pt x="42" y="543"/>
                    <a:pt x="43" y="544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43" y="545"/>
                    <a:pt x="43" y="545"/>
                    <a:pt x="43" y="546"/>
                  </a:cubicBezTo>
                  <a:cubicBezTo>
                    <a:pt x="43" y="546"/>
                    <a:pt x="43" y="546"/>
                    <a:pt x="43" y="546"/>
                  </a:cubicBezTo>
                  <a:cubicBezTo>
                    <a:pt x="44" y="547"/>
                    <a:pt x="43" y="548"/>
                    <a:pt x="42" y="549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2" y="549"/>
                    <a:pt x="41" y="549"/>
                    <a:pt x="41" y="549"/>
                  </a:cubicBezTo>
                  <a:cubicBezTo>
                    <a:pt x="41" y="549"/>
                    <a:pt x="41" y="549"/>
                    <a:pt x="41" y="549"/>
                  </a:cubicBezTo>
                  <a:cubicBezTo>
                    <a:pt x="40" y="549"/>
                    <a:pt x="39" y="548"/>
                    <a:pt x="39" y="548"/>
                  </a:cubicBezTo>
                  <a:close/>
                  <a:moveTo>
                    <a:pt x="34" y="538"/>
                  </a:moveTo>
                  <a:cubicBezTo>
                    <a:pt x="34" y="538"/>
                    <a:pt x="34" y="537"/>
                    <a:pt x="34" y="537"/>
                  </a:cubicBezTo>
                  <a:cubicBezTo>
                    <a:pt x="34" y="537"/>
                    <a:pt x="34" y="537"/>
                    <a:pt x="34" y="537"/>
                  </a:cubicBezTo>
                  <a:cubicBezTo>
                    <a:pt x="33" y="536"/>
                    <a:pt x="34" y="534"/>
                    <a:pt x="35" y="534"/>
                  </a:cubicBezTo>
                  <a:cubicBezTo>
                    <a:pt x="35" y="534"/>
                    <a:pt x="35" y="534"/>
                    <a:pt x="35" y="534"/>
                  </a:cubicBezTo>
                  <a:cubicBezTo>
                    <a:pt x="36" y="533"/>
                    <a:pt x="38" y="534"/>
                    <a:pt x="38" y="535"/>
                  </a:cubicBezTo>
                  <a:cubicBezTo>
                    <a:pt x="38" y="535"/>
                    <a:pt x="38" y="535"/>
                    <a:pt x="38" y="535"/>
                  </a:cubicBezTo>
                  <a:cubicBezTo>
                    <a:pt x="38" y="535"/>
                    <a:pt x="38" y="536"/>
                    <a:pt x="39" y="536"/>
                  </a:cubicBezTo>
                  <a:cubicBezTo>
                    <a:pt x="39" y="536"/>
                    <a:pt x="39" y="536"/>
                    <a:pt x="39" y="536"/>
                  </a:cubicBezTo>
                  <a:cubicBezTo>
                    <a:pt x="39" y="537"/>
                    <a:pt x="39" y="539"/>
                    <a:pt x="38" y="539"/>
                  </a:cubicBezTo>
                  <a:cubicBezTo>
                    <a:pt x="38" y="539"/>
                    <a:pt x="38" y="539"/>
                    <a:pt x="38" y="539"/>
                  </a:cubicBezTo>
                  <a:cubicBezTo>
                    <a:pt x="37" y="539"/>
                    <a:pt x="37" y="540"/>
                    <a:pt x="37" y="540"/>
                  </a:cubicBezTo>
                  <a:cubicBezTo>
                    <a:pt x="37" y="540"/>
                    <a:pt x="37" y="540"/>
                    <a:pt x="37" y="540"/>
                  </a:cubicBezTo>
                  <a:cubicBezTo>
                    <a:pt x="36" y="540"/>
                    <a:pt x="35" y="539"/>
                    <a:pt x="34" y="538"/>
                  </a:cubicBezTo>
                  <a:close/>
                  <a:moveTo>
                    <a:pt x="30" y="529"/>
                  </a:moveTo>
                  <a:cubicBezTo>
                    <a:pt x="30" y="528"/>
                    <a:pt x="30" y="528"/>
                    <a:pt x="30" y="527"/>
                  </a:cubicBezTo>
                  <a:cubicBezTo>
                    <a:pt x="30" y="527"/>
                    <a:pt x="30" y="527"/>
                    <a:pt x="30" y="527"/>
                  </a:cubicBezTo>
                  <a:cubicBezTo>
                    <a:pt x="29" y="526"/>
                    <a:pt x="30" y="525"/>
                    <a:pt x="31" y="524"/>
                  </a:cubicBezTo>
                  <a:cubicBezTo>
                    <a:pt x="31" y="524"/>
                    <a:pt x="31" y="524"/>
                    <a:pt x="31" y="524"/>
                  </a:cubicBezTo>
                  <a:cubicBezTo>
                    <a:pt x="32" y="524"/>
                    <a:pt x="33" y="524"/>
                    <a:pt x="34" y="526"/>
                  </a:cubicBezTo>
                  <a:cubicBezTo>
                    <a:pt x="34" y="526"/>
                    <a:pt x="34" y="526"/>
                    <a:pt x="34" y="526"/>
                  </a:cubicBezTo>
                  <a:cubicBezTo>
                    <a:pt x="34" y="526"/>
                    <a:pt x="34" y="526"/>
                    <a:pt x="34" y="527"/>
                  </a:cubicBezTo>
                  <a:cubicBezTo>
                    <a:pt x="34" y="527"/>
                    <a:pt x="34" y="527"/>
                    <a:pt x="34" y="527"/>
                  </a:cubicBezTo>
                  <a:cubicBezTo>
                    <a:pt x="35" y="528"/>
                    <a:pt x="34" y="529"/>
                    <a:pt x="33" y="530"/>
                  </a:cubicBezTo>
                  <a:cubicBezTo>
                    <a:pt x="33" y="530"/>
                    <a:pt x="33" y="530"/>
                    <a:pt x="33" y="530"/>
                  </a:cubicBezTo>
                  <a:cubicBezTo>
                    <a:pt x="33" y="530"/>
                    <a:pt x="33" y="530"/>
                    <a:pt x="32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1" y="530"/>
                    <a:pt x="31" y="529"/>
                    <a:pt x="30" y="529"/>
                  </a:cubicBezTo>
                  <a:close/>
                  <a:moveTo>
                    <a:pt x="26" y="519"/>
                  </a:moveTo>
                  <a:cubicBezTo>
                    <a:pt x="26" y="518"/>
                    <a:pt x="26" y="518"/>
                    <a:pt x="26" y="518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5" y="516"/>
                    <a:pt x="26" y="515"/>
                    <a:pt x="27" y="515"/>
                  </a:cubicBezTo>
                  <a:cubicBezTo>
                    <a:pt x="27" y="515"/>
                    <a:pt x="27" y="515"/>
                    <a:pt x="27" y="515"/>
                  </a:cubicBezTo>
                  <a:cubicBezTo>
                    <a:pt x="28" y="514"/>
                    <a:pt x="29" y="515"/>
                    <a:pt x="30" y="516"/>
                  </a:cubicBezTo>
                  <a:cubicBezTo>
                    <a:pt x="30" y="516"/>
                    <a:pt x="30" y="516"/>
                    <a:pt x="30" y="516"/>
                  </a:cubicBezTo>
                  <a:cubicBezTo>
                    <a:pt x="30" y="516"/>
                    <a:pt x="30" y="517"/>
                    <a:pt x="30" y="517"/>
                  </a:cubicBezTo>
                  <a:cubicBezTo>
                    <a:pt x="30" y="517"/>
                    <a:pt x="30" y="517"/>
                    <a:pt x="30" y="517"/>
                  </a:cubicBezTo>
                  <a:cubicBezTo>
                    <a:pt x="30" y="517"/>
                    <a:pt x="30" y="517"/>
                    <a:pt x="30" y="517"/>
                  </a:cubicBezTo>
                  <a:cubicBezTo>
                    <a:pt x="31" y="518"/>
                    <a:pt x="30" y="520"/>
                    <a:pt x="29" y="520"/>
                  </a:cubicBezTo>
                  <a:cubicBezTo>
                    <a:pt x="29" y="520"/>
                    <a:pt x="29" y="520"/>
                    <a:pt x="29" y="520"/>
                  </a:cubicBezTo>
                  <a:cubicBezTo>
                    <a:pt x="29" y="520"/>
                    <a:pt x="29" y="520"/>
                    <a:pt x="28" y="520"/>
                  </a:cubicBezTo>
                  <a:cubicBezTo>
                    <a:pt x="28" y="520"/>
                    <a:pt x="28" y="520"/>
                    <a:pt x="28" y="520"/>
                  </a:cubicBezTo>
                  <a:cubicBezTo>
                    <a:pt x="27" y="520"/>
                    <a:pt x="26" y="520"/>
                    <a:pt x="26" y="519"/>
                  </a:cubicBezTo>
                  <a:close/>
                  <a:moveTo>
                    <a:pt x="22" y="509"/>
                  </a:moveTo>
                  <a:cubicBezTo>
                    <a:pt x="22" y="509"/>
                    <a:pt x="22" y="508"/>
                    <a:pt x="22" y="508"/>
                  </a:cubicBezTo>
                  <a:cubicBezTo>
                    <a:pt x="22" y="508"/>
                    <a:pt x="22" y="508"/>
                    <a:pt x="22" y="508"/>
                  </a:cubicBezTo>
                  <a:cubicBezTo>
                    <a:pt x="21" y="507"/>
                    <a:pt x="22" y="505"/>
                    <a:pt x="23" y="505"/>
                  </a:cubicBezTo>
                  <a:cubicBezTo>
                    <a:pt x="23" y="505"/>
                    <a:pt x="23" y="505"/>
                    <a:pt x="23" y="505"/>
                  </a:cubicBezTo>
                  <a:cubicBezTo>
                    <a:pt x="24" y="504"/>
                    <a:pt x="26" y="505"/>
                    <a:pt x="26" y="506"/>
                  </a:cubicBezTo>
                  <a:cubicBezTo>
                    <a:pt x="26" y="506"/>
                    <a:pt x="26" y="506"/>
                    <a:pt x="26" y="506"/>
                  </a:cubicBezTo>
                  <a:cubicBezTo>
                    <a:pt x="26" y="507"/>
                    <a:pt x="27" y="507"/>
                    <a:pt x="27" y="508"/>
                  </a:cubicBezTo>
                  <a:cubicBezTo>
                    <a:pt x="27" y="508"/>
                    <a:pt x="27" y="508"/>
                    <a:pt x="27" y="508"/>
                  </a:cubicBezTo>
                  <a:cubicBezTo>
                    <a:pt x="27" y="508"/>
                    <a:pt x="27" y="508"/>
                    <a:pt x="27" y="508"/>
                  </a:cubicBezTo>
                  <a:cubicBezTo>
                    <a:pt x="27" y="509"/>
                    <a:pt x="27" y="510"/>
                    <a:pt x="25" y="510"/>
                  </a:cubicBezTo>
                  <a:cubicBezTo>
                    <a:pt x="25" y="510"/>
                    <a:pt x="25" y="510"/>
                    <a:pt x="25" y="510"/>
                  </a:cubicBezTo>
                  <a:cubicBezTo>
                    <a:pt x="25" y="511"/>
                    <a:pt x="25" y="511"/>
                    <a:pt x="25" y="511"/>
                  </a:cubicBezTo>
                  <a:cubicBezTo>
                    <a:pt x="25" y="511"/>
                    <a:pt x="25" y="511"/>
                    <a:pt x="25" y="511"/>
                  </a:cubicBezTo>
                  <a:cubicBezTo>
                    <a:pt x="24" y="511"/>
                    <a:pt x="23" y="510"/>
                    <a:pt x="22" y="509"/>
                  </a:cubicBezTo>
                  <a:close/>
                  <a:moveTo>
                    <a:pt x="19" y="499"/>
                  </a:moveTo>
                  <a:cubicBezTo>
                    <a:pt x="19" y="499"/>
                    <a:pt x="19" y="498"/>
                    <a:pt x="18" y="498"/>
                  </a:cubicBezTo>
                  <a:cubicBezTo>
                    <a:pt x="18" y="498"/>
                    <a:pt x="18" y="498"/>
                    <a:pt x="18" y="498"/>
                  </a:cubicBezTo>
                  <a:cubicBezTo>
                    <a:pt x="18" y="497"/>
                    <a:pt x="19" y="495"/>
                    <a:pt x="20" y="495"/>
                  </a:cubicBezTo>
                  <a:cubicBezTo>
                    <a:pt x="20" y="495"/>
                    <a:pt x="20" y="495"/>
                    <a:pt x="20" y="495"/>
                  </a:cubicBezTo>
                  <a:cubicBezTo>
                    <a:pt x="21" y="495"/>
                    <a:pt x="22" y="495"/>
                    <a:pt x="23" y="496"/>
                  </a:cubicBezTo>
                  <a:cubicBezTo>
                    <a:pt x="23" y="496"/>
                    <a:pt x="23" y="496"/>
                    <a:pt x="23" y="496"/>
                  </a:cubicBezTo>
                  <a:cubicBezTo>
                    <a:pt x="23" y="497"/>
                    <a:pt x="23" y="497"/>
                    <a:pt x="23" y="498"/>
                  </a:cubicBezTo>
                  <a:cubicBezTo>
                    <a:pt x="23" y="498"/>
                    <a:pt x="23" y="498"/>
                    <a:pt x="23" y="498"/>
                  </a:cubicBezTo>
                  <a:cubicBezTo>
                    <a:pt x="24" y="499"/>
                    <a:pt x="23" y="500"/>
                    <a:pt x="22" y="501"/>
                  </a:cubicBezTo>
                  <a:cubicBezTo>
                    <a:pt x="22" y="501"/>
                    <a:pt x="22" y="501"/>
                    <a:pt x="22" y="501"/>
                  </a:cubicBezTo>
                  <a:cubicBezTo>
                    <a:pt x="22" y="501"/>
                    <a:pt x="21" y="501"/>
                    <a:pt x="21" y="501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20" y="501"/>
                    <a:pt x="19" y="500"/>
                    <a:pt x="19" y="499"/>
                  </a:cubicBezTo>
                  <a:close/>
                  <a:moveTo>
                    <a:pt x="16" y="489"/>
                  </a:moveTo>
                  <a:cubicBezTo>
                    <a:pt x="16" y="489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7"/>
                    <a:pt x="16" y="485"/>
                    <a:pt x="17" y="485"/>
                  </a:cubicBezTo>
                  <a:cubicBezTo>
                    <a:pt x="17" y="485"/>
                    <a:pt x="17" y="485"/>
                    <a:pt x="17" y="485"/>
                  </a:cubicBezTo>
                  <a:cubicBezTo>
                    <a:pt x="18" y="485"/>
                    <a:pt x="19" y="485"/>
                    <a:pt x="20" y="487"/>
                  </a:cubicBezTo>
                  <a:cubicBezTo>
                    <a:pt x="20" y="487"/>
                    <a:pt x="20" y="487"/>
                    <a:pt x="20" y="487"/>
                  </a:cubicBezTo>
                  <a:cubicBezTo>
                    <a:pt x="20" y="487"/>
                    <a:pt x="20" y="487"/>
                    <a:pt x="20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1" y="489"/>
                    <a:pt x="20" y="490"/>
                    <a:pt x="19" y="491"/>
                  </a:cubicBezTo>
                  <a:cubicBezTo>
                    <a:pt x="19" y="491"/>
                    <a:pt x="19" y="491"/>
                    <a:pt x="19" y="491"/>
                  </a:cubicBezTo>
                  <a:cubicBezTo>
                    <a:pt x="18" y="491"/>
                    <a:pt x="18" y="491"/>
                    <a:pt x="18" y="491"/>
                  </a:cubicBezTo>
                  <a:cubicBezTo>
                    <a:pt x="18" y="491"/>
                    <a:pt x="18" y="491"/>
                    <a:pt x="18" y="491"/>
                  </a:cubicBezTo>
                  <a:cubicBezTo>
                    <a:pt x="17" y="491"/>
                    <a:pt x="16" y="490"/>
                    <a:pt x="16" y="489"/>
                  </a:cubicBezTo>
                  <a:close/>
                  <a:moveTo>
                    <a:pt x="13" y="479"/>
                  </a:moveTo>
                  <a:cubicBezTo>
                    <a:pt x="13" y="479"/>
                    <a:pt x="13" y="478"/>
                    <a:pt x="13" y="478"/>
                  </a:cubicBezTo>
                  <a:cubicBezTo>
                    <a:pt x="13" y="478"/>
                    <a:pt x="13" y="478"/>
                    <a:pt x="13" y="478"/>
                  </a:cubicBezTo>
                  <a:cubicBezTo>
                    <a:pt x="12" y="476"/>
                    <a:pt x="13" y="475"/>
                    <a:pt x="14" y="475"/>
                  </a:cubicBezTo>
                  <a:cubicBezTo>
                    <a:pt x="14" y="475"/>
                    <a:pt x="14" y="475"/>
                    <a:pt x="14" y="475"/>
                  </a:cubicBezTo>
                  <a:cubicBezTo>
                    <a:pt x="15" y="475"/>
                    <a:pt x="17" y="475"/>
                    <a:pt x="17" y="477"/>
                  </a:cubicBezTo>
                  <a:cubicBezTo>
                    <a:pt x="17" y="477"/>
                    <a:pt x="17" y="477"/>
                    <a:pt x="17" y="477"/>
                  </a:cubicBezTo>
                  <a:cubicBezTo>
                    <a:pt x="17" y="477"/>
                    <a:pt x="17" y="477"/>
                    <a:pt x="17" y="478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18" y="479"/>
                    <a:pt x="17" y="480"/>
                    <a:pt x="16" y="481"/>
                  </a:cubicBezTo>
                  <a:cubicBezTo>
                    <a:pt x="16" y="481"/>
                    <a:pt x="16" y="481"/>
                    <a:pt x="16" y="481"/>
                  </a:cubicBezTo>
                  <a:cubicBezTo>
                    <a:pt x="16" y="481"/>
                    <a:pt x="15" y="481"/>
                    <a:pt x="15" y="481"/>
                  </a:cubicBezTo>
                  <a:cubicBezTo>
                    <a:pt x="15" y="481"/>
                    <a:pt x="15" y="481"/>
                    <a:pt x="15" y="481"/>
                  </a:cubicBezTo>
                  <a:cubicBezTo>
                    <a:pt x="14" y="481"/>
                    <a:pt x="13" y="480"/>
                    <a:pt x="13" y="479"/>
                  </a:cubicBezTo>
                  <a:close/>
                  <a:moveTo>
                    <a:pt x="10" y="469"/>
                  </a:moveTo>
                  <a:cubicBezTo>
                    <a:pt x="10" y="468"/>
                    <a:pt x="10" y="468"/>
                    <a:pt x="10" y="468"/>
                  </a:cubicBezTo>
                  <a:cubicBezTo>
                    <a:pt x="10" y="468"/>
                    <a:pt x="10" y="468"/>
                    <a:pt x="10" y="468"/>
                  </a:cubicBezTo>
                  <a:cubicBezTo>
                    <a:pt x="10" y="466"/>
                    <a:pt x="11" y="465"/>
                    <a:pt x="12" y="465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3" y="464"/>
                    <a:pt x="14" y="465"/>
                    <a:pt x="14" y="466"/>
                  </a:cubicBezTo>
                  <a:cubicBezTo>
                    <a:pt x="14" y="466"/>
                    <a:pt x="14" y="466"/>
                    <a:pt x="14" y="466"/>
                  </a:cubicBezTo>
                  <a:cubicBezTo>
                    <a:pt x="15" y="467"/>
                    <a:pt x="15" y="467"/>
                    <a:pt x="15" y="468"/>
                  </a:cubicBezTo>
                  <a:cubicBezTo>
                    <a:pt x="15" y="468"/>
                    <a:pt x="15" y="468"/>
                    <a:pt x="15" y="468"/>
                  </a:cubicBezTo>
                  <a:cubicBezTo>
                    <a:pt x="15" y="468"/>
                    <a:pt x="15" y="468"/>
                    <a:pt x="15" y="468"/>
                  </a:cubicBezTo>
                  <a:cubicBezTo>
                    <a:pt x="15" y="469"/>
                    <a:pt x="14" y="470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3" y="471"/>
                    <a:pt x="13" y="471"/>
                    <a:pt x="13" y="471"/>
                  </a:cubicBezTo>
                  <a:cubicBezTo>
                    <a:pt x="12" y="471"/>
                    <a:pt x="11" y="470"/>
                    <a:pt x="10" y="469"/>
                  </a:cubicBezTo>
                  <a:close/>
                  <a:moveTo>
                    <a:pt x="8" y="459"/>
                  </a:moveTo>
                  <a:cubicBezTo>
                    <a:pt x="8" y="458"/>
                    <a:pt x="8" y="458"/>
                    <a:pt x="8" y="457"/>
                  </a:cubicBezTo>
                  <a:cubicBezTo>
                    <a:pt x="8" y="457"/>
                    <a:pt x="8" y="457"/>
                    <a:pt x="8" y="457"/>
                  </a:cubicBezTo>
                  <a:cubicBezTo>
                    <a:pt x="8" y="456"/>
                    <a:pt x="8" y="455"/>
                    <a:pt x="10" y="455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11" y="454"/>
                    <a:pt x="12" y="455"/>
                    <a:pt x="12" y="456"/>
                  </a:cubicBezTo>
                  <a:cubicBezTo>
                    <a:pt x="12" y="456"/>
                    <a:pt x="12" y="456"/>
                    <a:pt x="12" y="456"/>
                  </a:cubicBezTo>
                  <a:cubicBezTo>
                    <a:pt x="12" y="457"/>
                    <a:pt x="12" y="457"/>
                    <a:pt x="13" y="458"/>
                  </a:cubicBezTo>
                  <a:cubicBezTo>
                    <a:pt x="13" y="458"/>
                    <a:pt x="13" y="458"/>
                    <a:pt x="13" y="458"/>
                  </a:cubicBezTo>
                  <a:cubicBezTo>
                    <a:pt x="13" y="459"/>
                    <a:pt x="12" y="460"/>
                    <a:pt x="11" y="460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1" y="460"/>
                    <a:pt x="10" y="460"/>
                    <a:pt x="10" y="460"/>
                  </a:cubicBezTo>
                  <a:cubicBezTo>
                    <a:pt x="10" y="460"/>
                    <a:pt x="10" y="460"/>
                    <a:pt x="10" y="460"/>
                  </a:cubicBezTo>
                  <a:cubicBezTo>
                    <a:pt x="9" y="460"/>
                    <a:pt x="8" y="460"/>
                    <a:pt x="8" y="459"/>
                  </a:cubicBezTo>
                  <a:close/>
                  <a:moveTo>
                    <a:pt x="6" y="448"/>
                  </a:moveTo>
                  <a:cubicBezTo>
                    <a:pt x="6" y="448"/>
                    <a:pt x="6" y="447"/>
                    <a:pt x="6" y="447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6" y="446"/>
                    <a:pt x="6" y="444"/>
                    <a:pt x="8" y="444"/>
                  </a:cubicBezTo>
                  <a:cubicBezTo>
                    <a:pt x="8" y="444"/>
                    <a:pt x="8" y="444"/>
                    <a:pt x="8" y="444"/>
                  </a:cubicBezTo>
                  <a:cubicBezTo>
                    <a:pt x="9" y="444"/>
                    <a:pt x="10" y="445"/>
                    <a:pt x="10" y="446"/>
                  </a:cubicBezTo>
                  <a:cubicBezTo>
                    <a:pt x="10" y="446"/>
                    <a:pt x="10" y="446"/>
                    <a:pt x="10" y="446"/>
                  </a:cubicBezTo>
                  <a:cubicBezTo>
                    <a:pt x="10" y="447"/>
                    <a:pt x="11" y="447"/>
                    <a:pt x="11" y="447"/>
                  </a:cubicBezTo>
                  <a:cubicBezTo>
                    <a:pt x="11" y="447"/>
                    <a:pt x="11" y="447"/>
                    <a:pt x="11" y="447"/>
                  </a:cubicBezTo>
                  <a:cubicBezTo>
                    <a:pt x="11" y="447"/>
                    <a:pt x="11" y="447"/>
                    <a:pt x="11" y="447"/>
                  </a:cubicBezTo>
                  <a:cubicBezTo>
                    <a:pt x="11" y="449"/>
                    <a:pt x="10" y="450"/>
                    <a:pt x="9" y="450"/>
                  </a:cubicBezTo>
                  <a:cubicBezTo>
                    <a:pt x="9" y="450"/>
                    <a:pt x="9" y="450"/>
                    <a:pt x="9" y="450"/>
                  </a:cubicBezTo>
                  <a:cubicBezTo>
                    <a:pt x="9" y="450"/>
                    <a:pt x="8" y="450"/>
                    <a:pt x="8" y="450"/>
                  </a:cubicBezTo>
                  <a:cubicBezTo>
                    <a:pt x="8" y="450"/>
                    <a:pt x="8" y="450"/>
                    <a:pt x="8" y="450"/>
                  </a:cubicBezTo>
                  <a:cubicBezTo>
                    <a:pt x="7" y="450"/>
                    <a:pt x="6" y="449"/>
                    <a:pt x="6" y="448"/>
                  </a:cubicBezTo>
                  <a:close/>
                  <a:moveTo>
                    <a:pt x="4" y="438"/>
                  </a:moveTo>
                  <a:cubicBezTo>
                    <a:pt x="4" y="437"/>
                    <a:pt x="4" y="437"/>
                    <a:pt x="4" y="437"/>
                  </a:cubicBezTo>
                  <a:cubicBezTo>
                    <a:pt x="4" y="437"/>
                    <a:pt x="4" y="437"/>
                    <a:pt x="4" y="437"/>
                  </a:cubicBezTo>
                  <a:cubicBezTo>
                    <a:pt x="4" y="435"/>
                    <a:pt x="5" y="434"/>
                    <a:pt x="6" y="434"/>
                  </a:cubicBezTo>
                  <a:cubicBezTo>
                    <a:pt x="6" y="434"/>
                    <a:pt x="6" y="434"/>
                    <a:pt x="6" y="434"/>
                  </a:cubicBezTo>
                  <a:cubicBezTo>
                    <a:pt x="7" y="434"/>
                    <a:pt x="9" y="435"/>
                    <a:pt x="9" y="436"/>
                  </a:cubicBezTo>
                  <a:cubicBezTo>
                    <a:pt x="9" y="436"/>
                    <a:pt x="9" y="436"/>
                    <a:pt x="9" y="436"/>
                  </a:cubicBezTo>
                  <a:cubicBezTo>
                    <a:pt x="9" y="436"/>
                    <a:pt x="9" y="437"/>
                    <a:pt x="9" y="437"/>
                  </a:cubicBezTo>
                  <a:cubicBezTo>
                    <a:pt x="9" y="437"/>
                    <a:pt x="9" y="437"/>
                    <a:pt x="9" y="437"/>
                  </a:cubicBezTo>
                  <a:cubicBezTo>
                    <a:pt x="9" y="437"/>
                    <a:pt x="9" y="437"/>
                    <a:pt x="9" y="437"/>
                  </a:cubicBezTo>
                  <a:cubicBezTo>
                    <a:pt x="9" y="438"/>
                    <a:pt x="8" y="440"/>
                    <a:pt x="7" y="440"/>
                  </a:cubicBezTo>
                  <a:cubicBezTo>
                    <a:pt x="7" y="440"/>
                    <a:pt x="7" y="440"/>
                    <a:pt x="7" y="440"/>
                  </a:cubicBezTo>
                  <a:cubicBezTo>
                    <a:pt x="7" y="440"/>
                    <a:pt x="7" y="440"/>
                    <a:pt x="7" y="440"/>
                  </a:cubicBezTo>
                  <a:cubicBezTo>
                    <a:pt x="7" y="440"/>
                    <a:pt x="7" y="440"/>
                    <a:pt x="7" y="440"/>
                  </a:cubicBezTo>
                  <a:cubicBezTo>
                    <a:pt x="6" y="440"/>
                    <a:pt x="5" y="439"/>
                    <a:pt x="4" y="438"/>
                  </a:cubicBezTo>
                  <a:close/>
                  <a:moveTo>
                    <a:pt x="3" y="428"/>
                  </a:moveTo>
                  <a:cubicBezTo>
                    <a:pt x="3" y="427"/>
                    <a:pt x="3" y="427"/>
                    <a:pt x="3" y="426"/>
                  </a:cubicBezTo>
                  <a:cubicBezTo>
                    <a:pt x="3" y="426"/>
                    <a:pt x="3" y="426"/>
                    <a:pt x="3" y="426"/>
                  </a:cubicBezTo>
                  <a:cubicBezTo>
                    <a:pt x="3" y="425"/>
                    <a:pt x="4" y="424"/>
                    <a:pt x="5" y="424"/>
                  </a:cubicBezTo>
                  <a:cubicBezTo>
                    <a:pt x="5" y="424"/>
                    <a:pt x="5" y="424"/>
                    <a:pt x="5" y="424"/>
                  </a:cubicBezTo>
                  <a:cubicBezTo>
                    <a:pt x="6" y="423"/>
                    <a:pt x="7" y="424"/>
                    <a:pt x="7" y="426"/>
                  </a:cubicBezTo>
                  <a:cubicBezTo>
                    <a:pt x="7" y="426"/>
                    <a:pt x="7" y="426"/>
                    <a:pt x="7" y="426"/>
                  </a:cubicBezTo>
                  <a:cubicBezTo>
                    <a:pt x="7" y="426"/>
                    <a:pt x="7" y="426"/>
                    <a:pt x="8" y="427"/>
                  </a:cubicBezTo>
                  <a:cubicBezTo>
                    <a:pt x="8" y="427"/>
                    <a:pt x="8" y="427"/>
                    <a:pt x="8" y="427"/>
                  </a:cubicBezTo>
                  <a:cubicBezTo>
                    <a:pt x="8" y="428"/>
                    <a:pt x="7" y="429"/>
                    <a:pt x="6" y="430"/>
                  </a:cubicBezTo>
                  <a:cubicBezTo>
                    <a:pt x="6" y="430"/>
                    <a:pt x="6" y="430"/>
                    <a:pt x="6" y="430"/>
                  </a:cubicBezTo>
                  <a:cubicBezTo>
                    <a:pt x="5" y="430"/>
                    <a:pt x="5" y="430"/>
                    <a:pt x="5" y="430"/>
                  </a:cubicBezTo>
                  <a:cubicBezTo>
                    <a:pt x="5" y="430"/>
                    <a:pt x="5" y="430"/>
                    <a:pt x="5" y="430"/>
                  </a:cubicBezTo>
                  <a:cubicBezTo>
                    <a:pt x="4" y="430"/>
                    <a:pt x="3" y="429"/>
                    <a:pt x="3" y="428"/>
                  </a:cubicBezTo>
                  <a:close/>
                  <a:moveTo>
                    <a:pt x="2" y="417"/>
                  </a:moveTo>
                  <a:cubicBezTo>
                    <a:pt x="2" y="417"/>
                    <a:pt x="2" y="416"/>
                    <a:pt x="2" y="416"/>
                  </a:cubicBezTo>
                  <a:cubicBezTo>
                    <a:pt x="2" y="416"/>
                    <a:pt x="2" y="416"/>
                    <a:pt x="2" y="416"/>
                  </a:cubicBezTo>
                  <a:cubicBezTo>
                    <a:pt x="2" y="414"/>
                    <a:pt x="2" y="413"/>
                    <a:pt x="4" y="413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3"/>
                    <a:pt x="6" y="414"/>
                    <a:pt x="6" y="415"/>
                  </a:cubicBezTo>
                  <a:cubicBezTo>
                    <a:pt x="6" y="415"/>
                    <a:pt x="6" y="415"/>
                    <a:pt x="6" y="415"/>
                  </a:cubicBezTo>
                  <a:cubicBezTo>
                    <a:pt x="6" y="416"/>
                    <a:pt x="6" y="416"/>
                    <a:pt x="6" y="417"/>
                  </a:cubicBezTo>
                  <a:cubicBezTo>
                    <a:pt x="6" y="417"/>
                    <a:pt x="6" y="417"/>
                    <a:pt x="6" y="417"/>
                  </a:cubicBezTo>
                  <a:cubicBezTo>
                    <a:pt x="6" y="418"/>
                    <a:pt x="6" y="419"/>
                    <a:pt x="4" y="419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3" y="419"/>
                    <a:pt x="2" y="418"/>
                    <a:pt x="2" y="417"/>
                  </a:cubicBezTo>
                  <a:close/>
                  <a:moveTo>
                    <a:pt x="1" y="407"/>
                  </a:moveTo>
                  <a:cubicBezTo>
                    <a:pt x="1" y="406"/>
                    <a:pt x="1" y="406"/>
                    <a:pt x="1" y="405"/>
                  </a:cubicBezTo>
                  <a:cubicBezTo>
                    <a:pt x="1" y="405"/>
                    <a:pt x="1" y="405"/>
                    <a:pt x="1" y="405"/>
                  </a:cubicBezTo>
                  <a:cubicBezTo>
                    <a:pt x="1" y="404"/>
                    <a:pt x="2" y="403"/>
                    <a:pt x="3" y="403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4" y="403"/>
                    <a:pt x="5" y="404"/>
                    <a:pt x="5" y="405"/>
                  </a:cubicBezTo>
                  <a:cubicBezTo>
                    <a:pt x="5" y="405"/>
                    <a:pt x="5" y="405"/>
                    <a:pt x="5" y="405"/>
                  </a:cubicBezTo>
                  <a:cubicBezTo>
                    <a:pt x="5" y="405"/>
                    <a:pt x="5" y="406"/>
                    <a:pt x="5" y="406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6" y="408"/>
                    <a:pt x="5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2" y="409"/>
                    <a:pt x="1" y="408"/>
                    <a:pt x="1" y="407"/>
                  </a:cubicBezTo>
                  <a:close/>
                  <a:moveTo>
                    <a:pt x="0" y="396"/>
                  </a:moveTo>
                  <a:cubicBezTo>
                    <a:pt x="0" y="396"/>
                    <a:pt x="0" y="395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3"/>
                    <a:pt x="1" y="392"/>
                    <a:pt x="2" y="392"/>
                  </a:cubicBezTo>
                  <a:cubicBezTo>
                    <a:pt x="2" y="392"/>
                    <a:pt x="2" y="392"/>
                    <a:pt x="2" y="392"/>
                  </a:cubicBezTo>
                  <a:cubicBezTo>
                    <a:pt x="4" y="392"/>
                    <a:pt x="5" y="393"/>
                    <a:pt x="5" y="395"/>
                  </a:cubicBezTo>
                  <a:cubicBezTo>
                    <a:pt x="5" y="395"/>
                    <a:pt x="5" y="395"/>
                    <a:pt x="5" y="395"/>
                  </a:cubicBezTo>
                  <a:cubicBezTo>
                    <a:pt x="5" y="395"/>
                    <a:pt x="5" y="395"/>
                    <a:pt x="5" y="396"/>
                  </a:cubicBezTo>
                  <a:cubicBezTo>
                    <a:pt x="5" y="396"/>
                    <a:pt x="5" y="396"/>
                    <a:pt x="5" y="396"/>
                  </a:cubicBezTo>
                  <a:cubicBezTo>
                    <a:pt x="5" y="397"/>
                    <a:pt x="4" y="398"/>
                    <a:pt x="3" y="398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1" y="398"/>
                    <a:pt x="0" y="397"/>
                    <a:pt x="0" y="396"/>
                  </a:cubicBezTo>
                  <a:close/>
                  <a:moveTo>
                    <a:pt x="0" y="386"/>
                  </a:moveTo>
                  <a:cubicBezTo>
                    <a:pt x="0" y="385"/>
                    <a:pt x="0" y="385"/>
                    <a:pt x="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3"/>
                    <a:pt x="1" y="382"/>
                    <a:pt x="2" y="382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3" y="382"/>
                    <a:pt x="4" y="383"/>
                    <a:pt x="4" y="384"/>
                  </a:cubicBezTo>
                  <a:cubicBezTo>
                    <a:pt x="4" y="384"/>
                    <a:pt x="4" y="384"/>
                    <a:pt x="4" y="384"/>
                  </a:cubicBezTo>
                  <a:cubicBezTo>
                    <a:pt x="4" y="385"/>
                    <a:pt x="5" y="385"/>
                    <a:pt x="5" y="386"/>
                  </a:cubicBezTo>
                  <a:cubicBezTo>
                    <a:pt x="5" y="386"/>
                    <a:pt x="5" y="386"/>
                    <a:pt x="5" y="386"/>
                  </a:cubicBezTo>
                  <a:cubicBezTo>
                    <a:pt x="5" y="387"/>
                    <a:pt x="4" y="388"/>
                    <a:pt x="2" y="388"/>
                  </a:cubicBezTo>
                  <a:cubicBezTo>
                    <a:pt x="2" y="388"/>
                    <a:pt x="2" y="388"/>
                    <a:pt x="2" y="388"/>
                  </a:cubicBezTo>
                  <a:cubicBezTo>
                    <a:pt x="2" y="388"/>
                    <a:pt x="2" y="388"/>
                    <a:pt x="2" y="388"/>
                  </a:cubicBezTo>
                  <a:cubicBezTo>
                    <a:pt x="2" y="388"/>
                    <a:pt x="2" y="388"/>
                    <a:pt x="2" y="388"/>
                  </a:cubicBezTo>
                  <a:cubicBezTo>
                    <a:pt x="1" y="388"/>
                    <a:pt x="0" y="387"/>
                    <a:pt x="0" y="386"/>
                  </a:cubicBezTo>
                  <a:close/>
                  <a:moveTo>
                    <a:pt x="0" y="375"/>
                  </a:moveTo>
                  <a:cubicBezTo>
                    <a:pt x="0" y="375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2"/>
                    <a:pt x="1" y="371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1"/>
                    <a:pt x="4" y="373"/>
                    <a:pt x="4" y="374"/>
                  </a:cubicBezTo>
                  <a:cubicBezTo>
                    <a:pt x="4" y="374"/>
                    <a:pt x="4" y="374"/>
                    <a:pt x="4" y="374"/>
                  </a:cubicBezTo>
                  <a:cubicBezTo>
                    <a:pt x="4" y="374"/>
                    <a:pt x="4" y="375"/>
                    <a:pt x="4" y="375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4" y="376"/>
                    <a:pt x="3" y="377"/>
                    <a:pt x="2" y="377"/>
                  </a:cubicBezTo>
                  <a:cubicBezTo>
                    <a:pt x="2" y="377"/>
                    <a:pt x="2" y="377"/>
                    <a:pt x="2" y="377"/>
                  </a:cubicBezTo>
                  <a:cubicBezTo>
                    <a:pt x="1" y="377"/>
                    <a:pt x="0" y="376"/>
                    <a:pt x="0" y="375"/>
                  </a:cubicBezTo>
                  <a:close/>
                  <a:moveTo>
                    <a:pt x="2" y="367"/>
                  </a:moveTo>
                  <a:cubicBezTo>
                    <a:pt x="1" y="367"/>
                    <a:pt x="0" y="366"/>
                    <a:pt x="0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4"/>
                    <a:pt x="0" y="364"/>
                    <a:pt x="0" y="36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62"/>
                    <a:pt x="1" y="361"/>
                    <a:pt x="2" y="361"/>
                  </a:cubicBezTo>
                  <a:cubicBezTo>
                    <a:pt x="2" y="361"/>
                    <a:pt x="2" y="361"/>
                    <a:pt x="2" y="361"/>
                  </a:cubicBezTo>
                  <a:cubicBezTo>
                    <a:pt x="4" y="361"/>
                    <a:pt x="5" y="362"/>
                    <a:pt x="5" y="363"/>
                  </a:cubicBezTo>
                  <a:cubicBezTo>
                    <a:pt x="5" y="363"/>
                    <a:pt x="5" y="363"/>
                    <a:pt x="5" y="363"/>
                  </a:cubicBezTo>
                  <a:cubicBezTo>
                    <a:pt x="5" y="364"/>
                    <a:pt x="5" y="364"/>
                    <a:pt x="5" y="365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4" y="366"/>
                    <a:pt x="3" y="367"/>
                    <a:pt x="2" y="367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2" y="367"/>
                    <a:pt x="2" y="367"/>
                    <a:pt x="2" y="367"/>
                  </a:cubicBezTo>
                  <a:close/>
                  <a:moveTo>
                    <a:pt x="3" y="357"/>
                  </a:moveTo>
                  <a:cubicBezTo>
                    <a:pt x="1" y="356"/>
                    <a:pt x="0" y="355"/>
                    <a:pt x="0" y="35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4"/>
                    <a:pt x="0" y="353"/>
                    <a:pt x="0" y="35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2"/>
                    <a:pt x="2" y="351"/>
                    <a:pt x="3" y="351"/>
                  </a:cubicBezTo>
                  <a:cubicBezTo>
                    <a:pt x="3" y="351"/>
                    <a:pt x="3" y="351"/>
                    <a:pt x="3" y="351"/>
                  </a:cubicBezTo>
                  <a:cubicBezTo>
                    <a:pt x="4" y="351"/>
                    <a:pt x="5" y="352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3"/>
                    <a:pt x="5" y="354"/>
                    <a:pt x="5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5" y="356"/>
                    <a:pt x="4" y="357"/>
                    <a:pt x="3" y="357"/>
                  </a:cubicBezTo>
                  <a:cubicBezTo>
                    <a:pt x="3" y="357"/>
                    <a:pt x="3" y="357"/>
                    <a:pt x="3" y="357"/>
                  </a:cubicBezTo>
                  <a:cubicBezTo>
                    <a:pt x="3" y="357"/>
                    <a:pt x="3" y="357"/>
                    <a:pt x="3" y="357"/>
                  </a:cubicBezTo>
                  <a:close/>
                  <a:moveTo>
                    <a:pt x="3" y="346"/>
                  </a:moveTo>
                  <a:cubicBezTo>
                    <a:pt x="2" y="346"/>
                    <a:pt x="1" y="345"/>
                    <a:pt x="1" y="344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3"/>
                    <a:pt x="1" y="343"/>
                    <a:pt x="1" y="342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1"/>
                    <a:pt x="2" y="340"/>
                    <a:pt x="4" y="340"/>
                  </a:cubicBezTo>
                  <a:cubicBezTo>
                    <a:pt x="4" y="340"/>
                    <a:pt x="4" y="340"/>
                    <a:pt x="4" y="340"/>
                  </a:cubicBezTo>
                  <a:cubicBezTo>
                    <a:pt x="5" y="340"/>
                    <a:pt x="6" y="341"/>
                    <a:pt x="6" y="343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6" y="343"/>
                    <a:pt x="6" y="344"/>
                    <a:pt x="6" y="344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5" y="345"/>
                    <a:pt x="4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lose/>
                  <a:moveTo>
                    <a:pt x="4" y="336"/>
                  </a:moveTo>
                  <a:cubicBezTo>
                    <a:pt x="3" y="336"/>
                    <a:pt x="2" y="334"/>
                    <a:pt x="2" y="333"/>
                  </a:cubicBezTo>
                  <a:cubicBezTo>
                    <a:pt x="2" y="333"/>
                    <a:pt x="2" y="333"/>
                    <a:pt x="2" y="333"/>
                  </a:cubicBezTo>
                  <a:cubicBezTo>
                    <a:pt x="2" y="333"/>
                    <a:pt x="2" y="332"/>
                    <a:pt x="2" y="332"/>
                  </a:cubicBezTo>
                  <a:cubicBezTo>
                    <a:pt x="2" y="332"/>
                    <a:pt x="2" y="332"/>
                    <a:pt x="2" y="332"/>
                  </a:cubicBezTo>
                  <a:cubicBezTo>
                    <a:pt x="2" y="331"/>
                    <a:pt x="3" y="330"/>
                    <a:pt x="5" y="330"/>
                  </a:cubicBezTo>
                  <a:cubicBezTo>
                    <a:pt x="5" y="330"/>
                    <a:pt x="5" y="330"/>
                    <a:pt x="5" y="330"/>
                  </a:cubicBezTo>
                  <a:cubicBezTo>
                    <a:pt x="6" y="330"/>
                    <a:pt x="7" y="331"/>
                    <a:pt x="7" y="332"/>
                  </a:cubicBezTo>
                  <a:cubicBezTo>
                    <a:pt x="7" y="332"/>
                    <a:pt x="7" y="332"/>
                    <a:pt x="7" y="332"/>
                  </a:cubicBezTo>
                  <a:cubicBezTo>
                    <a:pt x="7" y="333"/>
                    <a:pt x="6" y="333"/>
                    <a:pt x="6" y="334"/>
                  </a:cubicBezTo>
                  <a:cubicBezTo>
                    <a:pt x="6" y="334"/>
                    <a:pt x="6" y="334"/>
                    <a:pt x="6" y="334"/>
                  </a:cubicBezTo>
                  <a:cubicBezTo>
                    <a:pt x="6" y="335"/>
                    <a:pt x="5" y="336"/>
                    <a:pt x="4" y="336"/>
                  </a:cubicBezTo>
                  <a:cubicBezTo>
                    <a:pt x="4" y="336"/>
                    <a:pt x="4" y="336"/>
                    <a:pt x="4" y="336"/>
                  </a:cubicBezTo>
                  <a:cubicBezTo>
                    <a:pt x="4" y="336"/>
                    <a:pt x="4" y="336"/>
                    <a:pt x="4" y="336"/>
                  </a:cubicBezTo>
                  <a:close/>
                  <a:moveTo>
                    <a:pt x="5" y="325"/>
                  </a:moveTo>
                  <a:cubicBezTo>
                    <a:pt x="4" y="325"/>
                    <a:pt x="3" y="324"/>
                    <a:pt x="3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2"/>
                    <a:pt x="3" y="322"/>
                    <a:pt x="3" y="321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3" y="320"/>
                    <a:pt x="5" y="319"/>
                    <a:pt x="6" y="319"/>
                  </a:cubicBezTo>
                  <a:cubicBezTo>
                    <a:pt x="6" y="319"/>
                    <a:pt x="6" y="319"/>
                    <a:pt x="6" y="319"/>
                  </a:cubicBezTo>
                  <a:cubicBezTo>
                    <a:pt x="7" y="320"/>
                    <a:pt x="8" y="321"/>
                    <a:pt x="8" y="322"/>
                  </a:cubicBezTo>
                  <a:cubicBezTo>
                    <a:pt x="8" y="322"/>
                    <a:pt x="8" y="322"/>
                    <a:pt x="8" y="322"/>
                  </a:cubicBezTo>
                  <a:cubicBezTo>
                    <a:pt x="8" y="322"/>
                    <a:pt x="8" y="323"/>
                    <a:pt x="8" y="323"/>
                  </a:cubicBezTo>
                  <a:cubicBezTo>
                    <a:pt x="8" y="323"/>
                    <a:pt x="8" y="323"/>
                    <a:pt x="8" y="323"/>
                  </a:cubicBezTo>
                  <a:cubicBezTo>
                    <a:pt x="8" y="323"/>
                    <a:pt x="8" y="323"/>
                    <a:pt x="8" y="323"/>
                  </a:cubicBezTo>
                  <a:cubicBezTo>
                    <a:pt x="7" y="325"/>
                    <a:pt x="6" y="325"/>
                    <a:pt x="5" y="325"/>
                  </a:cubicBezTo>
                  <a:cubicBezTo>
                    <a:pt x="5" y="325"/>
                    <a:pt x="5" y="325"/>
                    <a:pt x="5" y="325"/>
                  </a:cubicBezTo>
                  <a:cubicBezTo>
                    <a:pt x="5" y="325"/>
                    <a:pt x="5" y="325"/>
                    <a:pt x="5" y="325"/>
                  </a:cubicBezTo>
                  <a:close/>
                  <a:moveTo>
                    <a:pt x="6" y="315"/>
                  </a:moveTo>
                  <a:cubicBezTo>
                    <a:pt x="5" y="315"/>
                    <a:pt x="4" y="314"/>
                    <a:pt x="4" y="312"/>
                  </a:cubicBezTo>
                  <a:cubicBezTo>
                    <a:pt x="4" y="312"/>
                    <a:pt x="4" y="312"/>
                    <a:pt x="4" y="312"/>
                  </a:cubicBezTo>
                  <a:cubicBezTo>
                    <a:pt x="5" y="312"/>
                    <a:pt x="5" y="311"/>
                    <a:pt x="5" y="311"/>
                  </a:cubicBezTo>
                  <a:cubicBezTo>
                    <a:pt x="5" y="311"/>
                    <a:pt x="5" y="311"/>
                    <a:pt x="5" y="311"/>
                  </a:cubicBezTo>
                  <a:cubicBezTo>
                    <a:pt x="5" y="310"/>
                    <a:pt x="6" y="309"/>
                    <a:pt x="7" y="309"/>
                  </a:cubicBezTo>
                  <a:cubicBezTo>
                    <a:pt x="7" y="309"/>
                    <a:pt x="7" y="309"/>
                    <a:pt x="7" y="309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9" y="312"/>
                    <a:pt x="9" y="312"/>
                    <a:pt x="9" y="312"/>
                  </a:cubicBezTo>
                  <a:cubicBezTo>
                    <a:pt x="9" y="312"/>
                    <a:pt x="9" y="313"/>
                    <a:pt x="9" y="313"/>
                  </a:cubicBezTo>
                  <a:cubicBezTo>
                    <a:pt x="9" y="313"/>
                    <a:pt x="9" y="313"/>
                    <a:pt x="9" y="313"/>
                  </a:cubicBezTo>
                  <a:cubicBezTo>
                    <a:pt x="9" y="314"/>
                    <a:pt x="8" y="315"/>
                    <a:pt x="7" y="315"/>
                  </a:cubicBezTo>
                  <a:cubicBezTo>
                    <a:pt x="7" y="315"/>
                    <a:pt x="7" y="315"/>
                    <a:pt x="7" y="315"/>
                  </a:cubicBezTo>
                  <a:cubicBezTo>
                    <a:pt x="7" y="315"/>
                    <a:pt x="7" y="315"/>
                    <a:pt x="6" y="315"/>
                  </a:cubicBezTo>
                  <a:close/>
                  <a:moveTo>
                    <a:pt x="8" y="305"/>
                  </a:moveTo>
                  <a:cubicBezTo>
                    <a:pt x="7" y="304"/>
                    <a:pt x="6" y="303"/>
                    <a:pt x="6" y="302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6" y="302"/>
                    <a:pt x="6" y="301"/>
                    <a:pt x="6" y="301"/>
                  </a:cubicBezTo>
                  <a:cubicBezTo>
                    <a:pt x="6" y="301"/>
                    <a:pt x="6" y="301"/>
                    <a:pt x="6" y="301"/>
                  </a:cubicBezTo>
                  <a:cubicBezTo>
                    <a:pt x="7" y="299"/>
                    <a:pt x="8" y="299"/>
                    <a:pt x="9" y="299"/>
                  </a:cubicBezTo>
                  <a:cubicBezTo>
                    <a:pt x="9" y="299"/>
                    <a:pt x="9" y="299"/>
                    <a:pt x="9" y="299"/>
                  </a:cubicBezTo>
                  <a:cubicBezTo>
                    <a:pt x="10" y="299"/>
                    <a:pt x="11" y="300"/>
                    <a:pt x="11" y="301"/>
                  </a:cubicBezTo>
                  <a:cubicBezTo>
                    <a:pt x="11" y="301"/>
                    <a:pt x="11" y="301"/>
                    <a:pt x="11" y="301"/>
                  </a:cubicBezTo>
                  <a:cubicBezTo>
                    <a:pt x="11" y="302"/>
                    <a:pt x="11" y="302"/>
                    <a:pt x="11" y="303"/>
                  </a:cubicBezTo>
                  <a:cubicBezTo>
                    <a:pt x="11" y="303"/>
                    <a:pt x="11" y="303"/>
                    <a:pt x="11" y="303"/>
                  </a:cubicBezTo>
                  <a:cubicBezTo>
                    <a:pt x="11" y="303"/>
                    <a:pt x="11" y="303"/>
                    <a:pt x="11" y="303"/>
                  </a:cubicBezTo>
                  <a:cubicBezTo>
                    <a:pt x="11" y="304"/>
                    <a:pt x="10" y="305"/>
                    <a:pt x="8" y="305"/>
                  </a:cubicBezTo>
                  <a:cubicBezTo>
                    <a:pt x="8" y="305"/>
                    <a:pt x="8" y="305"/>
                    <a:pt x="8" y="305"/>
                  </a:cubicBezTo>
                  <a:cubicBezTo>
                    <a:pt x="8" y="305"/>
                    <a:pt x="8" y="305"/>
                    <a:pt x="8" y="305"/>
                  </a:cubicBezTo>
                  <a:close/>
                  <a:moveTo>
                    <a:pt x="10" y="294"/>
                  </a:moveTo>
                  <a:cubicBezTo>
                    <a:pt x="9" y="294"/>
                    <a:pt x="8" y="293"/>
                    <a:pt x="8" y="292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8" y="291"/>
                    <a:pt x="8" y="291"/>
                    <a:pt x="9" y="290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289"/>
                    <a:pt x="10" y="288"/>
                    <a:pt x="11" y="289"/>
                  </a:cubicBezTo>
                  <a:cubicBezTo>
                    <a:pt x="11" y="289"/>
                    <a:pt x="11" y="289"/>
                    <a:pt x="11" y="289"/>
                  </a:cubicBezTo>
                  <a:cubicBezTo>
                    <a:pt x="12" y="289"/>
                    <a:pt x="13" y="290"/>
                    <a:pt x="13" y="291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3" y="292"/>
                    <a:pt x="13" y="292"/>
                    <a:pt x="13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3" y="294"/>
                    <a:pt x="12" y="294"/>
                    <a:pt x="10" y="294"/>
                  </a:cubicBezTo>
                  <a:cubicBezTo>
                    <a:pt x="10" y="294"/>
                    <a:pt x="10" y="294"/>
                    <a:pt x="10" y="294"/>
                  </a:cubicBezTo>
                  <a:cubicBezTo>
                    <a:pt x="10" y="294"/>
                    <a:pt x="10" y="294"/>
                    <a:pt x="10" y="294"/>
                  </a:cubicBezTo>
                  <a:close/>
                  <a:moveTo>
                    <a:pt x="12" y="284"/>
                  </a:moveTo>
                  <a:cubicBezTo>
                    <a:pt x="11" y="284"/>
                    <a:pt x="10" y="283"/>
                    <a:pt x="11" y="281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1" y="281"/>
                    <a:pt x="11" y="281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79"/>
                    <a:pt x="12" y="278"/>
                    <a:pt x="14" y="278"/>
                  </a:cubicBezTo>
                  <a:cubicBezTo>
                    <a:pt x="14" y="278"/>
                    <a:pt x="14" y="278"/>
                    <a:pt x="14" y="278"/>
                  </a:cubicBezTo>
                  <a:cubicBezTo>
                    <a:pt x="15" y="279"/>
                    <a:pt x="16" y="280"/>
                    <a:pt x="15" y="281"/>
                  </a:cubicBezTo>
                  <a:cubicBezTo>
                    <a:pt x="15" y="281"/>
                    <a:pt x="15" y="281"/>
                    <a:pt x="15" y="281"/>
                  </a:cubicBezTo>
                  <a:cubicBezTo>
                    <a:pt x="15" y="282"/>
                    <a:pt x="15" y="282"/>
                    <a:pt x="15" y="283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5" y="284"/>
                    <a:pt x="14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2" y="284"/>
                    <a:pt x="12" y="284"/>
                  </a:cubicBezTo>
                  <a:close/>
                  <a:moveTo>
                    <a:pt x="15" y="274"/>
                  </a:moveTo>
                  <a:cubicBezTo>
                    <a:pt x="14" y="274"/>
                    <a:pt x="13" y="272"/>
                    <a:pt x="13" y="271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3" y="271"/>
                    <a:pt x="13" y="270"/>
                    <a:pt x="14" y="270"/>
                  </a:cubicBezTo>
                  <a:cubicBezTo>
                    <a:pt x="14" y="270"/>
                    <a:pt x="14" y="270"/>
                    <a:pt x="14" y="270"/>
                  </a:cubicBezTo>
                  <a:cubicBezTo>
                    <a:pt x="14" y="269"/>
                    <a:pt x="15" y="268"/>
                    <a:pt x="16" y="268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8" y="269"/>
                    <a:pt x="18" y="270"/>
                    <a:pt x="18" y="271"/>
                  </a:cubicBezTo>
                  <a:cubicBezTo>
                    <a:pt x="18" y="271"/>
                    <a:pt x="18" y="271"/>
                    <a:pt x="18" y="271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17" y="273"/>
                    <a:pt x="16" y="274"/>
                    <a:pt x="15" y="274"/>
                  </a:cubicBezTo>
                  <a:cubicBezTo>
                    <a:pt x="15" y="274"/>
                    <a:pt x="15" y="274"/>
                    <a:pt x="15" y="274"/>
                  </a:cubicBezTo>
                  <a:cubicBezTo>
                    <a:pt x="15" y="274"/>
                    <a:pt x="15" y="274"/>
                    <a:pt x="15" y="274"/>
                  </a:cubicBezTo>
                  <a:close/>
                  <a:moveTo>
                    <a:pt x="18" y="264"/>
                  </a:moveTo>
                  <a:cubicBezTo>
                    <a:pt x="16" y="264"/>
                    <a:pt x="16" y="262"/>
                    <a:pt x="16" y="261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6" y="261"/>
                    <a:pt x="16" y="260"/>
                    <a:pt x="16" y="260"/>
                  </a:cubicBezTo>
                  <a:cubicBezTo>
                    <a:pt x="16" y="260"/>
                    <a:pt x="16" y="260"/>
                    <a:pt x="16" y="260"/>
                  </a:cubicBezTo>
                  <a:cubicBezTo>
                    <a:pt x="17" y="259"/>
                    <a:pt x="18" y="258"/>
                    <a:pt x="19" y="258"/>
                  </a:cubicBezTo>
                  <a:cubicBezTo>
                    <a:pt x="19" y="258"/>
                    <a:pt x="19" y="258"/>
                    <a:pt x="19" y="258"/>
                  </a:cubicBezTo>
                  <a:cubicBezTo>
                    <a:pt x="21" y="259"/>
                    <a:pt x="21" y="260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0" y="263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0" y="264"/>
                    <a:pt x="19" y="264"/>
                    <a:pt x="18" y="264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8" y="264"/>
                    <a:pt x="18" y="264"/>
                    <a:pt x="18" y="264"/>
                  </a:cubicBezTo>
                  <a:close/>
                  <a:moveTo>
                    <a:pt x="21" y="254"/>
                  </a:moveTo>
                  <a:cubicBezTo>
                    <a:pt x="20" y="254"/>
                    <a:pt x="19" y="252"/>
                    <a:pt x="19" y="251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9" y="251"/>
                    <a:pt x="20" y="250"/>
                    <a:pt x="20" y="250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49"/>
                    <a:pt x="21" y="248"/>
                    <a:pt x="23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4" y="249"/>
                    <a:pt x="24" y="250"/>
                    <a:pt x="24" y="251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24" y="252"/>
                    <a:pt x="24" y="252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3" y="254"/>
                    <a:pt x="22" y="254"/>
                    <a:pt x="21" y="254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21" y="254"/>
                    <a:pt x="21" y="254"/>
                    <a:pt x="21" y="254"/>
                  </a:cubicBezTo>
                  <a:close/>
                  <a:moveTo>
                    <a:pt x="24" y="244"/>
                  </a:moveTo>
                  <a:cubicBezTo>
                    <a:pt x="23" y="244"/>
                    <a:pt x="22" y="242"/>
                    <a:pt x="23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1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4" y="239"/>
                    <a:pt x="25" y="238"/>
                    <a:pt x="26" y="239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8" y="240"/>
                    <a:pt x="28" y="242"/>
                  </a:cubicBezTo>
                  <a:cubicBezTo>
                    <a:pt x="28" y="242"/>
                    <a:pt x="28" y="242"/>
                    <a:pt x="28" y="242"/>
                  </a:cubicBezTo>
                  <a:cubicBezTo>
                    <a:pt x="27" y="242"/>
                    <a:pt x="27" y="242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4"/>
                    <a:pt x="26" y="244"/>
                    <a:pt x="25" y="244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5" y="244"/>
                    <a:pt x="24" y="244"/>
                    <a:pt x="24" y="244"/>
                  </a:cubicBezTo>
                  <a:close/>
                  <a:moveTo>
                    <a:pt x="28" y="234"/>
                  </a:moveTo>
                  <a:cubicBezTo>
                    <a:pt x="27" y="234"/>
                    <a:pt x="26" y="233"/>
                    <a:pt x="27" y="23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7" y="231"/>
                    <a:pt x="27" y="231"/>
                    <a:pt x="27" y="230"/>
                  </a:cubicBezTo>
                  <a:cubicBezTo>
                    <a:pt x="27" y="230"/>
                    <a:pt x="27" y="230"/>
                    <a:pt x="27" y="230"/>
                  </a:cubicBezTo>
                  <a:cubicBezTo>
                    <a:pt x="28" y="229"/>
                    <a:pt x="29" y="228"/>
                    <a:pt x="30" y="22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1" y="229"/>
                    <a:pt x="32" y="231"/>
                    <a:pt x="31" y="232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31" y="233"/>
                    <a:pt x="31" y="233"/>
                  </a:cubicBezTo>
                  <a:cubicBezTo>
                    <a:pt x="31" y="233"/>
                    <a:pt x="31" y="233"/>
                    <a:pt x="31" y="233"/>
                  </a:cubicBezTo>
                  <a:cubicBezTo>
                    <a:pt x="30" y="234"/>
                    <a:pt x="30" y="235"/>
                    <a:pt x="29" y="235"/>
                  </a:cubicBezTo>
                  <a:cubicBezTo>
                    <a:pt x="29" y="235"/>
                    <a:pt x="29" y="235"/>
                    <a:pt x="29" y="235"/>
                  </a:cubicBezTo>
                  <a:cubicBezTo>
                    <a:pt x="28" y="235"/>
                    <a:pt x="28" y="235"/>
                    <a:pt x="28" y="234"/>
                  </a:cubicBezTo>
                  <a:close/>
                  <a:moveTo>
                    <a:pt x="32" y="225"/>
                  </a:moveTo>
                  <a:cubicBezTo>
                    <a:pt x="31" y="224"/>
                    <a:pt x="30" y="223"/>
                    <a:pt x="31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2" y="219"/>
                    <a:pt x="33" y="219"/>
                    <a:pt x="34" y="219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5" y="220"/>
                    <a:pt x="36" y="221"/>
                    <a:pt x="35" y="222"/>
                  </a:cubicBezTo>
                  <a:cubicBezTo>
                    <a:pt x="35" y="222"/>
                    <a:pt x="35" y="222"/>
                    <a:pt x="35" y="222"/>
                  </a:cubicBezTo>
                  <a:cubicBezTo>
                    <a:pt x="35" y="223"/>
                    <a:pt x="35" y="223"/>
                    <a:pt x="35" y="224"/>
                  </a:cubicBezTo>
                  <a:cubicBezTo>
                    <a:pt x="35" y="224"/>
                    <a:pt x="35" y="224"/>
                    <a:pt x="35" y="224"/>
                  </a:cubicBezTo>
                  <a:cubicBezTo>
                    <a:pt x="34" y="224"/>
                    <a:pt x="34" y="225"/>
                    <a:pt x="33" y="225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2" y="225"/>
                    <a:pt x="32" y="225"/>
                    <a:pt x="32" y="225"/>
                  </a:cubicBezTo>
                  <a:close/>
                  <a:moveTo>
                    <a:pt x="36" y="215"/>
                  </a:moveTo>
                  <a:cubicBezTo>
                    <a:pt x="35" y="215"/>
                    <a:pt x="34" y="213"/>
                    <a:pt x="35" y="212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5" y="212"/>
                    <a:pt x="35" y="211"/>
                    <a:pt x="36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0"/>
                    <a:pt x="38" y="209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40" y="210"/>
                    <a:pt x="40" y="212"/>
                    <a:pt x="40" y="213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0" y="213"/>
                    <a:pt x="39" y="214"/>
                    <a:pt x="39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5"/>
                    <a:pt x="38" y="216"/>
                    <a:pt x="37" y="216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7" y="216"/>
                    <a:pt x="36" y="215"/>
                    <a:pt x="36" y="215"/>
                  </a:cubicBezTo>
                  <a:close/>
                  <a:moveTo>
                    <a:pt x="41" y="206"/>
                  </a:moveTo>
                  <a:cubicBezTo>
                    <a:pt x="40" y="205"/>
                    <a:pt x="39" y="204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0" y="202"/>
                    <a:pt x="40" y="202"/>
                    <a:pt x="40" y="202"/>
                  </a:cubicBezTo>
                  <a:cubicBezTo>
                    <a:pt x="40" y="202"/>
                    <a:pt x="40" y="202"/>
                    <a:pt x="40" y="202"/>
                  </a:cubicBezTo>
                  <a:cubicBezTo>
                    <a:pt x="41" y="200"/>
                    <a:pt x="42" y="200"/>
                    <a:pt x="43" y="201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5" y="201"/>
                    <a:pt x="45" y="203"/>
                    <a:pt x="44" y="204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44" y="204"/>
                    <a:pt x="44" y="205"/>
                    <a:pt x="44" y="205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3" y="206"/>
                    <a:pt x="43" y="206"/>
                    <a:pt x="42" y="206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1" y="206"/>
                    <a:pt x="41" y="206"/>
                    <a:pt x="41" y="206"/>
                  </a:cubicBezTo>
                  <a:close/>
                  <a:moveTo>
                    <a:pt x="46" y="197"/>
                  </a:moveTo>
                  <a:cubicBezTo>
                    <a:pt x="44" y="196"/>
                    <a:pt x="44" y="195"/>
                    <a:pt x="45" y="194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193"/>
                    <a:pt x="45" y="193"/>
                    <a:pt x="45" y="192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6" y="191"/>
                    <a:pt x="47" y="191"/>
                    <a:pt x="48" y="191"/>
                  </a:cubicBezTo>
                  <a:cubicBezTo>
                    <a:pt x="48" y="191"/>
                    <a:pt x="48" y="191"/>
                    <a:pt x="48" y="191"/>
                  </a:cubicBezTo>
                  <a:cubicBezTo>
                    <a:pt x="50" y="192"/>
                    <a:pt x="50" y="193"/>
                    <a:pt x="49" y="195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49" y="195"/>
                    <a:pt x="49" y="195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8" y="197"/>
                    <a:pt x="48" y="197"/>
                    <a:pt x="47" y="19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46" y="197"/>
                    <a:pt x="46" y="197"/>
                    <a:pt x="46" y="197"/>
                  </a:cubicBezTo>
                  <a:close/>
                  <a:moveTo>
                    <a:pt x="51" y="188"/>
                  </a:moveTo>
                  <a:cubicBezTo>
                    <a:pt x="50" y="187"/>
                    <a:pt x="49" y="186"/>
                    <a:pt x="50" y="184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0" y="184"/>
                    <a:pt x="50" y="184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3" y="182"/>
                    <a:pt x="54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5" y="183"/>
                    <a:pt x="55" y="185"/>
                    <a:pt x="55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4" y="186"/>
                    <a:pt x="54" y="186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3" y="187"/>
                    <a:pt x="53" y="188"/>
                    <a:pt x="52" y="188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52" y="188"/>
                    <a:pt x="51" y="188"/>
                    <a:pt x="51" y="188"/>
                  </a:cubicBezTo>
                  <a:close/>
                  <a:moveTo>
                    <a:pt x="56" y="179"/>
                  </a:moveTo>
                  <a:cubicBezTo>
                    <a:pt x="55" y="178"/>
                    <a:pt x="55" y="177"/>
                    <a:pt x="55" y="175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6" y="175"/>
                    <a:pt x="56" y="175"/>
                    <a:pt x="56" y="174"/>
                  </a:cubicBezTo>
                  <a:cubicBezTo>
                    <a:pt x="56" y="174"/>
                    <a:pt x="56" y="174"/>
                    <a:pt x="56" y="174"/>
                  </a:cubicBezTo>
                  <a:cubicBezTo>
                    <a:pt x="57" y="173"/>
                    <a:pt x="58" y="173"/>
                    <a:pt x="59" y="174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4"/>
                    <a:pt x="61" y="176"/>
                    <a:pt x="60" y="177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60" y="177"/>
                    <a:pt x="60" y="178"/>
                    <a:pt x="59" y="178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59" y="178"/>
                    <a:pt x="59" y="178"/>
                    <a:pt x="59" y="178"/>
                  </a:cubicBezTo>
                  <a:cubicBezTo>
                    <a:pt x="59" y="179"/>
                    <a:pt x="58" y="179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7" y="179"/>
                    <a:pt x="57" y="179"/>
                    <a:pt x="56" y="179"/>
                  </a:cubicBezTo>
                  <a:close/>
                  <a:moveTo>
                    <a:pt x="62" y="170"/>
                  </a:moveTo>
                  <a:cubicBezTo>
                    <a:pt x="61" y="169"/>
                    <a:pt x="61" y="168"/>
                    <a:pt x="61" y="167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3" y="165"/>
                    <a:pt x="64" y="164"/>
                    <a:pt x="65" y="165"/>
                  </a:cubicBezTo>
                  <a:cubicBezTo>
                    <a:pt x="65" y="165"/>
                    <a:pt x="65" y="165"/>
                    <a:pt x="65" y="165"/>
                  </a:cubicBezTo>
                  <a:cubicBezTo>
                    <a:pt x="66" y="166"/>
                    <a:pt x="67" y="167"/>
                    <a:pt x="66" y="168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66" y="169"/>
                    <a:pt x="65" y="169"/>
                    <a:pt x="65" y="169"/>
                  </a:cubicBezTo>
                  <a:cubicBezTo>
                    <a:pt x="65" y="169"/>
                    <a:pt x="65" y="169"/>
                    <a:pt x="65" y="169"/>
                  </a:cubicBezTo>
                  <a:cubicBezTo>
                    <a:pt x="65" y="170"/>
                    <a:pt x="64" y="170"/>
                    <a:pt x="63" y="170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70"/>
                    <a:pt x="62" y="170"/>
                    <a:pt x="62" y="170"/>
                  </a:cubicBezTo>
                  <a:close/>
                  <a:moveTo>
                    <a:pt x="68" y="161"/>
                  </a:moveTo>
                  <a:cubicBezTo>
                    <a:pt x="67" y="161"/>
                    <a:pt x="67" y="159"/>
                    <a:pt x="67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8" y="158"/>
                    <a:pt x="68" y="157"/>
                    <a:pt x="68" y="157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69" y="156"/>
                    <a:pt x="70" y="156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2" y="157"/>
                    <a:pt x="73" y="159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1" y="160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70" y="162"/>
                    <a:pt x="69" y="162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9" y="162"/>
                    <a:pt x="68" y="162"/>
                    <a:pt x="68" y="161"/>
                  </a:cubicBezTo>
                  <a:close/>
                  <a:moveTo>
                    <a:pt x="74" y="153"/>
                  </a:moveTo>
                  <a:cubicBezTo>
                    <a:pt x="73" y="152"/>
                    <a:pt x="73" y="151"/>
                    <a:pt x="74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8"/>
                    <a:pt x="77" y="147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79" y="149"/>
                    <a:pt x="79" y="150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52"/>
                    <a:pt x="78" y="152"/>
                    <a:pt x="77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7" y="153"/>
                    <a:pt x="76" y="153"/>
                    <a:pt x="75" y="153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75" y="153"/>
                    <a:pt x="74" y="153"/>
                    <a:pt x="74" y="153"/>
                  </a:cubicBezTo>
                  <a:close/>
                  <a:moveTo>
                    <a:pt x="80" y="145"/>
                  </a:moveTo>
                  <a:cubicBezTo>
                    <a:pt x="79" y="144"/>
                    <a:pt x="79" y="142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1" y="141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2" y="139"/>
                    <a:pt x="83" y="139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5" y="141"/>
                    <a:pt x="85" y="142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3" y="145"/>
                    <a:pt x="83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1" y="145"/>
                    <a:pt x="81" y="145"/>
                    <a:pt x="80" y="145"/>
                  </a:cubicBezTo>
                  <a:close/>
                  <a:moveTo>
                    <a:pt x="87" y="137"/>
                  </a:moveTo>
                  <a:cubicBezTo>
                    <a:pt x="86" y="136"/>
                    <a:pt x="86" y="134"/>
                    <a:pt x="87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87" y="133"/>
                    <a:pt x="88" y="133"/>
                    <a:pt x="8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9" y="131"/>
                    <a:pt x="90" y="131"/>
                    <a:pt x="91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2" y="133"/>
                    <a:pt x="92" y="134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7"/>
                    <a:pt x="89" y="137"/>
                    <a:pt x="89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8" y="137"/>
                    <a:pt x="88" y="137"/>
                    <a:pt x="87" y="137"/>
                  </a:cubicBezTo>
                  <a:close/>
                  <a:moveTo>
                    <a:pt x="94" y="129"/>
                  </a:moveTo>
                  <a:cubicBezTo>
                    <a:pt x="93" y="128"/>
                    <a:pt x="93" y="127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5"/>
                    <a:pt x="95" y="125"/>
                    <a:pt x="9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6" y="124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9" y="125"/>
                    <a:pt x="99" y="127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7" y="129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29"/>
                    <a:pt x="96" y="129"/>
                    <a:pt x="96" y="129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29"/>
                    <a:pt x="95" y="129"/>
                    <a:pt x="94" y="129"/>
                  </a:cubicBezTo>
                  <a:close/>
                  <a:moveTo>
                    <a:pt x="101" y="121"/>
                  </a:moveTo>
                  <a:cubicBezTo>
                    <a:pt x="100" y="120"/>
                    <a:pt x="100" y="119"/>
                    <a:pt x="101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1" y="118"/>
                    <a:pt x="102" y="117"/>
                    <a:pt x="102" y="117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3" y="116"/>
                    <a:pt x="104" y="116"/>
                    <a:pt x="105" y="117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6" y="118"/>
                    <a:pt x="106" y="119"/>
                    <a:pt x="105" y="120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105" y="120"/>
                    <a:pt x="105" y="121"/>
                    <a:pt x="104" y="121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2" y="122"/>
                    <a:pt x="102" y="122"/>
                    <a:pt x="101" y="121"/>
                  </a:cubicBezTo>
                  <a:close/>
                  <a:moveTo>
                    <a:pt x="109" y="114"/>
                  </a:moveTo>
                  <a:cubicBezTo>
                    <a:pt x="108" y="113"/>
                    <a:pt x="108" y="111"/>
                    <a:pt x="109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10"/>
                    <a:pt x="109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09"/>
                    <a:pt x="112" y="109"/>
                    <a:pt x="113" y="110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4" y="110"/>
                    <a:pt x="114" y="112"/>
                    <a:pt x="11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2" y="113"/>
                    <a:pt x="112" y="113"/>
                    <a:pt x="112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1" y="114"/>
                    <a:pt x="111" y="114"/>
                    <a:pt x="110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4"/>
                    <a:pt x="109" y="114"/>
                    <a:pt x="109" y="114"/>
                  </a:cubicBezTo>
                  <a:close/>
                  <a:moveTo>
                    <a:pt x="116" y="106"/>
                  </a:moveTo>
                  <a:cubicBezTo>
                    <a:pt x="115" y="106"/>
                    <a:pt x="115" y="104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7" y="103"/>
                    <a:pt x="117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1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1" y="103"/>
                    <a:pt x="121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20" y="106"/>
                    <a:pt x="120" y="106"/>
                    <a:pt x="119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7"/>
                    <a:pt x="118" y="107"/>
                    <a:pt x="118" y="107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7" y="107"/>
                    <a:pt x="117" y="107"/>
                    <a:pt x="116" y="106"/>
                  </a:cubicBezTo>
                  <a:close/>
                  <a:moveTo>
                    <a:pt x="124" y="99"/>
                  </a:moveTo>
                  <a:cubicBezTo>
                    <a:pt x="123" y="98"/>
                    <a:pt x="123" y="97"/>
                    <a:pt x="124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6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6" y="94"/>
                    <a:pt x="127" y="95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9" y="96"/>
                    <a:pt x="129" y="98"/>
                    <a:pt x="128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9"/>
                    <a:pt x="127" y="99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7" y="100"/>
                    <a:pt x="126" y="100"/>
                    <a:pt x="126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4" y="100"/>
                    <a:pt x="124" y="99"/>
                  </a:cubicBezTo>
                  <a:close/>
                  <a:moveTo>
                    <a:pt x="132" y="93"/>
                  </a:moveTo>
                  <a:cubicBezTo>
                    <a:pt x="131" y="92"/>
                    <a:pt x="131" y="90"/>
                    <a:pt x="132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89"/>
                    <a:pt x="133" y="89"/>
                    <a:pt x="133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4" y="88"/>
                    <a:pt x="135" y="88"/>
                    <a:pt x="136" y="89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37" y="90"/>
                    <a:pt x="137" y="91"/>
                    <a:pt x="136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2"/>
                    <a:pt x="135" y="93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4" y="93"/>
                    <a:pt x="134" y="93"/>
                    <a:pt x="133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3"/>
                    <a:pt x="132" y="93"/>
                    <a:pt x="132" y="93"/>
                  </a:cubicBezTo>
                  <a:close/>
                  <a:moveTo>
                    <a:pt x="140" y="86"/>
                  </a:moveTo>
                  <a:cubicBezTo>
                    <a:pt x="139" y="85"/>
                    <a:pt x="139" y="84"/>
                    <a:pt x="140" y="83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0" y="82"/>
                    <a:pt x="141" y="82"/>
                    <a:pt x="14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2" y="81"/>
                    <a:pt x="144" y="81"/>
                    <a:pt x="144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5" y="83"/>
                    <a:pt x="145" y="85"/>
                    <a:pt x="144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6"/>
                    <a:pt x="143" y="86"/>
                    <a:pt x="143" y="86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87"/>
                    <a:pt x="142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1" y="87"/>
                    <a:pt x="140" y="87"/>
                    <a:pt x="140" y="86"/>
                  </a:cubicBezTo>
                  <a:close/>
                  <a:moveTo>
                    <a:pt x="148" y="80"/>
                  </a:moveTo>
                  <a:cubicBezTo>
                    <a:pt x="147" y="79"/>
                    <a:pt x="147" y="77"/>
                    <a:pt x="148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9" y="76"/>
                    <a:pt x="149" y="7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1" y="75"/>
                    <a:pt x="152" y="75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4" y="77"/>
                    <a:pt x="153" y="78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80"/>
                    <a:pt x="151" y="8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1" y="80"/>
                    <a:pt x="150" y="80"/>
                    <a:pt x="150" y="80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9" y="80"/>
                    <a:pt x="148" y="80"/>
                    <a:pt x="148" y="80"/>
                  </a:cubicBezTo>
                  <a:close/>
                  <a:moveTo>
                    <a:pt x="156" y="73"/>
                  </a:moveTo>
                  <a:cubicBezTo>
                    <a:pt x="156" y="72"/>
                    <a:pt x="156" y="71"/>
                    <a:pt x="157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70"/>
                    <a:pt x="158" y="70"/>
                    <a:pt x="158" y="69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59" y="69"/>
                    <a:pt x="160" y="69"/>
                    <a:pt x="161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1"/>
                    <a:pt x="162" y="72"/>
                    <a:pt x="161" y="73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0" y="73"/>
                    <a:pt x="160" y="74"/>
                    <a:pt x="160" y="74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9" y="74"/>
                    <a:pt x="159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7" y="74"/>
                    <a:pt x="156" y="73"/>
                  </a:cubicBezTo>
                  <a:close/>
                  <a:moveTo>
                    <a:pt x="165" y="67"/>
                  </a:moveTo>
                  <a:cubicBezTo>
                    <a:pt x="164" y="66"/>
                    <a:pt x="164" y="65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7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3"/>
                    <a:pt x="169" y="63"/>
                    <a:pt x="17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1" y="65"/>
                    <a:pt x="170" y="66"/>
                    <a:pt x="169" y="67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7"/>
                    <a:pt x="168" y="68"/>
                    <a:pt x="168" y="68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8" y="68"/>
                    <a:pt x="167" y="68"/>
                    <a:pt x="167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66" y="68"/>
                    <a:pt x="165" y="68"/>
                    <a:pt x="165" y="67"/>
                  </a:cubicBezTo>
                  <a:close/>
                  <a:moveTo>
                    <a:pt x="174" y="61"/>
                  </a:moveTo>
                  <a:cubicBezTo>
                    <a:pt x="173" y="60"/>
                    <a:pt x="173" y="59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5" y="58"/>
                    <a:pt x="175" y="58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6" y="57"/>
                    <a:pt x="178" y="57"/>
                    <a:pt x="179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9" y="59"/>
                    <a:pt x="179" y="61"/>
                    <a:pt x="178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8" y="62"/>
                    <a:pt x="177" y="62"/>
                    <a:pt x="177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62"/>
                    <a:pt x="174" y="62"/>
                    <a:pt x="174" y="61"/>
                  </a:cubicBezTo>
                  <a:close/>
                  <a:moveTo>
                    <a:pt x="182" y="56"/>
                  </a:moveTo>
                  <a:cubicBezTo>
                    <a:pt x="182" y="55"/>
                    <a:pt x="182" y="53"/>
                    <a:pt x="183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5" y="51"/>
                    <a:pt x="187" y="52"/>
                    <a:pt x="187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4"/>
                    <a:pt x="188" y="55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6" y="56"/>
                    <a:pt x="186" y="56"/>
                    <a:pt x="186" y="57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5" y="57"/>
                    <a:pt x="185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57"/>
                    <a:pt x="183" y="56"/>
                    <a:pt x="182" y="56"/>
                  </a:cubicBezTo>
                  <a:close/>
                  <a:moveTo>
                    <a:pt x="191" y="50"/>
                  </a:moveTo>
                  <a:cubicBezTo>
                    <a:pt x="191" y="49"/>
                    <a:pt x="191" y="48"/>
                    <a:pt x="192" y="47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3" y="47"/>
                    <a:pt x="193" y="47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4" y="46"/>
                    <a:pt x="196" y="46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7" y="48"/>
                    <a:pt x="197" y="50"/>
                    <a:pt x="196" y="50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2" y="51"/>
                    <a:pt x="191" y="50"/>
                  </a:cubicBezTo>
                  <a:close/>
                  <a:moveTo>
                    <a:pt x="200" y="45"/>
                  </a:moveTo>
                  <a:cubicBezTo>
                    <a:pt x="200" y="44"/>
                    <a:pt x="200" y="43"/>
                    <a:pt x="201" y="42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2" y="42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4" y="41"/>
                    <a:pt x="205" y="41"/>
                    <a:pt x="206" y="42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43"/>
                    <a:pt x="206" y="45"/>
                    <a:pt x="205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4" y="46"/>
                    <a:pt x="204" y="46"/>
                    <a:pt x="203" y="46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3" y="46"/>
                    <a:pt x="202" y="46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2" y="46"/>
                    <a:pt x="201" y="46"/>
                    <a:pt x="200" y="45"/>
                  </a:cubicBezTo>
                  <a:close/>
                  <a:moveTo>
                    <a:pt x="210" y="40"/>
                  </a:moveTo>
                  <a:cubicBezTo>
                    <a:pt x="209" y="39"/>
                    <a:pt x="209" y="38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1" y="37"/>
                    <a:pt x="211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6"/>
                    <a:pt x="214" y="36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8"/>
                    <a:pt x="215" y="40"/>
                    <a:pt x="214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1" y="41"/>
                    <a:pt x="210" y="41"/>
                    <a:pt x="210" y="40"/>
                  </a:cubicBezTo>
                  <a:close/>
                  <a:moveTo>
                    <a:pt x="219" y="35"/>
                  </a:moveTo>
                  <a:cubicBezTo>
                    <a:pt x="218" y="34"/>
                    <a:pt x="219" y="33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1" y="32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4" y="31"/>
                    <a:pt x="224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5" y="34"/>
                    <a:pt x="224" y="35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36"/>
                    <a:pt x="222" y="36"/>
                    <a:pt x="222" y="36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6"/>
                    <a:pt x="221" y="36"/>
                    <a:pt x="221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0" y="36"/>
                    <a:pt x="219" y="36"/>
                    <a:pt x="219" y="35"/>
                  </a:cubicBezTo>
                  <a:close/>
                  <a:moveTo>
                    <a:pt x="228" y="30"/>
                  </a:moveTo>
                  <a:cubicBezTo>
                    <a:pt x="228" y="29"/>
                    <a:pt x="228" y="28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2" y="26"/>
                    <a:pt x="233" y="27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9"/>
                    <a:pt x="234" y="30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1" y="32"/>
                  </a:cubicBezTo>
                  <a:cubicBezTo>
                    <a:pt x="231" y="32"/>
                    <a:pt x="231" y="32"/>
                    <a:pt x="231" y="32"/>
                  </a:cubicBezTo>
                  <a:cubicBezTo>
                    <a:pt x="231" y="32"/>
                    <a:pt x="231" y="32"/>
                    <a:pt x="230" y="32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29" y="32"/>
                    <a:pt x="229" y="31"/>
                    <a:pt x="228" y="30"/>
                  </a:cubicBezTo>
                  <a:close/>
                  <a:moveTo>
                    <a:pt x="238" y="26"/>
                  </a:moveTo>
                  <a:cubicBezTo>
                    <a:pt x="237" y="25"/>
                    <a:pt x="238" y="24"/>
                    <a:pt x="239" y="23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39" y="23"/>
                    <a:pt x="240" y="23"/>
                    <a:pt x="240" y="22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41" y="22"/>
                    <a:pt x="243" y="22"/>
                    <a:pt x="243" y="24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44" y="25"/>
                    <a:pt x="243" y="26"/>
                    <a:pt x="242" y="27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39" y="27"/>
                    <a:pt x="238" y="27"/>
                    <a:pt x="238" y="26"/>
                  </a:cubicBezTo>
                  <a:close/>
                  <a:moveTo>
                    <a:pt x="247" y="22"/>
                  </a:moveTo>
                  <a:cubicBezTo>
                    <a:pt x="247" y="21"/>
                    <a:pt x="247" y="19"/>
                    <a:pt x="248" y="19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49" y="19"/>
                    <a:pt x="249" y="18"/>
                    <a:pt x="250" y="18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51" y="18"/>
                    <a:pt x="252" y="18"/>
                    <a:pt x="253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3" y="21"/>
                    <a:pt x="253" y="22"/>
                    <a:pt x="251" y="22"/>
                  </a:cubicBezTo>
                  <a:cubicBezTo>
                    <a:pt x="251" y="22"/>
                    <a:pt x="251" y="22"/>
                    <a:pt x="251" y="22"/>
                  </a:cubicBezTo>
                  <a:cubicBezTo>
                    <a:pt x="251" y="23"/>
                    <a:pt x="251" y="23"/>
                    <a:pt x="250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50" y="23"/>
                    <a:pt x="249" y="23"/>
                  </a:cubicBezTo>
                  <a:cubicBezTo>
                    <a:pt x="249" y="23"/>
                    <a:pt x="249" y="23"/>
                    <a:pt x="249" y="23"/>
                  </a:cubicBezTo>
                  <a:cubicBezTo>
                    <a:pt x="248" y="23"/>
                    <a:pt x="248" y="23"/>
                    <a:pt x="247" y="22"/>
                  </a:cubicBezTo>
                  <a:close/>
                  <a:moveTo>
                    <a:pt x="257" y="18"/>
                  </a:moveTo>
                  <a:cubicBezTo>
                    <a:pt x="256" y="17"/>
                    <a:pt x="257" y="15"/>
                    <a:pt x="258" y="15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8" y="15"/>
                    <a:pt x="259" y="14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1" y="14"/>
                    <a:pt x="262" y="14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3" y="17"/>
                    <a:pt x="262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59" y="19"/>
                    <a:pt x="259" y="19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58" y="19"/>
                    <a:pt x="257" y="19"/>
                    <a:pt x="257" y="18"/>
                  </a:cubicBezTo>
                  <a:close/>
                  <a:moveTo>
                    <a:pt x="267" y="14"/>
                  </a:moveTo>
                  <a:cubicBezTo>
                    <a:pt x="266" y="13"/>
                    <a:pt x="267" y="11"/>
                    <a:pt x="268" y="11"/>
                  </a:cubicBezTo>
                  <a:cubicBezTo>
                    <a:pt x="268" y="11"/>
                    <a:pt x="268" y="11"/>
                    <a:pt x="268" y="11"/>
                  </a:cubicBezTo>
                  <a:cubicBezTo>
                    <a:pt x="268" y="11"/>
                    <a:pt x="269" y="11"/>
                    <a:pt x="269" y="10"/>
                  </a:cubicBezTo>
                  <a:cubicBezTo>
                    <a:pt x="269" y="10"/>
                    <a:pt x="269" y="10"/>
                    <a:pt x="269" y="10"/>
                  </a:cubicBezTo>
                  <a:cubicBezTo>
                    <a:pt x="270" y="10"/>
                    <a:pt x="272" y="11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73" y="13"/>
                    <a:pt x="272" y="14"/>
                    <a:pt x="271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0" y="15"/>
                    <a:pt x="270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5"/>
                    <a:pt x="267" y="15"/>
                    <a:pt x="267" y="14"/>
                  </a:cubicBezTo>
                  <a:close/>
                  <a:moveTo>
                    <a:pt x="276" y="10"/>
                  </a:moveTo>
                  <a:cubicBezTo>
                    <a:pt x="276" y="9"/>
                    <a:pt x="277" y="8"/>
                    <a:pt x="278" y="7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8" y="7"/>
                    <a:pt x="279" y="7"/>
                    <a:pt x="279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80" y="6"/>
                    <a:pt x="282" y="7"/>
                    <a:pt x="282" y="8"/>
                  </a:cubicBezTo>
                  <a:cubicBezTo>
                    <a:pt x="282" y="8"/>
                    <a:pt x="282" y="8"/>
                    <a:pt x="282" y="8"/>
                  </a:cubicBezTo>
                  <a:cubicBezTo>
                    <a:pt x="282" y="9"/>
                    <a:pt x="282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0" y="11"/>
                    <a:pt x="280" y="11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78" y="12"/>
                    <a:pt x="277" y="11"/>
                    <a:pt x="276" y="10"/>
                  </a:cubicBezTo>
                  <a:close/>
                  <a:moveTo>
                    <a:pt x="286" y="7"/>
                  </a:moveTo>
                  <a:cubicBezTo>
                    <a:pt x="286" y="6"/>
                    <a:pt x="287" y="4"/>
                    <a:pt x="288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4"/>
                    <a:pt x="289" y="4"/>
                    <a:pt x="289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90" y="3"/>
                    <a:pt x="292" y="4"/>
                    <a:pt x="292" y="5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92" y="6"/>
                    <a:pt x="292" y="7"/>
                    <a:pt x="290" y="8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90" y="8"/>
                    <a:pt x="290" y="8"/>
                    <a:pt x="289" y="8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89" y="8"/>
                    <a:pt x="289" y="8"/>
                    <a:pt x="288" y="8"/>
                  </a:cubicBezTo>
                  <a:cubicBezTo>
                    <a:pt x="288" y="8"/>
                    <a:pt x="288" y="8"/>
                    <a:pt x="288" y="8"/>
                  </a:cubicBezTo>
                  <a:cubicBezTo>
                    <a:pt x="287" y="8"/>
                    <a:pt x="287" y="8"/>
                    <a:pt x="286" y="7"/>
                  </a:cubicBezTo>
                  <a:close/>
                  <a:moveTo>
                    <a:pt x="296" y="4"/>
                  </a:moveTo>
                  <a:cubicBezTo>
                    <a:pt x="296" y="2"/>
                    <a:pt x="297" y="1"/>
                    <a:pt x="298" y="1"/>
                  </a:cubicBezTo>
                  <a:cubicBezTo>
                    <a:pt x="298" y="1"/>
                    <a:pt x="298" y="1"/>
                    <a:pt x="298" y="1"/>
                  </a:cubicBezTo>
                  <a:cubicBezTo>
                    <a:pt x="298" y="1"/>
                    <a:pt x="299" y="0"/>
                    <a:pt x="299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00" y="0"/>
                    <a:pt x="302" y="1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3"/>
                    <a:pt x="302" y="4"/>
                    <a:pt x="300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0" y="5"/>
                    <a:pt x="300" y="5"/>
                    <a:pt x="299" y="5"/>
                  </a:cubicBezTo>
                  <a:cubicBezTo>
                    <a:pt x="299" y="5"/>
                    <a:pt x="299" y="5"/>
                    <a:pt x="299" y="5"/>
                  </a:cubicBezTo>
                  <a:cubicBezTo>
                    <a:pt x="299" y="5"/>
                    <a:pt x="299" y="5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97" y="5"/>
                    <a:pt x="297" y="5"/>
                    <a:pt x="296" y="4"/>
                  </a:cubicBezTo>
                  <a:close/>
                </a:path>
              </a:pathLst>
            </a:custGeom>
            <a:solidFill>
              <a:srgbClr val="6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235"/>
            <p:cNvSpPr>
              <a:spLocks noEditPoints="1"/>
            </p:cNvSpPr>
            <p:nvPr/>
          </p:nvSpPr>
          <p:spPr bwMode="auto">
            <a:xfrm>
              <a:off x="6490949" y="2420485"/>
              <a:ext cx="814388" cy="1887538"/>
            </a:xfrm>
            <a:custGeom>
              <a:avLst/>
              <a:gdLst>
                <a:gd name="T0" fmla="*/ 295 w 316"/>
                <a:gd name="T1" fmla="*/ 727 h 731"/>
                <a:gd name="T2" fmla="*/ 279 w 316"/>
                <a:gd name="T3" fmla="*/ 721 h 731"/>
                <a:gd name="T4" fmla="*/ 262 w 316"/>
                <a:gd name="T5" fmla="*/ 710 h 731"/>
                <a:gd name="T6" fmla="*/ 248 w 316"/>
                <a:gd name="T7" fmla="*/ 704 h 731"/>
                <a:gd name="T8" fmla="*/ 241 w 316"/>
                <a:gd name="T9" fmla="*/ 696 h 731"/>
                <a:gd name="T10" fmla="*/ 228 w 316"/>
                <a:gd name="T11" fmla="*/ 690 h 731"/>
                <a:gd name="T12" fmla="*/ 217 w 316"/>
                <a:gd name="T13" fmla="*/ 689 h 731"/>
                <a:gd name="T14" fmla="*/ 204 w 316"/>
                <a:gd name="T15" fmla="*/ 682 h 731"/>
                <a:gd name="T16" fmla="*/ 186 w 316"/>
                <a:gd name="T17" fmla="*/ 677 h 731"/>
                <a:gd name="T18" fmla="*/ 173 w 316"/>
                <a:gd name="T19" fmla="*/ 669 h 731"/>
                <a:gd name="T20" fmla="*/ 146 w 316"/>
                <a:gd name="T21" fmla="*/ 651 h 731"/>
                <a:gd name="T22" fmla="*/ 133 w 316"/>
                <a:gd name="T23" fmla="*/ 640 h 731"/>
                <a:gd name="T24" fmla="*/ 121 w 316"/>
                <a:gd name="T25" fmla="*/ 624 h 731"/>
                <a:gd name="T26" fmla="*/ 116 w 316"/>
                <a:gd name="T27" fmla="*/ 613 h 731"/>
                <a:gd name="T28" fmla="*/ 106 w 316"/>
                <a:gd name="T29" fmla="*/ 604 h 731"/>
                <a:gd name="T30" fmla="*/ 96 w 316"/>
                <a:gd name="T31" fmla="*/ 599 h 731"/>
                <a:gd name="T32" fmla="*/ 86 w 316"/>
                <a:gd name="T33" fmla="*/ 588 h 731"/>
                <a:gd name="T34" fmla="*/ 73 w 316"/>
                <a:gd name="T35" fmla="*/ 577 h 731"/>
                <a:gd name="T36" fmla="*/ 52 w 316"/>
                <a:gd name="T37" fmla="*/ 550 h 731"/>
                <a:gd name="T38" fmla="*/ 44 w 316"/>
                <a:gd name="T39" fmla="*/ 536 h 731"/>
                <a:gd name="T40" fmla="*/ 38 w 316"/>
                <a:gd name="T41" fmla="*/ 516 h 731"/>
                <a:gd name="T42" fmla="*/ 38 w 316"/>
                <a:gd name="T43" fmla="*/ 505 h 731"/>
                <a:gd name="T44" fmla="*/ 33 w 316"/>
                <a:gd name="T45" fmla="*/ 492 h 731"/>
                <a:gd name="T46" fmla="*/ 25 w 316"/>
                <a:gd name="T47" fmla="*/ 484 h 731"/>
                <a:gd name="T48" fmla="*/ 19 w 316"/>
                <a:gd name="T49" fmla="*/ 470 h 731"/>
                <a:gd name="T50" fmla="*/ 10 w 316"/>
                <a:gd name="T51" fmla="*/ 452 h 731"/>
                <a:gd name="T52" fmla="*/ 4 w 316"/>
                <a:gd name="T53" fmla="*/ 421 h 731"/>
                <a:gd name="T54" fmla="*/ 6 w 316"/>
                <a:gd name="T55" fmla="*/ 400 h 731"/>
                <a:gd name="T56" fmla="*/ 10 w 316"/>
                <a:gd name="T57" fmla="*/ 390 h 731"/>
                <a:gd name="T58" fmla="*/ 10 w 316"/>
                <a:gd name="T59" fmla="*/ 375 h 731"/>
                <a:gd name="T60" fmla="*/ 9 w 316"/>
                <a:gd name="T61" fmla="*/ 360 h 731"/>
                <a:gd name="T62" fmla="*/ 10 w 316"/>
                <a:gd name="T63" fmla="*/ 346 h 731"/>
                <a:gd name="T64" fmla="*/ 11 w 316"/>
                <a:gd name="T65" fmla="*/ 331 h 731"/>
                <a:gd name="T66" fmla="*/ 7 w 316"/>
                <a:gd name="T67" fmla="*/ 320 h 731"/>
                <a:gd name="T68" fmla="*/ 9 w 316"/>
                <a:gd name="T69" fmla="*/ 305 h 731"/>
                <a:gd name="T70" fmla="*/ 11 w 316"/>
                <a:gd name="T71" fmla="*/ 270 h 731"/>
                <a:gd name="T72" fmla="*/ 16 w 316"/>
                <a:gd name="T73" fmla="*/ 254 h 731"/>
                <a:gd name="T74" fmla="*/ 27 w 316"/>
                <a:gd name="T75" fmla="*/ 237 h 731"/>
                <a:gd name="T76" fmla="*/ 35 w 316"/>
                <a:gd name="T77" fmla="*/ 229 h 731"/>
                <a:gd name="T78" fmla="*/ 41 w 316"/>
                <a:gd name="T79" fmla="*/ 216 h 731"/>
                <a:gd name="T80" fmla="*/ 43 w 316"/>
                <a:gd name="T81" fmla="*/ 206 h 731"/>
                <a:gd name="T82" fmla="*/ 50 w 316"/>
                <a:gd name="T83" fmla="*/ 192 h 731"/>
                <a:gd name="T84" fmla="*/ 56 w 316"/>
                <a:gd name="T85" fmla="*/ 179 h 731"/>
                <a:gd name="T86" fmla="*/ 72 w 316"/>
                <a:gd name="T87" fmla="*/ 147 h 731"/>
                <a:gd name="T88" fmla="*/ 83 w 316"/>
                <a:gd name="T89" fmla="*/ 134 h 731"/>
                <a:gd name="T90" fmla="*/ 100 w 316"/>
                <a:gd name="T91" fmla="*/ 123 h 731"/>
                <a:gd name="T92" fmla="*/ 111 w 316"/>
                <a:gd name="T93" fmla="*/ 119 h 731"/>
                <a:gd name="T94" fmla="*/ 121 w 316"/>
                <a:gd name="T95" fmla="*/ 110 h 731"/>
                <a:gd name="T96" fmla="*/ 132 w 316"/>
                <a:gd name="T97" fmla="*/ 100 h 731"/>
                <a:gd name="T98" fmla="*/ 141 w 316"/>
                <a:gd name="T99" fmla="*/ 91 h 731"/>
                <a:gd name="T100" fmla="*/ 161 w 316"/>
                <a:gd name="T101" fmla="*/ 72 h 731"/>
                <a:gd name="T102" fmla="*/ 176 w 316"/>
                <a:gd name="T103" fmla="*/ 57 h 731"/>
                <a:gd name="T104" fmla="*/ 190 w 316"/>
                <a:gd name="T105" fmla="*/ 48 h 731"/>
                <a:gd name="T106" fmla="*/ 210 w 316"/>
                <a:gd name="T107" fmla="*/ 43 h 731"/>
                <a:gd name="T108" fmla="*/ 221 w 316"/>
                <a:gd name="T109" fmla="*/ 42 h 731"/>
                <a:gd name="T110" fmla="*/ 233 w 316"/>
                <a:gd name="T111" fmla="*/ 36 h 731"/>
                <a:gd name="T112" fmla="*/ 247 w 316"/>
                <a:gd name="T113" fmla="*/ 30 h 731"/>
                <a:gd name="T114" fmla="*/ 259 w 316"/>
                <a:gd name="T115" fmla="*/ 25 h 731"/>
                <a:gd name="T116" fmla="*/ 283 w 316"/>
                <a:gd name="T117" fmla="*/ 11 h 731"/>
                <a:gd name="T118" fmla="*/ 301 w 316"/>
                <a:gd name="T119" fmla="*/ 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731">
                  <a:moveTo>
                    <a:pt x="310" y="731"/>
                  </a:moveTo>
                  <a:cubicBezTo>
                    <a:pt x="310" y="731"/>
                    <a:pt x="310" y="731"/>
                    <a:pt x="309" y="730"/>
                  </a:cubicBezTo>
                  <a:cubicBezTo>
                    <a:pt x="309" y="730"/>
                    <a:pt x="309" y="730"/>
                    <a:pt x="309" y="730"/>
                  </a:cubicBezTo>
                  <a:cubicBezTo>
                    <a:pt x="306" y="730"/>
                    <a:pt x="305" y="727"/>
                    <a:pt x="305" y="725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306" y="722"/>
                    <a:pt x="309" y="721"/>
                    <a:pt x="311" y="721"/>
                  </a:cubicBezTo>
                  <a:cubicBezTo>
                    <a:pt x="311" y="721"/>
                    <a:pt x="311" y="721"/>
                    <a:pt x="311" y="721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5" y="722"/>
                    <a:pt x="316" y="725"/>
                    <a:pt x="316" y="727"/>
                  </a:cubicBezTo>
                  <a:cubicBezTo>
                    <a:pt x="316" y="727"/>
                    <a:pt x="316" y="727"/>
                    <a:pt x="316" y="727"/>
                  </a:cubicBezTo>
                  <a:cubicBezTo>
                    <a:pt x="315" y="730"/>
                    <a:pt x="313" y="731"/>
                    <a:pt x="311" y="731"/>
                  </a:cubicBezTo>
                  <a:cubicBezTo>
                    <a:pt x="311" y="731"/>
                    <a:pt x="311" y="731"/>
                    <a:pt x="311" y="731"/>
                  </a:cubicBezTo>
                  <a:cubicBezTo>
                    <a:pt x="311" y="731"/>
                    <a:pt x="311" y="731"/>
                    <a:pt x="310" y="731"/>
                  </a:cubicBezTo>
                  <a:close/>
                  <a:moveTo>
                    <a:pt x="295" y="727"/>
                  </a:moveTo>
                  <a:cubicBezTo>
                    <a:pt x="295" y="726"/>
                    <a:pt x="294" y="726"/>
                    <a:pt x="294" y="726"/>
                  </a:cubicBezTo>
                  <a:cubicBezTo>
                    <a:pt x="294" y="726"/>
                    <a:pt x="294" y="726"/>
                    <a:pt x="294" y="726"/>
                  </a:cubicBezTo>
                  <a:cubicBezTo>
                    <a:pt x="291" y="725"/>
                    <a:pt x="290" y="723"/>
                    <a:pt x="291" y="720"/>
                  </a:cubicBezTo>
                  <a:cubicBezTo>
                    <a:pt x="291" y="720"/>
                    <a:pt x="291" y="720"/>
                    <a:pt x="291" y="720"/>
                  </a:cubicBezTo>
                  <a:cubicBezTo>
                    <a:pt x="292" y="718"/>
                    <a:pt x="294" y="716"/>
                    <a:pt x="297" y="717"/>
                  </a:cubicBezTo>
                  <a:cubicBezTo>
                    <a:pt x="297" y="717"/>
                    <a:pt x="297" y="717"/>
                    <a:pt x="297" y="717"/>
                  </a:cubicBezTo>
                  <a:cubicBezTo>
                    <a:pt x="297" y="717"/>
                    <a:pt x="298" y="717"/>
                    <a:pt x="298" y="718"/>
                  </a:cubicBezTo>
                  <a:cubicBezTo>
                    <a:pt x="298" y="718"/>
                    <a:pt x="298" y="718"/>
                    <a:pt x="298" y="718"/>
                  </a:cubicBezTo>
                  <a:cubicBezTo>
                    <a:pt x="298" y="718"/>
                    <a:pt x="298" y="718"/>
                    <a:pt x="298" y="718"/>
                  </a:cubicBezTo>
                  <a:cubicBezTo>
                    <a:pt x="300" y="718"/>
                    <a:pt x="302" y="721"/>
                    <a:pt x="301" y="723"/>
                  </a:cubicBezTo>
                  <a:cubicBezTo>
                    <a:pt x="301" y="723"/>
                    <a:pt x="301" y="723"/>
                    <a:pt x="301" y="723"/>
                  </a:cubicBezTo>
                  <a:cubicBezTo>
                    <a:pt x="300" y="726"/>
                    <a:pt x="299" y="727"/>
                    <a:pt x="297" y="727"/>
                  </a:cubicBezTo>
                  <a:cubicBezTo>
                    <a:pt x="297" y="727"/>
                    <a:pt x="297" y="727"/>
                    <a:pt x="297" y="727"/>
                  </a:cubicBezTo>
                  <a:cubicBezTo>
                    <a:pt x="296" y="727"/>
                    <a:pt x="296" y="727"/>
                    <a:pt x="295" y="727"/>
                  </a:cubicBezTo>
                  <a:close/>
                  <a:moveTo>
                    <a:pt x="281" y="722"/>
                  </a:moveTo>
                  <a:cubicBezTo>
                    <a:pt x="280" y="722"/>
                    <a:pt x="280" y="721"/>
                    <a:pt x="279" y="721"/>
                  </a:cubicBezTo>
                  <a:cubicBezTo>
                    <a:pt x="279" y="721"/>
                    <a:pt x="279" y="721"/>
                    <a:pt x="279" y="721"/>
                  </a:cubicBezTo>
                  <a:cubicBezTo>
                    <a:pt x="277" y="720"/>
                    <a:pt x="276" y="718"/>
                    <a:pt x="276" y="715"/>
                  </a:cubicBezTo>
                  <a:cubicBezTo>
                    <a:pt x="276" y="715"/>
                    <a:pt x="276" y="715"/>
                    <a:pt x="276" y="715"/>
                  </a:cubicBezTo>
                  <a:cubicBezTo>
                    <a:pt x="277" y="713"/>
                    <a:pt x="280" y="712"/>
                    <a:pt x="282" y="712"/>
                  </a:cubicBezTo>
                  <a:cubicBezTo>
                    <a:pt x="282" y="712"/>
                    <a:pt x="282" y="712"/>
                    <a:pt x="282" y="712"/>
                  </a:cubicBezTo>
                  <a:cubicBezTo>
                    <a:pt x="283" y="713"/>
                    <a:pt x="283" y="713"/>
                    <a:pt x="284" y="713"/>
                  </a:cubicBezTo>
                  <a:cubicBezTo>
                    <a:pt x="284" y="713"/>
                    <a:pt x="284" y="713"/>
                    <a:pt x="284" y="713"/>
                  </a:cubicBezTo>
                  <a:cubicBezTo>
                    <a:pt x="286" y="714"/>
                    <a:pt x="287" y="716"/>
                    <a:pt x="287" y="719"/>
                  </a:cubicBezTo>
                  <a:cubicBezTo>
                    <a:pt x="287" y="719"/>
                    <a:pt x="287" y="719"/>
                    <a:pt x="287" y="719"/>
                  </a:cubicBezTo>
                  <a:cubicBezTo>
                    <a:pt x="286" y="721"/>
                    <a:pt x="284" y="722"/>
                    <a:pt x="282" y="722"/>
                  </a:cubicBezTo>
                  <a:cubicBezTo>
                    <a:pt x="282" y="722"/>
                    <a:pt x="282" y="722"/>
                    <a:pt x="282" y="722"/>
                  </a:cubicBezTo>
                  <a:cubicBezTo>
                    <a:pt x="282" y="722"/>
                    <a:pt x="281" y="722"/>
                    <a:pt x="281" y="722"/>
                  </a:cubicBezTo>
                  <a:close/>
                  <a:moveTo>
                    <a:pt x="266" y="717"/>
                  </a:moveTo>
                  <a:cubicBezTo>
                    <a:pt x="266" y="716"/>
                    <a:pt x="265" y="716"/>
                    <a:pt x="265" y="716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3" y="715"/>
                    <a:pt x="261" y="712"/>
                    <a:pt x="262" y="710"/>
                  </a:cubicBezTo>
                  <a:cubicBezTo>
                    <a:pt x="262" y="710"/>
                    <a:pt x="262" y="710"/>
                    <a:pt x="262" y="710"/>
                  </a:cubicBezTo>
                  <a:cubicBezTo>
                    <a:pt x="263" y="707"/>
                    <a:pt x="266" y="706"/>
                    <a:pt x="268" y="707"/>
                  </a:cubicBezTo>
                  <a:cubicBezTo>
                    <a:pt x="268" y="707"/>
                    <a:pt x="268" y="707"/>
                    <a:pt x="268" y="707"/>
                  </a:cubicBezTo>
                  <a:cubicBezTo>
                    <a:pt x="269" y="707"/>
                    <a:pt x="269" y="708"/>
                    <a:pt x="270" y="708"/>
                  </a:cubicBezTo>
                  <a:cubicBezTo>
                    <a:pt x="270" y="708"/>
                    <a:pt x="270" y="708"/>
                    <a:pt x="270" y="708"/>
                  </a:cubicBezTo>
                  <a:cubicBezTo>
                    <a:pt x="270" y="708"/>
                    <a:pt x="270" y="708"/>
                    <a:pt x="270" y="708"/>
                  </a:cubicBezTo>
                  <a:cubicBezTo>
                    <a:pt x="272" y="709"/>
                    <a:pt x="273" y="711"/>
                    <a:pt x="272" y="714"/>
                  </a:cubicBezTo>
                  <a:cubicBezTo>
                    <a:pt x="272" y="714"/>
                    <a:pt x="272" y="714"/>
                    <a:pt x="272" y="714"/>
                  </a:cubicBezTo>
                  <a:cubicBezTo>
                    <a:pt x="272" y="716"/>
                    <a:pt x="270" y="717"/>
                    <a:pt x="268" y="717"/>
                  </a:cubicBezTo>
                  <a:cubicBezTo>
                    <a:pt x="268" y="717"/>
                    <a:pt x="268" y="717"/>
                    <a:pt x="268" y="717"/>
                  </a:cubicBezTo>
                  <a:cubicBezTo>
                    <a:pt x="267" y="717"/>
                    <a:pt x="267" y="717"/>
                    <a:pt x="266" y="717"/>
                  </a:cubicBezTo>
                  <a:close/>
                  <a:moveTo>
                    <a:pt x="252" y="711"/>
                  </a:moveTo>
                  <a:cubicBezTo>
                    <a:pt x="252" y="711"/>
                    <a:pt x="251" y="710"/>
                    <a:pt x="251" y="710"/>
                  </a:cubicBezTo>
                  <a:cubicBezTo>
                    <a:pt x="251" y="710"/>
                    <a:pt x="251" y="710"/>
                    <a:pt x="251" y="710"/>
                  </a:cubicBezTo>
                  <a:cubicBezTo>
                    <a:pt x="248" y="709"/>
                    <a:pt x="247" y="706"/>
                    <a:pt x="248" y="704"/>
                  </a:cubicBezTo>
                  <a:cubicBezTo>
                    <a:pt x="248" y="704"/>
                    <a:pt x="248" y="704"/>
                    <a:pt x="248" y="704"/>
                  </a:cubicBezTo>
                  <a:cubicBezTo>
                    <a:pt x="249" y="702"/>
                    <a:pt x="252" y="701"/>
                    <a:pt x="254" y="702"/>
                  </a:cubicBezTo>
                  <a:cubicBezTo>
                    <a:pt x="254" y="702"/>
                    <a:pt x="254" y="702"/>
                    <a:pt x="254" y="702"/>
                  </a:cubicBezTo>
                  <a:cubicBezTo>
                    <a:pt x="255" y="702"/>
                    <a:pt x="255" y="702"/>
                    <a:pt x="256" y="702"/>
                  </a:cubicBezTo>
                  <a:cubicBezTo>
                    <a:pt x="256" y="702"/>
                    <a:pt x="256" y="702"/>
                    <a:pt x="256" y="702"/>
                  </a:cubicBezTo>
                  <a:cubicBezTo>
                    <a:pt x="256" y="702"/>
                    <a:pt x="256" y="702"/>
                    <a:pt x="256" y="702"/>
                  </a:cubicBezTo>
                  <a:cubicBezTo>
                    <a:pt x="258" y="703"/>
                    <a:pt x="259" y="706"/>
                    <a:pt x="258" y="708"/>
                  </a:cubicBezTo>
                  <a:cubicBezTo>
                    <a:pt x="258" y="708"/>
                    <a:pt x="258" y="708"/>
                    <a:pt x="258" y="708"/>
                  </a:cubicBezTo>
                  <a:cubicBezTo>
                    <a:pt x="257" y="710"/>
                    <a:pt x="256" y="711"/>
                    <a:pt x="254" y="711"/>
                  </a:cubicBezTo>
                  <a:cubicBezTo>
                    <a:pt x="254" y="711"/>
                    <a:pt x="254" y="711"/>
                    <a:pt x="254" y="711"/>
                  </a:cubicBezTo>
                  <a:cubicBezTo>
                    <a:pt x="253" y="711"/>
                    <a:pt x="253" y="711"/>
                    <a:pt x="252" y="711"/>
                  </a:cubicBezTo>
                  <a:close/>
                  <a:moveTo>
                    <a:pt x="238" y="705"/>
                  </a:moveTo>
                  <a:cubicBezTo>
                    <a:pt x="238" y="705"/>
                    <a:pt x="237" y="704"/>
                    <a:pt x="237" y="704"/>
                  </a:cubicBezTo>
                  <a:cubicBezTo>
                    <a:pt x="237" y="704"/>
                    <a:pt x="237" y="704"/>
                    <a:pt x="237" y="704"/>
                  </a:cubicBezTo>
                  <a:cubicBezTo>
                    <a:pt x="234" y="703"/>
                    <a:pt x="233" y="700"/>
                    <a:pt x="234" y="698"/>
                  </a:cubicBezTo>
                  <a:cubicBezTo>
                    <a:pt x="234" y="698"/>
                    <a:pt x="234" y="698"/>
                    <a:pt x="234" y="698"/>
                  </a:cubicBezTo>
                  <a:cubicBezTo>
                    <a:pt x="236" y="696"/>
                    <a:pt x="238" y="694"/>
                    <a:pt x="241" y="696"/>
                  </a:cubicBezTo>
                  <a:cubicBezTo>
                    <a:pt x="241" y="696"/>
                    <a:pt x="241" y="696"/>
                    <a:pt x="241" y="696"/>
                  </a:cubicBezTo>
                  <a:cubicBezTo>
                    <a:pt x="241" y="696"/>
                    <a:pt x="241" y="696"/>
                    <a:pt x="242" y="696"/>
                  </a:cubicBezTo>
                  <a:cubicBezTo>
                    <a:pt x="242" y="696"/>
                    <a:pt x="242" y="696"/>
                    <a:pt x="242" y="696"/>
                  </a:cubicBezTo>
                  <a:cubicBezTo>
                    <a:pt x="244" y="697"/>
                    <a:pt x="245" y="700"/>
                    <a:pt x="244" y="702"/>
                  </a:cubicBezTo>
                  <a:cubicBezTo>
                    <a:pt x="244" y="702"/>
                    <a:pt x="244" y="702"/>
                    <a:pt x="244" y="702"/>
                  </a:cubicBezTo>
                  <a:cubicBezTo>
                    <a:pt x="243" y="704"/>
                    <a:pt x="242" y="705"/>
                    <a:pt x="240" y="705"/>
                  </a:cubicBezTo>
                  <a:cubicBezTo>
                    <a:pt x="240" y="705"/>
                    <a:pt x="240" y="705"/>
                    <a:pt x="240" y="705"/>
                  </a:cubicBezTo>
                  <a:cubicBezTo>
                    <a:pt x="239" y="705"/>
                    <a:pt x="239" y="705"/>
                    <a:pt x="238" y="705"/>
                  </a:cubicBezTo>
                  <a:close/>
                  <a:moveTo>
                    <a:pt x="224" y="698"/>
                  </a:moveTo>
                  <a:cubicBezTo>
                    <a:pt x="224" y="698"/>
                    <a:pt x="223" y="698"/>
                    <a:pt x="223" y="698"/>
                  </a:cubicBezTo>
                  <a:cubicBezTo>
                    <a:pt x="223" y="698"/>
                    <a:pt x="223" y="698"/>
                    <a:pt x="223" y="698"/>
                  </a:cubicBezTo>
                  <a:cubicBezTo>
                    <a:pt x="221" y="696"/>
                    <a:pt x="220" y="694"/>
                    <a:pt x="221" y="691"/>
                  </a:cubicBezTo>
                  <a:cubicBezTo>
                    <a:pt x="221" y="691"/>
                    <a:pt x="221" y="691"/>
                    <a:pt x="221" y="691"/>
                  </a:cubicBezTo>
                  <a:cubicBezTo>
                    <a:pt x="222" y="689"/>
                    <a:pt x="225" y="688"/>
                    <a:pt x="227" y="689"/>
                  </a:cubicBezTo>
                  <a:cubicBezTo>
                    <a:pt x="227" y="689"/>
                    <a:pt x="227" y="689"/>
                    <a:pt x="227" y="689"/>
                  </a:cubicBezTo>
                  <a:cubicBezTo>
                    <a:pt x="227" y="689"/>
                    <a:pt x="228" y="690"/>
                    <a:pt x="228" y="690"/>
                  </a:cubicBezTo>
                  <a:cubicBezTo>
                    <a:pt x="228" y="690"/>
                    <a:pt x="228" y="690"/>
                    <a:pt x="228" y="690"/>
                  </a:cubicBezTo>
                  <a:cubicBezTo>
                    <a:pt x="231" y="691"/>
                    <a:pt x="232" y="694"/>
                    <a:pt x="230" y="696"/>
                  </a:cubicBezTo>
                  <a:cubicBezTo>
                    <a:pt x="230" y="696"/>
                    <a:pt x="230" y="696"/>
                    <a:pt x="230" y="696"/>
                  </a:cubicBezTo>
                  <a:cubicBezTo>
                    <a:pt x="230" y="698"/>
                    <a:pt x="228" y="699"/>
                    <a:pt x="226" y="699"/>
                  </a:cubicBezTo>
                  <a:cubicBezTo>
                    <a:pt x="226" y="699"/>
                    <a:pt x="226" y="699"/>
                    <a:pt x="226" y="699"/>
                  </a:cubicBezTo>
                  <a:cubicBezTo>
                    <a:pt x="226" y="699"/>
                    <a:pt x="225" y="699"/>
                    <a:pt x="224" y="698"/>
                  </a:cubicBezTo>
                  <a:close/>
                  <a:moveTo>
                    <a:pt x="211" y="691"/>
                  </a:moveTo>
                  <a:cubicBezTo>
                    <a:pt x="210" y="691"/>
                    <a:pt x="210" y="691"/>
                    <a:pt x="209" y="691"/>
                  </a:cubicBezTo>
                  <a:cubicBezTo>
                    <a:pt x="209" y="691"/>
                    <a:pt x="209" y="691"/>
                    <a:pt x="209" y="691"/>
                  </a:cubicBezTo>
                  <a:cubicBezTo>
                    <a:pt x="207" y="689"/>
                    <a:pt x="206" y="687"/>
                    <a:pt x="207" y="684"/>
                  </a:cubicBezTo>
                  <a:cubicBezTo>
                    <a:pt x="207" y="684"/>
                    <a:pt x="207" y="684"/>
                    <a:pt x="207" y="684"/>
                  </a:cubicBezTo>
                  <a:cubicBezTo>
                    <a:pt x="209" y="682"/>
                    <a:pt x="211" y="681"/>
                    <a:pt x="214" y="682"/>
                  </a:cubicBezTo>
                  <a:cubicBezTo>
                    <a:pt x="214" y="682"/>
                    <a:pt x="214" y="682"/>
                    <a:pt x="214" y="682"/>
                  </a:cubicBezTo>
                  <a:cubicBezTo>
                    <a:pt x="214" y="682"/>
                    <a:pt x="215" y="683"/>
                    <a:pt x="215" y="683"/>
                  </a:cubicBezTo>
                  <a:cubicBezTo>
                    <a:pt x="215" y="683"/>
                    <a:pt x="215" y="683"/>
                    <a:pt x="215" y="683"/>
                  </a:cubicBezTo>
                  <a:cubicBezTo>
                    <a:pt x="217" y="684"/>
                    <a:pt x="218" y="687"/>
                    <a:pt x="217" y="689"/>
                  </a:cubicBezTo>
                  <a:cubicBezTo>
                    <a:pt x="217" y="689"/>
                    <a:pt x="217" y="689"/>
                    <a:pt x="217" y="689"/>
                  </a:cubicBezTo>
                  <a:cubicBezTo>
                    <a:pt x="216" y="691"/>
                    <a:pt x="214" y="692"/>
                    <a:pt x="213" y="692"/>
                  </a:cubicBezTo>
                  <a:cubicBezTo>
                    <a:pt x="213" y="692"/>
                    <a:pt x="213" y="692"/>
                    <a:pt x="213" y="692"/>
                  </a:cubicBezTo>
                  <a:cubicBezTo>
                    <a:pt x="212" y="692"/>
                    <a:pt x="211" y="692"/>
                    <a:pt x="211" y="691"/>
                  </a:cubicBezTo>
                  <a:close/>
                  <a:moveTo>
                    <a:pt x="197" y="684"/>
                  </a:moveTo>
                  <a:cubicBezTo>
                    <a:pt x="197" y="684"/>
                    <a:pt x="196" y="683"/>
                    <a:pt x="196" y="683"/>
                  </a:cubicBezTo>
                  <a:cubicBezTo>
                    <a:pt x="196" y="683"/>
                    <a:pt x="196" y="683"/>
                    <a:pt x="196" y="683"/>
                  </a:cubicBezTo>
                  <a:cubicBezTo>
                    <a:pt x="194" y="682"/>
                    <a:pt x="193" y="679"/>
                    <a:pt x="194" y="677"/>
                  </a:cubicBezTo>
                  <a:cubicBezTo>
                    <a:pt x="194" y="677"/>
                    <a:pt x="194" y="677"/>
                    <a:pt x="194" y="677"/>
                  </a:cubicBezTo>
                  <a:cubicBezTo>
                    <a:pt x="195" y="675"/>
                    <a:pt x="198" y="674"/>
                    <a:pt x="201" y="675"/>
                  </a:cubicBezTo>
                  <a:cubicBezTo>
                    <a:pt x="201" y="675"/>
                    <a:pt x="201" y="675"/>
                    <a:pt x="201" y="675"/>
                  </a:cubicBezTo>
                  <a:cubicBezTo>
                    <a:pt x="201" y="675"/>
                    <a:pt x="201" y="676"/>
                    <a:pt x="202" y="676"/>
                  </a:cubicBezTo>
                  <a:cubicBezTo>
                    <a:pt x="202" y="676"/>
                    <a:pt x="202" y="676"/>
                    <a:pt x="202" y="676"/>
                  </a:cubicBezTo>
                  <a:cubicBezTo>
                    <a:pt x="202" y="676"/>
                    <a:pt x="202" y="676"/>
                    <a:pt x="202" y="676"/>
                  </a:cubicBezTo>
                  <a:cubicBezTo>
                    <a:pt x="204" y="677"/>
                    <a:pt x="205" y="680"/>
                    <a:pt x="204" y="682"/>
                  </a:cubicBezTo>
                  <a:cubicBezTo>
                    <a:pt x="204" y="682"/>
                    <a:pt x="204" y="682"/>
                    <a:pt x="204" y="682"/>
                  </a:cubicBezTo>
                  <a:cubicBezTo>
                    <a:pt x="203" y="684"/>
                    <a:pt x="201" y="685"/>
                    <a:pt x="199" y="685"/>
                  </a:cubicBezTo>
                  <a:cubicBezTo>
                    <a:pt x="199" y="685"/>
                    <a:pt x="199" y="685"/>
                    <a:pt x="199" y="685"/>
                  </a:cubicBezTo>
                  <a:cubicBezTo>
                    <a:pt x="199" y="685"/>
                    <a:pt x="198" y="684"/>
                    <a:pt x="197" y="684"/>
                  </a:cubicBezTo>
                  <a:close/>
                  <a:moveTo>
                    <a:pt x="184" y="676"/>
                  </a:moveTo>
                  <a:cubicBezTo>
                    <a:pt x="183" y="676"/>
                    <a:pt x="183" y="676"/>
                    <a:pt x="183" y="675"/>
                  </a:cubicBezTo>
                  <a:cubicBezTo>
                    <a:pt x="183" y="675"/>
                    <a:pt x="183" y="675"/>
                    <a:pt x="183" y="675"/>
                  </a:cubicBezTo>
                  <a:cubicBezTo>
                    <a:pt x="181" y="674"/>
                    <a:pt x="180" y="671"/>
                    <a:pt x="181" y="669"/>
                  </a:cubicBezTo>
                  <a:cubicBezTo>
                    <a:pt x="181" y="669"/>
                    <a:pt x="181" y="669"/>
                    <a:pt x="181" y="669"/>
                  </a:cubicBezTo>
                  <a:cubicBezTo>
                    <a:pt x="183" y="667"/>
                    <a:pt x="185" y="666"/>
                    <a:pt x="188" y="667"/>
                  </a:cubicBezTo>
                  <a:cubicBezTo>
                    <a:pt x="188" y="667"/>
                    <a:pt x="188" y="667"/>
                    <a:pt x="188" y="667"/>
                  </a:cubicBezTo>
                  <a:cubicBezTo>
                    <a:pt x="188" y="668"/>
                    <a:pt x="188" y="668"/>
                    <a:pt x="189" y="668"/>
                  </a:cubicBezTo>
                  <a:cubicBezTo>
                    <a:pt x="189" y="668"/>
                    <a:pt x="189" y="668"/>
                    <a:pt x="189" y="668"/>
                  </a:cubicBezTo>
                  <a:cubicBezTo>
                    <a:pt x="189" y="668"/>
                    <a:pt x="189" y="668"/>
                    <a:pt x="189" y="668"/>
                  </a:cubicBezTo>
                  <a:cubicBezTo>
                    <a:pt x="191" y="669"/>
                    <a:pt x="192" y="672"/>
                    <a:pt x="190" y="675"/>
                  </a:cubicBezTo>
                  <a:cubicBezTo>
                    <a:pt x="190" y="675"/>
                    <a:pt x="190" y="675"/>
                    <a:pt x="190" y="675"/>
                  </a:cubicBezTo>
                  <a:cubicBezTo>
                    <a:pt x="189" y="676"/>
                    <a:pt x="188" y="677"/>
                    <a:pt x="186" y="677"/>
                  </a:cubicBezTo>
                  <a:cubicBezTo>
                    <a:pt x="186" y="677"/>
                    <a:pt x="186" y="677"/>
                    <a:pt x="186" y="677"/>
                  </a:cubicBezTo>
                  <a:cubicBezTo>
                    <a:pt x="185" y="677"/>
                    <a:pt x="185" y="677"/>
                    <a:pt x="184" y="676"/>
                  </a:cubicBezTo>
                  <a:close/>
                  <a:moveTo>
                    <a:pt x="171" y="668"/>
                  </a:moveTo>
                  <a:cubicBezTo>
                    <a:pt x="171" y="668"/>
                    <a:pt x="170" y="668"/>
                    <a:pt x="170" y="667"/>
                  </a:cubicBezTo>
                  <a:cubicBezTo>
                    <a:pt x="170" y="667"/>
                    <a:pt x="170" y="667"/>
                    <a:pt x="170" y="667"/>
                  </a:cubicBezTo>
                  <a:cubicBezTo>
                    <a:pt x="168" y="666"/>
                    <a:pt x="167" y="663"/>
                    <a:pt x="168" y="661"/>
                  </a:cubicBezTo>
                  <a:cubicBezTo>
                    <a:pt x="168" y="661"/>
                    <a:pt x="168" y="661"/>
                    <a:pt x="168" y="661"/>
                  </a:cubicBezTo>
                  <a:cubicBezTo>
                    <a:pt x="170" y="659"/>
                    <a:pt x="173" y="658"/>
                    <a:pt x="175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6" y="660"/>
                    <a:pt x="176" y="660"/>
                  </a:cubicBezTo>
                  <a:cubicBezTo>
                    <a:pt x="176" y="660"/>
                    <a:pt x="176" y="660"/>
                    <a:pt x="176" y="660"/>
                  </a:cubicBezTo>
                  <a:cubicBezTo>
                    <a:pt x="176" y="660"/>
                    <a:pt x="176" y="660"/>
                    <a:pt x="176" y="660"/>
                  </a:cubicBezTo>
                  <a:cubicBezTo>
                    <a:pt x="178" y="662"/>
                    <a:pt x="179" y="665"/>
                    <a:pt x="177" y="667"/>
                  </a:cubicBezTo>
                  <a:cubicBezTo>
                    <a:pt x="177" y="667"/>
                    <a:pt x="177" y="667"/>
                    <a:pt x="177" y="667"/>
                  </a:cubicBezTo>
                  <a:cubicBezTo>
                    <a:pt x="177" y="668"/>
                    <a:pt x="175" y="669"/>
                    <a:pt x="173" y="669"/>
                  </a:cubicBezTo>
                  <a:cubicBezTo>
                    <a:pt x="173" y="669"/>
                    <a:pt x="173" y="669"/>
                    <a:pt x="173" y="669"/>
                  </a:cubicBezTo>
                  <a:cubicBezTo>
                    <a:pt x="173" y="669"/>
                    <a:pt x="172" y="669"/>
                    <a:pt x="171" y="668"/>
                  </a:cubicBezTo>
                  <a:close/>
                  <a:moveTo>
                    <a:pt x="158" y="660"/>
                  </a:moveTo>
                  <a:cubicBezTo>
                    <a:pt x="158" y="659"/>
                    <a:pt x="158" y="659"/>
                    <a:pt x="157" y="659"/>
                  </a:cubicBezTo>
                  <a:cubicBezTo>
                    <a:pt x="157" y="659"/>
                    <a:pt x="157" y="659"/>
                    <a:pt x="157" y="659"/>
                  </a:cubicBezTo>
                  <a:cubicBezTo>
                    <a:pt x="155" y="657"/>
                    <a:pt x="154" y="654"/>
                    <a:pt x="156" y="652"/>
                  </a:cubicBezTo>
                  <a:cubicBezTo>
                    <a:pt x="156" y="652"/>
                    <a:pt x="156" y="652"/>
                    <a:pt x="156" y="652"/>
                  </a:cubicBezTo>
                  <a:cubicBezTo>
                    <a:pt x="157" y="650"/>
                    <a:pt x="160" y="650"/>
                    <a:pt x="163" y="651"/>
                  </a:cubicBezTo>
                  <a:cubicBezTo>
                    <a:pt x="163" y="651"/>
                    <a:pt x="163" y="651"/>
                    <a:pt x="163" y="651"/>
                  </a:cubicBezTo>
                  <a:cubicBezTo>
                    <a:pt x="163" y="651"/>
                    <a:pt x="163" y="652"/>
                    <a:pt x="164" y="652"/>
                  </a:cubicBezTo>
                  <a:cubicBezTo>
                    <a:pt x="164" y="652"/>
                    <a:pt x="164" y="652"/>
                    <a:pt x="164" y="652"/>
                  </a:cubicBezTo>
                  <a:cubicBezTo>
                    <a:pt x="166" y="653"/>
                    <a:pt x="166" y="656"/>
                    <a:pt x="165" y="658"/>
                  </a:cubicBezTo>
                  <a:cubicBezTo>
                    <a:pt x="165" y="658"/>
                    <a:pt x="165" y="658"/>
                    <a:pt x="165" y="658"/>
                  </a:cubicBezTo>
                  <a:cubicBezTo>
                    <a:pt x="164" y="660"/>
                    <a:pt x="162" y="660"/>
                    <a:pt x="161" y="660"/>
                  </a:cubicBezTo>
                  <a:cubicBezTo>
                    <a:pt x="161" y="660"/>
                    <a:pt x="161" y="660"/>
                    <a:pt x="161" y="660"/>
                  </a:cubicBezTo>
                  <a:cubicBezTo>
                    <a:pt x="160" y="660"/>
                    <a:pt x="159" y="660"/>
                    <a:pt x="158" y="660"/>
                  </a:cubicBezTo>
                  <a:close/>
                  <a:moveTo>
                    <a:pt x="146" y="651"/>
                  </a:moveTo>
                  <a:cubicBezTo>
                    <a:pt x="145" y="650"/>
                    <a:pt x="145" y="650"/>
                    <a:pt x="145" y="650"/>
                  </a:cubicBezTo>
                  <a:cubicBezTo>
                    <a:pt x="145" y="650"/>
                    <a:pt x="145" y="650"/>
                    <a:pt x="145" y="650"/>
                  </a:cubicBezTo>
                  <a:cubicBezTo>
                    <a:pt x="143" y="648"/>
                    <a:pt x="142" y="645"/>
                    <a:pt x="144" y="643"/>
                  </a:cubicBezTo>
                  <a:cubicBezTo>
                    <a:pt x="144" y="643"/>
                    <a:pt x="144" y="643"/>
                    <a:pt x="144" y="643"/>
                  </a:cubicBezTo>
                  <a:cubicBezTo>
                    <a:pt x="145" y="641"/>
                    <a:pt x="148" y="641"/>
                    <a:pt x="150" y="642"/>
                  </a:cubicBezTo>
                  <a:cubicBezTo>
                    <a:pt x="150" y="642"/>
                    <a:pt x="150" y="642"/>
                    <a:pt x="150" y="642"/>
                  </a:cubicBezTo>
                  <a:cubicBezTo>
                    <a:pt x="151" y="642"/>
                    <a:pt x="151" y="643"/>
                    <a:pt x="152" y="643"/>
                  </a:cubicBezTo>
                  <a:cubicBezTo>
                    <a:pt x="152" y="643"/>
                    <a:pt x="152" y="643"/>
                    <a:pt x="152" y="643"/>
                  </a:cubicBezTo>
                  <a:cubicBezTo>
                    <a:pt x="154" y="645"/>
                    <a:pt x="154" y="648"/>
                    <a:pt x="152" y="650"/>
                  </a:cubicBezTo>
                  <a:cubicBezTo>
                    <a:pt x="152" y="650"/>
                    <a:pt x="152" y="650"/>
                    <a:pt x="152" y="650"/>
                  </a:cubicBezTo>
                  <a:cubicBezTo>
                    <a:pt x="152" y="651"/>
                    <a:pt x="150" y="651"/>
                    <a:pt x="149" y="651"/>
                  </a:cubicBezTo>
                  <a:cubicBezTo>
                    <a:pt x="149" y="651"/>
                    <a:pt x="149" y="651"/>
                    <a:pt x="149" y="651"/>
                  </a:cubicBezTo>
                  <a:cubicBezTo>
                    <a:pt x="148" y="651"/>
                    <a:pt x="147" y="651"/>
                    <a:pt x="146" y="651"/>
                  </a:cubicBezTo>
                  <a:close/>
                  <a:moveTo>
                    <a:pt x="134" y="641"/>
                  </a:moveTo>
                  <a:cubicBezTo>
                    <a:pt x="133" y="641"/>
                    <a:pt x="133" y="641"/>
                    <a:pt x="133" y="640"/>
                  </a:cubicBezTo>
                  <a:cubicBezTo>
                    <a:pt x="133" y="640"/>
                    <a:pt x="133" y="640"/>
                    <a:pt x="133" y="640"/>
                  </a:cubicBezTo>
                  <a:cubicBezTo>
                    <a:pt x="131" y="639"/>
                    <a:pt x="130" y="636"/>
                    <a:pt x="132" y="634"/>
                  </a:cubicBezTo>
                  <a:cubicBezTo>
                    <a:pt x="132" y="634"/>
                    <a:pt x="132" y="634"/>
                    <a:pt x="132" y="634"/>
                  </a:cubicBezTo>
                  <a:cubicBezTo>
                    <a:pt x="134" y="632"/>
                    <a:pt x="137" y="631"/>
                    <a:pt x="139" y="633"/>
                  </a:cubicBezTo>
                  <a:cubicBezTo>
                    <a:pt x="139" y="633"/>
                    <a:pt x="139" y="633"/>
                    <a:pt x="139" y="633"/>
                  </a:cubicBezTo>
                  <a:cubicBezTo>
                    <a:pt x="139" y="633"/>
                    <a:pt x="139" y="633"/>
                    <a:pt x="140" y="634"/>
                  </a:cubicBezTo>
                  <a:cubicBezTo>
                    <a:pt x="140" y="634"/>
                    <a:pt x="140" y="634"/>
                    <a:pt x="140" y="634"/>
                  </a:cubicBezTo>
                  <a:cubicBezTo>
                    <a:pt x="142" y="635"/>
                    <a:pt x="142" y="638"/>
                    <a:pt x="140" y="640"/>
                  </a:cubicBezTo>
                  <a:cubicBezTo>
                    <a:pt x="140" y="640"/>
                    <a:pt x="140" y="640"/>
                    <a:pt x="140" y="640"/>
                  </a:cubicBezTo>
                  <a:cubicBezTo>
                    <a:pt x="139" y="642"/>
                    <a:pt x="138" y="642"/>
                    <a:pt x="137" y="642"/>
                  </a:cubicBezTo>
                  <a:cubicBezTo>
                    <a:pt x="137" y="642"/>
                    <a:pt x="137" y="642"/>
                    <a:pt x="137" y="642"/>
                  </a:cubicBezTo>
                  <a:cubicBezTo>
                    <a:pt x="136" y="642"/>
                    <a:pt x="135" y="642"/>
                    <a:pt x="134" y="641"/>
                  </a:cubicBezTo>
                  <a:close/>
                  <a:moveTo>
                    <a:pt x="122" y="631"/>
                  </a:moveTo>
                  <a:cubicBezTo>
                    <a:pt x="122" y="631"/>
                    <a:pt x="121" y="631"/>
                    <a:pt x="121" y="630"/>
                  </a:cubicBezTo>
                  <a:cubicBezTo>
                    <a:pt x="121" y="630"/>
                    <a:pt x="121" y="630"/>
                    <a:pt x="121" y="630"/>
                  </a:cubicBezTo>
                  <a:cubicBezTo>
                    <a:pt x="119" y="629"/>
                    <a:pt x="119" y="626"/>
                    <a:pt x="121" y="624"/>
                  </a:cubicBezTo>
                  <a:cubicBezTo>
                    <a:pt x="121" y="624"/>
                    <a:pt x="121" y="624"/>
                    <a:pt x="121" y="624"/>
                  </a:cubicBezTo>
                  <a:cubicBezTo>
                    <a:pt x="122" y="622"/>
                    <a:pt x="125" y="622"/>
                    <a:pt x="127" y="623"/>
                  </a:cubicBezTo>
                  <a:cubicBezTo>
                    <a:pt x="127" y="623"/>
                    <a:pt x="127" y="623"/>
                    <a:pt x="127" y="623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128" y="624"/>
                    <a:pt x="128" y="624"/>
                    <a:pt x="128" y="624"/>
                  </a:cubicBezTo>
                  <a:cubicBezTo>
                    <a:pt x="130" y="626"/>
                    <a:pt x="130" y="629"/>
                    <a:pt x="129" y="631"/>
                  </a:cubicBezTo>
                  <a:cubicBezTo>
                    <a:pt x="129" y="631"/>
                    <a:pt x="129" y="631"/>
                    <a:pt x="129" y="631"/>
                  </a:cubicBezTo>
                  <a:cubicBezTo>
                    <a:pt x="128" y="632"/>
                    <a:pt x="126" y="632"/>
                    <a:pt x="125" y="632"/>
                  </a:cubicBezTo>
                  <a:cubicBezTo>
                    <a:pt x="125" y="632"/>
                    <a:pt x="125" y="632"/>
                    <a:pt x="125" y="632"/>
                  </a:cubicBezTo>
                  <a:cubicBezTo>
                    <a:pt x="124" y="632"/>
                    <a:pt x="123" y="632"/>
                    <a:pt x="122" y="631"/>
                  </a:cubicBezTo>
                  <a:close/>
                  <a:moveTo>
                    <a:pt x="111" y="621"/>
                  </a:moveTo>
                  <a:cubicBezTo>
                    <a:pt x="110" y="621"/>
                    <a:pt x="110" y="620"/>
                    <a:pt x="110" y="620"/>
                  </a:cubicBezTo>
                  <a:cubicBezTo>
                    <a:pt x="110" y="620"/>
                    <a:pt x="110" y="620"/>
                    <a:pt x="110" y="620"/>
                  </a:cubicBezTo>
                  <a:cubicBezTo>
                    <a:pt x="108" y="618"/>
                    <a:pt x="108" y="615"/>
                    <a:pt x="110" y="613"/>
                  </a:cubicBezTo>
                  <a:cubicBezTo>
                    <a:pt x="110" y="613"/>
                    <a:pt x="110" y="613"/>
                    <a:pt x="110" y="613"/>
                  </a:cubicBezTo>
                  <a:cubicBezTo>
                    <a:pt x="111" y="612"/>
                    <a:pt x="114" y="611"/>
                    <a:pt x="116" y="613"/>
                  </a:cubicBezTo>
                  <a:cubicBezTo>
                    <a:pt x="116" y="613"/>
                    <a:pt x="116" y="613"/>
                    <a:pt x="116" y="613"/>
                  </a:cubicBezTo>
                  <a:cubicBezTo>
                    <a:pt x="116" y="614"/>
                    <a:pt x="117" y="614"/>
                    <a:pt x="117" y="614"/>
                  </a:cubicBezTo>
                  <a:cubicBezTo>
                    <a:pt x="117" y="614"/>
                    <a:pt x="117" y="614"/>
                    <a:pt x="117" y="614"/>
                  </a:cubicBezTo>
                  <a:cubicBezTo>
                    <a:pt x="119" y="616"/>
                    <a:pt x="119" y="619"/>
                    <a:pt x="117" y="621"/>
                  </a:cubicBezTo>
                  <a:cubicBezTo>
                    <a:pt x="117" y="621"/>
                    <a:pt x="117" y="621"/>
                    <a:pt x="117" y="621"/>
                  </a:cubicBezTo>
                  <a:cubicBezTo>
                    <a:pt x="116" y="622"/>
                    <a:pt x="115" y="622"/>
                    <a:pt x="114" y="622"/>
                  </a:cubicBezTo>
                  <a:cubicBezTo>
                    <a:pt x="114" y="622"/>
                    <a:pt x="114" y="622"/>
                    <a:pt x="114" y="622"/>
                  </a:cubicBezTo>
                  <a:cubicBezTo>
                    <a:pt x="113" y="622"/>
                    <a:pt x="112" y="622"/>
                    <a:pt x="111" y="621"/>
                  </a:cubicBezTo>
                  <a:close/>
                  <a:moveTo>
                    <a:pt x="100" y="610"/>
                  </a:moveTo>
                  <a:cubicBezTo>
                    <a:pt x="99" y="610"/>
                    <a:pt x="99" y="610"/>
                    <a:pt x="99" y="609"/>
                  </a:cubicBezTo>
                  <a:cubicBezTo>
                    <a:pt x="99" y="609"/>
                    <a:pt x="99" y="609"/>
                    <a:pt x="99" y="609"/>
                  </a:cubicBezTo>
                  <a:cubicBezTo>
                    <a:pt x="97" y="607"/>
                    <a:pt x="97" y="604"/>
                    <a:pt x="99" y="603"/>
                  </a:cubicBezTo>
                  <a:cubicBezTo>
                    <a:pt x="99" y="603"/>
                    <a:pt x="99" y="603"/>
                    <a:pt x="99" y="603"/>
                  </a:cubicBezTo>
                  <a:cubicBezTo>
                    <a:pt x="101" y="601"/>
                    <a:pt x="104" y="601"/>
                    <a:pt x="106" y="603"/>
                  </a:cubicBezTo>
                  <a:cubicBezTo>
                    <a:pt x="106" y="603"/>
                    <a:pt x="106" y="603"/>
                    <a:pt x="106" y="603"/>
                  </a:cubicBezTo>
                  <a:cubicBezTo>
                    <a:pt x="106" y="603"/>
                    <a:pt x="106" y="603"/>
                    <a:pt x="106" y="604"/>
                  </a:cubicBezTo>
                  <a:cubicBezTo>
                    <a:pt x="106" y="604"/>
                    <a:pt x="106" y="604"/>
                    <a:pt x="106" y="604"/>
                  </a:cubicBezTo>
                  <a:cubicBezTo>
                    <a:pt x="106" y="604"/>
                    <a:pt x="106" y="604"/>
                    <a:pt x="106" y="604"/>
                  </a:cubicBezTo>
                  <a:cubicBezTo>
                    <a:pt x="108" y="606"/>
                    <a:pt x="108" y="609"/>
                    <a:pt x="106" y="610"/>
                  </a:cubicBezTo>
                  <a:cubicBezTo>
                    <a:pt x="106" y="610"/>
                    <a:pt x="106" y="610"/>
                    <a:pt x="106" y="610"/>
                  </a:cubicBezTo>
                  <a:cubicBezTo>
                    <a:pt x="105" y="611"/>
                    <a:pt x="104" y="612"/>
                    <a:pt x="103" y="612"/>
                  </a:cubicBezTo>
                  <a:cubicBezTo>
                    <a:pt x="103" y="612"/>
                    <a:pt x="103" y="612"/>
                    <a:pt x="103" y="612"/>
                  </a:cubicBezTo>
                  <a:cubicBezTo>
                    <a:pt x="102" y="612"/>
                    <a:pt x="101" y="611"/>
                    <a:pt x="100" y="610"/>
                  </a:cubicBezTo>
                  <a:close/>
                  <a:moveTo>
                    <a:pt x="89" y="599"/>
                  </a:moveTo>
                  <a:cubicBezTo>
                    <a:pt x="89" y="599"/>
                    <a:pt x="89" y="598"/>
                    <a:pt x="88" y="598"/>
                  </a:cubicBezTo>
                  <a:cubicBezTo>
                    <a:pt x="88" y="598"/>
                    <a:pt x="88" y="598"/>
                    <a:pt x="88" y="598"/>
                  </a:cubicBezTo>
                  <a:cubicBezTo>
                    <a:pt x="87" y="596"/>
                    <a:pt x="87" y="593"/>
                    <a:pt x="89" y="591"/>
                  </a:cubicBezTo>
                  <a:cubicBezTo>
                    <a:pt x="89" y="591"/>
                    <a:pt x="89" y="591"/>
                    <a:pt x="89" y="591"/>
                  </a:cubicBezTo>
                  <a:cubicBezTo>
                    <a:pt x="91" y="590"/>
                    <a:pt x="94" y="590"/>
                    <a:pt x="95" y="592"/>
                  </a:cubicBezTo>
                  <a:cubicBezTo>
                    <a:pt x="95" y="592"/>
                    <a:pt x="95" y="592"/>
                    <a:pt x="95" y="592"/>
                  </a:cubicBezTo>
                  <a:cubicBezTo>
                    <a:pt x="96" y="592"/>
                    <a:pt x="96" y="592"/>
                    <a:pt x="96" y="593"/>
                  </a:cubicBezTo>
                  <a:cubicBezTo>
                    <a:pt x="96" y="593"/>
                    <a:pt x="96" y="593"/>
                    <a:pt x="96" y="593"/>
                  </a:cubicBezTo>
                  <a:cubicBezTo>
                    <a:pt x="98" y="595"/>
                    <a:pt x="98" y="598"/>
                    <a:pt x="96" y="599"/>
                  </a:cubicBezTo>
                  <a:cubicBezTo>
                    <a:pt x="96" y="599"/>
                    <a:pt x="96" y="599"/>
                    <a:pt x="96" y="599"/>
                  </a:cubicBezTo>
                  <a:cubicBezTo>
                    <a:pt x="95" y="600"/>
                    <a:pt x="94" y="601"/>
                    <a:pt x="93" y="601"/>
                  </a:cubicBezTo>
                  <a:cubicBezTo>
                    <a:pt x="93" y="601"/>
                    <a:pt x="93" y="601"/>
                    <a:pt x="93" y="601"/>
                  </a:cubicBezTo>
                  <a:cubicBezTo>
                    <a:pt x="91" y="601"/>
                    <a:pt x="90" y="600"/>
                    <a:pt x="89" y="599"/>
                  </a:cubicBezTo>
                  <a:close/>
                  <a:moveTo>
                    <a:pt x="79" y="588"/>
                  </a:moveTo>
                  <a:cubicBezTo>
                    <a:pt x="79" y="587"/>
                    <a:pt x="79" y="587"/>
                    <a:pt x="78" y="587"/>
                  </a:cubicBezTo>
                  <a:cubicBezTo>
                    <a:pt x="78" y="587"/>
                    <a:pt x="78" y="587"/>
                    <a:pt x="78" y="587"/>
                  </a:cubicBezTo>
                  <a:cubicBezTo>
                    <a:pt x="77" y="585"/>
                    <a:pt x="77" y="582"/>
                    <a:pt x="79" y="580"/>
                  </a:cubicBezTo>
                  <a:cubicBezTo>
                    <a:pt x="79" y="580"/>
                    <a:pt x="79" y="580"/>
                    <a:pt x="79" y="580"/>
                  </a:cubicBezTo>
                  <a:cubicBezTo>
                    <a:pt x="81" y="578"/>
                    <a:pt x="84" y="579"/>
                    <a:pt x="86" y="581"/>
                  </a:cubicBezTo>
                  <a:cubicBezTo>
                    <a:pt x="86" y="581"/>
                    <a:pt x="86" y="581"/>
                    <a:pt x="86" y="581"/>
                  </a:cubicBezTo>
                  <a:cubicBezTo>
                    <a:pt x="86" y="581"/>
                    <a:pt x="86" y="581"/>
                    <a:pt x="86" y="582"/>
                  </a:cubicBezTo>
                  <a:cubicBezTo>
                    <a:pt x="86" y="582"/>
                    <a:pt x="86" y="582"/>
                    <a:pt x="86" y="582"/>
                  </a:cubicBezTo>
                  <a:cubicBezTo>
                    <a:pt x="86" y="582"/>
                    <a:pt x="86" y="582"/>
                    <a:pt x="86" y="582"/>
                  </a:cubicBezTo>
                  <a:cubicBezTo>
                    <a:pt x="88" y="584"/>
                    <a:pt x="88" y="587"/>
                    <a:pt x="86" y="588"/>
                  </a:cubicBezTo>
                  <a:cubicBezTo>
                    <a:pt x="86" y="588"/>
                    <a:pt x="86" y="588"/>
                    <a:pt x="86" y="588"/>
                  </a:cubicBezTo>
                  <a:cubicBezTo>
                    <a:pt x="85" y="589"/>
                    <a:pt x="84" y="589"/>
                    <a:pt x="83" y="589"/>
                  </a:cubicBezTo>
                  <a:cubicBezTo>
                    <a:pt x="83" y="589"/>
                    <a:pt x="83" y="589"/>
                    <a:pt x="83" y="589"/>
                  </a:cubicBezTo>
                  <a:cubicBezTo>
                    <a:pt x="81" y="589"/>
                    <a:pt x="80" y="589"/>
                    <a:pt x="79" y="588"/>
                  </a:cubicBezTo>
                  <a:close/>
                  <a:moveTo>
                    <a:pt x="70" y="576"/>
                  </a:moveTo>
                  <a:cubicBezTo>
                    <a:pt x="69" y="575"/>
                    <a:pt x="69" y="575"/>
                    <a:pt x="69" y="575"/>
                  </a:cubicBezTo>
                  <a:cubicBezTo>
                    <a:pt x="69" y="575"/>
                    <a:pt x="69" y="575"/>
                    <a:pt x="69" y="575"/>
                  </a:cubicBezTo>
                  <a:cubicBezTo>
                    <a:pt x="67" y="572"/>
                    <a:pt x="68" y="569"/>
                    <a:pt x="70" y="568"/>
                  </a:cubicBezTo>
                  <a:cubicBezTo>
                    <a:pt x="70" y="568"/>
                    <a:pt x="70" y="568"/>
                    <a:pt x="70" y="568"/>
                  </a:cubicBezTo>
                  <a:cubicBezTo>
                    <a:pt x="72" y="566"/>
                    <a:pt x="75" y="567"/>
                    <a:pt x="76" y="569"/>
                  </a:cubicBezTo>
                  <a:cubicBezTo>
                    <a:pt x="76" y="569"/>
                    <a:pt x="76" y="569"/>
                    <a:pt x="76" y="569"/>
                  </a:cubicBezTo>
                  <a:cubicBezTo>
                    <a:pt x="77" y="569"/>
                    <a:pt x="77" y="570"/>
                    <a:pt x="77" y="570"/>
                  </a:cubicBezTo>
                  <a:cubicBezTo>
                    <a:pt x="77" y="570"/>
                    <a:pt x="77" y="570"/>
                    <a:pt x="77" y="570"/>
                  </a:cubicBezTo>
                  <a:cubicBezTo>
                    <a:pt x="79" y="572"/>
                    <a:pt x="78" y="575"/>
                    <a:pt x="76" y="576"/>
                  </a:cubicBezTo>
                  <a:cubicBezTo>
                    <a:pt x="76" y="576"/>
                    <a:pt x="76" y="576"/>
                    <a:pt x="76" y="576"/>
                  </a:cubicBezTo>
                  <a:cubicBezTo>
                    <a:pt x="75" y="577"/>
                    <a:pt x="74" y="577"/>
                    <a:pt x="73" y="577"/>
                  </a:cubicBezTo>
                  <a:cubicBezTo>
                    <a:pt x="73" y="577"/>
                    <a:pt x="73" y="577"/>
                    <a:pt x="73" y="577"/>
                  </a:cubicBezTo>
                  <a:cubicBezTo>
                    <a:pt x="72" y="577"/>
                    <a:pt x="71" y="577"/>
                    <a:pt x="70" y="576"/>
                  </a:cubicBezTo>
                  <a:close/>
                  <a:moveTo>
                    <a:pt x="61" y="563"/>
                  </a:moveTo>
                  <a:cubicBezTo>
                    <a:pt x="60" y="563"/>
                    <a:pt x="60" y="562"/>
                    <a:pt x="60" y="562"/>
                  </a:cubicBezTo>
                  <a:cubicBezTo>
                    <a:pt x="60" y="562"/>
                    <a:pt x="60" y="562"/>
                    <a:pt x="60" y="562"/>
                  </a:cubicBezTo>
                  <a:cubicBezTo>
                    <a:pt x="58" y="560"/>
                    <a:pt x="59" y="557"/>
                    <a:pt x="61" y="556"/>
                  </a:cubicBezTo>
                  <a:cubicBezTo>
                    <a:pt x="61" y="556"/>
                    <a:pt x="61" y="556"/>
                    <a:pt x="61" y="556"/>
                  </a:cubicBezTo>
                  <a:cubicBezTo>
                    <a:pt x="63" y="554"/>
                    <a:pt x="66" y="555"/>
                    <a:pt x="68" y="557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8" y="557"/>
                    <a:pt x="68" y="557"/>
                    <a:pt x="68" y="558"/>
                  </a:cubicBezTo>
                  <a:cubicBezTo>
                    <a:pt x="68" y="558"/>
                    <a:pt x="68" y="558"/>
                    <a:pt x="68" y="558"/>
                  </a:cubicBezTo>
                  <a:cubicBezTo>
                    <a:pt x="70" y="560"/>
                    <a:pt x="69" y="563"/>
                    <a:pt x="67" y="564"/>
                  </a:cubicBezTo>
                  <a:cubicBezTo>
                    <a:pt x="67" y="564"/>
                    <a:pt x="67" y="564"/>
                    <a:pt x="67" y="564"/>
                  </a:cubicBezTo>
                  <a:cubicBezTo>
                    <a:pt x="66" y="565"/>
                    <a:pt x="65" y="565"/>
                    <a:pt x="64" y="565"/>
                  </a:cubicBezTo>
                  <a:cubicBezTo>
                    <a:pt x="64" y="565"/>
                    <a:pt x="64" y="565"/>
                    <a:pt x="64" y="565"/>
                  </a:cubicBezTo>
                  <a:cubicBezTo>
                    <a:pt x="63" y="565"/>
                    <a:pt x="61" y="565"/>
                    <a:pt x="61" y="563"/>
                  </a:cubicBezTo>
                  <a:close/>
                  <a:moveTo>
                    <a:pt x="52" y="550"/>
                  </a:moveTo>
                  <a:cubicBezTo>
                    <a:pt x="52" y="550"/>
                    <a:pt x="52" y="550"/>
                    <a:pt x="51" y="549"/>
                  </a:cubicBezTo>
                  <a:cubicBezTo>
                    <a:pt x="51" y="549"/>
                    <a:pt x="51" y="549"/>
                    <a:pt x="51" y="549"/>
                  </a:cubicBezTo>
                  <a:cubicBezTo>
                    <a:pt x="50" y="547"/>
                    <a:pt x="51" y="544"/>
                    <a:pt x="53" y="543"/>
                  </a:cubicBezTo>
                  <a:cubicBezTo>
                    <a:pt x="53" y="543"/>
                    <a:pt x="53" y="543"/>
                    <a:pt x="53" y="543"/>
                  </a:cubicBezTo>
                  <a:cubicBezTo>
                    <a:pt x="55" y="541"/>
                    <a:pt x="58" y="542"/>
                    <a:pt x="59" y="544"/>
                  </a:cubicBezTo>
                  <a:cubicBezTo>
                    <a:pt x="59" y="544"/>
                    <a:pt x="59" y="544"/>
                    <a:pt x="59" y="544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0" y="545"/>
                    <a:pt x="60" y="545"/>
                    <a:pt x="60" y="545"/>
                  </a:cubicBezTo>
                  <a:cubicBezTo>
                    <a:pt x="61" y="548"/>
                    <a:pt x="61" y="550"/>
                    <a:pt x="59" y="552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58" y="552"/>
                    <a:pt x="57" y="553"/>
                    <a:pt x="56" y="553"/>
                  </a:cubicBezTo>
                  <a:cubicBezTo>
                    <a:pt x="56" y="553"/>
                    <a:pt x="56" y="553"/>
                    <a:pt x="56" y="553"/>
                  </a:cubicBezTo>
                  <a:cubicBezTo>
                    <a:pt x="55" y="553"/>
                    <a:pt x="53" y="552"/>
                    <a:pt x="52" y="550"/>
                  </a:cubicBezTo>
                  <a:close/>
                  <a:moveTo>
                    <a:pt x="44" y="537"/>
                  </a:moveTo>
                  <a:cubicBezTo>
                    <a:pt x="44" y="537"/>
                    <a:pt x="44" y="536"/>
                    <a:pt x="44" y="536"/>
                  </a:cubicBezTo>
                  <a:cubicBezTo>
                    <a:pt x="44" y="536"/>
                    <a:pt x="44" y="536"/>
                    <a:pt x="44" y="536"/>
                  </a:cubicBezTo>
                  <a:cubicBezTo>
                    <a:pt x="42" y="534"/>
                    <a:pt x="43" y="531"/>
                    <a:pt x="45" y="530"/>
                  </a:cubicBezTo>
                  <a:cubicBezTo>
                    <a:pt x="45" y="530"/>
                    <a:pt x="45" y="530"/>
                    <a:pt x="45" y="530"/>
                  </a:cubicBezTo>
                  <a:cubicBezTo>
                    <a:pt x="48" y="528"/>
                    <a:pt x="50" y="529"/>
                    <a:pt x="52" y="531"/>
                  </a:cubicBezTo>
                  <a:cubicBezTo>
                    <a:pt x="52" y="531"/>
                    <a:pt x="52" y="531"/>
                    <a:pt x="52" y="531"/>
                  </a:cubicBezTo>
                  <a:cubicBezTo>
                    <a:pt x="52" y="532"/>
                    <a:pt x="52" y="532"/>
                    <a:pt x="52" y="533"/>
                  </a:cubicBezTo>
                  <a:cubicBezTo>
                    <a:pt x="52" y="533"/>
                    <a:pt x="52" y="533"/>
                    <a:pt x="52" y="533"/>
                  </a:cubicBezTo>
                  <a:cubicBezTo>
                    <a:pt x="54" y="535"/>
                    <a:pt x="53" y="538"/>
                    <a:pt x="51" y="539"/>
                  </a:cubicBezTo>
                  <a:cubicBezTo>
                    <a:pt x="51" y="539"/>
                    <a:pt x="51" y="539"/>
                    <a:pt x="51" y="539"/>
                  </a:cubicBezTo>
                  <a:cubicBezTo>
                    <a:pt x="50" y="539"/>
                    <a:pt x="49" y="540"/>
                    <a:pt x="48" y="540"/>
                  </a:cubicBezTo>
                  <a:cubicBezTo>
                    <a:pt x="48" y="540"/>
                    <a:pt x="48" y="540"/>
                    <a:pt x="48" y="540"/>
                  </a:cubicBezTo>
                  <a:cubicBezTo>
                    <a:pt x="47" y="540"/>
                    <a:pt x="45" y="539"/>
                    <a:pt x="44" y="537"/>
                  </a:cubicBezTo>
                  <a:close/>
                  <a:moveTo>
                    <a:pt x="37" y="524"/>
                  </a:moveTo>
                  <a:cubicBezTo>
                    <a:pt x="37" y="523"/>
                    <a:pt x="37" y="523"/>
                    <a:pt x="36" y="523"/>
                  </a:cubicBezTo>
                  <a:cubicBezTo>
                    <a:pt x="36" y="523"/>
                    <a:pt x="36" y="523"/>
                    <a:pt x="36" y="523"/>
                  </a:cubicBezTo>
                  <a:cubicBezTo>
                    <a:pt x="35" y="520"/>
                    <a:pt x="36" y="517"/>
                    <a:pt x="38" y="516"/>
                  </a:cubicBezTo>
                  <a:cubicBezTo>
                    <a:pt x="38" y="516"/>
                    <a:pt x="38" y="516"/>
                    <a:pt x="38" y="516"/>
                  </a:cubicBezTo>
                  <a:cubicBezTo>
                    <a:pt x="41" y="515"/>
                    <a:pt x="44" y="516"/>
                    <a:pt x="45" y="518"/>
                  </a:cubicBezTo>
                  <a:cubicBezTo>
                    <a:pt x="45" y="518"/>
                    <a:pt x="45" y="518"/>
                    <a:pt x="45" y="518"/>
                  </a:cubicBezTo>
                  <a:cubicBezTo>
                    <a:pt x="45" y="519"/>
                    <a:pt x="45" y="519"/>
                    <a:pt x="45" y="519"/>
                  </a:cubicBezTo>
                  <a:cubicBezTo>
                    <a:pt x="45" y="519"/>
                    <a:pt x="45" y="519"/>
                    <a:pt x="45" y="519"/>
                  </a:cubicBezTo>
                  <a:cubicBezTo>
                    <a:pt x="47" y="522"/>
                    <a:pt x="46" y="525"/>
                    <a:pt x="43" y="526"/>
                  </a:cubicBezTo>
                  <a:cubicBezTo>
                    <a:pt x="43" y="526"/>
                    <a:pt x="43" y="526"/>
                    <a:pt x="43" y="526"/>
                  </a:cubicBezTo>
                  <a:cubicBezTo>
                    <a:pt x="43" y="526"/>
                    <a:pt x="42" y="526"/>
                    <a:pt x="41" y="526"/>
                  </a:cubicBezTo>
                  <a:cubicBezTo>
                    <a:pt x="41" y="526"/>
                    <a:pt x="41" y="526"/>
                    <a:pt x="41" y="526"/>
                  </a:cubicBezTo>
                  <a:cubicBezTo>
                    <a:pt x="39" y="526"/>
                    <a:pt x="38" y="525"/>
                    <a:pt x="37" y="524"/>
                  </a:cubicBezTo>
                  <a:close/>
                  <a:moveTo>
                    <a:pt x="30" y="510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29" y="506"/>
                    <a:pt x="30" y="503"/>
                    <a:pt x="32" y="502"/>
                  </a:cubicBezTo>
                  <a:cubicBezTo>
                    <a:pt x="32" y="502"/>
                    <a:pt x="32" y="502"/>
                    <a:pt x="32" y="502"/>
                  </a:cubicBezTo>
                  <a:cubicBezTo>
                    <a:pt x="35" y="501"/>
                    <a:pt x="37" y="502"/>
                    <a:pt x="38" y="505"/>
                  </a:cubicBezTo>
                  <a:cubicBezTo>
                    <a:pt x="38" y="505"/>
                    <a:pt x="38" y="505"/>
                    <a:pt x="38" y="505"/>
                  </a:cubicBezTo>
                  <a:cubicBezTo>
                    <a:pt x="39" y="505"/>
                    <a:pt x="39" y="506"/>
                    <a:pt x="39" y="506"/>
                  </a:cubicBezTo>
                  <a:cubicBezTo>
                    <a:pt x="39" y="506"/>
                    <a:pt x="39" y="506"/>
                    <a:pt x="39" y="506"/>
                  </a:cubicBezTo>
                  <a:cubicBezTo>
                    <a:pt x="40" y="508"/>
                    <a:pt x="39" y="511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6" y="513"/>
                    <a:pt x="35" y="513"/>
                    <a:pt x="35" y="513"/>
                  </a:cubicBezTo>
                  <a:cubicBezTo>
                    <a:pt x="35" y="513"/>
                    <a:pt x="35" y="513"/>
                    <a:pt x="35" y="513"/>
                  </a:cubicBezTo>
                  <a:cubicBezTo>
                    <a:pt x="33" y="513"/>
                    <a:pt x="31" y="512"/>
                    <a:pt x="30" y="510"/>
                  </a:cubicBezTo>
                  <a:close/>
                  <a:moveTo>
                    <a:pt x="24" y="496"/>
                  </a:moveTo>
                  <a:cubicBezTo>
                    <a:pt x="24" y="495"/>
                    <a:pt x="24" y="495"/>
                    <a:pt x="24" y="495"/>
                  </a:cubicBezTo>
                  <a:cubicBezTo>
                    <a:pt x="24" y="495"/>
                    <a:pt x="24" y="495"/>
                    <a:pt x="24" y="495"/>
                  </a:cubicBezTo>
                  <a:cubicBezTo>
                    <a:pt x="23" y="492"/>
                    <a:pt x="24" y="489"/>
                    <a:pt x="26" y="488"/>
                  </a:cubicBezTo>
                  <a:cubicBezTo>
                    <a:pt x="26" y="488"/>
                    <a:pt x="26" y="488"/>
                    <a:pt x="26" y="488"/>
                  </a:cubicBezTo>
                  <a:cubicBezTo>
                    <a:pt x="29" y="487"/>
                    <a:pt x="32" y="489"/>
                    <a:pt x="33" y="491"/>
                  </a:cubicBezTo>
                  <a:cubicBezTo>
                    <a:pt x="33" y="491"/>
                    <a:pt x="33" y="491"/>
                    <a:pt x="33" y="491"/>
                  </a:cubicBezTo>
                  <a:cubicBezTo>
                    <a:pt x="33" y="491"/>
                    <a:pt x="33" y="492"/>
                    <a:pt x="33" y="492"/>
                  </a:cubicBezTo>
                  <a:cubicBezTo>
                    <a:pt x="33" y="492"/>
                    <a:pt x="33" y="492"/>
                    <a:pt x="33" y="492"/>
                  </a:cubicBezTo>
                  <a:cubicBezTo>
                    <a:pt x="34" y="495"/>
                    <a:pt x="33" y="497"/>
                    <a:pt x="30" y="498"/>
                  </a:cubicBezTo>
                  <a:cubicBezTo>
                    <a:pt x="30" y="498"/>
                    <a:pt x="30" y="498"/>
                    <a:pt x="30" y="498"/>
                  </a:cubicBezTo>
                  <a:cubicBezTo>
                    <a:pt x="30" y="499"/>
                    <a:pt x="29" y="499"/>
                    <a:pt x="29" y="499"/>
                  </a:cubicBezTo>
                  <a:cubicBezTo>
                    <a:pt x="29" y="499"/>
                    <a:pt x="29" y="499"/>
                    <a:pt x="29" y="499"/>
                  </a:cubicBezTo>
                  <a:cubicBezTo>
                    <a:pt x="27" y="499"/>
                    <a:pt x="25" y="498"/>
                    <a:pt x="24" y="496"/>
                  </a:cubicBezTo>
                  <a:close/>
                  <a:moveTo>
                    <a:pt x="19" y="481"/>
                  </a:moveTo>
                  <a:cubicBezTo>
                    <a:pt x="19" y="481"/>
                    <a:pt x="19" y="481"/>
                    <a:pt x="19" y="480"/>
                  </a:cubicBezTo>
                  <a:cubicBezTo>
                    <a:pt x="19" y="480"/>
                    <a:pt x="19" y="480"/>
                    <a:pt x="19" y="480"/>
                  </a:cubicBezTo>
                  <a:cubicBezTo>
                    <a:pt x="18" y="478"/>
                    <a:pt x="19" y="475"/>
                    <a:pt x="22" y="474"/>
                  </a:cubicBezTo>
                  <a:cubicBezTo>
                    <a:pt x="22" y="474"/>
                    <a:pt x="22" y="474"/>
                    <a:pt x="22" y="474"/>
                  </a:cubicBezTo>
                  <a:cubicBezTo>
                    <a:pt x="24" y="473"/>
                    <a:pt x="27" y="475"/>
                    <a:pt x="27" y="477"/>
                  </a:cubicBezTo>
                  <a:cubicBezTo>
                    <a:pt x="27" y="477"/>
                    <a:pt x="27" y="477"/>
                    <a:pt x="27" y="477"/>
                  </a:cubicBezTo>
                  <a:cubicBezTo>
                    <a:pt x="28" y="477"/>
                    <a:pt x="28" y="478"/>
                    <a:pt x="28" y="478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29" y="481"/>
                    <a:pt x="27" y="483"/>
                    <a:pt x="25" y="484"/>
                  </a:cubicBezTo>
                  <a:cubicBezTo>
                    <a:pt x="25" y="484"/>
                    <a:pt x="25" y="484"/>
                    <a:pt x="25" y="484"/>
                  </a:cubicBezTo>
                  <a:cubicBezTo>
                    <a:pt x="24" y="484"/>
                    <a:pt x="24" y="485"/>
                    <a:pt x="23" y="485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2" y="485"/>
                    <a:pt x="20" y="483"/>
                    <a:pt x="19" y="481"/>
                  </a:cubicBezTo>
                  <a:close/>
                  <a:moveTo>
                    <a:pt x="14" y="467"/>
                  </a:moveTo>
                  <a:cubicBezTo>
                    <a:pt x="14" y="466"/>
                    <a:pt x="14" y="466"/>
                    <a:pt x="14" y="465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13" y="463"/>
                    <a:pt x="15" y="460"/>
                    <a:pt x="17" y="460"/>
                  </a:cubicBezTo>
                  <a:cubicBezTo>
                    <a:pt x="17" y="460"/>
                    <a:pt x="17" y="460"/>
                    <a:pt x="17" y="460"/>
                  </a:cubicBezTo>
                  <a:cubicBezTo>
                    <a:pt x="20" y="459"/>
                    <a:pt x="22" y="460"/>
                    <a:pt x="23" y="463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23" y="463"/>
                    <a:pt x="23" y="464"/>
                    <a:pt x="23" y="464"/>
                  </a:cubicBezTo>
                  <a:cubicBezTo>
                    <a:pt x="23" y="464"/>
                    <a:pt x="23" y="464"/>
                    <a:pt x="23" y="464"/>
                  </a:cubicBezTo>
                  <a:cubicBezTo>
                    <a:pt x="24" y="467"/>
                    <a:pt x="23" y="469"/>
                    <a:pt x="20" y="470"/>
                  </a:cubicBezTo>
                  <a:cubicBezTo>
                    <a:pt x="20" y="470"/>
                    <a:pt x="20" y="470"/>
                    <a:pt x="20" y="470"/>
                  </a:cubicBezTo>
                  <a:cubicBezTo>
                    <a:pt x="20" y="470"/>
                    <a:pt x="19" y="470"/>
                    <a:pt x="19" y="470"/>
                  </a:cubicBezTo>
                  <a:cubicBezTo>
                    <a:pt x="19" y="470"/>
                    <a:pt x="19" y="470"/>
                    <a:pt x="19" y="470"/>
                  </a:cubicBezTo>
                  <a:cubicBezTo>
                    <a:pt x="17" y="470"/>
                    <a:pt x="15" y="469"/>
                    <a:pt x="14" y="467"/>
                  </a:cubicBezTo>
                  <a:close/>
                  <a:moveTo>
                    <a:pt x="10" y="452"/>
                  </a:moveTo>
                  <a:cubicBezTo>
                    <a:pt x="10" y="452"/>
                    <a:pt x="10" y="451"/>
                    <a:pt x="10" y="451"/>
                  </a:cubicBezTo>
                  <a:cubicBezTo>
                    <a:pt x="10" y="451"/>
                    <a:pt x="10" y="451"/>
                    <a:pt x="10" y="451"/>
                  </a:cubicBezTo>
                  <a:cubicBezTo>
                    <a:pt x="9" y="448"/>
                    <a:pt x="11" y="446"/>
                    <a:pt x="14" y="445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16" y="444"/>
                    <a:pt x="19" y="446"/>
                    <a:pt x="19" y="448"/>
                  </a:cubicBezTo>
                  <a:cubicBezTo>
                    <a:pt x="19" y="448"/>
                    <a:pt x="19" y="448"/>
                    <a:pt x="19" y="448"/>
                  </a:cubicBezTo>
                  <a:cubicBezTo>
                    <a:pt x="19" y="449"/>
                    <a:pt x="19" y="449"/>
                    <a:pt x="20" y="450"/>
                  </a:cubicBezTo>
                  <a:cubicBezTo>
                    <a:pt x="20" y="450"/>
                    <a:pt x="20" y="450"/>
                    <a:pt x="20" y="450"/>
                  </a:cubicBezTo>
                  <a:cubicBezTo>
                    <a:pt x="20" y="452"/>
                    <a:pt x="19" y="455"/>
                    <a:pt x="16" y="455"/>
                  </a:cubicBezTo>
                  <a:cubicBezTo>
                    <a:pt x="16" y="455"/>
                    <a:pt x="16" y="455"/>
                    <a:pt x="16" y="455"/>
                  </a:cubicBezTo>
                  <a:cubicBezTo>
                    <a:pt x="16" y="456"/>
                    <a:pt x="15" y="456"/>
                    <a:pt x="15" y="456"/>
                  </a:cubicBezTo>
                  <a:cubicBezTo>
                    <a:pt x="15" y="456"/>
                    <a:pt x="15" y="456"/>
                    <a:pt x="15" y="456"/>
                  </a:cubicBezTo>
                  <a:cubicBezTo>
                    <a:pt x="13" y="456"/>
                    <a:pt x="11" y="454"/>
                    <a:pt x="10" y="452"/>
                  </a:cubicBezTo>
                  <a:close/>
                  <a:moveTo>
                    <a:pt x="7" y="437"/>
                  </a:moveTo>
                  <a:cubicBezTo>
                    <a:pt x="7" y="437"/>
                    <a:pt x="7" y="436"/>
                    <a:pt x="7" y="436"/>
                  </a:cubicBezTo>
                  <a:cubicBezTo>
                    <a:pt x="7" y="436"/>
                    <a:pt x="7" y="436"/>
                    <a:pt x="7" y="436"/>
                  </a:cubicBezTo>
                  <a:cubicBezTo>
                    <a:pt x="6" y="433"/>
                    <a:pt x="8" y="431"/>
                    <a:pt x="11" y="430"/>
                  </a:cubicBezTo>
                  <a:cubicBezTo>
                    <a:pt x="11" y="430"/>
                    <a:pt x="11" y="430"/>
                    <a:pt x="11" y="430"/>
                  </a:cubicBezTo>
                  <a:cubicBezTo>
                    <a:pt x="13" y="430"/>
                    <a:pt x="16" y="431"/>
                    <a:pt x="16" y="434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34"/>
                    <a:pt x="16" y="435"/>
                    <a:pt x="16" y="435"/>
                  </a:cubicBezTo>
                  <a:cubicBezTo>
                    <a:pt x="16" y="435"/>
                    <a:pt x="16" y="435"/>
                    <a:pt x="16" y="435"/>
                  </a:cubicBezTo>
                  <a:cubicBezTo>
                    <a:pt x="17" y="438"/>
                    <a:pt x="15" y="440"/>
                    <a:pt x="13" y="441"/>
                  </a:cubicBezTo>
                  <a:cubicBezTo>
                    <a:pt x="13" y="441"/>
                    <a:pt x="13" y="441"/>
                    <a:pt x="13" y="441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9" y="441"/>
                    <a:pt x="8" y="439"/>
                    <a:pt x="7" y="437"/>
                  </a:cubicBezTo>
                  <a:close/>
                  <a:moveTo>
                    <a:pt x="4" y="422"/>
                  </a:moveTo>
                  <a:cubicBezTo>
                    <a:pt x="4" y="421"/>
                    <a:pt x="4" y="421"/>
                    <a:pt x="4" y="421"/>
                  </a:cubicBezTo>
                  <a:cubicBezTo>
                    <a:pt x="4" y="421"/>
                    <a:pt x="4" y="421"/>
                    <a:pt x="4" y="421"/>
                  </a:cubicBezTo>
                  <a:cubicBezTo>
                    <a:pt x="4" y="418"/>
                    <a:pt x="6" y="416"/>
                    <a:pt x="8" y="415"/>
                  </a:cubicBezTo>
                  <a:cubicBezTo>
                    <a:pt x="8" y="415"/>
                    <a:pt x="8" y="415"/>
                    <a:pt x="8" y="415"/>
                  </a:cubicBezTo>
                  <a:cubicBezTo>
                    <a:pt x="11" y="415"/>
                    <a:pt x="13" y="417"/>
                    <a:pt x="14" y="419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3"/>
                    <a:pt x="12" y="425"/>
                    <a:pt x="10" y="426"/>
                  </a:cubicBezTo>
                  <a:cubicBezTo>
                    <a:pt x="10" y="426"/>
                    <a:pt x="10" y="426"/>
                    <a:pt x="10" y="426"/>
                  </a:cubicBezTo>
                  <a:cubicBezTo>
                    <a:pt x="10" y="426"/>
                    <a:pt x="9" y="426"/>
                    <a:pt x="9" y="426"/>
                  </a:cubicBezTo>
                  <a:cubicBezTo>
                    <a:pt x="9" y="426"/>
                    <a:pt x="9" y="426"/>
                    <a:pt x="9" y="426"/>
                  </a:cubicBezTo>
                  <a:cubicBezTo>
                    <a:pt x="7" y="426"/>
                    <a:pt x="5" y="424"/>
                    <a:pt x="4" y="422"/>
                  </a:cubicBezTo>
                  <a:close/>
                  <a:moveTo>
                    <a:pt x="2" y="407"/>
                  </a:moveTo>
                  <a:cubicBezTo>
                    <a:pt x="2" y="406"/>
                    <a:pt x="2" y="406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3"/>
                    <a:pt x="4" y="400"/>
                    <a:pt x="6" y="400"/>
                  </a:cubicBezTo>
                  <a:cubicBezTo>
                    <a:pt x="6" y="400"/>
                    <a:pt x="6" y="400"/>
                    <a:pt x="6" y="400"/>
                  </a:cubicBezTo>
                  <a:cubicBezTo>
                    <a:pt x="9" y="400"/>
                    <a:pt x="11" y="402"/>
                    <a:pt x="12" y="404"/>
                  </a:cubicBezTo>
                  <a:cubicBezTo>
                    <a:pt x="12" y="404"/>
                    <a:pt x="12" y="404"/>
                    <a:pt x="12" y="404"/>
                  </a:cubicBezTo>
                  <a:cubicBezTo>
                    <a:pt x="12" y="405"/>
                    <a:pt x="12" y="405"/>
                    <a:pt x="12" y="406"/>
                  </a:cubicBezTo>
                  <a:cubicBezTo>
                    <a:pt x="12" y="406"/>
                    <a:pt x="12" y="406"/>
                    <a:pt x="12" y="406"/>
                  </a:cubicBezTo>
                  <a:cubicBezTo>
                    <a:pt x="12" y="408"/>
                    <a:pt x="10" y="411"/>
                    <a:pt x="8" y="411"/>
                  </a:cubicBezTo>
                  <a:cubicBezTo>
                    <a:pt x="8" y="411"/>
                    <a:pt x="8" y="411"/>
                    <a:pt x="8" y="411"/>
                  </a:cubicBezTo>
                  <a:cubicBezTo>
                    <a:pt x="7" y="411"/>
                    <a:pt x="7" y="411"/>
                    <a:pt x="7" y="411"/>
                  </a:cubicBezTo>
                  <a:cubicBezTo>
                    <a:pt x="7" y="411"/>
                    <a:pt x="7" y="411"/>
                    <a:pt x="7" y="411"/>
                  </a:cubicBezTo>
                  <a:cubicBezTo>
                    <a:pt x="5" y="411"/>
                    <a:pt x="3" y="409"/>
                    <a:pt x="2" y="407"/>
                  </a:cubicBezTo>
                  <a:close/>
                  <a:moveTo>
                    <a:pt x="1" y="392"/>
                  </a:moveTo>
                  <a:cubicBezTo>
                    <a:pt x="1" y="391"/>
                    <a:pt x="1" y="391"/>
                    <a:pt x="1" y="390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1" y="388"/>
                    <a:pt x="3" y="385"/>
                    <a:pt x="5" y="385"/>
                  </a:cubicBezTo>
                  <a:cubicBezTo>
                    <a:pt x="5" y="385"/>
                    <a:pt x="5" y="385"/>
                    <a:pt x="5" y="385"/>
                  </a:cubicBezTo>
                  <a:cubicBezTo>
                    <a:pt x="8" y="385"/>
                    <a:pt x="10" y="387"/>
                    <a:pt x="10" y="390"/>
                  </a:cubicBezTo>
                  <a:cubicBezTo>
                    <a:pt x="10" y="390"/>
                    <a:pt x="10" y="390"/>
                    <a:pt x="10" y="390"/>
                  </a:cubicBezTo>
                  <a:cubicBezTo>
                    <a:pt x="10" y="390"/>
                    <a:pt x="10" y="390"/>
                    <a:pt x="10" y="391"/>
                  </a:cubicBezTo>
                  <a:cubicBezTo>
                    <a:pt x="10" y="391"/>
                    <a:pt x="10" y="391"/>
                    <a:pt x="10" y="391"/>
                  </a:cubicBezTo>
                  <a:cubicBezTo>
                    <a:pt x="10" y="391"/>
                    <a:pt x="10" y="391"/>
                    <a:pt x="10" y="391"/>
                  </a:cubicBezTo>
                  <a:cubicBezTo>
                    <a:pt x="11" y="393"/>
                    <a:pt x="9" y="396"/>
                    <a:pt x="6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3" y="396"/>
                    <a:pt x="1" y="394"/>
                    <a:pt x="1" y="392"/>
                  </a:cubicBezTo>
                  <a:close/>
                  <a:moveTo>
                    <a:pt x="0" y="376"/>
                  </a:moveTo>
                  <a:cubicBezTo>
                    <a:pt x="0" y="376"/>
                    <a:pt x="0" y="375"/>
                    <a:pt x="0" y="37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72"/>
                    <a:pt x="2" y="370"/>
                    <a:pt x="5" y="370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7" y="370"/>
                    <a:pt x="9" y="372"/>
                    <a:pt x="10" y="375"/>
                  </a:cubicBezTo>
                  <a:cubicBezTo>
                    <a:pt x="10" y="375"/>
                    <a:pt x="10" y="375"/>
                    <a:pt x="10" y="375"/>
                  </a:cubicBezTo>
                  <a:cubicBezTo>
                    <a:pt x="10" y="375"/>
                    <a:pt x="10" y="375"/>
                    <a:pt x="10" y="376"/>
                  </a:cubicBezTo>
                  <a:cubicBezTo>
                    <a:pt x="10" y="376"/>
                    <a:pt x="10" y="376"/>
                    <a:pt x="10" y="376"/>
                  </a:cubicBezTo>
                  <a:cubicBezTo>
                    <a:pt x="10" y="376"/>
                    <a:pt x="10" y="376"/>
                    <a:pt x="10" y="376"/>
                  </a:cubicBezTo>
                  <a:cubicBezTo>
                    <a:pt x="10" y="379"/>
                    <a:pt x="8" y="381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2" y="381"/>
                    <a:pt x="0" y="379"/>
                    <a:pt x="0" y="376"/>
                  </a:cubicBezTo>
                  <a:close/>
                  <a:moveTo>
                    <a:pt x="5" y="366"/>
                  </a:moveTo>
                  <a:cubicBezTo>
                    <a:pt x="2" y="366"/>
                    <a:pt x="0" y="364"/>
                    <a:pt x="0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57"/>
                    <a:pt x="2" y="355"/>
                    <a:pt x="5" y="355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7" y="355"/>
                    <a:pt x="9" y="357"/>
                    <a:pt x="9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1"/>
                    <a:pt x="9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9" y="364"/>
                    <a:pt x="7" y="366"/>
                    <a:pt x="5" y="366"/>
                  </a:cubicBezTo>
                  <a:cubicBezTo>
                    <a:pt x="5" y="366"/>
                    <a:pt x="5" y="366"/>
                    <a:pt x="5" y="366"/>
                  </a:cubicBezTo>
                  <a:cubicBezTo>
                    <a:pt x="5" y="366"/>
                    <a:pt x="5" y="366"/>
                    <a:pt x="5" y="366"/>
                  </a:cubicBezTo>
                  <a:close/>
                  <a:moveTo>
                    <a:pt x="5" y="351"/>
                  </a:moveTo>
                  <a:cubicBezTo>
                    <a:pt x="2" y="350"/>
                    <a:pt x="0" y="348"/>
                    <a:pt x="0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5"/>
                    <a:pt x="0" y="345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342"/>
                    <a:pt x="3" y="340"/>
                    <a:pt x="5" y="340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8" y="340"/>
                    <a:pt x="10" y="342"/>
                    <a:pt x="10" y="345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0" y="345"/>
                    <a:pt x="10" y="346"/>
                    <a:pt x="10" y="346"/>
                  </a:cubicBezTo>
                  <a:cubicBezTo>
                    <a:pt x="10" y="346"/>
                    <a:pt x="10" y="346"/>
                    <a:pt x="10" y="346"/>
                  </a:cubicBezTo>
                  <a:cubicBezTo>
                    <a:pt x="10" y="346"/>
                    <a:pt x="10" y="346"/>
                    <a:pt x="10" y="346"/>
                  </a:cubicBezTo>
                  <a:cubicBezTo>
                    <a:pt x="10" y="349"/>
                    <a:pt x="8" y="351"/>
                    <a:pt x="5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1"/>
                    <a:pt x="5" y="351"/>
                  </a:cubicBezTo>
                  <a:close/>
                  <a:moveTo>
                    <a:pt x="6" y="335"/>
                  </a:moveTo>
                  <a:cubicBezTo>
                    <a:pt x="3" y="335"/>
                    <a:pt x="1" y="333"/>
                    <a:pt x="1" y="330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1" y="330"/>
                    <a:pt x="1" y="329"/>
                    <a:pt x="1" y="329"/>
                  </a:cubicBezTo>
                  <a:cubicBezTo>
                    <a:pt x="1" y="329"/>
                    <a:pt x="1" y="329"/>
                    <a:pt x="1" y="329"/>
                  </a:cubicBezTo>
                  <a:cubicBezTo>
                    <a:pt x="2" y="326"/>
                    <a:pt x="4" y="324"/>
                    <a:pt x="6" y="325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9" y="325"/>
                    <a:pt x="11" y="327"/>
                    <a:pt x="11" y="330"/>
                  </a:cubicBezTo>
                  <a:cubicBezTo>
                    <a:pt x="11" y="330"/>
                    <a:pt x="11" y="330"/>
                    <a:pt x="11" y="330"/>
                  </a:cubicBezTo>
                  <a:cubicBezTo>
                    <a:pt x="11" y="330"/>
                    <a:pt x="11" y="331"/>
                    <a:pt x="1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0" y="334"/>
                    <a:pt x="8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7" y="320"/>
                  </a:moveTo>
                  <a:cubicBezTo>
                    <a:pt x="4" y="320"/>
                    <a:pt x="2" y="318"/>
                    <a:pt x="3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315"/>
                    <a:pt x="3" y="314"/>
                    <a:pt x="3" y="314"/>
                  </a:cubicBezTo>
                  <a:cubicBezTo>
                    <a:pt x="3" y="314"/>
                    <a:pt x="3" y="314"/>
                    <a:pt x="3" y="314"/>
                  </a:cubicBezTo>
                  <a:cubicBezTo>
                    <a:pt x="3" y="311"/>
                    <a:pt x="6" y="309"/>
                    <a:pt x="8" y="310"/>
                  </a:cubicBezTo>
                  <a:cubicBezTo>
                    <a:pt x="8" y="310"/>
                    <a:pt x="8" y="310"/>
                    <a:pt x="8" y="310"/>
                  </a:cubicBezTo>
                  <a:cubicBezTo>
                    <a:pt x="11" y="310"/>
                    <a:pt x="13" y="312"/>
                    <a:pt x="12" y="315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2" y="315"/>
                    <a:pt x="12" y="316"/>
                    <a:pt x="12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12" y="319"/>
                    <a:pt x="10" y="320"/>
                    <a:pt x="7" y="320"/>
                  </a:cubicBezTo>
                  <a:cubicBezTo>
                    <a:pt x="7" y="320"/>
                    <a:pt x="7" y="320"/>
                    <a:pt x="7" y="320"/>
                  </a:cubicBezTo>
                  <a:cubicBezTo>
                    <a:pt x="7" y="320"/>
                    <a:pt x="7" y="320"/>
                    <a:pt x="7" y="320"/>
                  </a:cubicBezTo>
                  <a:close/>
                  <a:moveTo>
                    <a:pt x="9" y="305"/>
                  </a:moveTo>
                  <a:cubicBezTo>
                    <a:pt x="6" y="305"/>
                    <a:pt x="5" y="303"/>
                    <a:pt x="5" y="300"/>
                  </a:cubicBezTo>
                  <a:cubicBezTo>
                    <a:pt x="5" y="300"/>
                    <a:pt x="5" y="300"/>
                    <a:pt x="5" y="300"/>
                  </a:cubicBezTo>
                  <a:cubicBezTo>
                    <a:pt x="5" y="300"/>
                    <a:pt x="5" y="299"/>
                    <a:pt x="5" y="299"/>
                  </a:cubicBezTo>
                  <a:cubicBezTo>
                    <a:pt x="5" y="299"/>
                    <a:pt x="5" y="299"/>
                    <a:pt x="5" y="299"/>
                  </a:cubicBezTo>
                  <a:cubicBezTo>
                    <a:pt x="6" y="296"/>
                    <a:pt x="8" y="294"/>
                    <a:pt x="11" y="295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13" y="295"/>
                    <a:pt x="15" y="298"/>
                    <a:pt x="15" y="300"/>
                  </a:cubicBezTo>
                  <a:cubicBezTo>
                    <a:pt x="15" y="300"/>
                    <a:pt x="15" y="300"/>
                    <a:pt x="15" y="300"/>
                  </a:cubicBezTo>
                  <a:cubicBezTo>
                    <a:pt x="14" y="301"/>
                    <a:pt x="14" y="301"/>
                    <a:pt x="14" y="302"/>
                  </a:cubicBezTo>
                  <a:cubicBezTo>
                    <a:pt x="14" y="302"/>
                    <a:pt x="14" y="302"/>
                    <a:pt x="14" y="302"/>
                  </a:cubicBezTo>
                  <a:cubicBezTo>
                    <a:pt x="14" y="304"/>
                    <a:pt x="12" y="305"/>
                    <a:pt x="10" y="305"/>
                  </a:cubicBezTo>
                  <a:cubicBezTo>
                    <a:pt x="10" y="305"/>
                    <a:pt x="10" y="305"/>
                    <a:pt x="10" y="305"/>
                  </a:cubicBezTo>
                  <a:cubicBezTo>
                    <a:pt x="9" y="305"/>
                    <a:pt x="9" y="305"/>
                    <a:pt x="9" y="305"/>
                  </a:cubicBezTo>
                  <a:close/>
                  <a:moveTo>
                    <a:pt x="11" y="290"/>
                  </a:moveTo>
                  <a:cubicBezTo>
                    <a:pt x="9" y="290"/>
                    <a:pt x="7" y="287"/>
                    <a:pt x="8" y="285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8" y="284"/>
                    <a:pt x="8" y="284"/>
                    <a:pt x="8" y="284"/>
                  </a:cubicBezTo>
                  <a:cubicBezTo>
                    <a:pt x="8" y="284"/>
                    <a:pt x="8" y="284"/>
                    <a:pt x="8" y="284"/>
                  </a:cubicBezTo>
                  <a:cubicBezTo>
                    <a:pt x="9" y="281"/>
                    <a:pt x="11" y="279"/>
                    <a:pt x="14" y="280"/>
                  </a:cubicBezTo>
                  <a:cubicBezTo>
                    <a:pt x="14" y="280"/>
                    <a:pt x="14" y="280"/>
                    <a:pt x="14" y="280"/>
                  </a:cubicBezTo>
                  <a:cubicBezTo>
                    <a:pt x="16" y="280"/>
                    <a:pt x="18" y="283"/>
                    <a:pt x="17" y="286"/>
                  </a:cubicBezTo>
                  <a:cubicBezTo>
                    <a:pt x="17" y="286"/>
                    <a:pt x="17" y="286"/>
                    <a:pt x="17" y="286"/>
                  </a:cubicBezTo>
                  <a:cubicBezTo>
                    <a:pt x="17" y="286"/>
                    <a:pt x="17" y="286"/>
                    <a:pt x="17" y="287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17" y="289"/>
                    <a:pt x="15" y="291"/>
                    <a:pt x="12" y="291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2" y="291"/>
                    <a:pt x="12" y="291"/>
                    <a:pt x="11" y="290"/>
                  </a:cubicBezTo>
                  <a:close/>
                  <a:moveTo>
                    <a:pt x="15" y="276"/>
                  </a:moveTo>
                  <a:cubicBezTo>
                    <a:pt x="12" y="275"/>
                    <a:pt x="11" y="272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2" y="269"/>
                    <a:pt x="12" y="269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2" y="266"/>
                    <a:pt x="15" y="265"/>
                    <a:pt x="17" y="265"/>
                  </a:cubicBezTo>
                  <a:cubicBezTo>
                    <a:pt x="17" y="265"/>
                    <a:pt x="17" y="265"/>
                    <a:pt x="17" y="265"/>
                  </a:cubicBezTo>
                  <a:cubicBezTo>
                    <a:pt x="20" y="266"/>
                    <a:pt x="21" y="269"/>
                    <a:pt x="21" y="271"/>
                  </a:cubicBezTo>
                  <a:cubicBezTo>
                    <a:pt x="21" y="271"/>
                    <a:pt x="21" y="271"/>
                    <a:pt x="21" y="271"/>
                  </a:cubicBezTo>
                  <a:cubicBezTo>
                    <a:pt x="21" y="271"/>
                    <a:pt x="21" y="272"/>
                    <a:pt x="20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0" y="274"/>
                    <a:pt x="18" y="276"/>
                    <a:pt x="16" y="276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16" y="276"/>
                    <a:pt x="15" y="276"/>
                    <a:pt x="15" y="276"/>
                  </a:cubicBezTo>
                  <a:close/>
                  <a:moveTo>
                    <a:pt x="19" y="261"/>
                  </a:moveTo>
                  <a:cubicBezTo>
                    <a:pt x="16" y="260"/>
                    <a:pt x="15" y="258"/>
                    <a:pt x="16" y="255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6" y="255"/>
                    <a:pt x="16" y="254"/>
                    <a:pt x="16" y="254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7" y="251"/>
                    <a:pt x="19" y="250"/>
                    <a:pt x="22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4" y="252"/>
                    <a:pt x="26" y="254"/>
                    <a:pt x="25" y="257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7"/>
                    <a:pt x="25" y="258"/>
                    <a:pt x="25" y="258"/>
                  </a:cubicBezTo>
                  <a:cubicBezTo>
                    <a:pt x="25" y="258"/>
                    <a:pt x="25" y="258"/>
                    <a:pt x="25" y="258"/>
                  </a:cubicBezTo>
                  <a:cubicBezTo>
                    <a:pt x="24" y="260"/>
                    <a:pt x="22" y="261"/>
                    <a:pt x="20" y="261"/>
                  </a:cubicBezTo>
                  <a:cubicBezTo>
                    <a:pt x="20" y="261"/>
                    <a:pt x="20" y="261"/>
                    <a:pt x="20" y="261"/>
                  </a:cubicBezTo>
                  <a:cubicBezTo>
                    <a:pt x="20" y="261"/>
                    <a:pt x="19" y="261"/>
                    <a:pt x="19" y="261"/>
                  </a:cubicBezTo>
                  <a:close/>
                  <a:moveTo>
                    <a:pt x="23" y="247"/>
                  </a:moveTo>
                  <a:cubicBezTo>
                    <a:pt x="21" y="246"/>
                    <a:pt x="19" y="243"/>
                    <a:pt x="20" y="241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21" y="240"/>
                    <a:pt x="21" y="240"/>
                    <a:pt x="21" y="239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7"/>
                    <a:pt x="24" y="236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9" y="237"/>
                    <a:pt x="31" y="240"/>
                    <a:pt x="30" y="243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30" y="243"/>
                    <a:pt x="29" y="243"/>
                    <a:pt x="29" y="244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29" y="246"/>
                    <a:pt x="27" y="247"/>
                    <a:pt x="25" y="247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7"/>
                    <a:pt x="24" y="247"/>
                    <a:pt x="23" y="247"/>
                  </a:cubicBezTo>
                  <a:close/>
                  <a:moveTo>
                    <a:pt x="28" y="233"/>
                  </a:moveTo>
                  <a:cubicBezTo>
                    <a:pt x="26" y="232"/>
                    <a:pt x="25" y="229"/>
                    <a:pt x="26" y="226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6"/>
                    <a:pt x="26" y="226"/>
                    <a:pt x="26" y="225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30" y="222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5" y="224"/>
                    <a:pt x="36" y="226"/>
                    <a:pt x="35" y="229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35" y="229"/>
                    <a:pt x="35" y="230"/>
                    <a:pt x="35" y="230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4" y="232"/>
                    <a:pt x="32" y="233"/>
                    <a:pt x="30" y="233"/>
                  </a:cubicBezTo>
                  <a:cubicBezTo>
                    <a:pt x="30" y="233"/>
                    <a:pt x="30" y="233"/>
                    <a:pt x="30" y="233"/>
                  </a:cubicBezTo>
                  <a:cubicBezTo>
                    <a:pt x="30" y="233"/>
                    <a:pt x="29" y="233"/>
                    <a:pt x="28" y="233"/>
                  </a:cubicBezTo>
                  <a:close/>
                  <a:moveTo>
                    <a:pt x="34" y="219"/>
                  </a:moveTo>
                  <a:cubicBezTo>
                    <a:pt x="32" y="217"/>
                    <a:pt x="31" y="215"/>
                    <a:pt x="32" y="212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32" y="212"/>
                    <a:pt x="32" y="212"/>
                    <a:pt x="33" y="211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4" y="209"/>
                    <a:pt x="37" y="208"/>
                    <a:pt x="39" y="209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1" y="210"/>
                    <a:pt x="42" y="213"/>
                    <a:pt x="41" y="215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1" y="216"/>
                    <a:pt x="41" y="216"/>
                    <a:pt x="41" y="216"/>
                  </a:cubicBezTo>
                  <a:cubicBezTo>
                    <a:pt x="40" y="218"/>
                    <a:pt x="38" y="219"/>
                    <a:pt x="36" y="219"/>
                  </a:cubicBezTo>
                  <a:cubicBezTo>
                    <a:pt x="36" y="219"/>
                    <a:pt x="36" y="219"/>
                    <a:pt x="36" y="219"/>
                  </a:cubicBezTo>
                  <a:cubicBezTo>
                    <a:pt x="36" y="219"/>
                    <a:pt x="35" y="219"/>
                    <a:pt x="34" y="219"/>
                  </a:cubicBezTo>
                  <a:close/>
                  <a:moveTo>
                    <a:pt x="41" y="205"/>
                  </a:moveTo>
                  <a:cubicBezTo>
                    <a:pt x="39" y="204"/>
                    <a:pt x="38" y="201"/>
                    <a:pt x="39" y="19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39" y="198"/>
                    <a:pt x="39" y="198"/>
                    <a:pt x="40" y="19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1" y="195"/>
                    <a:pt x="44" y="194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8" y="197"/>
                    <a:pt x="49" y="200"/>
                    <a:pt x="48" y="202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8" y="202"/>
                    <a:pt x="47" y="203"/>
                    <a:pt x="47" y="203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46" y="205"/>
                    <a:pt x="45" y="206"/>
                    <a:pt x="43" y="206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42" y="206"/>
                    <a:pt x="42" y="205"/>
                    <a:pt x="41" y="205"/>
                  </a:cubicBezTo>
                  <a:close/>
                  <a:moveTo>
                    <a:pt x="48" y="192"/>
                  </a:moveTo>
                  <a:cubicBezTo>
                    <a:pt x="46" y="190"/>
                    <a:pt x="45" y="187"/>
                    <a:pt x="46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5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2"/>
                    <a:pt x="51" y="181"/>
                    <a:pt x="54" y="182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6" y="184"/>
                    <a:pt x="57" y="187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5" y="190"/>
                    <a:pt x="55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54" y="191"/>
                    <a:pt x="52" y="192"/>
                    <a:pt x="50" y="192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49" y="192"/>
                    <a:pt x="48" y="192"/>
                  </a:cubicBezTo>
                  <a:close/>
                  <a:moveTo>
                    <a:pt x="56" y="179"/>
                  </a:moveTo>
                  <a:cubicBezTo>
                    <a:pt x="54" y="177"/>
                    <a:pt x="53" y="174"/>
                    <a:pt x="55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5" y="172"/>
                    <a:pt x="55" y="171"/>
                    <a:pt x="55" y="171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57" y="169"/>
                    <a:pt x="60" y="168"/>
                    <a:pt x="62" y="170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64" y="171"/>
                    <a:pt x="65" y="174"/>
                    <a:pt x="63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7"/>
                    <a:pt x="63" y="177"/>
                    <a:pt x="62" y="177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79"/>
                    <a:pt x="60" y="179"/>
                    <a:pt x="58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8" y="179"/>
                    <a:pt x="57" y="179"/>
                    <a:pt x="56" y="179"/>
                  </a:cubicBezTo>
                  <a:close/>
                  <a:moveTo>
                    <a:pt x="64" y="166"/>
                  </a:moveTo>
                  <a:cubicBezTo>
                    <a:pt x="62" y="165"/>
                    <a:pt x="62" y="162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64" y="159"/>
                    <a:pt x="64" y="159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56"/>
                    <a:pt x="69" y="156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3" y="159"/>
                    <a:pt x="73" y="162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1" y="164"/>
                    <a:pt x="71" y="165"/>
                    <a:pt x="71" y="165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6"/>
                    <a:pt x="69" y="167"/>
                    <a:pt x="67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6" y="167"/>
                    <a:pt x="65" y="167"/>
                    <a:pt x="64" y="166"/>
                  </a:cubicBezTo>
                  <a:close/>
                  <a:moveTo>
                    <a:pt x="73" y="154"/>
                  </a:moveTo>
                  <a:cubicBezTo>
                    <a:pt x="71" y="152"/>
                    <a:pt x="71" y="149"/>
                    <a:pt x="72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5" y="144"/>
                    <a:pt x="78" y="144"/>
                    <a:pt x="80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2" y="147"/>
                    <a:pt x="82" y="150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0" y="152"/>
                    <a:pt x="80" y="153"/>
                    <a:pt x="80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8" y="155"/>
                    <a:pt x="76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5" y="155"/>
                    <a:pt x="74" y="155"/>
                    <a:pt x="73" y="154"/>
                  </a:cubicBezTo>
                  <a:close/>
                  <a:moveTo>
                    <a:pt x="83" y="142"/>
                  </a:moveTo>
                  <a:cubicBezTo>
                    <a:pt x="81" y="140"/>
                    <a:pt x="81" y="137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3" y="135"/>
                    <a:pt x="83" y="135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5" y="132"/>
                    <a:pt x="88" y="132"/>
                    <a:pt x="90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2" y="136"/>
                    <a:pt x="92" y="139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3"/>
                    <a:pt x="87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3"/>
                    <a:pt x="84" y="143"/>
                    <a:pt x="83" y="142"/>
                  </a:cubicBezTo>
                  <a:close/>
                  <a:moveTo>
                    <a:pt x="93" y="131"/>
                  </a:moveTo>
                  <a:cubicBezTo>
                    <a:pt x="91" y="129"/>
                    <a:pt x="91" y="126"/>
                    <a:pt x="93" y="124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4"/>
                    <a:pt x="93" y="123"/>
                    <a:pt x="93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5" y="121"/>
                    <a:pt x="98" y="121"/>
                    <a:pt x="100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2" y="125"/>
                    <a:pt x="102" y="128"/>
                    <a:pt x="100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0"/>
                    <a:pt x="100" y="130"/>
                    <a:pt x="99" y="131"/>
                  </a:cubicBezTo>
                  <a:cubicBezTo>
                    <a:pt x="99" y="131"/>
                    <a:pt x="99" y="131"/>
                    <a:pt x="99" y="131"/>
                  </a:cubicBezTo>
                  <a:cubicBezTo>
                    <a:pt x="98" y="132"/>
                    <a:pt x="97" y="132"/>
                    <a:pt x="96" y="132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5" y="132"/>
                    <a:pt x="94" y="132"/>
                    <a:pt x="93" y="131"/>
                  </a:cubicBezTo>
                  <a:close/>
                  <a:moveTo>
                    <a:pt x="103" y="120"/>
                  </a:moveTo>
                  <a:cubicBezTo>
                    <a:pt x="101" y="118"/>
                    <a:pt x="101" y="115"/>
                    <a:pt x="103" y="113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4" y="113"/>
                    <a:pt x="104" y="113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6" y="110"/>
                    <a:pt x="109" y="110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3" y="114"/>
                    <a:pt x="113" y="117"/>
                    <a:pt x="111" y="119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1" y="119"/>
                    <a:pt x="110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8" y="121"/>
                    <a:pt x="10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5" y="121"/>
                    <a:pt x="104" y="121"/>
                    <a:pt x="103" y="120"/>
                  </a:cubicBezTo>
                  <a:close/>
                  <a:moveTo>
                    <a:pt x="114" y="109"/>
                  </a:moveTo>
                  <a:cubicBezTo>
                    <a:pt x="112" y="107"/>
                    <a:pt x="113" y="104"/>
                    <a:pt x="114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7" y="100"/>
                    <a:pt x="120" y="100"/>
                    <a:pt x="122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4" y="104"/>
                    <a:pt x="124" y="107"/>
                    <a:pt x="122" y="109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1" y="109"/>
                    <a:pt x="121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0" y="110"/>
                    <a:pt x="119" y="111"/>
                    <a:pt x="118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6" y="111"/>
                    <a:pt x="115" y="110"/>
                    <a:pt x="114" y="109"/>
                  </a:cubicBezTo>
                  <a:close/>
                  <a:moveTo>
                    <a:pt x="125" y="99"/>
                  </a:moveTo>
                  <a:cubicBezTo>
                    <a:pt x="124" y="97"/>
                    <a:pt x="124" y="94"/>
                    <a:pt x="126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6" y="92"/>
                    <a:pt x="127" y="92"/>
                    <a:pt x="127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9" y="90"/>
                    <a:pt x="132" y="90"/>
                    <a:pt x="134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5" y="94"/>
                    <a:pt x="135" y="97"/>
                    <a:pt x="133" y="99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3" y="99"/>
                    <a:pt x="132" y="100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1" y="101"/>
                    <a:pt x="130" y="101"/>
                    <a:pt x="129" y="101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8" y="101"/>
                    <a:pt x="126" y="100"/>
                    <a:pt x="125" y="99"/>
                  </a:cubicBezTo>
                  <a:close/>
                  <a:moveTo>
                    <a:pt x="137" y="90"/>
                  </a:moveTo>
                  <a:cubicBezTo>
                    <a:pt x="135" y="88"/>
                    <a:pt x="136" y="85"/>
                    <a:pt x="138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8" y="83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41" y="81"/>
                    <a:pt x="144" y="81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7" y="85"/>
                    <a:pt x="147" y="88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3" y="91"/>
                    <a:pt x="142" y="91"/>
                    <a:pt x="141" y="9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39" y="91"/>
                    <a:pt x="138" y="91"/>
                    <a:pt x="137" y="90"/>
                  </a:cubicBezTo>
                  <a:close/>
                  <a:moveTo>
                    <a:pt x="149" y="80"/>
                  </a:moveTo>
                  <a:cubicBezTo>
                    <a:pt x="148" y="78"/>
                    <a:pt x="148" y="75"/>
                    <a:pt x="150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1" y="74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3" y="71"/>
                    <a:pt x="156" y="72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6"/>
                    <a:pt x="159" y="79"/>
                    <a:pt x="157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5" y="82"/>
                    <a:pt x="154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1" y="82"/>
                    <a:pt x="150" y="82"/>
                    <a:pt x="149" y="80"/>
                  </a:cubicBezTo>
                  <a:close/>
                  <a:moveTo>
                    <a:pt x="161" y="72"/>
                  </a:moveTo>
                  <a:cubicBezTo>
                    <a:pt x="160" y="69"/>
                    <a:pt x="161" y="67"/>
                    <a:pt x="163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3" y="65"/>
                    <a:pt x="163" y="65"/>
                    <a:pt x="164" y="64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6" y="63"/>
                    <a:pt x="169" y="63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2" y="68"/>
                    <a:pt x="171" y="71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8" y="73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73"/>
                    <a:pt x="166" y="74"/>
                    <a:pt x="165" y="74"/>
                  </a:cubicBezTo>
                  <a:cubicBezTo>
                    <a:pt x="165" y="74"/>
                    <a:pt x="165" y="74"/>
                    <a:pt x="165" y="74"/>
                  </a:cubicBezTo>
                  <a:cubicBezTo>
                    <a:pt x="164" y="74"/>
                    <a:pt x="162" y="73"/>
                    <a:pt x="161" y="72"/>
                  </a:cubicBezTo>
                  <a:close/>
                  <a:moveTo>
                    <a:pt x="174" y="63"/>
                  </a:moveTo>
                  <a:cubicBezTo>
                    <a:pt x="173" y="61"/>
                    <a:pt x="173" y="58"/>
                    <a:pt x="176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6"/>
                    <a:pt x="176" y="56"/>
                    <a:pt x="177" y="56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9" y="55"/>
                    <a:pt x="182" y="55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5" y="60"/>
                    <a:pt x="184" y="63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0" y="65"/>
                    <a:pt x="179" y="65"/>
                    <a:pt x="178" y="65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7" y="65"/>
                    <a:pt x="175" y="65"/>
                    <a:pt x="174" y="63"/>
                  </a:cubicBezTo>
                  <a:close/>
                  <a:moveTo>
                    <a:pt x="187" y="55"/>
                  </a:moveTo>
                  <a:cubicBezTo>
                    <a:pt x="186" y="53"/>
                    <a:pt x="186" y="50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8"/>
                    <a:pt x="190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7"/>
                    <a:pt x="195" y="48"/>
                    <a:pt x="196" y="50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8" y="52"/>
                    <a:pt x="197" y="55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4" y="57"/>
                    <a:pt x="194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2" y="58"/>
                    <a:pt x="191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89" y="58"/>
                    <a:pt x="188" y="57"/>
                    <a:pt x="187" y="55"/>
                  </a:cubicBezTo>
                  <a:close/>
                  <a:moveTo>
                    <a:pt x="200" y="48"/>
                  </a:moveTo>
                  <a:cubicBezTo>
                    <a:pt x="199" y="45"/>
                    <a:pt x="200" y="43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6" y="39"/>
                    <a:pt x="208" y="40"/>
                    <a:pt x="210" y="43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1" y="45"/>
                    <a:pt x="210" y="48"/>
                    <a:pt x="208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7" y="49"/>
                    <a:pt x="207" y="49"/>
                    <a:pt x="207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6" y="50"/>
                    <a:pt x="205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3" y="50"/>
                    <a:pt x="201" y="49"/>
                    <a:pt x="200" y="48"/>
                  </a:cubicBezTo>
                  <a:close/>
                  <a:moveTo>
                    <a:pt x="213" y="41"/>
                  </a:moveTo>
                  <a:cubicBezTo>
                    <a:pt x="212" y="38"/>
                    <a:pt x="213" y="35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7" y="34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9" y="33"/>
                    <a:pt x="222" y="33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4" y="38"/>
                    <a:pt x="223" y="41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1" y="42"/>
                    <a:pt x="220" y="43"/>
                    <a:pt x="220" y="43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19" y="43"/>
                    <a:pt x="218" y="43"/>
                    <a:pt x="218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16" y="43"/>
                    <a:pt x="214" y="42"/>
                    <a:pt x="213" y="41"/>
                  </a:cubicBezTo>
                  <a:close/>
                  <a:moveTo>
                    <a:pt x="227" y="34"/>
                  </a:moveTo>
                  <a:cubicBezTo>
                    <a:pt x="226" y="32"/>
                    <a:pt x="227" y="29"/>
                    <a:pt x="229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0" y="27"/>
                    <a:pt x="230" y="27"/>
                    <a:pt x="231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3" y="26"/>
                    <a:pt x="236" y="27"/>
                    <a:pt x="237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8" y="32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4" y="36"/>
                    <a:pt x="233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3" y="36"/>
                    <a:pt x="232" y="37"/>
                    <a:pt x="231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28" y="36"/>
                    <a:pt x="227" y="34"/>
                  </a:cubicBezTo>
                  <a:close/>
                  <a:moveTo>
                    <a:pt x="241" y="28"/>
                  </a:moveTo>
                  <a:cubicBezTo>
                    <a:pt x="240" y="25"/>
                    <a:pt x="241" y="22"/>
                    <a:pt x="243" y="21"/>
                  </a:cubicBezTo>
                  <a:cubicBezTo>
                    <a:pt x="243" y="21"/>
                    <a:pt x="243" y="21"/>
                    <a:pt x="243" y="21"/>
                  </a:cubicBezTo>
                  <a:cubicBezTo>
                    <a:pt x="244" y="21"/>
                    <a:pt x="244" y="21"/>
                    <a:pt x="245" y="21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7" y="20"/>
                    <a:pt x="250" y="21"/>
                    <a:pt x="251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2" y="26"/>
                    <a:pt x="251" y="28"/>
                    <a:pt x="248" y="30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8" y="30"/>
                    <a:pt x="247" y="30"/>
                    <a:pt x="247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6" y="30"/>
                    <a:pt x="246" y="30"/>
                    <a:pt x="245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3" y="30"/>
                    <a:pt x="242" y="29"/>
                    <a:pt x="241" y="28"/>
                  </a:cubicBezTo>
                  <a:close/>
                  <a:moveTo>
                    <a:pt x="255" y="22"/>
                  </a:moveTo>
                  <a:cubicBezTo>
                    <a:pt x="254" y="19"/>
                    <a:pt x="255" y="16"/>
                    <a:pt x="257" y="16"/>
                  </a:cubicBezTo>
                  <a:cubicBezTo>
                    <a:pt x="257" y="16"/>
                    <a:pt x="257" y="16"/>
                    <a:pt x="257" y="16"/>
                  </a:cubicBezTo>
                  <a:cubicBezTo>
                    <a:pt x="258" y="15"/>
                    <a:pt x="258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61" y="14"/>
                    <a:pt x="264" y="15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20"/>
                    <a:pt x="265" y="23"/>
                    <a:pt x="262" y="24"/>
                  </a:cubicBezTo>
                  <a:cubicBezTo>
                    <a:pt x="262" y="24"/>
                    <a:pt x="262" y="24"/>
                    <a:pt x="262" y="24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60" y="25"/>
                    <a:pt x="260" y="25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7" y="25"/>
                    <a:pt x="256" y="23"/>
                    <a:pt x="255" y="22"/>
                  </a:cubicBezTo>
                  <a:close/>
                  <a:moveTo>
                    <a:pt x="269" y="16"/>
                  </a:moveTo>
                  <a:cubicBezTo>
                    <a:pt x="268" y="14"/>
                    <a:pt x="269" y="11"/>
                    <a:pt x="272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2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6" y="9"/>
                    <a:pt x="278" y="10"/>
                    <a:pt x="279" y="12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80" y="15"/>
                    <a:pt x="279" y="18"/>
                    <a:pt x="276" y="19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76" y="19"/>
                    <a:pt x="275" y="19"/>
                    <a:pt x="275" y="19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4" y="19"/>
                    <a:pt x="274" y="19"/>
                    <a:pt x="273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1" y="19"/>
                    <a:pt x="270" y="18"/>
                    <a:pt x="269" y="16"/>
                  </a:cubicBezTo>
                  <a:close/>
                  <a:moveTo>
                    <a:pt x="283" y="11"/>
                  </a:moveTo>
                  <a:cubicBezTo>
                    <a:pt x="282" y="9"/>
                    <a:pt x="284" y="6"/>
                    <a:pt x="286" y="5"/>
                  </a:cubicBezTo>
                  <a:cubicBezTo>
                    <a:pt x="286" y="5"/>
                    <a:pt x="286" y="5"/>
                    <a:pt x="286" y="5"/>
                  </a:cubicBezTo>
                  <a:cubicBezTo>
                    <a:pt x="287" y="5"/>
                    <a:pt x="287" y="5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90" y="4"/>
                    <a:pt x="293" y="5"/>
                    <a:pt x="294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10"/>
                    <a:pt x="293" y="13"/>
                    <a:pt x="290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90" y="14"/>
                    <a:pt x="290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8" y="14"/>
                    <a:pt x="288" y="14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6" y="14"/>
                    <a:pt x="284" y="13"/>
                    <a:pt x="283" y="11"/>
                  </a:cubicBezTo>
                  <a:close/>
                  <a:moveTo>
                    <a:pt x="298" y="6"/>
                  </a:moveTo>
                  <a:cubicBezTo>
                    <a:pt x="297" y="4"/>
                    <a:pt x="299" y="1"/>
                    <a:pt x="301" y="1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1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5" y="0"/>
                    <a:pt x="307" y="1"/>
                    <a:pt x="308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309" y="6"/>
                    <a:pt x="307" y="9"/>
                    <a:pt x="305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4" y="9"/>
                    <a:pt x="304" y="10"/>
                    <a:pt x="304" y="10"/>
                  </a:cubicBezTo>
                  <a:cubicBezTo>
                    <a:pt x="304" y="10"/>
                    <a:pt x="304" y="10"/>
                    <a:pt x="304" y="10"/>
                  </a:cubicBezTo>
                  <a:cubicBezTo>
                    <a:pt x="303" y="10"/>
                    <a:pt x="303" y="10"/>
                    <a:pt x="302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0" y="10"/>
                    <a:pt x="298" y="8"/>
                    <a:pt x="298" y="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236"/>
            <p:cNvSpPr/>
            <p:nvPr/>
          </p:nvSpPr>
          <p:spPr bwMode="auto">
            <a:xfrm>
              <a:off x="7144999" y="2555422"/>
              <a:ext cx="517525" cy="1674813"/>
            </a:xfrm>
            <a:custGeom>
              <a:avLst/>
              <a:gdLst>
                <a:gd name="T0" fmla="*/ 120 w 201"/>
                <a:gd name="T1" fmla="*/ 11 h 649"/>
                <a:gd name="T2" fmla="*/ 201 w 201"/>
                <a:gd name="T3" fmla="*/ 1 h 649"/>
                <a:gd name="T4" fmla="*/ 201 w 201"/>
                <a:gd name="T5" fmla="*/ 649 h 649"/>
                <a:gd name="T6" fmla="*/ 0 w 201"/>
                <a:gd name="T7" fmla="*/ 289 h 649"/>
                <a:gd name="T8" fmla="*/ 120 w 201"/>
                <a:gd name="T9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49">
                  <a:moveTo>
                    <a:pt x="120" y="11"/>
                  </a:moveTo>
                  <a:cubicBezTo>
                    <a:pt x="141" y="0"/>
                    <a:pt x="201" y="1"/>
                    <a:pt x="201" y="1"/>
                  </a:cubicBezTo>
                  <a:cubicBezTo>
                    <a:pt x="201" y="649"/>
                    <a:pt x="201" y="649"/>
                    <a:pt x="201" y="649"/>
                  </a:cubicBezTo>
                  <a:cubicBezTo>
                    <a:pt x="201" y="649"/>
                    <a:pt x="0" y="538"/>
                    <a:pt x="0" y="289"/>
                  </a:cubicBezTo>
                  <a:cubicBezTo>
                    <a:pt x="0" y="126"/>
                    <a:pt x="62" y="42"/>
                    <a:pt x="120" y="11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237"/>
            <p:cNvSpPr/>
            <p:nvPr/>
          </p:nvSpPr>
          <p:spPr bwMode="auto">
            <a:xfrm>
              <a:off x="6717962" y="2596697"/>
              <a:ext cx="663575" cy="1527175"/>
            </a:xfrm>
            <a:custGeom>
              <a:avLst/>
              <a:gdLst>
                <a:gd name="T0" fmla="*/ 179 w 258"/>
                <a:gd name="T1" fmla="*/ 0 h 592"/>
                <a:gd name="T2" fmla="*/ 32 w 258"/>
                <a:gd name="T3" fmla="*/ 282 h 592"/>
                <a:gd name="T4" fmla="*/ 258 w 258"/>
                <a:gd name="T5" fmla="*/ 592 h 592"/>
                <a:gd name="T6" fmla="*/ 0 w 258"/>
                <a:gd name="T7" fmla="*/ 281 h 592"/>
                <a:gd name="T8" fmla="*/ 179 w 258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92">
                  <a:moveTo>
                    <a:pt x="179" y="0"/>
                  </a:moveTo>
                  <a:cubicBezTo>
                    <a:pt x="179" y="0"/>
                    <a:pt x="32" y="75"/>
                    <a:pt x="32" y="282"/>
                  </a:cubicBezTo>
                  <a:cubicBezTo>
                    <a:pt x="32" y="481"/>
                    <a:pt x="258" y="592"/>
                    <a:pt x="258" y="592"/>
                  </a:cubicBezTo>
                  <a:cubicBezTo>
                    <a:pt x="258" y="592"/>
                    <a:pt x="0" y="539"/>
                    <a:pt x="0" y="281"/>
                  </a:cubicBezTo>
                  <a:cubicBezTo>
                    <a:pt x="0" y="63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238"/>
            <p:cNvSpPr>
              <a:spLocks noEditPoints="1"/>
            </p:cNvSpPr>
            <p:nvPr/>
          </p:nvSpPr>
          <p:spPr bwMode="auto">
            <a:xfrm>
              <a:off x="7435512" y="2704647"/>
              <a:ext cx="142875" cy="144463"/>
            </a:xfrm>
            <a:custGeom>
              <a:avLst/>
              <a:gdLst>
                <a:gd name="T0" fmla="*/ 42 w 55"/>
                <a:gd name="T1" fmla="*/ 34 h 56"/>
                <a:gd name="T2" fmla="*/ 39 w 55"/>
                <a:gd name="T3" fmla="*/ 32 h 56"/>
                <a:gd name="T4" fmla="*/ 55 w 55"/>
                <a:gd name="T5" fmla="*/ 23 h 56"/>
                <a:gd name="T6" fmla="*/ 39 w 55"/>
                <a:gd name="T7" fmla="*/ 12 h 56"/>
                <a:gd name="T8" fmla="*/ 38 w 55"/>
                <a:gd name="T9" fmla="*/ 13 h 56"/>
                <a:gd name="T10" fmla="*/ 38 w 55"/>
                <a:gd name="T11" fmla="*/ 8 h 56"/>
                <a:gd name="T12" fmla="*/ 37 w 55"/>
                <a:gd name="T13" fmla="*/ 6 h 56"/>
                <a:gd name="T14" fmla="*/ 37 w 55"/>
                <a:gd name="T15" fmla="*/ 6 h 56"/>
                <a:gd name="T16" fmla="*/ 25 w 55"/>
                <a:gd name="T17" fmla="*/ 1 h 56"/>
                <a:gd name="T18" fmla="*/ 16 w 55"/>
                <a:gd name="T19" fmla="*/ 16 h 56"/>
                <a:gd name="T20" fmla="*/ 16 w 55"/>
                <a:gd name="T21" fmla="*/ 16 h 56"/>
                <a:gd name="T22" fmla="*/ 13 w 55"/>
                <a:gd name="T23" fmla="*/ 15 h 56"/>
                <a:gd name="T24" fmla="*/ 2 w 55"/>
                <a:gd name="T25" fmla="*/ 17 h 56"/>
                <a:gd name="T26" fmla="*/ 2 w 55"/>
                <a:gd name="T27" fmla="*/ 28 h 56"/>
                <a:gd name="T28" fmla="*/ 17 w 55"/>
                <a:gd name="T29" fmla="*/ 36 h 56"/>
                <a:gd name="T30" fmla="*/ 12 w 55"/>
                <a:gd name="T31" fmla="*/ 51 h 56"/>
                <a:gd name="T32" fmla="*/ 27 w 55"/>
                <a:gd name="T33" fmla="*/ 50 h 56"/>
                <a:gd name="T34" fmla="*/ 31 w 55"/>
                <a:gd name="T35" fmla="*/ 38 h 56"/>
                <a:gd name="T36" fmla="*/ 32 w 55"/>
                <a:gd name="T37" fmla="*/ 40 h 56"/>
                <a:gd name="T38" fmla="*/ 43 w 55"/>
                <a:gd name="T39" fmla="*/ 51 h 56"/>
                <a:gd name="T40" fmla="*/ 52 w 55"/>
                <a:gd name="T41" fmla="*/ 45 h 56"/>
                <a:gd name="T42" fmla="*/ 42 w 55"/>
                <a:gd name="T43" fmla="*/ 34 h 56"/>
                <a:gd name="T44" fmla="*/ 31 w 55"/>
                <a:gd name="T45" fmla="*/ 32 h 56"/>
                <a:gd name="T46" fmla="*/ 28 w 55"/>
                <a:gd name="T47" fmla="*/ 33 h 56"/>
                <a:gd name="T48" fmla="*/ 27 w 55"/>
                <a:gd name="T49" fmla="*/ 33 h 56"/>
                <a:gd name="T50" fmla="*/ 25 w 55"/>
                <a:gd name="T51" fmla="*/ 32 h 56"/>
                <a:gd name="T52" fmla="*/ 23 w 55"/>
                <a:gd name="T53" fmla="*/ 30 h 56"/>
                <a:gd name="T54" fmla="*/ 22 w 55"/>
                <a:gd name="T55" fmla="*/ 27 h 56"/>
                <a:gd name="T56" fmla="*/ 23 w 55"/>
                <a:gd name="T57" fmla="*/ 24 h 56"/>
                <a:gd name="T58" fmla="*/ 27 w 55"/>
                <a:gd name="T59" fmla="*/ 22 h 56"/>
                <a:gd name="T60" fmla="*/ 28 w 55"/>
                <a:gd name="T61" fmla="*/ 22 h 56"/>
                <a:gd name="T62" fmla="*/ 29 w 55"/>
                <a:gd name="T63" fmla="*/ 22 h 56"/>
                <a:gd name="T64" fmla="*/ 32 w 55"/>
                <a:gd name="T65" fmla="*/ 23 h 56"/>
                <a:gd name="T66" fmla="*/ 33 w 55"/>
                <a:gd name="T67" fmla="*/ 28 h 56"/>
                <a:gd name="T68" fmla="*/ 33 w 55"/>
                <a:gd name="T69" fmla="*/ 29 h 56"/>
                <a:gd name="T70" fmla="*/ 32 w 55"/>
                <a:gd name="T71" fmla="*/ 31 h 56"/>
                <a:gd name="T72" fmla="*/ 31 w 55"/>
                <a:gd name="T7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2" y="34"/>
                  </a:moveTo>
                  <a:cubicBezTo>
                    <a:pt x="41" y="33"/>
                    <a:pt x="40" y="32"/>
                    <a:pt x="39" y="32"/>
                  </a:cubicBezTo>
                  <a:cubicBezTo>
                    <a:pt x="44" y="32"/>
                    <a:pt x="54" y="30"/>
                    <a:pt x="55" y="23"/>
                  </a:cubicBezTo>
                  <a:cubicBezTo>
                    <a:pt x="55" y="14"/>
                    <a:pt x="47" y="11"/>
                    <a:pt x="39" y="12"/>
                  </a:cubicBezTo>
                  <a:cubicBezTo>
                    <a:pt x="39" y="12"/>
                    <a:pt x="39" y="13"/>
                    <a:pt x="38" y="13"/>
                  </a:cubicBezTo>
                  <a:cubicBezTo>
                    <a:pt x="38" y="11"/>
                    <a:pt x="38" y="10"/>
                    <a:pt x="38" y="8"/>
                  </a:cubicBezTo>
                  <a:cubicBezTo>
                    <a:pt x="37" y="7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1"/>
                    <a:pt x="29" y="1"/>
                    <a:pt x="25" y="1"/>
                  </a:cubicBezTo>
                  <a:cubicBezTo>
                    <a:pt x="18" y="0"/>
                    <a:pt x="13" y="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3" y="15"/>
                    <a:pt x="13" y="15"/>
                  </a:cubicBezTo>
                  <a:cubicBezTo>
                    <a:pt x="10" y="15"/>
                    <a:pt x="4" y="14"/>
                    <a:pt x="2" y="17"/>
                  </a:cubicBezTo>
                  <a:cubicBezTo>
                    <a:pt x="0" y="20"/>
                    <a:pt x="0" y="25"/>
                    <a:pt x="2" y="28"/>
                  </a:cubicBezTo>
                  <a:cubicBezTo>
                    <a:pt x="5" y="35"/>
                    <a:pt x="11" y="38"/>
                    <a:pt x="17" y="36"/>
                  </a:cubicBezTo>
                  <a:cubicBezTo>
                    <a:pt x="14" y="40"/>
                    <a:pt x="7" y="46"/>
                    <a:pt x="12" y="51"/>
                  </a:cubicBezTo>
                  <a:cubicBezTo>
                    <a:pt x="16" y="54"/>
                    <a:pt x="24" y="56"/>
                    <a:pt x="27" y="50"/>
                  </a:cubicBezTo>
                  <a:cubicBezTo>
                    <a:pt x="28" y="47"/>
                    <a:pt x="30" y="42"/>
                    <a:pt x="31" y="38"/>
                  </a:cubicBezTo>
                  <a:cubicBezTo>
                    <a:pt x="31" y="38"/>
                    <a:pt x="31" y="39"/>
                    <a:pt x="32" y="40"/>
                  </a:cubicBezTo>
                  <a:cubicBezTo>
                    <a:pt x="34" y="45"/>
                    <a:pt x="37" y="51"/>
                    <a:pt x="43" y="51"/>
                  </a:cubicBezTo>
                  <a:cubicBezTo>
                    <a:pt x="46" y="51"/>
                    <a:pt x="52" y="50"/>
                    <a:pt x="52" y="45"/>
                  </a:cubicBezTo>
                  <a:cubicBezTo>
                    <a:pt x="52" y="41"/>
                    <a:pt x="45" y="36"/>
                    <a:pt x="42" y="34"/>
                  </a:cubicBezTo>
                  <a:close/>
                  <a:moveTo>
                    <a:pt x="31" y="32"/>
                  </a:moveTo>
                  <a:cubicBezTo>
                    <a:pt x="30" y="33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5" y="32"/>
                    <a:pt x="25" y="32"/>
                  </a:cubicBezTo>
                  <a:cubicBezTo>
                    <a:pt x="24" y="32"/>
                    <a:pt x="23" y="31"/>
                    <a:pt x="23" y="30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3" y="25"/>
                    <a:pt x="23" y="24"/>
                  </a:cubicBezTo>
                  <a:cubicBezTo>
                    <a:pt x="24" y="23"/>
                    <a:pt x="25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1" y="22"/>
                    <a:pt x="32" y="23"/>
                  </a:cubicBezTo>
                  <a:cubicBezTo>
                    <a:pt x="33" y="24"/>
                    <a:pt x="34" y="26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2" y="31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239"/>
            <p:cNvSpPr>
              <a:spLocks noEditPoints="1"/>
            </p:cNvSpPr>
            <p:nvPr/>
          </p:nvSpPr>
          <p:spPr bwMode="auto">
            <a:xfrm>
              <a:off x="7348199" y="3647622"/>
              <a:ext cx="141288" cy="144463"/>
            </a:xfrm>
            <a:custGeom>
              <a:avLst/>
              <a:gdLst>
                <a:gd name="T0" fmla="*/ 41 w 55"/>
                <a:gd name="T1" fmla="*/ 34 h 56"/>
                <a:gd name="T2" fmla="*/ 39 w 55"/>
                <a:gd name="T3" fmla="*/ 32 h 56"/>
                <a:gd name="T4" fmla="*/ 55 w 55"/>
                <a:gd name="T5" fmla="*/ 23 h 56"/>
                <a:gd name="T6" fmla="*/ 39 w 55"/>
                <a:gd name="T7" fmla="*/ 12 h 56"/>
                <a:gd name="T8" fmla="*/ 38 w 55"/>
                <a:gd name="T9" fmla="*/ 13 h 56"/>
                <a:gd name="T10" fmla="*/ 38 w 55"/>
                <a:gd name="T11" fmla="*/ 8 h 56"/>
                <a:gd name="T12" fmla="*/ 37 w 55"/>
                <a:gd name="T13" fmla="*/ 6 h 56"/>
                <a:gd name="T14" fmla="*/ 37 w 55"/>
                <a:gd name="T15" fmla="*/ 6 h 56"/>
                <a:gd name="T16" fmla="*/ 25 w 55"/>
                <a:gd name="T17" fmla="*/ 1 h 56"/>
                <a:gd name="T18" fmla="*/ 16 w 55"/>
                <a:gd name="T19" fmla="*/ 16 h 56"/>
                <a:gd name="T20" fmla="*/ 16 w 55"/>
                <a:gd name="T21" fmla="*/ 16 h 56"/>
                <a:gd name="T22" fmla="*/ 13 w 55"/>
                <a:gd name="T23" fmla="*/ 15 h 56"/>
                <a:gd name="T24" fmla="*/ 2 w 55"/>
                <a:gd name="T25" fmla="*/ 17 h 56"/>
                <a:gd name="T26" fmla="*/ 1 w 55"/>
                <a:gd name="T27" fmla="*/ 28 h 56"/>
                <a:gd name="T28" fmla="*/ 17 w 55"/>
                <a:gd name="T29" fmla="*/ 36 h 56"/>
                <a:gd name="T30" fmla="*/ 12 w 55"/>
                <a:gd name="T31" fmla="*/ 51 h 56"/>
                <a:gd name="T32" fmla="*/ 27 w 55"/>
                <a:gd name="T33" fmla="*/ 50 h 56"/>
                <a:gd name="T34" fmla="*/ 31 w 55"/>
                <a:gd name="T35" fmla="*/ 38 h 56"/>
                <a:gd name="T36" fmla="*/ 32 w 55"/>
                <a:gd name="T37" fmla="*/ 40 h 56"/>
                <a:gd name="T38" fmla="*/ 43 w 55"/>
                <a:gd name="T39" fmla="*/ 51 h 56"/>
                <a:gd name="T40" fmla="*/ 52 w 55"/>
                <a:gd name="T41" fmla="*/ 45 h 56"/>
                <a:gd name="T42" fmla="*/ 41 w 55"/>
                <a:gd name="T43" fmla="*/ 34 h 56"/>
                <a:gd name="T44" fmla="*/ 31 w 55"/>
                <a:gd name="T45" fmla="*/ 32 h 56"/>
                <a:gd name="T46" fmla="*/ 28 w 55"/>
                <a:gd name="T47" fmla="*/ 33 h 56"/>
                <a:gd name="T48" fmla="*/ 27 w 55"/>
                <a:gd name="T49" fmla="*/ 33 h 56"/>
                <a:gd name="T50" fmla="*/ 25 w 55"/>
                <a:gd name="T51" fmla="*/ 32 h 56"/>
                <a:gd name="T52" fmla="*/ 23 w 55"/>
                <a:gd name="T53" fmla="*/ 30 h 56"/>
                <a:gd name="T54" fmla="*/ 22 w 55"/>
                <a:gd name="T55" fmla="*/ 27 h 56"/>
                <a:gd name="T56" fmla="*/ 23 w 55"/>
                <a:gd name="T57" fmla="*/ 24 h 56"/>
                <a:gd name="T58" fmla="*/ 27 w 55"/>
                <a:gd name="T59" fmla="*/ 22 h 56"/>
                <a:gd name="T60" fmla="*/ 28 w 55"/>
                <a:gd name="T61" fmla="*/ 22 h 56"/>
                <a:gd name="T62" fmla="*/ 29 w 55"/>
                <a:gd name="T63" fmla="*/ 22 h 56"/>
                <a:gd name="T64" fmla="*/ 31 w 55"/>
                <a:gd name="T65" fmla="*/ 23 h 56"/>
                <a:gd name="T66" fmla="*/ 33 w 55"/>
                <a:gd name="T67" fmla="*/ 28 h 56"/>
                <a:gd name="T68" fmla="*/ 33 w 55"/>
                <a:gd name="T69" fmla="*/ 29 h 56"/>
                <a:gd name="T70" fmla="*/ 32 w 55"/>
                <a:gd name="T71" fmla="*/ 31 h 56"/>
                <a:gd name="T72" fmla="*/ 31 w 55"/>
                <a:gd name="T7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1" y="34"/>
                  </a:moveTo>
                  <a:cubicBezTo>
                    <a:pt x="41" y="33"/>
                    <a:pt x="40" y="32"/>
                    <a:pt x="39" y="32"/>
                  </a:cubicBezTo>
                  <a:cubicBezTo>
                    <a:pt x="44" y="32"/>
                    <a:pt x="54" y="30"/>
                    <a:pt x="55" y="23"/>
                  </a:cubicBezTo>
                  <a:cubicBezTo>
                    <a:pt x="55" y="14"/>
                    <a:pt x="47" y="11"/>
                    <a:pt x="39" y="12"/>
                  </a:cubicBezTo>
                  <a:cubicBezTo>
                    <a:pt x="39" y="12"/>
                    <a:pt x="39" y="13"/>
                    <a:pt x="38" y="13"/>
                  </a:cubicBezTo>
                  <a:cubicBezTo>
                    <a:pt x="38" y="11"/>
                    <a:pt x="38" y="9"/>
                    <a:pt x="38" y="8"/>
                  </a:cubicBezTo>
                  <a:cubicBezTo>
                    <a:pt x="37" y="7"/>
                    <a:pt x="37" y="7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1"/>
                    <a:pt x="29" y="1"/>
                    <a:pt x="25" y="1"/>
                  </a:cubicBezTo>
                  <a:cubicBezTo>
                    <a:pt x="18" y="0"/>
                    <a:pt x="13" y="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3" y="15"/>
                    <a:pt x="13" y="15"/>
                  </a:cubicBezTo>
                  <a:cubicBezTo>
                    <a:pt x="10" y="15"/>
                    <a:pt x="4" y="14"/>
                    <a:pt x="2" y="17"/>
                  </a:cubicBezTo>
                  <a:cubicBezTo>
                    <a:pt x="0" y="20"/>
                    <a:pt x="0" y="25"/>
                    <a:pt x="1" y="28"/>
                  </a:cubicBezTo>
                  <a:cubicBezTo>
                    <a:pt x="5" y="35"/>
                    <a:pt x="11" y="37"/>
                    <a:pt x="17" y="36"/>
                  </a:cubicBezTo>
                  <a:cubicBezTo>
                    <a:pt x="14" y="40"/>
                    <a:pt x="7" y="46"/>
                    <a:pt x="12" y="51"/>
                  </a:cubicBezTo>
                  <a:cubicBezTo>
                    <a:pt x="16" y="54"/>
                    <a:pt x="24" y="56"/>
                    <a:pt x="27" y="50"/>
                  </a:cubicBezTo>
                  <a:cubicBezTo>
                    <a:pt x="28" y="47"/>
                    <a:pt x="30" y="42"/>
                    <a:pt x="31" y="38"/>
                  </a:cubicBezTo>
                  <a:cubicBezTo>
                    <a:pt x="31" y="38"/>
                    <a:pt x="31" y="39"/>
                    <a:pt x="32" y="40"/>
                  </a:cubicBezTo>
                  <a:cubicBezTo>
                    <a:pt x="34" y="45"/>
                    <a:pt x="37" y="51"/>
                    <a:pt x="43" y="51"/>
                  </a:cubicBezTo>
                  <a:cubicBezTo>
                    <a:pt x="46" y="51"/>
                    <a:pt x="52" y="50"/>
                    <a:pt x="52" y="45"/>
                  </a:cubicBezTo>
                  <a:cubicBezTo>
                    <a:pt x="52" y="41"/>
                    <a:pt x="45" y="36"/>
                    <a:pt x="41" y="34"/>
                  </a:cubicBezTo>
                  <a:close/>
                  <a:moveTo>
                    <a:pt x="31" y="32"/>
                  </a:moveTo>
                  <a:cubicBezTo>
                    <a:pt x="30" y="33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5" y="32"/>
                    <a:pt x="25" y="32"/>
                  </a:cubicBezTo>
                  <a:cubicBezTo>
                    <a:pt x="24" y="32"/>
                    <a:pt x="23" y="31"/>
                    <a:pt x="23" y="30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3" y="25"/>
                    <a:pt x="23" y="24"/>
                  </a:cubicBezTo>
                  <a:cubicBezTo>
                    <a:pt x="24" y="23"/>
                    <a:pt x="25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1" y="22"/>
                    <a:pt x="31" y="23"/>
                  </a:cubicBezTo>
                  <a:cubicBezTo>
                    <a:pt x="33" y="24"/>
                    <a:pt x="34" y="26"/>
                    <a:pt x="33" y="28"/>
                  </a:cubicBezTo>
                  <a:cubicBezTo>
                    <a:pt x="33" y="28"/>
                    <a:pt x="33" y="28"/>
                    <a:pt x="33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2" y="31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240"/>
            <p:cNvSpPr>
              <a:spLocks noEditPoints="1"/>
            </p:cNvSpPr>
            <p:nvPr/>
          </p:nvSpPr>
          <p:spPr bwMode="auto">
            <a:xfrm>
              <a:off x="7497424" y="3903210"/>
              <a:ext cx="101600" cy="87313"/>
            </a:xfrm>
            <a:custGeom>
              <a:avLst/>
              <a:gdLst>
                <a:gd name="T0" fmla="*/ 29 w 39"/>
                <a:gd name="T1" fmla="*/ 21 h 34"/>
                <a:gd name="T2" fmla="*/ 27 w 39"/>
                <a:gd name="T3" fmla="*/ 19 h 34"/>
                <a:gd name="T4" fmla="*/ 38 w 39"/>
                <a:gd name="T5" fmla="*/ 14 h 34"/>
                <a:gd name="T6" fmla="*/ 27 w 39"/>
                <a:gd name="T7" fmla="*/ 8 h 34"/>
                <a:gd name="T8" fmla="*/ 27 w 39"/>
                <a:gd name="T9" fmla="*/ 8 h 34"/>
                <a:gd name="T10" fmla="*/ 26 w 39"/>
                <a:gd name="T11" fmla="*/ 5 h 34"/>
                <a:gd name="T12" fmla="*/ 26 w 39"/>
                <a:gd name="T13" fmla="*/ 4 h 34"/>
                <a:gd name="T14" fmla="*/ 26 w 39"/>
                <a:gd name="T15" fmla="*/ 4 h 34"/>
                <a:gd name="T16" fmla="*/ 18 w 39"/>
                <a:gd name="T17" fmla="*/ 1 h 34"/>
                <a:gd name="T18" fmla="*/ 11 w 39"/>
                <a:gd name="T19" fmla="*/ 10 h 34"/>
                <a:gd name="T20" fmla="*/ 11 w 39"/>
                <a:gd name="T21" fmla="*/ 10 h 34"/>
                <a:gd name="T22" fmla="*/ 9 w 39"/>
                <a:gd name="T23" fmla="*/ 9 h 34"/>
                <a:gd name="T24" fmla="*/ 2 w 39"/>
                <a:gd name="T25" fmla="*/ 11 h 34"/>
                <a:gd name="T26" fmla="*/ 1 w 39"/>
                <a:gd name="T27" fmla="*/ 17 h 34"/>
                <a:gd name="T28" fmla="*/ 12 w 39"/>
                <a:gd name="T29" fmla="*/ 22 h 34"/>
                <a:gd name="T30" fmla="*/ 8 w 39"/>
                <a:gd name="T31" fmla="*/ 31 h 34"/>
                <a:gd name="T32" fmla="*/ 19 w 39"/>
                <a:gd name="T33" fmla="*/ 30 h 34"/>
                <a:gd name="T34" fmla="*/ 21 w 39"/>
                <a:gd name="T35" fmla="*/ 23 h 34"/>
                <a:gd name="T36" fmla="*/ 22 w 39"/>
                <a:gd name="T37" fmla="*/ 24 h 34"/>
                <a:gd name="T38" fmla="*/ 30 w 39"/>
                <a:gd name="T39" fmla="*/ 31 h 34"/>
                <a:gd name="T40" fmla="*/ 36 w 39"/>
                <a:gd name="T41" fmla="*/ 28 h 34"/>
                <a:gd name="T42" fmla="*/ 29 w 39"/>
                <a:gd name="T43" fmla="*/ 21 h 34"/>
                <a:gd name="T44" fmla="*/ 21 w 39"/>
                <a:gd name="T45" fmla="*/ 20 h 34"/>
                <a:gd name="T46" fmla="*/ 20 w 39"/>
                <a:gd name="T47" fmla="*/ 20 h 34"/>
                <a:gd name="T48" fmla="*/ 19 w 39"/>
                <a:gd name="T49" fmla="*/ 20 h 34"/>
                <a:gd name="T50" fmla="*/ 17 w 39"/>
                <a:gd name="T51" fmla="*/ 20 h 34"/>
                <a:gd name="T52" fmla="*/ 16 w 39"/>
                <a:gd name="T53" fmla="*/ 19 h 34"/>
                <a:gd name="T54" fmla="*/ 16 w 39"/>
                <a:gd name="T55" fmla="*/ 16 h 34"/>
                <a:gd name="T56" fmla="*/ 16 w 39"/>
                <a:gd name="T57" fmla="*/ 15 h 34"/>
                <a:gd name="T58" fmla="*/ 19 w 39"/>
                <a:gd name="T59" fmla="*/ 13 h 34"/>
                <a:gd name="T60" fmla="*/ 20 w 39"/>
                <a:gd name="T61" fmla="*/ 13 h 34"/>
                <a:gd name="T62" fmla="*/ 20 w 39"/>
                <a:gd name="T63" fmla="*/ 13 h 34"/>
                <a:gd name="T64" fmla="*/ 22 w 39"/>
                <a:gd name="T65" fmla="*/ 14 h 34"/>
                <a:gd name="T66" fmla="*/ 23 w 39"/>
                <a:gd name="T67" fmla="*/ 17 h 34"/>
                <a:gd name="T68" fmla="*/ 23 w 39"/>
                <a:gd name="T69" fmla="*/ 17 h 34"/>
                <a:gd name="T70" fmla="*/ 23 w 39"/>
                <a:gd name="T71" fmla="*/ 19 h 34"/>
                <a:gd name="T72" fmla="*/ 21 w 39"/>
                <a:gd name="T7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4">
                  <a:moveTo>
                    <a:pt x="29" y="21"/>
                  </a:moveTo>
                  <a:cubicBezTo>
                    <a:pt x="28" y="20"/>
                    <a:pt x="28" y="20"/>
                    <a:pt x="27" y="19"/>
                  </a:cubicBezTo>
                  <a:cubicBezTo>
                    <a:pt x="31" y="19"/>
                    <a:pt x="38" y="18"/>
                    <a:pt x="38" y="14"/>
                  </a:cubicBezTo>
                  <a:cubicBezTo>
                    <a:pt x="39" y="9"/>
                    <a:pt x="33" y="7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1"/>
                    <a:pt x="20" y="1"/>
                    <a:pt x="18" y="1"/>
                  </a:cubicBezTo>
                  <a:cubicBezTo>
                    <a:pt x="13" y="0"/>
                    <a:pt x="9" y="4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9" y="10"/>
                    <a:pt x="9" y="9"/>
                  </a:cubicBezTo>
                  <a:cubicBezTo>
                    <a:pt x="7" y="9"/>
                    <a:pt x="3" y="9"/>
                    <a:pt x="2" y="11"/>
                  </a:cubicBezTo>
                  <a:cubicBezTo>
                    <a:pt x="0" y="12"/>
                    <a:pt x="0" y="16"/>
                    <a:pt x="1" y="17"/>
                  </a:cubicBezTo>
                  <a:cubicBezTo>
                    <a:pt x="3" y="21"/>
                    <a:pt x="8" y="23"/>
                    <a:pt x="12" y="22"/>
                  </a:cubicBezTo>
                  <a:cubicBezTo>
                    <a:pt x="10" y="24"/>
                    <a:pt x="5" y="28"/>
                    <a:pt x="8" y="31"/>
                  </a:cubicBezTo>
                  <a:cubicBezTo>
                    <a:pt x="11" y="33"/>
                    <a:pt x="17" y="34"/>
                    <a:pt x="19" y="30"/>
                  </a:cubicBezTo>
                  <a:cubicBezTo>
                    <a:pt x="19" y="29"/>
                    <a:pt x="21" y="26"/>
                    <a:pt x="21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4" y="27"/>
                    <a:pt x="26" y="31"/>
                    <a:pt x="30" y="31"/>
                  </a:cubicBezTo>
                  <a:cubicBezTo>
                    <a:pt x="32" y="31"/>
                    <a:pt x="37" y="30"/>
                    <a:pt x="36" y="28"/>
                  </a:cubicBezTo>
                  <a:cubicBezTo>
                    <a:pt x="36" y="25"/>
                    <a:pt x="31" y="22"/>
                    <a:pt x="29" y="21"/>
                  </a:cubicBezTo>
                  <a:close/>
                  <a:moveTo>
                    <a:pt x="21" y="20"/>
                  </a:move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6" y="18"/>
                    <a:pt x="15" y="17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3" y="15"/>
                    <a:pt x="24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2" y="19"/>
                    <a:pt x="22" y="19"/>
                    <a:pt x="21" y="2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241"/>
            <p:cNvSpPr>
              <a:spLocks noEditPoints="1"/>
            </p:cNvSpPr>
            <p:nvPr/>
          </p:nvSpPr>
          <p:spPr bwMode="auto">
            <a:xfrm>
              <a:off x="7360899" y="3326947"/>
              <a:ext cx="142875" cy="141288"/>
            </a:xfrm>
            <a:custGeom>
              <a:avLst/>
              <a:gdLst>
                <a:gd name="T0" fmla="*/ 41 w 55"/>
                <a:gd name="T1" fmla="*/ 33 h 55"/>
                <a:gd name="T2" fmla="*/ 38 w 55"/>
                <a:gd name="T3" fmla="*/ 31 h 55"/>
                <a:gd name="T4" fmla="*/ 54 w 55"/>
                <a:gd name="T5" fmla="*/ 22 h 55"/>
                <a:gd name="T6" fmla="*/ 39 w 55"/>
                <a:gd name="T7" fmla="*/ 12 h 55"/>
                <a:gd name="T8" fmla="*/ 38 w 55"/>
                <a:gd name="T9" fmla="*/ 12 h 55"/>
                <a:gd name="T10" fmla="*/ 37 w 55"/>
                <a:gd name="T11" fmla="*/ 7 h 55"/>
                <a:gd name="T12" fmla="*/ 36 w 55"/>
                <a:gd name="T13" fmla="*/ 5 h 55"/>
                <a:gd name="T14" fmla="*/ 36 w 55"/>
                <a:gd name="T15" fmla="*/ 6 h 55"/>
                <a:gd name="T16" fmla="*/ 25 w 55"/>
                <a:gd name="T17" fmla="*/ 0 h 55"/>
                <a:gd name="T18" fmla="*/ 16 w 55"/>
                <a:gd name="T19" fmla="*/ 15 h 55"/>
                <a:gd name="T20" fmla="*/ 16 w 55"/>
                <a:gd name="T21" fmla="*/ 16 h 55"/>
                <a:gd name="T22" fmla="*/ 12 w 55"/>
                <a:gd name="T23" fmla="*/ 15 h 55"/>
                <a:gd name="T24" fmla="*/ 2 w 55"/>
                <a:gd name="T25" fmla="*/ 17 h 55"/>
                <a:gd name="T26" fmla="*/ 1 w 55"/>
                <a:gd name="T27" fmla="*/ 27 h 55"/>
                <a:gd name="T28" fmla="*/ 17 w 55"/>
                <a:gd name="T29" fmla="*/ 36 h 55"/>
                <a:gd name="T30" fmla="*/ 11 w 55"/>
                <a:gd name="T31" fmla="*/ 50 h 55"/>
                <a:gd name="T32" fmla="*/ 26 w 55"/>
                <a:gd name="T33" fmla="*/ 49 h 55"/>
                <a:gd name="T34" fmla="*/ 30 w 55"/>
                <a:gd name="T35" fmla="*/ 37 h 55"/>
                <a:gd name="T36" fmla="*/ 31 w 55"/>
                <a:gd name="T37" fmla="*/ 39 h 55"/>
                <a:gd name="T38" fmla="*/ 42 w 55"/>
                <a:gd name="T39" fmla="*/ 50 h 55"/>
                <a:gd name="T40" fmla="*/ 51 w 55"/>
                <a:gd name="T41" fmla="*/ 45 h 55"/>
                <a:gd name="T42" fmla="*/ 41 w 55"/>
                <a:gd name="T43" fmla="*/ 33 h 55"/>
                <a:gd name="T44" fmla="*/ 30 w 55"/>
                <a:gd name="T45" fmla="*/ 32 h 55"/>
                <a:gd name="T46" fmla="*/ 28 w 55"/>
                <a:gd name="T47" fmla="*/ 32 h 55"/>
                <a:gd name="T48" fmla="*/ 27 w 55"/>
                <a:gd name="T49" fmla="*/ 32 h 55"/>
                <a:gd name="T50" fmla="*/ 24 w 55"/>
                <a:gd name="T51" fmla="*/ 31 h 55"/>
                <a:gd name="T52" fmla="*/ 23 w 55"/>
                <a:gd name="T53" fmla="*/ 30 h 55"/>
                <a:gd name="T54" fmla="*/ 22 w 55"/>
                <a:gd name="T55" fmla="*/ 26 h 55"/>
                <a:gd name="T56" fmla="*/ 23 w 55"/>
                <a:gd name="T57" fmla="*/ 23 h 55"/>
                <a:gd name="T58" fmla="*/ 26 w 55"/>
                <a:gd name="T59" fmla="*/ 21 h 55"/>
                <a:gd name="T60" fmla="*/ 28 w 55"/>
                <a:gd name="T61" fmla="*/ 21 h 55"/>
                <a:gd name="T62" fmla="*/ 29 w 55"/>
                <a:gd name="T63" fmla="*/ 21 h 55"/>
                <a:gd name="T64" fmla="*/ 31 w 55"/>
                <a:gd name="T65" fmla="*/ 22 h 55"/>
                <a:gd name="T66" fmla="*/ 33 w 55"/>
                <a:gd name="T67" fmla="*/ 27 h 55"/>
                <a:gd name="T68" fmla="*/ 33 w 55"/>
                <a:gd name="T69" fmla="*/ 28 h 55"/>
                <a:gd name="T70" fmla="*/ 32 w 55"/>
                <a:gd name="T71" fmla="*/ 30 h 55"/>
                <a:gd name="T72" fmla="*/ 30 w 55"/>
                <a:gd name="T73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5">
                  <a:moveTo>
                    <a:pt x="41" y="33"/>
                  </a:moveTo>
                  <a:cubicBezTo>
                    <a:pt x="40" y="32"/>
                    <a:pt x="39" y="32"/>
                    <a:pt x="38" y="31"/>
                  </a:cubicBezTo>
                  <a:cubicBezTo>
                    <a:pt x="44" y="31"/>
                    <a:pt x="54" y="29"/>
                    <a:pt x="54" y="22"/>
                  </a:cubicBezTo>
                  <a:cubicBezTo>
                    <a:pt x="55" y="14"/>
                    <a:pt x="46" y="10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8" y="9"/>
                    <a:pt x="37" y="7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"/>
                    <a:pt x="28" y="0"/>
                    <a:pt x="25" y="0"/>
                  </a:cubicBezTo>
                  <a:cubicBezTo>
                    <a:pt x="18" y="0"/>
                    <a:pt x="13" y="5"/>
                    <a:pt x="16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9" y="14"/>
                    <a:pt x="4" y="14"/>
                    <a:pt x="2" y="17"/>
                  </a:cubicBezTo>
                  <a:cubicBezTo>
                    <a:pt x="0" y="19"/>
                    <a:pt x="0" y="25"/>
                    <a:pt x="1" y="27"/>
                  </a:cubicBezTo>
                  <a:cubicBezTo>
                    <a:pt x="4" y="34"/>
                    <a:pt x="11" y="37"/>
                    <a:pt x="17" y="36"/>
                  </a:cubicBezTo>
                  <a:cubicBezTo>
                    <a:pt x="14" y="39"/>
                    <a:pt x="7" y="46"/>
                    <a:pt x="11" y="50"/>
                  </a:cubicBezTo>
                  <a:cubicBezTo>
                    <a:pt x="16" y="54"/>
                    <a:pt x="24" y="55"/>
                    <a:pt x="26" y="49"/>
                  </a:cubicBezTo>
                  <a:cubicBezTo>
                    <a:pt x="27" y="47"/>
                    <a:pt x="29" y="42"/>
                    <a:pt x="30" y="37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4" y="44"/>
                    <a:pt x="36" y="50"/>
                    <a:pt x="42" y="50"/>
                  </a:cubicBezTo>
                  <a:cubicBezTo>
                    <a:pt x="46" y="50"/>
                    <a:pt x="52" y="49"/>
                    <a:pt x="51" y="45"/>
                  </a:cubicBezTo>
                  <a:cubicBezTo>
                    <a:pt x="51" y="40"/>
                    <a:pt x="44" y="35"/>
                    <a:pt x="41" y="33"/>
                  </a:cubicBezTo>
                  <a:close/>
                  <a:moveTo>
                    <a:pt x="30" y="32"/>
                  </a:moveTo>
                  <a:cubicBezTo>
                    <a:pt x="29" y="32"/>
                    <a:pt x="29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5"/>
                    <a:pt x="22" y="24"/>
                    <a:pt x="23" y="23"/>
                  </a:cubicBezTo>
                  <a:cubicBezTo>
                    <a:pt x="24" y="22"/>
                    <a:pt x="25" y="22"/>
                    <a:pt x="26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30" y="21"/>
                    <a:pt x="30" y="22"/>
                    <a:pt x="31" y="22"/>
                  </a:cubicBezTo>
                  <a:cubicBezTo>
                    <a:pt x="32" y="24"/>
                    <a:pt x="33" y="25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30"/>
                  </a:cubicBezTo>
                  <a:cubicBezTo>
                    <a:pt x="31" y="31"/>
                    <a:pt x="31" y="31"/>
                    <a:pt x="30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242"/>
            <p:cNvSpPr>
              <a:spLocks noEditPoints="1"/>
            </p:cNvSpPr>
            <p:nvPr/>
          </p:nvSpPr>
          <p:spPr bwMode="auto">
            <a:xfrm>
              <a:off x="7289462" y="3001510"/>
              <a:ext cx="141288" cy="142875"/>
            </a:xfrm>
            <a:custGeom>
              <a:avLst/>
              <a:gdLst>
                <a:gd name="T0" fmla="*/ 41 w 55"/>
                <a:gd name="T1" fmla="*/ 33 h 55"/>
                <a:gd name="T2" fmla="*/ 38 w 55"/>
                <a:gd name="T3" fmla="*/ 31 h 55"/>
                <a:gd name="T4" fmla="*/ 54 w 55"/>
                <a:gd name="T5" fmla="*/ 22 h 55"/>
                <a:gd name="T6" fmla="*/ 39 w 55"/>
                <a:gd name="T7" fmla="*/ 12 h 55"/>
                <a:gd name="T8" fmla="*/ 38 w 55"/>
                <a:gd name="T9" fmla="*/ 12 h 55"/>
                <a:gd name="T10" fmla="*/ 37 w 55"/>
                <a:gd name="T11" fmla="*/ 7 h 55"/>
                <a:gd name="T12" fmla="*/ 36 w 55"/>
                <a:gd name="T13" fmla="*/ 5 h 55"/>
                <a:gd name="T14" fmla="*/ 37 w 55"/>
                <a:gd name="T15" fmla="*/ 6 h 55"/>
                <a:gd name="T16" fmla="*/ 25 w 55"/>
                <a:gd name="T17" fmla="*/ 0 h 55"/>
                <a:gd name="T18" fmla="*/ 16 w 55"/>
                <a:gd name="T19" fmla="*/ 15 h 55"/>
                <a:gd name="T20" fmla="*/ 16 w 55"/>
                <a:gd name="T21" fmla="*/ 16 h 55"/>
                <a:gd name="T22" fmla="*/ 12 w 55"/>
                <a:gd name="T23" fmla="*/ 15 h 55"/>
                <a:gd name="T24" fmla="*/ 2 w 55"/>
                <a:gd name="T25" fmla="*/ 17 h 55"/>
                <a:gd name="T26" fmla="*/ 1 w 55"/>
                <a:gd name="T27" fmla="*/ 28 h 55"/>
                <a:gd name="T28" fmla="*/ 17 w 55"/>
                <a:gd name="T29" fmla="*/ 36 h 55"/>
                <a:gd name="T30" fmla="*/ 12 w 55"/>
                <a:gd name="T31" fmla="*/ 50 h 55"/>
                <a:gd name="T32" fmla="*/ 26 w 55"/>
                <a:gd name="T33" fmla="*/ 49 h 55"/>
                <a:gd name="T34" fmla="*/ 30 w 55"/>
                <a:gd name="T35" fmla="*/ 37 h 55"/>
                <a:gd name="T36" fmla="*/ 32 w 55"/>
                <a:gd name="T37" fmla="*/ 39 h 55"/>
                <a:gd name="T38" fmla="*/ 42 w 55"/>
                <a:gd name="T39" fmla="*/ 50 h 55"/>
                <a:gd name="T40" fmla="*/ 51 w 55"/>
                <a:gd name="T41" fmla="*/ 45 h 55"/>
                <a:gd name="T42" fmla="*/ 41 w 55"/>
                <a:gd name="T43" fmla="*/ 33 h 55"/>
                <a:gd name="T44" fmla="*/ 30 w 55"/>
                <a:gd name="T45" fmla="*/ 32 h 55"/>
                <a:gd name="T46" fmla="*/ 28 w 55"/>
                <a:gd name="T47" fmla="*/ 32 h 55"/>
                <a:gd name="T48" fmla="*/ 27 w 55"/>
                <a:gd name="T49" fmla="*/ 32 h 55"/>
                <a:gd name="T50" fmla="*/ 24 w 55"/>
                <a:gd name="T51" fmla="*/ 31 h 55"/>
                <a:gd name="T52" fmla="*/ 23 w 55"/>
                <a:gd name="T53" fmla="*/ 30 h 55"/>
                <a:gd name="T54" fmla="*/ 22 w 55"/>
                <a:gd name="T55" fmla="*/ 26 h 55"/>
                <a:gd name="T56" fmla="*/ 23 w 55"/>
                <a:gd name="T57" fmla="*/ 23 h 55"/>
                <a:gd name="T58" fmla="*/ 26 w 55"/>
                <a:gd name="T59" fmla="*/ 21 h 55"/>
                <a:gd name="T60" fmla="*/ 28 w 55"/>
                <a:gd name="T61" fmla="*/ 21 h 55"/>
                <a:gd name="T62" fmla="*/ 29 w 55"/>
                <a:gd name="T63" fmla="*/ 21 h 55"/>
                <a:gd name="T64" fmla="*/ 31 w 55"/>
                <a:gd name="T65" fmla="*/ 23 h 55"/>
                <a:gd name="T66" fmla="*/ 33 w 55"/>
                <a:gd name="T67" fmla="*/ 27 h 55"/>
                <a:gd name="T68" fmla="*/ 33 w 55"/>
                <a:gd name="T69" fmla="*/ 28 h 55"/>
                <a:gd name="T70" fmla="*/ 32 w 55"/>
                <a:gd name="T71" fmla="*/ 30 h 55"/>
                <a:gd name="T72" fmla="*/ 30 w 55"/>
                <a:gd name="T73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5">
                  <a:moveTo>
                    <a:pt x="41" y="33"/>
                  </a:moveTo>
                  <a:cubicBezTo>
                    <a:pt x="40" y="32"/>
                    <a:pt x="39" y="32"/>
                    <a:pt x="38" y="31"/>
                  </a:cubicBezTo>
                  <a:cubicBezTo>
                    <a:pt x="44" y="31"/>
                    <a:pt x="54" y="29"/>
                    <a:pt x="54" y="22"/>
                  </a:cubicBezTo>
                  <a:cubicBezTo>
                    <a:pt x="55" y="14"/>
                    <a:pt x="46" y="10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1"/>
                    <a:pt x="38" y="9"/>
                    <a:pt x="37" y="7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1"/>
                    <a:pt x="28" y="0"/>
                    <a:pt x="25" y="0"/>
                  </a:cubicBezTo>
                  <a:cubicBezTo>
                    <a:pt x="18" y="0"/>
                    <a:pt x="13" y="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10" y="14"/>
                    <a:pt x="4" y="14"/>
                    <a:pt x="2" y="17"/>
                  </a:cubicBezTo>
                  <a:cubicBezTo>
                    <a:pt x="0" y="19"/>
                    <a:pt x="0" y="25"/>
                    <a:pt x="1" y="28"/>
                  </a:cubicBezTo>
                  <a:cubicBezTo>
                    <a:pt x="4" y="34"/>
                    <a:pt x="11" y="37"/>
                    <a:pt x="17" y="36"/>
                  </a:cubicBezTo>
                  <a:cubicBezTo>
                    <a:pt x="14" y="39"/>
                    <a:pt x="7" y="46"/>
                    <a:pt x="12" y="50"/>
                  </a:cubicBezTo>
                  <a:cubicBezTo>
                    <a:pt x="16" y="54"/>
                    <a:pt x="24" y="55"/>
                    <a:pt x="26" y="49"/>
                  </a:cubicBezTo>
                  <a:cubicBezTo>
                    <a:pt x="27" y="47"/>
                    <a:pt x="29" y="42"/>
                    <a:pt x="30" y="37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4" y="44"/>
                    <a:pt x="36" y="50"/>
                    <a:pt x="42" y="50"/>
                  </a:cubicBezTo>
                  <a:cubicBezTo>
                    <a:pt x="46" y="50"/>
                    <a:pt x="52" y="49"/>
                    <a:pt x="51" y="45"/>
                  </a:cubicBezTo>
                  <a:cubicBezTo>
                    <a:pt x="51" y="40"/>
                    <a:pt x="44" y="35"/>
                    <a:pt x="41" y="33"/>
                  </a:cubicBezTo>
                  <a:close/>
                  <a:moveTo>
                    <a:pt x="30" y="32"/>
                  </a:moveTo>
                  <a:cubicBezTo>
                    <a:pt x="30" y="32"/>
                    <a:pt x="29" y="32"/>
                    <a:pt x="28" y="32"/>
                  </a:cubicBezTo>
                  <a:cubicBezTo>
                    <a:pt x="28" y="32"/>
                    <a:pt x="27" y="32"/>
                    <a:pt x="27" y="32"/>
                  </a:cubicBezTo>
                  <a:cubicBezTo>
                    <a:pt x="26" y="32"/>
                    <a:pt x="25" y="32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29"/>
                    <a:pt x="22" y="27"/>
                    <a:pt x="22" y="26"/>
                  </a:cubicBezTo>
                  <a:cubicBezTo>
                    <a:pt x="22" y="25"/>
                    <a:pt x="22" y="24"/>
                    <a:pt x="23" y="23"/>
                  </a:cubicBezTo>
                  <a:cubicBezTo>
                    <a:pt x="24" y="22"/>
                    <a:pt x="25" y="22"/>
                    <a:pt x="26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30" y="22"/>
                    <a:pt x="30" y="22"/>
                    <a:pt x="31" y="23"/>
                  </a:cubicBezTo>
                  <a:cubicBezTo>
                    <a:pt x="33" y="24"/>
                    <a:pt x="33" y="25"/>
                    <a:pt x="33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30"/>
                  </a:cubicBezTo>
                  <a:cubicBezTo>
                    <a:pt x="32" y="31"/>
                    <a:pt x="31" y="31"/>
                    <a:pt x="30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243"/>
            <p:cNvSpPr>
              <a:spLocks noEditPoints="1"/>
            </p:cNvSpPr>
            <p:nvPr/>
          </p:nvSpPr>
          <p:spPr bwMode="auto">
            <a:xfrm>
              <a:off x="7472024" y="3499985"/>
              <a:ext cx="141288" cy="144463"/>
            </a:xfrm>
            <a:custGeom>
              <a:avLst/>
              <a:gdLst>
                <a:gd name="T0" fmla="*/ 41 w 55"/>
                <a:gd name="T1" fmla="*/ 33 h 56"/>
                <a:gd name="T2" fmla="*/ 38 w 55"/>
                <a:gd name="T3" fmla="*/ 31 h 56"/>
                <a:gd name="T4" fmla="*/ 54 w 55"/>
                <a:gd name="T5" fmla="*/ 23 h 56"/>
                <a:gd name="T6" fmla="*/ 39 w 55"/>
                <a:gd name="T7" fmla="*/ 12 h 56"/>
                <a:gd name="T8" fmla="*/ 38 w 55"/>
                <a:gd name="T9" fmla="*/ 12 h 56"/>
                <a:gd name="T10" fmla="*/ 37 w 55"/>
                <a:gd name="T11" fmla="*/ 8 h 56"/>
                <a:gd name="T12" fmla="*/ 36 w 55"/>
                <a:gd name="T13" fmla="*/ 6 h 56"/>
                <a:gd name="T14" fmla="*/ 36 w 55"/>
                <a:gd name="T15" fmla="*/ 6 h 56"/>
                <a:gd name="T16" fmla="*/ 24 w 55"/>
                <a:gd name="T17" fmla="*/ 0 h 56"/>
                <a:gd name="T18" fmla="*/ 15 w 55"/>
                <a:gd name="T19" fmla="*/ 16 h 56"/>
                <a:gd name="T20" fmla="*/ 16 w 55"/>
                <a:gd name="T21" fmla="*/ 16 h 56"/>
                <a:gd name="T22" fmla="*/ 12 w 55"/>
                <a:gd name="T23" fmla="*/ 15 h 56"/>
                <a:gd name="T24" fmla="*/ 2 w 55"/>
                <a:gd name="T25" fmla="*/ 17 h 56"/>
                <a:gd name="T26" fmla="*/ 1 w 55"/>
                <a:gd name="T27" fmla="*/ 28 h 56"/>
                <a:gd name="T28" fmla="*/ 17 w 55"/>
                <a:gd name="T29" fmla="*/ 36 h 56"/>
                <a:gd name="T30" fmla="*/ 11 w 55"/>
                <a:gd name="T31" fmla="*/ 50 h 56"/>
                <a:gd name="T32" fmla="*/ 26 w 55"/>
                <a:gd name="T33" fmla="*/ 50 h 56"/>
                <a:gd name="T34" fmla="*/ 30 w 55"/>
                <a:gd name="T35" fmla="*/ 37 h 56"/>
                <a:gd name="T36" fmla="*/ 31 w 55"/>
                <a:gd name="T37" fmla="*/ 40 h 56"/>
                <a:gd name="T38" fmla="*/ 42 w 55"/>
                <a:gd name="T39" fmla="*/ 50 h 56"/>
                <a:gd name="T40" fmla="*/ 51 w 55"/>
                <a:gd name="T41" fmla="*/ 45 h 56"/>
                <a:gd name="T42" fmla="*/ 41 w 55"/>
                <a:gd name="T43" fmla="*/ 33 h 56"/>
                <a:gd name="T44" fmla="*/ 30 w 55"/>
                <a:gd name="T45" fmla="*/ 32 h 56"/>
                <a:gd name="T46" fmla="*/ 28 w 55"/>
                <a:gd name="T47" fmla="*/ 33 h 56"/>
                <a:gd name="T48" fmla="*/ 27 w 55"/>
                <a:gd name="T49" fmla="*/ 33 h 56"/>
                <a:gd name="T50" fmla="*/ 24 w 55"/>
                <a:gd name="T51" fmla="*/ 32 h 56"/>
                <a:gd name="T52" fmla="*/ 22 w 55"/>
                <a:gd name="T53" fmla="*/ 30 h 56"/>
                <a:gd name="T54" fmla="*/ 22 w 55"/>
                <a:gd name="T55" fmla="*/ 27 h 56"/>
                <a:gd name="T56" fmla="*/ 23 w 55"/>
                <a:gd name="T57" fmla="*/ 24 h 56"/>
                <a:gd name="T58" fmla="*/ 26 w 55"/>
                <a:gd name="T59" fmla="*/ 22 h 56"/>
                <a:gd name="T60" fmla="*/ 28 w 55"/>
                <a:gd name="T61" fmla="*/ 22 h 56"/>
                <a:gd name="T62" fmla="*/ 28 w 55"/>
                <a:gd name="T63" fmla="*/ 22 h 56"/>
                <a:gd name="T64" fmla="*/ 31 w 55"/>
                <a:gd name="T65" fmla="*/ 23 h 56"/>
                <a:gd name="T66" fmla="*/ 33 w 55"/>
                <a:gd name="T67" fmla="*/ 28 h 56"/>
                <a:gd name="T68" fmla="*/ 33 w 55"/>
                <a:gd name="T69" fmla="*/ 28 h 56"/>
                <a:gd name="T70" fmla="*/ 32 w 55"/>
                <a:gd name="T71" fmla="*/ 30 h 56"/>
                <a:gd name="T72" fmla="*/ 30 w 55"/>
                <a:gd name="T7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1" y="33"/>
                  </a:moveTo>
                  <a:cubicBezTo>
                    <a:pt x="40" y="33"/>
                    <a:pt x="39" y="32"/>
                    <a:pt x="38" y="31"/>
                  </a:cubicBezTo>
                  <a:cubicBezTo>
                    <a:pt x="44" y="32"/>
                    <a:pt x="54" y="29"/>
                    <a:pt x="54" y="23"/>
                  </a:cubicBezTo>
                  <a:cubicBezTo>
                    <a:pt x="55" y="14"/>
                    <a:pt x="46" y="10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8" y="9"/>
                    <a:pt x="37" y="8"/>
                  </a:cubicBezTo>
                  <a:cubicBezTo>
                    <a:pt x="37" y="7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1"/>
                    <a:pt x="28" y="1"/>
                    <a:pt x="24" y="0"/>
                  </a:cubicBezTo>
                  <a:cubicBezTo>
                    <a:pt x="18" y="0"/>
                    <a:pt x="12" y="5"/>
                    <a:pt x="15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4" y="16"/>
                    <a:pt x="13" y="15"/>
                    <a:pt x="12" y="15"/>
                  </a:cubicBezTo>
                  <a:cubicBezTo>
                    <a:pt x="9" y="14"/>
                    <a:pt x="4" y="14"/>
                    <a:pt x="2" y="17"/>
                  </a:cubicBezTo>
                  <a:cubicBezTo>
                    <a:pt x="0" y="20"/>
                    <a:pt x="0" y="25"/>
                    <a:pt x="1" y="28"/>
                  </a:cubicBezTo>
                  <a:cubicBezTo>
                    <a:pt x="4" y="35"/>
                    <a:pt x="11" y="37"/>
                    <a:pt x="17" y="36"/>
                  </a:cubicBezTo>
                  <a:cubicBezTo>
                    <a:pt x="13" y="40"/>
                    <a:pt x="7" y="46"/>
                    <a:pt x="11" y="50"/>
                  </a:cubicBezTo>
                  <a:cubicBezTo>
                    <a:pt x="15" y="54"/>
                    <a:pt x="24" y="56"/>
                    <a:pt x="26" y="50"/>
                  </a:cubicBezTo>
                  <a:cubicBezTo>
                    <a:pt x="27" y="47"/>
                    <a:pt x="29" y="42"/>
                    <a:pt x="30" y="37"/>
                  </a:cubicBezTo>
                  <a:cubicBezTo>
                    <a:pt x="30" y="38"/>
                    <a:pt x="31" y="39"/>
                    <a:pt x="31" y="40"/>
                  </a:cubicBezTo>
                  <a:cubicBezTo>
                    <a:pt x="34" y="44"/>
                    <a:pt x="36" y="50"/>
                    <a:pt x="42" y="50"/>
                  </a:cubicBezTo>
                  <a:cubicBezTo>
                    <a:pt x="46" y="50"/>
                    <a:pt x="52" y="50"/>
                    <a:pt x="51" y="45"/>
                  </a:cubicBezTo>
                  <a:cubicBezTo>
                    <a:pt x="51" y="41"/>
                    <a:pt x="44" y="36"/>
                    <a:pt x="41" y="33"/>
                  </a:cubicBezTo>
                  <a:close/>
                  <a:moveTo>
                    <a:pt x="30" y="32"/>
                  </a:moveTo>
                  <a:cubicBezTo>
                    <a:pt x="29" y="32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5" y="32"/>
                    <a:pt x="24" y="32"/>
                  </a:cubicBezTo>
                  <a:cubicBezTo>
                    <a:pt x="23" y="31"/>
                    <a:pt x="23" y="31"/>
                    <a:pt x="22" y="30"/>
                  </a:cubicBezTo>
                  <a:cubicBezTo>
                    <a:pt x="22" y="29"/>
                    <a:pt x="21" y="28"/>
                    <a:pt x="22" y="27"/>
                  </a:cubicBezTo>
                  <a:cubicBezTo>
                    <a:pt x="22" y="25"/>
                    <a:pt x="22" y="24"/>
                    <a:pt x="23" y="24"/>
                  </a:cubicBezTo>
                  <a:cubicBezTo>
                    <a:pt x="24" y="23"/>
                    <a:pt x="25" y="22"/>
                    <a:pt x="26" y="22"/>
                  </a:cubicBezTo>
                  <a:cubicBezTo>
                    <a:pt x="27" y="22"/>
                    <a:pt x="27" y="21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30" y="22"/>
                    <a:pt x="31" y="23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30"/>
                    <a:pt x="32" y="30"/>
                  </a:cubicBezTo>
                  <a:cubicBezTo>
                    <a:pt x="31" y="31"/>
                    <a:pt x="31" y="32"/>
                    <a:pt x="30" y="3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244"/>
            <p:cNvSpPr>
              <a:spLocks noEditPoints="1"/>
            </p:cNvSpPr>
            <p:nvPr/>
          </p:nvSpPr>
          <p:spPr bwMode="auto">
            <a:xfrm>
              <a:off x="7372012" y="2826885"/>
              <a:ext cx="53975" cy="53975"/>
            </a:xfrm>
            <a:custGeom>
              <a:avLst/>
              <a:gdLst>
                <a:gd name="T0" fmla="*/ 20 w 21"/>
                <a:gd name="T1" fmla="*/ 13 h 21"/>
                <a:gd name="T2" fmla="*/ 18 w 21"/>
                <a:gd name="T3" fmla="*/ 11 h 21"/>
                <a:gd name="T4" fmla="*/ 14 w 21"/>
                <a:gd name="T5" fmla="*/ 11 h 21"/>
                <a:gd name="T6" fmla="*/ 14 w 21"/>
                <a:gd name="T7" fmla="*/ 11 h 21"/>
                <a:gd name="T8" fmla="*/ 18 w 21"/>
                <a:gd name="T9" fmla="*/ 3 h 21"/>
                <a:gd name="T10" fmla="*/ 13 w 21"/>
                <a:gd name="T11" fmla="*/ 1 h 21"/>
                <a:gd name="T12" fmla="*/ 11 w 21"/>
                <a:gd name="T13" fmla="*/ 5 h 21"/>
                <a:gd name="T14" fmla="*/ 11 w 21"/>
                <a:gd name="T15" fmla="*/ 5 h 21"/>
                <a:gd name="T16" fmla="*/ 6 w 21"/>
                <a:gd name="T17" fmla="*/ 1 h 21"/>
                <a:gd name="T18" fmla="*/ 0 w 21"/>
                <a:gd name="T19" fmla="*/ 5 h 21"/>
                <a:gd name="T20" fmla="*/ 7 w 21"/>
                <a:gd name="T21" fmla="*/ 10 h 21"/>
                <a:gd name="T22" fmla="*/ 5 w 21"/>
                <a:gd name="T23" fmla="*/ 10 h 21"/>
                <a:gd name="T24" fmla="*/ 0 w 21"/>
                <a:gd name="T25" fmla="*/ 13 h 21"/>
                <a:gd name="T26" fmla="*/ 6 w 21"/>
                <a:gd name="T27" fmla="*/ 17 h 21"/>
                <a:gd name="T28" fmla="*/ 9 w 21"/>
                <a:gd name="T29" fmla="*/ 15 h 21"/>
                <a:gd name="T30" fmla="*/ 9 w 21"/>
                <a:gd name="T31" fmla="*/ 17 h 21"/>
                <a:gd name="T32" fmla="*/ 13 w 21"/>
                <a:gd name="T33" fmla="*/ 20 h 21"/>
                <a:gd name="T34" fmla="*/ 15 w 21"/>
                <a:gd name="T35" fmla="*/ 17 h 21"/>
                <a:gd name="T36" fmla="*/ 21 w 21"/>
                <a:gd name="T37" fmla="*/ 17 h 21"/>
                <a:gd name="T38" fmla="*/ 20 w 21"/>
                <a:gd name="T39" fmla="*/ 13 h 21"/>
                <a:gd name="T40" fmla="*/ 10 w 21"/>
                <a:gd name="T41" fmla="*/ 13 h 21"/>
                <a:gd name="T42" fmla="*/ 9 w 21"/>
                <a:gd name="T43" fmla="*/ 12 h 21"/>
                <a:gd name="T44" fmla="*/ 9 w 21"/>
                <a:gd name="T45" fmla="*/ 12 h 21"/>
                <a:gd name="T46" fmla="*/ 8 w 21"/>
                <a:gd name="T47" fmla="*/ 10 h 21"/>
                <a:gd name="T48" fmla="*/ 8 w 21"/>
                <a:gd name="T49" fmla="*/ 10 h 21"/>
                <a:gd name="T50" fmla="*/ 8 w 21"/>
                <a:gd name="T51" fmla="*/ 9 h 21"/>
                <a:gd name="T52" fmla="*/ 11 w 21"/>
                <a:gd name="T53" fmla="*/ 8 h 21"/>
                <a:gd name="T54" fmla="*/ 11 w 21"/>
                <a:gd name="T55" fmla="*/ 8 h 21"/>
                <a:gd name="T56" fmla="*/ 12 w 21"/>
                <a:gd name="T57" fmla="*/ 8 h 21"/>
                <a:gd name="T58" fmla="*/ 13 w 21"/>
                <a:gd name="T59" fmla="*/ 11 h 21"/>
                <a:gd name="T60" fmla="*/ 13 w 21"/>
                <a:gd name="T61" fmla="*/ 11 h 21"/>
                <a:gd name="T62" fmla="*/ 13 w 21"/>
                <a:gd name="T63" fmla="*/ 11 h 21"/>
                <a:gd name="T64" fmla="*/ 13 w 21"/>
                <a:gd name="T65" fmla="*/ 12 h 21"/>
                <a:gd name="T66" fmla="*/ 12 w 21"/>
                <a:gd name="T67" fmla="*/ 12 h 21"/>
                <a:gd name="T68" fmla="*/ 10 w 21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20" y="12"/>
                    <a:pt x="19" y="12"/>
                    <a:pt x="18" y="11"/>
                  </a:cubicBezTo>
                  <a:cubicBezTo>
                    <a:pt x="17" y="11"/>
                    <a:pt x="15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9"/>
                    <a:pt x="20" y="7"/>
                    <a:pt x="18" y="3"/>
                  </a:cubicBezTo>
                  <a:cubicBezTo>
                    <a:pt x="17" y="2"/>
                    <a:pt x="14" y="0"/>
                    <a:pt x="13" y="1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3"/>
                    <a:pt x="7" y="1"/>
                    <a:pt x="6" y="1"/>
                  </a:cubicBezTo>
                  <a:cubicBezTo>
                    <a:pt x="3" y="0"/>
                    <a:pt x="0" y="1"/>
                    <a:pt x="0" y="5"/>
                  </a:cubicBezTo>
                  <a:cubicBezTo>
                    <a:pt x="0" y="8"/>
                    <a:pt x="4" y="9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3" y="9"/>
                    <a:pt x="0" y="11"/>
                    <a:pt x="0" y="13"/>
                  </a:cubicBezTo>
                  <a:cubicBezTo>
                    <a:pt x="1" y="16"/>
                    <a:pt x="4" y="18"/>
                    <a:pt x="6" y="17"/>
                  </a:cubicBezTo>
                  <a:cubicBezTo>
                    <a:pt x="7" y="17"/>
                    <a:pt x="8" y="16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8"/>
                    <a:pt x="11" y="21"/>
                    <a:pt x="13" y="20"/>
                  </a:cubicBezTo>
                  <a:cubicBezTo>
                    <a:pt x="14" y="20"/>
                    <a:pt x="15" y="18"/>
                    <a:pt x="15" y="17"/>
                  </a:cubicBezTo>
                  <a:cubicBezTo>
                    <a:pt x="17" y="18"/>
                    <a:pt x="20" y="19"/>
                    <a:pt x="21" y="17"/>
                  </a:cubicBezTo>
                  <a:cubicBezTo>
                    <a:pt x="21" y="16"/>
                    <a:pt x="21" y="14"/>
                    <a:pt x="20" y="13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245"/>
            <p:cNvSpPr>
              <a:spLocks noEditPoints="1"/>
            </p:cNvSpPr>
            <p:nvPr/>
          </p:nvSpPr>
          <p:spPr bwMode="auto">
            <a:xfrm>
              <a:off x="7513299" y="3409497"/>
              <a:ext cx="52388" cy="53975"/>
            </a:xfrm>
            <a:custGeom>
              <a:avLst/>
              <a:gdLst>
                <a:gd name="T0" fmla="*/ 20 w 20"/>
                <a:gd name="T1" fmla="*/ 14 h 21"/>
                <a:gd name="T2" fmla="*/ 17 w 20"/>
                <a:gd name="T3" fmla="*/ 11 h 21"/>
                <a:gd name="T4" fmla="*/ 13 w 20"/>
                <a:gd name="T5" fmla="*/ 11 h 21"/>
                <a:gd name="T6" fmla="*/ 13 w 20"/>
                <a:gd name="T7" fmla="*/ 11 h 21"/>
                <a:gd name="T8" fmla="*/ 17 w 20"/>
                <a:gd name="T9" fmla="*/ 4 h 21"/>
                <a:gd name="T10" fmla="*/ 12 w 20"/>
                <a:gd name="T11" fmla="*/ 2 h 21"/>
                <a:gd name="T12" fmla="*/ 10 w 20"/>
                <a:gd name="T13" fmla="*/ 5 h 21"/>
                <a:gd name="T14" fmla="*/ 10 w 20"/>
                <a:gd name="T15" fmla="*/ 6 h 21"/>
                <a:gd name="T16" fmla="*/ 5 w 20"/>
                <a:gd name="T17" fmla="*/ 1 h 21"/>
                <a:gd name="T18" fmla="*/ 0 w 20"/>
                <a:gd name="T19" fmla="*/ 5 h 21"/>
                <a:gd name="T20" fmla="*/ 6 w 20"/>
                <a:gd name="T21" fmla="*/ 10 h 21"/>
                <a:gd name="T22" fmla="*/ 5 w 20"/>
                <a:gd name="T23" fmla="*/ 10 h 21"/>
                <a:gd name="T24" fmla="*/ 0 w 20"/>
                <a:gd name="T25" fmla="*/ 13 h 21"/>
                <a:gd name="T26" fmla="*/ 6 w 20"/>
                <a:gd name="T27" fmla="*/ 17 h 21"/>
                <a:gd name="T28" fmla="*/ 8 w 20"/>
                <a:gd name="T29" fmla="*/ 15 h 21"/>
                <a:gd name="T30" fmla="*/ 8 w 20"/>
                <a:gd name="T31" fmla="*/ 17 h 21"/>
                <a:gd name="T32" fmla="*/ 12 w 20"/>
                <a:gd name="T33" fmla="*/ 21 h 21"/>
                <a:gd name="T34" fmla="*/ 14 w 20"/>
                <a:gd name="T35" fmla="*/ 17 h 21"/>
                <a:gd name="T36" fmla="*/ 20 w 20"/>
                <a:gd name="T37" fmla="*/ 17 h 21"/>
                <a:gd name="T38" fmla="*/ 20 w 20"/>
                <a:gd name="T39" fmla="*/ 14 h 21"/>
                <a:gd name="T40" fmla="*/ 10 w 20"/>
                <a:gd name="T41" fmla="*/ 13 h 21"/>
                <a:gd name="T42" fmla="*/ 9 w 20"/>
                <a:gd name="T43" fmla="*/ 13 h 21"/>
                <a:gd name="T44" fmla="*/ 9 w 20"/>
                <a:gd name="T45" fmla="*/ 13 h 21"/>
                <a:gd name="T46" fmla="*/ 7 w 20"/>
                <a:gd name="T47" fmla="*/ 10 h 21"/>
                <a:gd name="T48" fmla="*/ 7 w 20"/>
                <a:gd name="T49" fmla="*/ 10 h 21"/>
                <a:gd name="T50" fmla="*/ 8 w 20"/>
                <a:gd name="T51" fmla="*/ 9 h 21"/>
                <a:gd name="T52" fmla="*/ 10 w 20"/>
                <a:gd name="T53" fmla="*/ 8 h 21"/>
                <a:gd name="T54" fmla="*/ 10 w 20"/>
                <a:gd name="T55" fmla="*/ 8 h 21"/>
                <a:gd name="T56" fmla="*/ 11 w 20"/>
                <a:gd name="T57" fmla="*/ 8 h 21"/>
                <a:gd name="T58" fmla="*/ 12 w 20"/>
                <a:gd name="T59" fmla="*/ 11 h 21"/>
                <a:gd name="T60" fmla="*/ 12 w 20"/>
                <a:gd name="T61" fmla="*/ 11 h 21"/>
                <a:gd name="T62" fmla="*/ 12 w 20"/>
                <a:gd name="T63" fmla="*/ 12 h 21"/>
                <a:gd name="T64" fmla="*/ 12 w 20"/>
                <a:gd name="T65" fmla="*/ 12 h 21"/>
                <a:gd name="T66" fmla="*/ 11 w 20"/>
                <a:gd name="T67" fmla="*/ 13 h 21"/>
                <a:gd name="T68" fmla="*/ 10 w 20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cubicBezTo>
                    <a:pt x="19" y="12"/>
                    <a:pt x="18" y="12"/>
                    <a:pt x="17" y="11"/>
                  </a:cubicBezTo>
                  <a:cubicBezTo>
                    <a:pt x="16" y="11"/>
                    <a:pt x="15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9"/>
                    <a:pt x="19" y="7"/>
                    <a:pt x="17" y="4"/>
                  </a:cubicBezTo>
                  <a:cubicBezTo>
                    <a:pt x="16" y="2"/>
                    <a:pt x="14" y="0"/>
                    <a:pt x="12" y="2"/>
                  </a:cubicBezTo>
                  <a:cubicBezTo>
                    <a:pt x="11" y="2"/>
                    <a:pt x="10" y="4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9" y="4"/>
                    <a:pt x="7" y="1"/>
                    <a:pt x="5" y="1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3" y="9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3" y="10"/>
                    <a:pt x="0" y="11"/>
                    <a:pt x="0" y="13"/>
                  </a:cubicBezTo>
                  <a:cubicBezTo>
                    <a:pt x="0" y="16"/>
                    <a:pt x="3" y="18"/>
                    <a:pt x="6" y="17"/>
                  </a:cubicBezTo>
                  <a:cubicBezTo>
                    <a:pt x="6" y="17"/>
                    <a:pt x="7" y="16"/>
                    <a:pt x="8" y="15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9" y="18"/>
                    <a:pt x="11" y="21"/>
                    <a:pt x="12" y="21"/>
                  </a:cubicBezTo>
                  <a:cubicBezTo>
                    <a:pt x="14" y="20"/>
                    <a:pt x="14" y="19"/>
                    <a:pt x="14" y="17"/>
                  </a:cubicBezTo>
                  <a:cubicBezTo>
                    <a:pt x="17" y="18"/>
                    <a:pt x="19" y="19"/>
                    <a:pt x="20" y="17"/>
                  </a:cubicBezTo>
                  <a:cubicBezTo>
                    <a:pt x="20" y="16"/>
                    <a:pt x="20" y="14"/>
                    <a:pt x="20" y="14"/>
                  </a:cubicBezTo>
                  <a:close/>
                  <a:moveTo>
                    <a:pt x="10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2"/>
                    <a:pt x="7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8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3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246"/>
            <p:cNvSpPr>
              <a:spLocks noEditPoints="1"/>
            </p:cNvSpPr>
            <p:nvPr/>
          </p:nvSpPr>
          <p:spPr bwMode="auto">
            <a:xfrm>
              <a:off x="7554574" y="4003222"/>
              <a:ext cx="53975" cy="53975"/>
            </a:xfrm>
            <a:custGeom>
              <a:avLst/>
              <a:gdLst>
                <a:gd name="T0" fmla="*/ 21 w 21"/>
                <a:gd name="T1" fmla="*/ 13 h 21"/>
                <a:gd name="T2" fmla="*/ 18 w 21"/>
                <a:gd name="T3" fmla="*/ 11 h 21"/>
                <a:gd name="T4" fmla="*/ 14 w 21"/>
                <a:gd name="T5" fmla="*/ 11 h 21"/>
                <a:gd name="T6" fmla="*/ 14 w 21"/>
                <a:gd name="T7" fmla="*/ 11 h 21"/>
                <a:gd name="T8" fmla="*/ 18 w 21"/>
                <a:gd name="T9" fmla="*/ 3 h 21"/>
                <a:gd name="T10" fmla="*/ 13 w 21"/>
                <a:gd name="T11" fmla="*/ 1 h 21"/>
                <a:gd name="T12" fmla="*/ 11 w 21"/>
                <a:gd name="T13" fmla="*/ 5 h 21"/>
                <a:gd name="T14" fmla="*/ 11 w 21"/>
                <a:gd name="T15" fmla="*/ 6 h 21"/>
                <a:gd name="T16" fmla="*/ 6 w 21"/>
                <a:gd name="T17" fmla="*/ 1 h 21"/>
                <a:gd name="T18" fmla="*/ 0 w 21"/>
                <a:gd name="T19" fmla="*/ 5 h 21"/>
                <a:gd name="T20" fmla="*/ 7 w 21"/>
                <a:gd name="T21" fmla="*/ 10 h 21"/>
                <a:gd name="T22" fmla="*/ 5 w 21"/>
                <a:gd name="T23" fmla="*/ 10 h 21"/>
                <a:gd name="T24" fmla="*/ 1 w 21"/>
                <a:gd name="T25" fmla="*/ 13 h 21"/>
                <a:gd name="T26" fmla="*/ 6 w 21"/>
                <a:gd name="T27" fmla="*/ 17 h 21"/>
                <a:gd name="T28" fmla="*/ 9 w 21"/>
                <a:gd name="T29" fmla="*/ 15 h 21"/>
                <a:gd name="T30" fmla="*/ 9 w 21"/>
                <a:gd name="T31" fmla="*/ 17 h 21"/>
                <a:gd name="T32" fmla="*/ 13 w 21"/>
                <a:gd name="T33" fmla="*/ 21 h 21"/>
                <a:gd name="T34" fmla="*/ 15 w 21"/>
                <a:gd name="T35" fmla="*/ 17 h 21"/>
                <a:gd name="T36" fmla="*/ 21 w 21"/>
                <a:gd name="T37" fmla="*/ 17 h 21"/>
                <a:gd name="T38" fmla="*/ 21 w 21"/>
                <a:gd name="T39" fmla="*/ 13 h 21"/>
                <a:gd name="T40" fmla="*/ 10 w 21"/>
                <a:gd name="T41" fmla="*/ 13 h 21"/>
                <a:gd name="T42" fmla="*/ 10 w 21"/>
                <a:gd name="T43" fmla="*/ 12 h 21"/>
                <a:gd name="T44" fmla="*/ 10 w 21"/>
                <a:gd name="T45" fmla="*/ 12 h 21"/>
                <a:gd name="T46" fmla="*/ 8 w 21"/>
                <a:gd name="T47" fmla="*/ 10 h 21"/>
                <a:gd name="T48" fmla="*/ 8 w 21"/>
                <a:gd name="T49" fmla="*/ 10 h 21"/>
                <a:gd name="T50" fmla="*/ 9 w 21"/>
                <a:gd name="T51" fmla="*/ 9 h 21"/>
                <a:gd name="T52" fmla="*/ 11 w 21"/>
                <a:gd name="T53" fmla="*/ 8 h 21"/>
                <a:gd name="T54" fmla="*/ 11 w 21"/>
                <a:gd name="T55" fmla="*/ 8 h 21"/>
                <a:gd name="T56" fmla="*/ 12 w 21"/>
                <a:gd name="T57" fmla="*/ 8 h 21"/>
                <a:gd name="T58" fmla="*/ 13 w 21"/>
                <a:gd name="T59" fmla="*/ 11 h 21"/>
                <a:gd name="T60" fmla="*/ 13 w 21"/>
                <a:gd name="T61" fmla="*/ 11 h 21"/>
                <a:gd name="T62" fmla="*/ 13 w 21"/>
                <a:gd name="T63" fmla="*/ 11 h 21"/>
                <a:gd name="T64" fmla="*/ 13 w 21"/>
                <a:gd name="T65" fmla="*/ 12 h 21"/>
                <a:gd name="T66" fmla="*/ 12 w 21"/>
                <a:gd name="T67" fmla="*/ 12 h 21"/>
                <a:gd name="T68" fmla="*/ 10 w 21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20" y="12"/>
                    <a:pt x="19" y="12"/>
                    <a:pt x="18" y="11"/>
                  </a:cubicBezTo>
                  <a:cubicBezTo>
                    <a:pt x="17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9"/>
                    <a:pt x="20" y="7"/>
                    <a:pt x="18" y="3"/>
                  </a:cubicBezTo>
                  <a:cubicBezTo>
                    <a:pt x="17" y="2"/>
                    <a:pt x="15" y="0"/>
                    <a:pt x="13" y="1"/>
                  </a:cubicBezTo>
                  <a:cubicBezTo>
                    <a:pt x="12" y="2"/>
                    <a:pt x="11" y="4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3"/>
                    <a:pt x="8" y="1"/>
                    <a:pt x="6" y="1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4" y="9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4" y="9"/>
                    <a:pt x="1" y="11"/>
                    <a:pt x="1" y="13"/>
                  </a:cubicBezTo>
                  <a:cubicBezTo>
                    <a:pt x="1" y="16"/>
                    <a:pt x="4" y="18"/>
                    <a:pt x="6" y="17"/>
                  </a:cubicBezTo>
                  <a:cubicBezTo>
                    <a:pt x="7" y="17"/>
                    <a:pt x="8" y="16"/>
                    <a:pt x="9" y="15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10" y="18"/>
                    <a:pt x="12" y="21"/>
                    <a:pt x="13" y="21"/>
                  </a:cubicBezTo>
                  <a:cubicBezTo>
                    <a:pt x="14" y="20"/>
                    <a:pt x="15" y="18"/>
                    <a:pt x="15" y="17"/>
                  </a:cubicBezTo>
                  <a:cubicBezTo>
                    <a:pt x="18" y="18"/>
                    <a:pt x="20" y="19"/>
                    <a:pt x="21" y="17"/>
                  </a:cubicBezTo>
                  <a:cubicBezTo>
                    <a:pt x="21" y="16"/>
                    <a:pt x="21" y="14"/>
                    <a:pt x="21" y="13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9" y="8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3"/>
                    <a:pt x="11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247"/>
            <p:cNvSpPr>
              <a:spLocks noEditPoints="1"/>
            </p:cNvSpPr>
            <p:nvPr/>
          </p:nvSpPr>
          <p:spPr bwMode="auto">
            <a:xfrm>
              <a:off x="7508537" y="2893560"/>
              <a:ext cx="90488" cy="85725"/>
            </a:xfrm>
            <a:custGeom>
              <a:avLst/>
              <a:gdLst>
                <a:gd name="T0" fmla="*/ 28 w 35"/>
                <a:gd name="T1" fmla="*/ 3 h 33"/>
                <a:gd name="T2" fmla="*/ 23 w 35"/>
                <a:gd name="T3" fmla="*/ 5 h 33"/>
                <a:gd name="T4" fmla="*/ 21 w 35"/>
                <a:gd name="T5" fmla="*/ 11 h 33"/>
                <a:gd name="T6" fmla="*/ 21 w 35"/>
                <a:gd name="T7" fmla="*/ 11 h 33"/>
                <a:gd name="T8" fmla="*/ 12 w 35"/>
                <a:gd name="T9" fmla="*/ 2 h 33"/>
                <a:gd name="T10" fmla="*/ 6 w 35"/>
                <a:gd name="T11" fmla="*/ 8 h 33"/>
                <a:gd name="T12" fmla="*/ 11 w 35"/>
                <a:gd name="T13" fmla="*/ 13 h 33"/>
                <a:gd name="T14" fmla="*/ 12 w 35"/>
                <a:gd name="T15" fmla="*/ 13 h 33"/>
                <a:gd name="T16" fmla="*/ 2 w 35"/>
                <a:gd name="T17" fmla="*/ 18 h 33"/>
                <a:gd name="T18" fmla="*/ 5 w 35"/>
                <a:gd name="T19" fmla="*/ 28 h 33"/>
                <a:gd name="T20" fmla="*/ 16 w 35"/>
                <a:gd name="T21" fmla="*/ 21 h 33"/>
                <a:gd name="T22" fmla="*/ 15 w 35"/>
                <a:gd name="T23" fmla="*/ 23 h 33"/>
                <a:gd name="T24" fmla="*/ 18 w 35"/>
                <a:gd name="T25" fmla="*/ 32 h 33"/>
                <a:gd name="T26" fmla="*/ 26 w 35"/>
                <a:gd name="T27" fmla="*/ 25 h 33"/>
                <a:gd name="T28" fmla="*/ 25 w 35"/>
                <a:gd name="T29" fmla="*/ 21 h 33"/>
                <a:gd name="T30" fmla="*/ 28 w 35"/>
                <a:gd name="T31" fmla="*/ 21 h 33"/>
                <a:gd name="T32" fmla="*/ 35 w 35"/>
                <a:gd name="T33" fmla="*/ 17 h 33"/>
                <a:gd name="T34" fmla="*/ 30 w 35"/>
                <a:gd name="T35" fmla="*/ 12 h 33"/>
                <a:gd name="T36" fmla="*/ 33 w 35"/>
                <a:gd name="T37" fmla="*/ 4 h 33"/>
                <a:gd name="T38" fmla="*/ 28 w 35"/>
                <a:gd name="T39" fmla="*/ 3 h 33"/>
                <a:gd name="T40" fmla="*/ 22 w 35"/>
                <a:gd name="T41" fmla="*/ 17 h 33"/>
                <a:gd name="T42" fmla="*/ 21 w 35"/>
                <a:gd name="T43" fmla="*/ 18 h 33"/>
                <a:gd name="T44" fmla="*/ 21 w 35"/>
                <a:gd name="T45" fmla="*/ 18 h 33"/>
                <a:gd name="T46" fmla="*/ 17 w 35"/>
                <a:gd name="T47" fmla="*/ 19 h 33"/>
                <a:gd name="T48" fmla="*/ 17 w 35"/>
                <a:gd name="T49" fmla="*/ 19 h 33"/>
                <a:gd name="T50" fmla="*/ 15 w 35"/>
                <a:gd name="T51" fmla="*/ 18 h 33"/>
                <a:gd name="T52" fmla="*/ 15 w 35"/>
                <a:gd name="T53" fmla="*/ 14 h 33"/>
                <a:gd name="T54" fmla="*/ 15 w 35"/>
                <a:gd name="T55" fmla="*/ 14 h 33"/>
                <a:gd name="T56" fmla="*/ 15 w 35"/>
                <a:gd name="T57" fmla="*/ 13 h 33"/>
                <a:gd name="T58" fmla="*/ 21 w 35"/>
                <a:gd name="T59" fmla="*/ 13 h 33"/>
                <a:gd name="T60" fmla="*/ 21 w 35"/>
                <a:gd name="T61" fmla="*/ 13 h 33"/>
                <a:gd name="T62" fmla="*/ 21 w 35"/>
                <a:gd name="T63" fmla="*/ 13 h 33"/>
                <a:gd name="T64" fmla="*/ 22 w 35"/>
                <a:gd name="T65" fmla="*/ 13 h 33"/>
                <a:gd name="T66" fmla="*/ 22 w 35"/>
                <a:gd name="T67" fmla="*/ 15 h 33"/>
                <a:gd name="T68" fmla="*/ 22 w 35"/>
                <a:gd name="T6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33">
                  <a:moveTo>
                    <a:pt x="28" y="3"/>
                  </a:moveTo>
                  <a:cubicBezTo>
                    <a:pt x="26" y="3"/>
                    <a:pt x="25" y="4"/>
                    <a:pt x="23" y="5"/>
                  </a:cubicBezTo>
                  <a:cubicBezTo>
                    <a:pt x="22" y="7"/>
                    <a:pt x="21" y="9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6"/>
                    <a:pt x="18" y="0"/>
                    <a:pt x="12" y="2"/>
                  </a:cubicBezTo>
                  <a:cubicBezTo>
                    <a:pt x="9" y="2"/>
                    <a:pt x="5" y="5"/>
                    <a:pt x="6" y="8"/>
                  </a:cubicBezTo>
                  <a:cubicBezTo>
                    <a:pt x="7" y="10"/>
                    <a:pt x="9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8" y="13"/>
                    <a:pt x="4" y="16"/>
                    <a:pt x="2" y="18"/>
                  </a:cubicBezTo>
                  <a:cubicBezTo>
                    <a:pt x="0" y="22"/>
                    <a:pt x="0" y="27"/>
                    <a:pt x="5" y="28"/>
                  </a:cubicBezTo>
                  <a:cubicBezTo>
                    <a:pt x="9" y="30"/>
                    <a:pt x="13" y="25"/>
                    <a:pt x="16" y="21"/>
                  </a:cubicBezTo>
                  <a:cubicBezTo>
                    <a:pt x="16" y="22"/>
                    <a:pt x="15" y="23"/>
                    <a:pt x="15" y="23"/>
                  </a:cubicBezTo>
                  <a:cubicBezTo>
                    <a:pt x="14" y="26"/>
                    <a:pt x="14" y="31"/>
                    <a:pt x="18" y="32"/>
                  </a:cubicBezTo>
                  <a:cubicBezTo>
                    <a:pt x="22" y="33"/>
                    <a:pt x="26" y="29"/>
                    <a:pt x="26" y="25"/>
                  </a:cubicBezTo>
                  <a:cubicBezTo>
                    <a:pt x="26" y="24"/>
                    <a:pt x="26" y="22"/>
                    <a:pt x="25" y="21"/>
                  </a:cubicBezTo>
                  <a:cubicBezTo>
                    <a:pt x="26" y="21"/>
                    <a:pt x="27" y="21"/>
                    <a:pt x="28" y="21"/>
                  </a:cubicBezTo>
                  <a:cubicBezTo>
                    <a:pt x="29" y="21"/>
                    <a:pt x="35" y="19"/>
                    <a:pt x="35" y="17"/>
                  </a:cubicBezTo>
                  <a:cubicBezTo>
                    <a:pt x="35" y="15"/>
                    <a:pt x="33" y="13"/>
                    <a:pt x="30" y="12"/>
                  </a:cubicBezTo>
                  <a:cubicBezTo>
                    <a:pt x="33" y="10"/>
                    <a:pt x="35" y="6"/>
                    <a:pt x="33" y="4"/>
                  </a:cubicBezTo>
                  <a:cubicBezTo>
                    <a:pt x="32" y="3"/>
                    <a:pt x="29" y="3"/>
                    <a:pt x="28" y="3"/>
                  </a:cubicBezTo>
                  <a:close/>
                  <a:moveTo>
                    <a:pt x="22" y="17"/>
                  </a:moveTo>
                  <a:cubicBezTo>
                    <a:pt x="22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18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5" y="18"/>
                  </a:cubicBezTo>
                  <a:cubicBezTo>
                    <a:pt x="14" y="17"/>
                    <a:pt x="14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1"/>
                    <a:pt x="19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2" y="16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248"/>
            <p:cNvSpPr>
              <a:spLocks noEditPoints="1"/>
            </p:cNvSpPr>
            <p:nvPr/>
          </p:nvSpPr>
          <p:spPr bwMode="auto">
            <a:xfrm>
              <a:off x="7518062" y="3144385"/>
              <a:ext cx="82550" cy="82550"/>
            </a:xfrm>
            <a:custGeom>
              <a:avLst/>
              <a:gdLst>
                <a:gd name="T0" fmla="*/ 31 w 32"/>
                <a:gd name="T1" fmla="*/ 21 h 32"/>
                <a:gd name="T2" fmla="*/ 27 w 32"/>
                <a:gd name="T3" fmla="*/ 17 h 32"/>
                <a:gd name="T4" fmla="*/ 21 w 32"/>
                <a:gd name="T5" fmla="*/ 16 h 32"/>
                <a:gd name="T6" fmla="*/ 21 w 32"/>
                <a:gd name="T7" fmla="*/ 16 h 32"/>
                <a:gd name="T8" fmla="*/ 27 w 32"/>
                <a:gd name="T9" fmla="*/ 5 h 32"/>
                <a:gd name="T10" fmla="*/ 19 w 32"/>
                <a:gd name="T11" fmla="*/ 2 h 32"/>
                <a:gd name="T12" fmla="*/ 16 w 32"/>
                <a:gd name="T13" fmla="*/ 8 h 32"/>
                <a:gd name="T14" fmla="*/ 16 w 32"/>
                <a:gd name="T15" fmla="*/ 8 h 32"/>
                <a:gd name="T16" fmla="*/ 8 w 32"/>
                <a:gd name="T17" fmla="*/ 1 h 32"/>
                <a:gd name="T18" fmla="*/ 0 w 32"/>
                <a:gd name="T19" fmla="*/ 7 h 32"/>
                <a:gd name="T20" fmla="*/ 10 w 32"/>
                <a:gd name="T21" fmla="*/ 15 h 32"/>
                <a:gd name="T22" fmla="*/ 8 w 32"/>
                <a:gd name="T23" fmla="*/ 15 h 32"/>
                <a:gd name="T24" fmla="*/ 0 w 32"/>
                <a:gd name="T25" fmla="*/ 20 h 32"/>
                <a:gd name="T26" fmla="*/ 9 w 32"/>
                <a:gd name="T27" fmla="*/ 26 h 32"/>
                <a:gd name="T28" fmla="*/ 13 w 32"/>
                <a:gd name="T29" fmla="*/ 23 h 32"/>
                <a:gd name="T30" fmla="*/ 14 w 32"/>
                <a:gd name="T31" fmla="*/ 26 h 32"/>
                <a:gd name="T32" fmla="*/ 20 w 32"/>
                <a:gd name="T33" fmla="*/ 32 h 32"/>
                <a:gd name="T34" fmla="*/ 23 w 32"/>
                <a:gd name="T35" fmla="*/ 26 h 32"/>
                <a:gd name="T36" fmla="*/ 31 w 32"/>
                <a:gd name="T37" fmla="*/ 26 h 32"/>
                <a:gd name="T38" fmla="*/ 31 w 32"/>
                <a:gd name="T39" fmla="*/ 21 h 32"/>
                <a:gd name="T40" fmla="*/ 15 w 32"/>
                <a:gd name="T41" fmla="*/ 19 h 32"/>
                <a:gd name="T42" fmla="*/ 14 w 32"/>
                <a:gd name="T43" fmla="*/ 19 h 32"/>
                <a:gd name="T44" fmla="*/ 14 w 32"/>
                <a:gd name="T45" fmla="*/ 19 h 32"/>
                <a:gd name="T46" fmla="*/ 12 w 32"/>
                <a:gd name="T47" fmla="*/ 16 h 32"/>
                <a:gd name="T48" fmla="*/ 12 w 32"/>
                <a:gd name="T49" fmla="*/ 15 h 32"/>
                <a:gd name="T50" fmla="*/ 12 w 32"/>
                <a:gd name="T51" fmla="*/ 14 h 32"/>
                <a:gd name="T52" fmla="*/ 16 w 32"/>
                <a:gd name="T53" fmla="*/ 12 h 32"/>
                <a:gd name="T54" fmla="*/ 17 w 32"/>
                <a:gd name="T55" fmla="*/ 12 h 32"/>
                <a:gd name="T56" fmla="*/ 18 w 32"/>
                <a:gd name="T57" fmla="*/ 12 h 32"/>
                <a:gd name="T58" fmla="*/ 20 w 32"/>
                <a:gd name="T59" fmla="*/ 17 h 32"/>
                <a:gd name="T60" fmla="*/ 19 w 32"/>
                <a:gd name="T61" fmla="*/ 17 h 32"/>
                <a:gd name="T62" fmla="*/ 19 w 32"/>
                <a:gd name="T63" fmla="*/ 18 h 32"/>
                <a:gd name="T64" fmla="*/ 19 w 32"/>
                <a:gd name="T65" fmla="*/ 18 h 32"/>
                <a:gd name="T66" fmla="*/ 18 w 32"/>
                <a:gd name="T67" fmla="*/ 19 h 32"/>
                <a:gd name="T68" fmla="*/ 15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31" y="21"/>
                  </a:moveTo>
                  <a:cubicBezTo>
                    <a:pt x="31" y="19"/>
                    <a:pt x="29" y="18"/>
                    <a:pt x="27" y="17"/>
                  </a:cubicBezTo>
                  <a:cubicBezTo>
                    <a:pt x="25" y="16"/>
                    <a:pt x="23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6" y="14"/>
                    <a:pt x="30" y="11"/>
                    <a:pt x="27" y="5"/>
                  </a:cubicBezTo>
                  <a:cubicBezTo>
                    <a:pt x="26" y="3"/>
                    <a:pt x="22" y="0"/>
                    <a:pt x="19" y="2"/>
                  </a:cubicBezTo>
                  <a:cubicBezTo>
                    <a:pt x="17" y="3"/>
                    <a:pt x="17" y="6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5"/>
                    <a:pt x="11" y="2"/>
                    <a:pt x="8" y="1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2"/>
                    <a:pt x="6" y="14"/>
                    <a:pt x="10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5" y="14"/>
                    <a:pt x="0" y="17"/>
                    <a:pt x="0" y="20"/>
                  </a:cubicBezTo>
                  <a:cubicBezTo>
                    <a:pt x="0" y="24"/>
                    <a:pt x="6" y="27"/>
                    <a:pt x="9" y="26"/>
                  </a:cubicBezTo>
                  <a:cubicBezTo>
                    <a:pt x="10" y="26"/>
                    <a:pt x="12" y="25"/>
                    <a:pt x="13" y="23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4" y="28"/>
                    <a:pt x="17" y="32"/>
                    <a:pt x="20" y="32"/>
                  </a:cubicBezTo>
                  <a:cubicBezTo>
                    <a:pt x="22" y="31"/>
                    <a:pt x="23" y="28"/>
                    <a:pt x="23" y="26"/>
                  </a:cubicBezTo>
                  <a:cubicBezTo>
                    <a:pt x="26" y="28"/>
                    <a:pt x="30" y="29"/>
                    <a:pt x="31" y="26"/>
                  </a:cubicBezTo>
                  <a:cubicBezTo>
                    <a:pt x="32" y="25"/>
                    <a:pt x="32" y="22"/>
                    <a:pt x="31" y="21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2"/>
                    <a:pt x="15" y="11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19"/>
                    <a:pt x="16" y="20"/>
                    <a:pt x="15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249"/>
            <p:cNvSpPr>
              <a:spLocks noEditPoints="1"/>
            </p:cNvSpPr>
            <p:nvPr/>
          </p:nvSpPr>
          <p:spPr bwMode="auto">
            <a:xfrm>
              <a:off x="7273587" y="3385685"/>
              <a:ext cx="85725" cy="85725"/>
            </a:xfrm>
            <a:custGeom>
              <a:avLst/>
              <a:gdLst>
                <a:gd name="T0" fmla="*/ 32 w 33"/>
                <a:gd name="T1" fmla="*/ 21 h 33"/>
                <a:gd name="T2" fmla="*/ 28 w 33"/>
                <a:gd name="T3" fmla="*/ 18 h 33"/>
                <a:gd name="T4" fmla="*/ 22 w 33"/>
                <a:gd name="T5" fmla="*/ 17 h 33"/>
                <a:gd name="T6" fmla="*/ 22 w 33"/>
                <a:gd name="T7" fmla="*/ 17 h 33"/>
                <a:gd name="T8" fmla="*/ 28 w 33"/>
                <a:gd name="T9" fmla="*/ 6 h 33"/>
                <a:gd name="T10" fmla="*/ 20 w 33"/>
                <a:gd name="T11" fmla="*/ 3 h 33"/>
                <a:gd name="T12" fmla="*/ 17 w 33"/>
                <a:gd name="T13" fmla="*/ 8 h 33"/>
                <a:gd name="T14" fmla="*/ 17 w 33"/>
                <a:gd name="T15" fmla="*/ 9 h 33"/>
                <a:gd name="T16" fmla="*/ 9 w 33"/>
                <a:gd name="T17" fmla="*/ 2 h 33"/>
                <a:gd name="T18" fmla="*/ 0 w 33"/>
                <a:gd name="T19" fmla="*/ 8 h 33"/>
                <a:gd name="T20" fmla="*/ 11 w 33"/>
                <a:gd name="T21" fmla="*/ 16 h 33"/>
                <a:gd name="T22" fmla="*/ 8 w 33"/>
                <a:gd name="T23" fmla="*/ 15 h 33"/>
                <a:gd name="T24" fmla="*/ 1 w 33"/>
                <a:gd name="T25" fmla="*/ 21 h 33"/>
                <a:gd name="T26" fmla="*/ 10 w 33"/>
                <a:gd name="T27" fmla="*/ 27 h 33"/>
                <a:gd name="T28" fmla="*/ 14 w 33"/>
                <a:gd name="T29" fmla="*/ 24 h 33"/>
                <a:gd name="T30" fmla="*/ 14 w 33"/>
                <a:gd name="T31" fmla="*/ 27 h 33"/>
                <a:gd name="T32" fmla="*/ 20 w 33"/>
                <a:gd name="T33" fmla="*/ 32 h 33"/>
                <a:gd name="T34" fmla="*/ 24 w 33"/>
                <a:gd name="T35" fmla="*/ 27 h 33"/>
                <a:gd name="T36" fmla="*/ 32 w 33"/>
                <a:gd name="T37" fmla="*/ 26 h 33"/>
                <a:gd name="T38" fmla="*/ 32 w 33"/>
                <a:gd name="T39" fmla="*/ 21 h 33"/>
                <a:gd name="T40" fmla="*/ 16 w 33"/>
                <a:gd name="T41" fmla="*/ 20 h 33"/>
                <a:gd name="T42" fmla="*/ 15 w 33"/>
                <a:gd name="T43" fmla="*/ 20 h 33"/>
                <a:gd name="T44" fmla="*/ 15 w 33"/>
                <a:gd name="T45" fmla="*/ 20 h 33"/>
                <a:gd name="T46" fmla="*/ 13 w 33"/>
                <a:gd name="T47" fmla="*/ 16 h 33"/>
                <a:gd name="T48" fmla="*/ 13 w 33"/>
                <a:gd name="T49" fmla="*/ 16 h 33"/>
                <a:gd name="T50" fmla="*/ 13 w 33"/>
                <a:gd name="T51" fmla="*/ 14 h 33"/>
                <a:gd name="T52" fmla="*/ 17 w 33"/>
                <a:gd name="T53" fmla="*/ 12 h 33"/>
                <a:gd name="T54" fmla="*/ 17 w 33"/>
                <a:gd name="T55" fmla="*/ 12 h 33"/>
                <a:gd name="T56" fmla="*/ 18 w 33"/>
                <a:gd name="T57" fmla="*/ 13 h 33"/>
                <a:gd name="T58" fmla="*/ 20 w 33"/>
                <a:gd name="T59" fmla="*/ 18 h 33"/>
                <a:gd name="T60" fmla="*/ 20 w 33"/>
                <a:gd name="T61" fmla="*/ 18 h 33"/>
                <a:gd name="T62" fmla="*/ 20 w 33"/>
                <a:gd name="T63" fmla="*/ 18 h 33"/>
                <a:gd name="T64" fmla="*/ 20 w 33"/>
                <a:gd name="T65" fmla="*/ 19 h 33"/>
                <a:gd name="T66" fmla="*/ 18 w 33"/>
                <a:gd name="T67" fmla="*/ 20 h 33"/>
                <a:gd name="T68" fmla="*/ 16 w 33"/>
                <a:gd name="T6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33">
                  <a:moveTo>
                    <a:pt x="32" y="21"/>
                  </a:moveTo>
                  <a:cubicBezTo>
                    <a:pt x="31" y="19"/>
                    <a:pt x="30" y="18"/>
                    <a:pt x="28" y="18"/>
                  </a:cubicBezTo>
                  <a:cubicBezTo>
                    <a:pt x="26" y="17"/>
                    <a:pt x="24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7" y="14"/>
                    <a:pt x="31" y="11"/>
                    <a:pt x="28" y="6"/>
                  </a:cubicBezTo>
                  <a:cubicBezTo>
                    <a:pt x="26" y="3"/>
                    <a:pt x="22" y="0"/>
                    <a:pt x="20" y="3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2" y="2"/>
                    <a:pt x="9" y="2"/>
                  </a:cubicBezTo>
                  <a:cubicBezTo>
                    <a:pt x="5" y="1"/>
                    <a:pt x="0" y="3"/>
                    <a:pt x="0" y="8"/>
                  </a:cubicBezTo>
                  <a:cubicBezTo>
                    <a:pt x="0" y="12"/>
                    <a:pt x="6" y="14"/>
                    <a:pt x="11" y="16"/>
                  </a:cubicBezTo>
                  <a:cubicBezTo>
                    <a:pt x="10" y="16"/>
                    <a:pt x="9" y="15"/>
                    <a:pt x="8" y="15"/>
                  </a:cubicBezTo>
                  <a:cubicBezTo>
                    <a:pt x="5" y="15"/>
                    <a:pt x="1" y="17"/>
                    <a:pt x="1" y="21"/>
                  </a:cubicBezTo>
                  <a:cubicBezTo>
                    <a:pt x="1" y="25"/>
                    <a:pt x="6" y="28"/>
                    <a:pt x="10" y="27"/>
                  </a:cubicBezTo>
                  <a:cubicBezTo>
                    <a:pt x="11" y="27"/>
                    <a:pt x="13" y="25"/>
                    <a:pt x="14" y="24"/>
                  </a:cubicBezTo>
                  <a:cubicBezTo>
                    <a:pt x="14" y="25"/>
                    <a:pt x="14" y="26"/>
                    <a:pt x="14" y="27"/>
                  </a:cubicBezTo>
                  <a:cubicBezTo>
                    <a:pt x="15" y="28"/>
                    <a:pt x="18" y="33"/>
                    <a:pt x="20" y="32"/>
                  </a:cubicBezTo>
                  <a:cubicBezTo>
                    <a:pt x="22" y="32"/>
                    <a:pt x="23" y="29"/>
                    <a:pt x="24" y="27"/>
                  </a:cubicBezTo>
                  <a:cubicBezTo>
                    <a:pt x="27" y="29"/>
                    <a:pt x="31" y="30"/>
                    <a:pt x="32" y="26"/>
                  </a:cubicBezTo>
                  <a:cubicBezTo>
                    <a:pt x="33" y="25"/>
                    <a:pt x="32" y="23"/>
                    <a:pt x="32" y="21"/>
                  </a:cubicBezTo>
                  <a:close/>
                  <a:moveTo>
                    <a:pt x="16" y="20"/>
                  </a:move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19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20" y="14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9" y="19"/>
                    <a:pt x="18" y="20"/>
                  </a:cubicBezTo>
                  <a:cubicBezTo>
                    <a:pt x="18" y="20"/>
                    <a:pt x="17" y="20"/>
                    <a:pt x="16" y="2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250"/>
            <p:cNvSpPr>
              <a:spLocks noEditPoints="1"/>
            </p:cNvSpPr>
            <p:nvPr/>
          </p:nvSpPr>
          <p:spPr bwMode="auto">
            <a:xfrm>
              <a:off x="7518062" y="3776210"/>
              <a:ext cx="82550" cy="82550"/>
            </a:xfrm>
            <a:custGeom>
              <a:avLst/>
              <a:gdLst>
                <a:gd name="T0" fmla="*/ 31 w 32"/>
                <a:gd name="T1" fmla="*/ 21 h 32"/>
                <a:gd name="T2" fmla="*/ 27 w 32"/>
                <a:gd name="T3" fmla="*/ 17 h 32"/>
                <a:gd name="T4" fmla="*/ 21 w 32"/>
                <a:gd name="T5" fmla="*/ 16 h 32"/>
                <a:gd name="T6" fmla="*/ 21 w 32"/>
                <a:gd name="T7" fmla="*/ 16 h 32"/>
                <a:gd name="T8" fmla="*/ 27 w 32"/>
                <a:gd name="T9" fmla="*/ 5 h 32"/>
                <a:gd name="T10" fmla="*/ 19 w 32"/>
                <a:gd name="T11" fmla="*/ 2 h 32"/>
                <a:gd name="T12" fmla="*/ 16 w 32"/>
                <a:gd name="T13" fmla="*/ 7 h 32"/>
                <a:gd name="T14" fmla="*/ 16 w 32"/>
                <a:gd name="T15" fmla="*/ 8 h 32"/>
                <a:gd name="T16" fmla="*/ 8 w 32"/>
                <a:gd name="T17" fmla="*/ 1 h 32"/>
                <a:gd name="T18" fmla="*/ 0 w 32"/>
                <a:gd name="T19" fmla="*/ 7 h 32"/>
                <a:gd name="T20" fmla="*/ 10 w 32"/>
                <a:gd name="T21" fmla="*/ 15 h 32"/>
                <a:gd name="T22" fmla="*/ 8 w 32"/>
                <a:gd name="T23" fmla="*/ 14 h 32"/>
                <a:gd name="T24" fmla="*/ 0 w 32"/>
                <a:gd name="T25" fmla="*/ 20 h 32"/>
                <a:gd name="T26" fmla="*/ 9 w 32"/>
                <a:gd name="T27" fmla="*/ 26 h 32"/>
                <a:gd name="T28" fmla="*/ 13 w 32"/>
                <a:gd name="T29" fmla="*/ 23 h 32"/>
                <a:gd name="T30" fmla="*/ 14 w 32"/>
                <a:gd name="T31" fmla="*/ 26 h 32"/>
                <a:gd name="T32" fmla="*/ 20 w 32"/>
                <a:gd name="T33" fmla="*/ 32 h 32"/>
                <a:gd name="T34" fmla="*/ 23 w 32"/>
                <a:gd name="T35" fmla="*/ 26 h 32"/>
                <a:gd name="T36" fmla="*/ 32 w 32"/>
                <a:gd name="T37" fmla="*/ 26 h 32"/>
                <a:gd name="T38" fmla="*/ 31 w 32"/>
                <a:gd name="T39" fmla="*/ 21 h 32"/>
                <a:gd name="T40" fmla="*/ 16 w 32"/>
                <a:gd name="T41" fmla="*/ 19 h 32"/>
                <a:gd name="T42" fmla="*/ 14 w 32"/>
                <a:gd name="T43" fmla="*/ 19 h 32"/>
                <a:gd name="T44" fmla="*/ 14 w 32"/>
                <a:gd name="T45" fmla="*/ 19 h 32"/>
                <a:gd name="T46" fmla="*/ 12 w 32"/>
                <a:gd name="T47" fmla="*/ 15 h 32"/>
                <a:gd name="T48" fmla="*/ 12 w 32"/>
                <a:gd name="T49" fmla="*/ 15 h 32"/>
                <a:gd name="T50" fmla="*/ 12 w 32"/>
                <a:gd name="T51" fmla="*/ 13 h 32"/>
                <a:gd name="T52" fmla="*/ 16 w 32"/>
                <a:gd name="T53" fmla="*/ 11 h 32"/>
                <a:gd name="T54" fmla="*/ 17 w 32"/>
                <a:gd name="T55" fmla="*/ 11 h 32"/>
                <a:gd name="T56" fmla="*/ 18 w 32"/>
                <a:gd name="T57" fmla="*/ 12 h 32"/>
                <a:gd name="T58" fmla="*/ 20 w 32"/>
                <a:gd name="T59" fmla="*/ 17 h 32"/>
                <a:gd name="T60" fmla="*/ 19 w 32"/>
                <a:gd name="T61" fmla="*/ 17 h 32"/>
                <a:gd name="T62" fmla="*/ 19 w 32"/>
                <a:gd name="T63" fmla="*/ 17 h 32"/>
                <a:gd name="T64" fmla="*/ 19 w 32"/>
                <a:gd name="T65" fmla="*/ 18 h 32"/>
                <a:gd name="T66" fmla="*/ 18 w 32"/>
                <a:gd name="T67" fmla="*/ 19 h 32"/>
                <a:gd name="T68" fmla="*/ 16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31" y="21"/>
                  </a:moveTo>
                  <a:cubicBezTo>
                    <a:pt x="31" y="18"/>
                    <a:pt x="29" y="18"/>
                    <a:pt x="27" y="17"/>
                  </a:cubicBezTo>
                  <a:cubicBezTo>
                    <a:pt x="25" y="16"/>
                    <a:pt x="23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6" y="14"/>
                    <a:pt x="30" y="10"/>
                    <a:pt x="27" y="5"/>
                  </a:cubicBezTo>
                  <a:cubicBezTo>
                    <a:pt x="26" y="3"/>
                    <a:pt x="22" y="0"/>
                    <a:pt x="19" y="2"/>
                  </a:cubicBezTo>
                  <a:cubicBezTo>
                    <a:pt x="17" y="3"/>
                    <a:pt x="17" y="6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5"/>
                    <a:pt x="11" y="1"/>
                    <a:pt x="8" y="1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1"/>
                    <a:pt x="6" y="14"/>
                    <a:pt x="10" y="15"/>
                  </a:cubicBezTo>
                  <a:cubicBezTo>
                    <a:pt x="9" y="15"/>
                    <a:pt x="8" y="15"/>
                    <a:pt x="8" y="14"/>
                  </a:cubicBezTo>
                  <a:cubicBezTo>
                    <a:pt x="5" y="14"/>
                    <a:pt x="0" y="17"/>
                    <a:pt x="0" y="20"/>
                  </a:cubicBezTo>
                  <a:cubicBezTo>
                    <a:pt x="0" y="24"/>
                    <a:pt x="6" y="27"/>
                    <a:pt x="9" y="26"/>
                  </a:cubicBezTo>
                  <a:cubicBezTo>
                    <a:pt x="10" y="26"/>
                    <a:pt x="12" y="25"/>
                    <a:pt x="13" y="23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4" y="28"/>
                    <a:pt x="17" y="32"/>
                    <a:pt x="20" y="32"/>
                  </a:cubicBezTo>
                  <a:cubicBezTo>
                    <a:pt x="22" y="31"/>
                    <a:pt x="23" y="28"/>
                    <a:pt x="23" y="26"/>
                  </a:cubicBezTo>
                  <a:cubicBezTo>
                    <a:pt x="26" y="28"/>
                    <a:pt x="30" y="29"/>
                    <a:pt x="32" y="26"/>
                  </a:cubicBezTo>
                  <a:cubicBezTo>
                    <a:pt x="32" y="24"/>
                    <a:pt x="32" y="22"/>
                    <a:pt x="31" y="21"/>
                  </a:cubicBezTo>
                  <a:close/>
                  <a:moveTo>
                    <a:pt x="16" y="19"/>
                  </a:move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2"/>
                    <a:pt x="18" y="12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251"/>
            <p:cNvSpPr>
              <a:spLocks noEditPoints="1"/>
            </p:cNvSpPr>
            <p:nvPr/>
          </p:nvSpPr>
          <p:spPr bwMode="auto">
            <a:xfrm>
              <a:off x="7286287" y="3226935"/>
              <a:ext cx="82550" cy="82550"/>
            </a:xfrm>
            <a:custGeom>
              <a:avLst/>
              <a:gdLst>
                <a:gd name="T0" fmla="*/ 31 w 32"/>
                <a:gd name="T1" fmla="*/ 21 h 32"/>
                <a:gd name="T2" fmla="*/ 27 w 32"/>
                <a:gd name="T3" fmla="*/ 17 h 32"/>
                <a:gd name="T4" fmla="*/ 21 w 32"/>
                <a:gd name="T5" fmla="*/ 16 h 32"/>
                <a:gd name="T6" fmla="*/ 21 w 32"/>
                <a:gd name="T7" fmla="*/ 16 h 32"/>
                <a:gd name="T8" fmla="*/ 27 w 32"/>
                <a:gd name="T9" fmla="*/ 5 h 32"/>
                <a:gd name="T10" fmla="*/ 19 w 32"/>
                <a:gd name="T11" fmla="*/ 2 h 32"/>
                <a:gd name="T12" fmla="*/ 16 w 32"/>
                <a:gd name="T13" fmla="*/ 8 h 32"/>
                <a:gd name="T14" fmla="*/ 16 w 32"/>
                <a:gd name="T15" fmla="*/ 8 h 32"/>
                <a:gd name="T16" fmla="*/ 8 w 32"/>
                <a:gd name="T17" fmla="*/ 1 h 32"/>
                <a:gd name="T18" fmla="*/ 0 w 32"/>
                <a:gd name="T19" fmla="*/ 7 h 32"/>
                <a:gd name="T20" fmla="*/ 10 w 32"/>
                <a:gd name="T21" fmla="*/ 15 h 32"/>
                <a:gd name="T22" fmla="*/ 8 w 32"/>
                <a:gd name="T23" fmla="*/ 15 h 32"/>
                <a:gd name="T24" fmla="*/ 0 w 32"/>
                <a:gd name="T25" fmla="*/ 20 h 32"/>
                <a:gd name="T26" fmla="*/ 9 w 32"/>
                <a:gd name="T27" fmla="*/ 26 h 32"/>
                <a:gd name="T28" fmla="*/ 13 w 32"/>
                <a:gd name="T29" fmla="*/ 23 h 32"/>
                <a:gd name="T30" fmla="*/ 14 w 32"/>
                <a:gd name="T31" fmla="*/ 26 h 32"/>
                <a:gd name="T32" fmla="*/ 20 w 32"/>
                <a:gd name="T33" fmla="*/ 32 h 32"/>
                <a:gd name="T34" fmla="*/ 23 w 32"/>
                <a:gd name="T35" fmla="*/ 26 h 32"/>
                <a:gd name="T36" fmla="*/ 31 w 32"/>
                <a:gd name="T37" fmla="*/ 26 h 32"/>
                <a:gd name="T38" fmla="*/ 31 w 32"/>
                <a:gd name="T39" fmla="*/ 21 h 32"/>
                <a:gd name="T40" fmla="*/ 15 w 32"/>
                <a:gd name="T41" fmla="*/ 19 h 32"/>
                <a:gd name="T42" fmla="*/ 14 w 32"/>
                <a:gd name="T43" fmla="*/ 19 h 32"/>
                <a:gd name="T44" fmla="*/ 14 w 32"/>
                <a:gd name="T45" fmla="*/ 19 h 32"/>
                <a:gd name="T46" fmla="*/ 12 w 32"/>
                <a:gd name="T47" fmla="*/ 15 h 32"/>
                <a:gd name="T48" fmla="*/ 12 w 32"/>
                <a:gd name="T49" fmla="*/ 15 h 32"/>
                <a:gd name="T50" fmla="*/ 12 w 32"/>
                <a:gd name="T51" fmla="*/ 14 h 32"/>
                <a:gd name="T52" fmla="*/ 16 w 32"/>
                <a:gd name="T53" fmla="*/ 11 h 32"/>
                <a:gd name="T54" fmla="*/ 17 w 32"/>
                <a:gd name="T55" fmla="*/ 12 h 32"/>
                <a:gd name="T56" fmla="*/ 18 w 32"/>
                <a:gd name="T57" fmla="*/ 12 h 32"/>
                <a:gd name="T58" fmla="*/ 20 w 32"/>
                <a:gd name="T59" fmla="*/ 17 h 32"/>
                <a:gd name="T60" fmla="*/ 19 w 32"/>
                <a:gd name="T61" fmla="*/ 17 h 32"/>
                <a:gd name="T62" fmla="*/ 19 w 32"/>
                <a:gd name="T63" fmla="*/ 18 h 32"/>
                <a:gd name="T64" fmla="*/ 19 w 32"/>
                <a:gd name="T65" fmla="*/ 18 h 32"/>
                <a:gd name="T66" fmla="*/ 18 w 32"/>
                <a:gd name="T67" fmla="*/ 19 h 32"/>
                <a:gd name="T68" fmla="*/ 15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31" y="21"/>
                  </a:moveTo>
                  <a:cubicBezTo>
                    <a:pt x="31" y="19"/>
                    <a:pt x="29" y="18"/>
                    <a:pt x="27" y="17"/>
                  </a:cubicBezTo>
                  <a:cubicBezTo>
                    <a:pt x="25" y="16"/>
                    <a:pt x="23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6" y="14"/>
                    <a:pt x="30" y="11"/>
                    <a:pt x="27" y="5"/>
                  </a:cubicBezTo>
                  <a:cubicBezTo>
                    <a:pt x="26" y="3"/>
                    <a:pt x="22" y="0"/>
                    <a:pt x="19" y="2"/>
                  </a:cubicBezTo>
                  <a:cubicBezTo>
                    <a:pt x="17" y="3"/>
                    <a:pt x="17" y="6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5"/>
                    <a:pt x="11" y="2"/>
                    <a:pt x="8" y="1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2"/>
                    <a:pt x="6" y="14"/>
                    <a:pt x="10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5" y="14"/>
                    <a:pt x="0" y="17"/>
                    <a:pt x="0" y="20"/>
                  </a:cubicBezTo>
                  <a:cubicBezTo>
                    <a:pt x="0" y="24"/>
                    <a:pt x="6" y="27"/>
                    <a:pt x="9" y="26"/>
                  </a:cubicBezTo>
                  <a:cubicBezTo>
                    <a:pt x="10" y="26"/>
                    <a:pt x="12" y="25"/>
                    <a:pt x="13" y="23"/>
                  </a:cubicBezTo>
                  <a:cubicBezTo>
                    <a:pt x="13" y="24"/>
                    <a:pt x="13" y="25"/>
                    <a:pt x="14" y="26"/>
                  </a:cubicBezTo>
                  <a:cubicBezTo>
                    <a:pt x="14" y="28"/>
                    <a:pt x="17" y="32"/>
                    <a:pt x="20" y="32"/>
                  </a:cubicBezTo>
                  <a:cubicBezTo>
                    <a:pt x="22" y="31"/>
                    <a:pt x="23" y="28"/>
                    <a:pt x="23" y="26"/>
                  </a:cubicBezTo>
                  <a:cubicBezTo>
                    <a:pt x="26" y="28"/>
                    <a:pt x="30" y="29"/>
                    <a:pt x="31" y="26"/>
                  </a:cubicBezTo>
                  <a:cubicBezTo>
                    <a:pt x="32" y="25"/>
                    <a:pt x="32" y="22"/>
                    <a:pt x="31" y="21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20" y="13"/>
                    <a:pt x="20" y="15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252"/>
            <p:cNvSpPr>
              <a:spLocks noEditPoints="1"/>
            </p:cNvSpPr>
            <p:nvPr/>
          </p:nvSpPr>
          <p:spPr bwMode="auto">
            <a:xfrm>
              <a:off x="7500599" y="2625272"/>
              <a:ext cx="77788" cy="84138"/>
            </a:xfrm>
            <a:custGeom>
              <a:avLst/>
              <a:gdLst>
                <a:gd name="T0" fmla="*/ 30 w 30"/>
                <a:gd name="T1" fmla="*/ 19 h 33"/>
                <a:gd name="T2" fmla="*/ 27 w 30"/>
                <a:gd name="T3" fmla="*/ 17 h 33"/>
                <a:gd name="T4" fmla="*/ 26 w 30"/>
                <a:gd name="T5" fmla="*/ 17 h 33"/>
                <a:gd name="T6" fmla="*/ 26 w 30"/>
                <a:gd name="T7" fmla="*/ 17 h 33"/>
                <a:gd name="T8" fmla="*/ 29 w 30"/>
                <a:gd name="T9" fmla="*/ 13 h 33"/>
                <a:gd name="T10" fmla="*/ 28 w 30"/>
                <a:gd name="T11" fmla="*/ 8 h 33"/>
                <a:gd name="T12" fmla="*/ 23 w 30"/>
                <a:gd name="T13" fmla="*/ 5 h 33"/>
                <a:gd name="T14" fmla="*/ 20 w 30"/>
                <a:gd name="T15" fmla="*/ 7 h 33"/>
                <a:gd name="T16" fmla="*/ 19 w 30"/>
                <a:gd name="T17" fmla="*/ 5 h 33"/>
                <a:gd name="T18" fmla="*/ 10 w 30"/>
                <a:gd name="T19" fmla="*/ 4 h 33"/>
                <a:gd name="T20" fmla="*/ 9 w 30"/>
                <a:gd name="T21" fmla="*/ 9 h 33"/>
                <a:gd name="T22" fmla="*/ 7 w 30"/>
                <a:gd name="T23" fmla="*/ 8 h 33"/>
                <a:gd name="T24" fmla="*/ 2 w 30"/>
                <a:gd name="T25" fmla="*/ 8 h 33"/>
                <a:gd name="T26" fmla="*/ 0 w 30"/>
                <a:gd name="T27" fmla="*/ 15 h 33"/>
                <a:gd name="T28" fmla="*/ 7 w 30"/>
                <a:gd name="T29" fmla="*/ 19 h 33"/>
                <a:gd name="T30" fmla="*/ 7 w 30"/>
                <a:gd name="T31" fmla="*/ 19 h 33"/>
                <a:gd name="T32" fmla="*/ 3 w 30"/>
                <a:gd name="T33" fmla="*/ 23 h 33"/>
                <a:gd name="T34" fmla="*/ 11 w 30"/>
                <a:gd name="T35" fmla="*/ 28 h 33"/>
                <a:gd name="T36" fmla="*/ 13 w 30"/>
                <a:gd name="T37" fmla="*/ 27 h 33"/>
                <a:gd name="T38" fmla="*/ 13 w 30"/>
                <a:gd name="T39" fmla="*/ 27 h 33"/>
                <a:gd name="T40" fmla="*/ 16 w 30"/>
                <a:gd name="T41" fmla="*/ 31 h 33"/>
                <a:gd name="T42" fmla="*/ 22 w 30"/>
                <a:gd name="T43" fmla="*/ 30 h 33"/>
                <a:gd name="T44" fmla="*/ 21 w 30"/>
                <a:gd name="T45" fmla="*/ 24 h 33"/>
                <a:gd name="T46" fmla="*/ 20 w 30"/>
                <a:gd name="T47" fmla="*/ 22 h 33"/>
                <a:gd name="T48" fmla="*/ 20 w 30"/>
                <a:gd name="T49" fmla="*/ 22 h 33"/>
                <a:gd name="T50" fmla="*/ 28 w 30"/>
                <a:gd name="T51" fmla="*/ 25 h 33"/>
                <a:gd name="T52" fmla="*/ 30 w 30"/>
                <a:gd name="T53" fmla="*/ 19 h 33"/>
                <a:gd name="T54" fmla="*/ 17 w 30"/>
                <a:gd name="T55" fmla="*/ 19 h 33"/>
                <a:gd name="T56" fmla="*/ 17 w 30"/>
                <a:gd name="T57" fmla="*/ 19 h 33"/>
                <a:gd name="T58" fmla="*/ 17 w 30"/>
                <a:gd name="T59" fmla="*/ 20 h 33"/>
                <a:gd name="T60" fmla="*/ 15 w 30"/>
                <a:gd name="T61" fmla="*/ 20 h 33"/>
                <a:gd name="T62" fmla="*/ 15 w 30"/>
                <a:gd name="T63" fmla="*/ 20 h 33"/>
                <a:gd name="T64" fmla="*/ 13 w 30"/>
                <a:gd name="T65" fmla="*/ 18 h 33"/>
                <a:gd name="T66" fmla="*/ 12 w 30"/>
                <a:gd name="T67" fmla="*/ 16 h 33"/>
                <a:gd name="T68" fmla="*/ 13 w 30"/>
                <a:gd name="T69" fmla="*/ 16 h 33"/>
                <a:gd name="T70" fmla="*/ 13 w 30"/>
                <a:gd name="T71" fmla="*/ 16 h 33"/>
                <a:gd name="T72" fmla="*/ 13 w 30"/>
                <a:gd name="T73" fmla="*/ 16 h 33"/>
                <a:gd name="T74" fmla="*/ 15 w 30"/>
                <a:gd name="T75" fmla="*/ 13 h 33"/>
                <a:gd name="T76" fmla="*/ 17 w 30"/>
                <a:gd name="T77" fmla="*/ 13 h 33"/>
                <a:gd name="T78" fmla="*/ 17 w 30"/>
                <a:gd name="T79" fmla="*/ 13 h 33"/>
                <a:gd name="T80" fmla="*/ 19 w 30"/>
                <a:gd name="T81" fmla="*/ 15 h 33"/>
                <a:gd name="T82" fmla="*/ 19 w 30"/>
                <a:gd name="T83" fmla="*/ 16 h 33"/>
                <a:gd name="T84" fmla="*/ 19 w 30"/>
                <a:gd name="T85" fmla="*/ 17 h 33"/>
                <a:gd name="T86" fmla="*/ 19 w 30"/>
                <a:gd name="T87" fmla="*/ 17 h 33"/>
                <a:gd name="T88" fmla="*/ 18 w 30"/>
                <a:gd name="T89" fmla="*/ 19 h 33"/>
                <a:gd name="T90" fmla="*/ 17 w 30"/>
                <a:gd name="T9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33">
                  <a:moveTo>
                    <a:pt x="30" y="19"/>
                  </a:moveTo>
                  <a:cubicBezTo>
                    <a:pt x="29" y="18"/>
                    <a:pt x="28" y="18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29" y="15"/>
                    <a:pt x="29" y="13"/>
                  </a:cubicBezTo>
                  <a:cubicBezTo>
                    <a:pt x="30" y="11"/>
                    <a:pt x="29" y="10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17" y="3"/>
                    <a:pt x="13" y="0"/>
                    <a:pt x="10" y="4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4" y="7"/>
                    <a:pt x="2" y="8"/>
                  </a:cubicBezTo>
                  <a:cubicBezTo>
                    <a:pt x="0" y="9"/>
                    <a:pt x="0" y="12"/>
                    <a:pt x="0" y="15"/>
                  </a:cubicBezTo>
                  <a:cubicBezTo>
                    <a:pt x="1" y="18"/>
                    <a:pt x="3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20"/>
                    <a:pt x="2" y="21"/>
                    <a:pt x="3" y="23"/>
                  </a:cubicBezTo>
                  <a:cubicBezTo>
                    <a:pt x="4" y="25"/>
                    <a:pt x="8" y="29"/>
                    <a:pt x="11" y="28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9"/>
                    <a:pt x="15" y="31"/>
                    <a:pt x="16" y="31"/>
                  </a:cubicBezTo>
                  <a:cubicBezTo>
                    <a:pt x="18" y="32"/>
                    <a:pt x="21" y="33"/>
                    <a:pt x="22" y="30"/>
                  </a:cubicBezTo>
                  <a:cubicBezTo>
                    <a:pt x="22" y="28"/>
                    <a:pt x="22" y="26"/>
                    <a:pt x="21" y="24"/>
                  </a:cubicBezTo>
                  <a:cubicBezTo>
                    <a:pt x="21" y="23"/>
                    <a:pt x="20" y="23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3"/>
                    <a:pt x="25" y="27"/>
                    <a:pt x="28" y="25"/>
                  </a:cubicBezTo>
                  <a:cubicBezTo>
                    <a:pt x="30" y="23"/>
                    <a:pt x="30" y="21"/>
                    <a:pt x="30" y="19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3" y="19"/>
                    <a:pt x="13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253"/>
            <p:cNvSpPr>
              <a:spLocks noEditPoints="1"/>
            </p:cNvSpPr>
            <p:nvPr/>
          </p:nvSpPr>
          <p:spPr bwMode="auto">
            <a:xfrm>
              <a:off x="7467262" y="3004685"/>
              <a:ext cx="125413" cy="131763"/>
            </a:xfrm>
            <a:custGeom>
              <a:avLst/>
              <a:gdLst>
                <a:gd name="T0" fmla="*/ 47 w 49"/>
                <a:gd name="T1" fmla="*/ 29 h 51"/>
                <a:gd name="T2" fmla="*/ 43 w 49"/>
                <a:gd name="T3" fmla="*/ 27 h 51"/>
                <a:gd name="T4" fmla="*/ 41 w 49"/>
                <a:gd name="T5" fmla="*/ 26 h 51"/>
                <a:gd name="T6" fmla="*/ 42 w 49"/>
                <a:gd name="T7" fmla="*/ 26 h 51"/>
                <a:gd name="T8" fmla="*/ 47 w 49"/>
                <a:gd name="T9" fmla="*/ 20 h 51"/>
                <a:gd name="T10" fmla="*/ 45 w 49"/>
                <a:gd name="T11" fmla="*/ 12 h 51"/>
                <a:gd name="T12" fmla="*/ 37 w 49"/>
                <a:gd name="T13" fmla="*/ 8 h 51"/>
                <a:gd name="T14" fmla="*/ 32 w 49"/>
                <a:gd name="T15" fmla="*/ 10 h 51"/>
                <a:gd name="T16" fmla="*/ 31 w 49"/>
                <a:gd name="T17" fmla="*/ 8 h 51"/>
                <a:gd name="T18" fmla="*/ 17 w 49"/>
                <a:gd name="T19" fmla="*/ 5 h 51"/>
                <a:gd name="T20" fmla="*/ 15 w 49"/>
                <a:gd name="T21" fmla="*/ 13 h 51"/>
                <a:gd name="T22" fmla="*/ 11 w 49"/>
                <a:gd name="T23" fmla="*/ 11 h 51"/>
                <a:gd name="T24" fmla="*/ 5 w 49"/>
                <a:gd name="T25" fmla="*/ 11 h 51"/>
                <a:gd name="T26" fmla="*/ 1 w 49"/>
                <a:gd name="T27" fmla="*/ 23 h 51"/>
                <a:gd name="T28" fmla="*/ 11 w 49"/>
                <a:gd name="T29" fmla="*/ 29 h 51"/>
                <a:gd name="T30" fmla="*/ 12 w 49"/>
                <a:gd name="T31" fmla="*/ 29 h 51"/>
                <a:gd name="T32" fmla="*/ 6 w 49"/>
                <a:gd name="T33" fmla="*/ 35 h 51"/>
                <a:gd name="T34" fmla="*/ 19 w 49"/>
                <a:gd name="T35" fmla="*/ 43 h 51"/>
                <a:gd name="T36" fmla="*/ 22 w 49"/>
                <a:gd name="T37" fmla="*/ 41 h 51"/>
                <a:gd name="T38" fmla="*/ 22 w 49"/>
                <a:gd name="T39" fmla="*/ 42 h 51"/>
                <a:gd name="T40" fmla="*/ 27 w 49"/>
                <a:gd name="T41" fmla="*/ 49 h 51"/>
                <a:gd name="T42" fmla="*/ 35 w 49"/>
                <a:gd name="T43" fmla="*/ 47 h 51"/>
                <a:gd name="T44" fmla="*/ 34 w 49"/>
                <a:gd name="T45" fmla="*/ 37 h 51"/>
                <a:gd name="T46" fmla="*/ 32 w 49"/>
                <a:gd name="T47" fmla="*/ 34 h 51"/>
                <a:gd name="T48" fmla="*/ 33 w 49"/>
                <a:gd name="T49" fmla="*/ 34 h 51"/>
                <a:gd name="T50" fmla="*/ 45 w 49"/>
                <a:gd name="T51" fmla="*/ 38 h 51"/>
                <a:gd name="T52" fmla="*/ 47 w 49"/>
                <a:gd name="T53" fmla="*/ 29 h 51"/>
                <a:gd name="T54" fmla="*/ 28 w 49"/>
                <a:gd name="T55" fmla="*/ 30 h 51"/>
                <a:gd name="T56" fmla="*/ 28 w 49"/>
                <a:gd name="T57" fmla="*/ 30 h 51"/>
                <a:gd name="T58" fmla="*/ 28 w 49"/>
                <a:gd name="T59" fmla="*/ 30 h 51"/>
                <a:gd name="T60" fmla="*/ 25 w 49"/>
                <a:gd name="T61" fmla="*/ 31 h 51"/>
                <a:gd name="T62" fmla="*/ 24 w 49"/>
                <a:gd name="T63" fmla="*/ 30 h 51"/>
                <a:gd name="T64" fmla="*/ 21 w 49"/>
                <a:gd name="T65" fmla="*/ 27 h 51"/>
                <a:gd name="T66" fmla="*/ 21 w 49"/>
                <a:gd name="T67" fmla="*/ 25 h 51"/>
                <a:gd name="T68" fmla="*/ 21 w 49"/>
                <a:gd name="T69" fmla="*/ 24 h 51"/>
                <a:gd name="T70" fmla="*/ 21 w 49"/>
                <a:gd name="T71" fmla="*/ 24 h 51"/>
                <a:gd name="T72" fmla="*/ 21 w 49"/>
                <a:gd name="T73" fmla="*/ 24 h 51"/>
                <a:gd name="T74" fmla="*/ 24 w 49"/>
                <a:gd name="T75" fmla="*/ 20 h 51"/>
                <a:gd name="T76" fmla="*/ 27 w 49"/>
                <a:gd name="T77" fmla="*/ 20 h 51"/>
                <a:gd name="T78" fmla="*/ 27 w 49"/>
                <a:gd name="T79" fmla="*/ 20 h 51"/>
                <a:gd name="T80" fmla="*/ 30 w 49"/>
                <a:gd name="T81" fmla="*/ 23 h 51"/>
                <a:gd name="T82" fmla="*/ 31 w 49"/>
                <a:gd name="T83" fmla="*/ 25 h 51"/>
                <a:gd name="T84" fmla="*/ 31 w 49"/>
                <a:gd name="T85" fmla="*/ 26 h 51"/>
                <a:gd name="T86" fmla="*/ 31 w 49"/>
                <a:gd name="T87" fmla="*/ 27 h 51"/>
                <a:gd name="T88" fmla="*/ 29 w 49"/>
                <a:gd name="T89" fmla="*/ 29 h 51"/>
                <a:gd name="T90" fmla="*/ 28 w 49"/>
                <a:gd name="T91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1">
                  <a:moveTo>
                    <a:pt x="47" y="29"/>
                  </a:moveTo>
                  <a:cubicBezTo>
                    <a:pt x="46" y="27"/>
                    <a:pt x="45" y="27"/>
                    <a:pt x="43" y="27"/>
                  </a:cubicBezTo>
                  <a:cubicBezTo>
                    <a:pt x="42" y="27"/>
                    <a:pt x="42" y="27"/>
                    <a:pt x="41" y="26"/>
                  </a:cubicBezTo>
                  <a:cubicBezTo>
                    <a:pt x="41" y="26"/>
                    <a:pt x="42" y="26"/>
                    <a:pt x="42" y="26"/>
                  </a:cubicBezTo>
                  <a:cubicBezTo>
                    <a:pt x="45" y="25"/>
                    <a:pt x="46" y="22"/>
                    <a:pt x="47" y="20"/>
                  </a:cubicBezTo>
                  <a:cubicBezTo>
                    <a:pt x="48" y="17"/>
                    <a:pt x="47" y="14"/>
                    <a:pt x="45" y="12"/>
                  </a:cubicBezTo>
                  <a:cubicBezTo>
                    <a:pt x="44" y="9"/>
                    <a:pt x="41" y="7"/>
                    <a:pt x="37" y="8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32" y="9"/>
                    <a:pt x="32" y="9"/>
                    <a:pt x="31" y="8"/>
                  </a:cubicBezTo>
                  <a:cubicBezTo>
                    <a:pt x="28" y="4"/>
                    <a:pt x="21" y="0"/>
                    <a:pt x="17" y="5"/>
                  </a:cubicBezTo>
                  <a:cubicBezTo>
                    <a:pt x="15" y="7"/>
                    <a:pt x="15" y="10"/>
                    <a:pt x="15" y="13"/>
                  </a:cubicBezTo>
                  <a:cubicBezTo>
                    <a:pt x="14" y="12"/>
                    <a:pt x="13" y="12"/>
                    <a:pt x="11" y="11"/>
                  </a:cubicBezTo>
                  <a:cubicBezTo>
                    <a:pt x="9" y="10"/>
                    <a:pt x="7" y="10"/>
                    <a:pt x="5" y="11"/>
                  </a:cubicBezTo>
                  <a:cubicBezTo>
                    <a:pt x="1" y="14"/>
                    <a:pt x="0" y="19"/>
                    <a:pt x="1" y="23"/>
                  </a:cubicBezTo>
                  <a:cubicBezTo>
                    <a:pt x="2" y="27"/>
                    <a:pt x="6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9" y="30"/>
                    <a:pt x="5" y="32"/>
                    <a:pt x="6" y="35"/>
                  </a:cubicBezTo>
                  <a:cubicBezTo>
                    <a:pt x="7" y="39"/>
                    <a:pt x="14" y="45"/>
                    <a:pt x="19" y="43"/>
                  </a:cubicBezTo>
                  <a:cubicBezTo>
                    <a:pt x="20" y="42"/>
                    <a:pt x="21" y="42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5"/>
                    <a:pt x="24" y="48"/>
                    <a:pt x="27" y="49"/>
                  </a:cubicBezTo>
                  <a:cubicBezTo>
                    <a:pt x="30" y="50"/>
                    <a:pt x="34" y="51"/>
                    <a:pt x="35" y="47"/>
                  </a:cubicBezTo>
                  <a:cubicBezTo>
                    <a:pt x="36" y="43"/>
                    <a:pt x="35" y="40"/>
                    <a:pt x="34" y="37"/>
                  </a:cubicBezTo>
                  <a:cubicBezTo>
                    <a:pt x="33" y="36"/>
                    <a:pt x="33" y="35"/>
                    <a:pt x="32" y="34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35" y="36"/>
                    <a:pt x="40" y="41"/>
                    <a:pt x="45" y="38"/>
                  </a:cubicBezTo>
                  <a:cubicBezTo>
                    <a:pt x="48" y="36"/>
                    <a:pt x="49" y="32"/>
                    <a:pt x="47" y="29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1"/>
                    <a:pt x="26" y="31"/>
                    <a:pt x="25" y="31"/>
                  </a:cubicBezTo>
                  <a:cubicBezTo>
                    <a:pt x="25" y="31"/>
                    <a:pt x="25" y="31"/>
                    <a:pt x="24" y="30"/>
                  </a:cubicBezTo>
                  <a:cubicBezTo>
                    <a:pt x="23" y="30"/>
                    <a:pt x="21" y="29"/>
                    <a:pt x="21" y="27"/>
                  </a:cubicBezTo>
                  <a:cubicBezTo>
                    <a:pt x="20" y="26"/>
                    <a:pt x="20" y="26"/>
                    <a:pt x="21" y="25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2"/>
                    <a:pt x="23" y="21"/>
                    <a:pt x="24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0" y="28"/>
                    <a:pt x="29" y="29"/>
                  </a:cubicBezTo>
                  <a:cubicBezTo>
                    <a:pt x="29" y="29"/>
                    <a:pt x="29" y="30"/>
                    <a:pt x="28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254"/>
            <p:cNvSpPr>
              <a:spLocks noEditPoints="1"/>
            </p:cNvSpPr>
            <p:nvPr/>
          </p:nvSpPr>
          <p:spPr bwMode="auto">
            <a:xfrm>
              <a:off x="7318037" y="3496810"/>
              <a:ext cx="123825" cy="131763"/>
            </a:xfrm>
            <a:custGeom>
              <a:avLst/>
              <a:gdLst>
                <a:gd name="T0" fmla="*/ 47 w 48"/>
                <a:gd name="T1" fmla="*/ 29 h 51"/>
                <a:gd name="T2" fmla="*/ 42 w 48"/>
                <a:gd name="T3" fmla="*/ 27 h 51"/>
                <a:gd name="T4" fmla="*/ 40 w 48"/>
                <a:gd name="T5" fmla="*/ 26 h 51"/>
                <a:gd name="T6" fmla="*/ 41 w 48"/>
                <a:gd name="T7" fmla="*/ 26 h 51"/>
                <a:gd name="T8" fmla="*/ 46 w 48"/>
                <a:gd name="T9" fmla="*/ 20 h 51"/>
                <a:gd name="T10" fmla="*/ 45 w 48"/>
                <a:gd name="T11" fmla="*/ 11 h 51"/>
                <a:gd name="T12" fmla="*/ 36 w 48"/>
                <a:gd name="T13" fmla="*/ 8 h 51"/>
                <a:gd name="T14" fmla="*/ 32 w 48"/>
                <a:gd name="T15" fmla="*/ 10 h 51"/>
                <a:gd name="T16" fmla="*/ 30 w 48"/>
                <a:gd name="T17" fmla="*/ 8 h 51"/>
                <a:gd name="T18" fmla="*/ 16 w 48"/>
                <a:gd name="T19" fmla="*/ 5 h 51"/>
                <a:gd name="T20" fmla="*/ 15 w 48"/>
                <a:gd name="T21" fmla="*/ 13 h 51"/>
                <a:gd name="T22" fmla="*/ 11 w 48"/>
                <a:gd name="T23" fmla="*/ 11 h 51"/>
                <a:gd name="T24" fmla="*/ 4 w 48"/>
                <a:gd name="T25" fmla="*/ 11 h 51"/>
                <a:gd name="T26" fmla="*/ 1 w 48"/>
                <a:gd name="T27" fmla="*/ 23 h 51"/>
                <a:gd name="T28" fmla="*/ 11 w 48"/>
                <a:gd name="T29" fmla="*/ 28 h 51"/>
                <a:gd name="T30" fmla="*/ 11 w 48"/>
                <a:gd name="T31" fmla="*/ 28 h 51"/>
                <a:gd name="T32" fmla="*/ 5 w 48"/>
                <a:gd name="T33" fmla="*/ 35 h 51"/>
                <a:gd name="T34" fmla="*/ 18 w 48"/>
                <a:gd name="T35" fmla="*/ 43 h 51"/>
                <a:gd name="T36" fmla="*/ 21 w 48"/>
                <a:gd name="T37" fmla="*/ 41 h 51"/>
                <a:gd name="T38" fmla="*/ 21 w 48"/>
                <a:gd name="T39" fmla="*/ 42 h 51"/>
                <a:gd name="T40" fmla="*/ 26 w 48"/>
                <a:gd name="T41" fmla="*/ 48 h 51"/>
                <a:gd name="T42" fmla="*/ 34 w 48"/>
                <a:gd name="T43" fmla="*/ 47 h 51"/>
                <a:gd name="T44" fmla="*/ 33 w 48"/>
                <a:gd name="T45" fmla="*/ 36 h 51"/>
                <a:gd name="T46" fmla="*/ 32 w 48"/>
                <a:gd name="T47" fmla="*/ 34 h 51"/>
                <a:gd name="T48" fmla="*/ 32 w 48"/>
                <a:gd name="T49" fmla="*/ 34 h 51"/>
                <a:gd name="T50" fmla="*/ 44 w 48"/>
                <a:gd name="T51" fmla="*/ 38 h 51"/>
                <a:gd name="T52" fmla="*/ 47 w 48"/>
                <a:gd name="T53" fmla="*/ 29 h 51"/>
                <a:gd name="T54" fmla="*/ 28 w 48"/>
                <a:gd name="T55" fmla="*/ 30 h 51"/>
                <a:gd name="T56" fmla="*/ 27 w 48"/>
                <a:gd name="T57" fmla="*/ 30 h 51"/>
                <a:gd name="T58" fmla="*/ 27 w 48"/>
                <a:gd name="T59" fmla="*/ 30 h 51"/>
                <a:gd name="T60" fmla="*/ 24 w 48"/>
                <a:gd name="T61" fmla="*/ 30 h 51"/>
                <a:gd name="T62" fmla="*/ 24 w 48"/>
                <a:gd name="T63" fmla="*/ 30 h 51"/>
                <a:gd name="T64" fmla="*/ 20 w 48"/>
                <a:gd name="T65" fmla="*/ 27 h 51"/>
                <a:gd name="T66" fmla="*/ 20 w 48"/>
                <a:gd name="T67" fmla="*/ 24 h 51"/>
                <a:gd name="T68" fmla="*/ 20 w 48"/>
                <a:gd name="T69" fmla="*/ 24 h 51"/>
                <a:gd name="T70" fmla="*/ 20 w 48"/>
                <a:gd name="T71" fmla="*/ 24 h 51"/>
                <a:gd name="T72" fmla="*/ 20 w 48"/>
                <a:gd name="T73" fmla="*/ 24 h 51"/>
                <a:gd name="T74" fmla="*/ 24 w 48"/>
                <a:gd name="T75" fmla="*/ 20 h 51"/>
                <a:gd name="T76" fmla="*/ 26 w 48"/>
                <a:gd name="T77" fmla="*/ 20 h 51"/>
                <a:gd name="T78" fmla="*/ 27 w 48"/>
                <a:gd name="T79" fmla="*/ 20 h 51"/>
                <a:gd name="T80" fmla="*/ 30 w 48"/>
                <a:gd name="T81" fmla="*/ 23 h 51"/>
                <a:gd name="T82" fmla="*/ 30 w 48"/>
                <a:gd name="T83" fmla="*/ 25 h 51"/>
                <a:gd name="T84" fmla="*/ 30 w 48"/>
                <a:gd name="T85" fmla="*/ 26 h 51"/>
                <a:gd name="T86" fmla="*/ 30 w 48"/>
                <a:gd name="T87" fmla="*/ 27 h 51"/>
                <a:gd name="T88" fmla="*/ 29 w 48"/>
                <a:gd name="T89" fmla="*/ 29 h 51"/>
                <a:gd name="T90" fmla="*/ 28 w 48"/>
                <a:gd name="T91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47" y="29"/>
                  </a:move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4" y="25"/>
                    <a:pt x="45" y="22"/>
                    <a:pt x="46" y="20"/>
                  </a:cubicBezTo>
                  <a:cubicBezTo>
                    <a:pt x="47" y="17"/>
                    <a:pt x="46" y="14"/>
                    <a:pt x="45" y="11"/>
                  </a:cubicBezTo>
                  <a:cubicBezTo>
                    <a:pt x="43" y="8"/>
                    <a:pt x="40" y="7"/>
                    <a:pt x="36" y="8"/>
                  </a:cubicBezTo>
                  <a:cubicBezTo>
                    <a:pt x="35" y="8"/>
                    <a:pt x="33" y="9"/>
                    <a:pt x="32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28" y="4"/>
                    <a:pt x="20" y="0"/>
                    <a:pt x="16" y="5"/>
                  </a:cubicBezTo>
                  <a:cubicBezTo>
                    <a:pt x="15" y="7"/>
                    <a:pt x="14" y="10"/>
                    <a:pt x="15" y="13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8" y="10"/>
                    <a:pt x="6" y="10"/>
                    <a:pt x="4" y="11"/>
                  </a:cubicBezTo>
                  <a:cubicBezTo>
                    <a:pt x="0" y="14"/>
                    <a:pt x="0" y="19"/>
                    <a:pt x="1" y="23"/>
                  </a:cubicBezTo>
                  <a:cubicBezTo>
                    <a:pt x="2" y="27"/>
                    <a:pt x="6" y="29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" y="30"/>
                    <a:pt x="4" y="32"/>
                    <a:pt x="5" y="35"/>
                  </a:cubicBezTo>
                  <a:cubicBezTo>
                    <a:pt x="6" y="39"/>
                    <a:pt x="13" y="45"/>
                    <a:pt x="18" y="43"/>
                  </a:cubicBezTo>
                  <a:cubicBezTo>
                    <a:pt x="19" y="42"/>
                    <a:pt x="20" y="42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5"/>
                    <a:pt x="23" y="47"/>
                    <a:pt x="26" y="48"/>
                  </a:cubicBezTo>
                  <a:cubicBezTo>
                    <a:pt x="29" y="50"/>
                    <a:pt x="33" y="51"/>
                    <a:pt x="34" y="47"/>
                  </a:cubicBezTo>
                  <a:cubicBezTo>
                    <a:pt x="35" y="43"/>
                    <a:pt x="34" y="40"/>
                    <a:pt x="33" y="36"/>
                  </a:cubicBezTo>
                  <a:cubicBezTo>
                    <a:pt x="33" y="36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5" y="36"/>
                    <a:pt x="40" y="41"/>
                    <a:pt x="44" y="38"/>
                  </a:cubicBezTo>
                  <a:cubicBezTo>
                    <a:pt x="47" y="36"/>
                    <a:pt x="48" y="32"/>
                    <a:pt x="47" y="29"/>
                  </a:cubicBezTo>
                  <a:close/>
                  <a:moveTo>
                    <a:pt x="28" y="30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5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0"/>
                    <a:pt x="21" y="29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1"/>
                    <a:pt x="24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1"/>
                    <a:pt x="29" y="22"/>
                    <a:pt x="30" y="23"/>
                  </a:cubicBezTo>
                  <a:cubicBezTo>
                    <a:pt x="30" y="23"/>
                    <a:pt x="30" y="24"/>
                    <a:pt x="30" y="25"/>
                  </a:cubicBezTo>
                  <a:cubicBezTo>
                    <a:pt x="30" y="25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29" y="28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255"/>
            <p:cNvSpPr>
              <a:spLocks noEditPoints="1"/>
            </p:cNvSpPr>
            <p:nvPr/>
          </p:nvSpPr>
          <p:spPr bwMode="auto">
            <a:xfrm>
              <a:off x="7364074" y="3145972"/>
              <a:ext cx="125413" cy="131763"/>
            </a:xfrm>
            <a:custGeom>
              <a:avLst/>
              <a:gdLst>
                <a:gd name="T0" fmla="*/ 47 w 49"/>
                <a:gd name="T1" fmla="*/ 29 h 51"/>
                <a:gd name="T2" fmla="*/ 43 w 49"/>
                <a:gd name="T3" fmla="*/ 27 h 51"/>
                <a:gd name="T4" fmla="*/ 41 w 49"/>
                <a:gd name="T5" fmla="*/ 26 h 51"/>
                <a:gd name="T6" fmla="*/ 42 w 49"/>
                <a:gd name="T7" fmla="*/ 26 h 51"/>
                <a:gd name="T8" fmla="*/ 47 w 49"/>
                <a:gd name="T9" fmla="*/ 20 h 51"/>
                <a:gd name="T10" fmla="*/ 45 w 49"/>
                <a:gd name="T11" fmla="*/ 12 h 51"/>
                <a:gd name="T12" fmla="*/ 37 w 49"/>
                <a:gd name="T13" fmla="*/ 8 h 51"/>
                <a:gd name="T14" fmla="*/ 32 w 49"/>
                <a:gd name="T15" fmla="*/ 10 h 51"/>
                <a:gd name="T16" fmla="*/ 31 w 49"/>
                <a:gd name="T17" fmla="*/ 8 h 51"/>
                <a:gd name="T18" fmla="*/ 17 w 49"/>
                <a:gd name="T19" fmla="*/ 5 h 51"/>
                <a:gd name="T20" fmla="*/ 15 w 49"/>
                <a:gd name="T21" fmla="*/ 13 h 51"/>
                <a:gd name="T22" fmla="*/ 12 w 49"/>
                <a:gd name="T23" fmla="*/ 11 h 51"/>
                <a:gd name="T24" fmla="*/ 5 w 49"/>
                <a:gd name="T25" fmla="*/ 11 h 51"/>
                <a:gd name="T26" fmla="*/ 1 w 49"/>
                <a:gd name="T27" fmla="*/ 23 h 51"/>
                <a:gd name="T28" fmla="*/ 11 w 49"/>
                <a:gd name="T29" fmla="*/ 28 h 51"/>
                <a:gd name="T30" fmla="*/ 12 w 49"/>
                <a:gd name="T31" fmla="*/ 28 h 51"/>
                <a:gd name="T32" fmla="*/ 6 w 49"/>
                <a:gd name="T33" fmla="*/ 35 h 51"/>
                <a:gd name="T34" fmla="*/ 19 w 49"/>
                <a:gd name="T35" fmla="*/ 43 h 51"/>
                <a:gd name="T36" fmla="*/ 22 w 49"/>
                <a:gd name="T37" fmla="*/ 41 h 51"/>
                <a:gd name="T38" fmla="*/ 22 w 49"/>
                <a:gd name="T39" fmla="*/ 42 h 51"/>
                <a:gd name="T40" fmla="*/ 27 w 49"/>
                <a:gd name="T41" fmla="*/ 49 h 51"/>
                <a:gd name="T42" fmla="*/ 35 w 49"/>
                <a:gd name="T43" fmla="*/ 47 h 51"/>
                <a:gd name="T44" fmla="*/ 34 w 49"/>
                <a:gd name="T45" fmla="*/ 36 h 51"/>
                <a:gd name="T46" fmla="*/ 32 w 49"/>
                <a:gd name="T47" fmla="*/ 34 h 51"/>
                <a:gd name="T48" fmla="*/ 33 w 49"/>
                <a:gd name="T49" fmla="*/ 34 h 51"/>
                <a:gd name="T50" fmla="*/ 45 w 49"/>
                <a:gd name="T51" fmla="*/ 38 h 51"/>
                <a:gd name="T52" fmla="*/ 47 w 49"/>
                <a:gd name="T53" fmla="*/ 29 h 51"/>
                <a:gd name="T54" fmla="*/ 28 w 49"/>
                <a:gd name="T55" fmla="*/ 30 h 51"/>
                <a:gd name="T56" fmla="*/ 28 w 49"/>
                <a:gd name="T57" fmla="*/ 30 h 51"/>
                <a:gd name="T58" fmla="*/ 28 w 49"/>
                <a:gd name="T59" fmla="*/ 30 h 51"/>
                <a:gd name="T60" fmla="*/ 25 w 49"/>
                <a:gd name="T61" fmla="*/ 30 h 51"/>
                <a:gd name="T62" fmla="*/ 24 w 49"/>
                <a:gd name="T63" fmla="*/ 30 h 51"/>
                <a:gd name="T64" fmla="*/ 21 w 49"/>
                <a:gd name="T65" fmla="*/ 27 h 51"/>
                <a:gd name="T66" fmla="*/ 21 w 49"/>
                <a:gd name="T67" fmla="*/ 24 h 51"/>
                <a:gd name="T68" fmla="*/ 21 w 49"/>
                <a:gd name="T69" fmla="*/ 24 h 51"/>
                <a:gd name="T70" fmla="*/ 21 w 49"/>
                <a:gd name="T71" fmla="*/ 24 h 51"/>
                <a:gd name="T72" fmla="*/ 21 w 49"/>
                <a:gd name="T73" fmla="*/ 24 h 51"/>
                <a:gd name="T74" fmla="*/ 24 w 49"/>
                <a:gd name="T75" fmla="*/ 20 h 51"/>
                <a:gd name="T76" fmla="*/ 27 w 49"/>
                <a:gd name="T77" fmla="*/ 20 h 51"/>
                <a:gd name="T78" fmla="*/ 27 w 49"/>
                <a:gd name="T79" fmla="*/ 20 h 51"/>
                <a:gd name="T80" fmla="*/ 30 w 49"/>
                <a:gd name="T81" fmla="*/ 23 h 51"/>
                <a:gd name="T82" fmla="*/ 31 w 49"/>
                <a:gd name="T83" fmla="*/ 25 h 51"/>
                <a:gd name="T84" fmla="*/ 31 w 49"/>
                <a:gd name="T85" fmla="*/ 26 h 51"/>
                <a:gd name="T86" fmla="*/ 31 w 49"/>
                <a:gd name="T87" fmla="*/ 27 h 51"/>
                <a:gd name="T88" fmla="*/ 30 w 49"/>
                <a:gd name="T89" fmla="*/ 29 h 51"/>
                <a:gd name="T90" fmla="*/ 28 w 49"/>
                <a:gd name="T91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1">
                  <a:moveTo>
                    <a:pt x="47" y="29"/>
                  </a:moveTo>
                  <a:cubicBezTo>
                    <a:pt x="47" y="27"/>
                    <a:pt x="45" y="27"/>
                    <a:pt x="43" y="27"/>
                  </a:cubicBezTo>
                  <a:cubicBezTo>
                    <a:pt x="42" y="27"/>
                    <a:pt x="42" y="26"/>
                    <a:pt x="41" y="26"/>
                  </a:cubicBezTo>
                  <a:cubicBezTo>
                    <a:pt x="41" y="26"/>
                    <a:pt x="42" y="26"/>
                    <a:pt x="42" y="26"/>
                  </a:cubicBezTo>
                  <a:cubicBezTo>
                    <a:pt x="45" y="25"/>
                    <a:pt x="46" y="22"/>
                    <a:pt x="47" y="20"/>
                  </a:cubicBezTo>
                  <a:cubicBezTo>
                    <a:pt x="48" y="17"/>
                    <a:pt x="47" y="14"/>
                    <a:pt x="45" y="12"/>
                  </a:cubicBezTo>
                  <a:cubicBezTo>
                    <a:pt x="44" y="8"/>
                    <a:pt x="41" y="7"/>
                    <a:pt x="37" y="8"/>
                  </a:cubicBezTo>
                  <a:cubicBezTo>
                    <a:pt x="35" y="8"/>
                    <a:pt x="34" y="9"/>
                    <a:pt x="32" y="10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28" y="4"/>
                    <a:pt x="21" y="0"/>
                    <a:pt x="17" y="5"/>
                  </a:cubicBezTo>
                  <a:cubicBezTo>
                    <a:pt x="15" y="7"/>
                    <a:pt x="15" y="10"/>
                    <a:pt x="15" y="13"/>
                  </a:cubicBezTo>
                  <a:cubicBezTo>
                    <a:pt x="14" y="12"/>
                    <a:pt x="13" y="12"/>
                    <a:pt x="12" y="11"/>
                  </a:cubicBezTo>
                  <a:cubicBezTo>
                    <a:pt x="9" y="10"/>
                    <a:pt x="7" y="10"/>
                    <a:pt x="5" y="11"/>
                  </a:cubicBezTo>
                  <a:cubicBezTo>
                    <a:pt x="1" y="14"/>
                    <a:pt x="0" y="19"/>
                    <a:pt x="1" y="23"/>
                  </a:cubicBezTo>
                  <a:cubicBezTo>
                    <a:pt x="2" y="27"/>
                    <a:pt x="6" y="29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30"/>
                    <a:pt x="5" y="32"/>
                    <a:pt x="6" y="35"/>
                  </a:cubicBezTo>
                  <a:cubicBezTo>
                    <a:pt x="7" y="39"/>
                    <a:pt x="14" y="45"/>
                    <a:pt x="19" y="43"/>
                  </a:cubicBezTo>
                  <a:cubicBezTo>
                    <a:pt x="20" y="42"/>
                    <a:pt x="21" y="42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2" y="45"/>
                    <a:pt x="24" y="48"/>
                    <a:pt x="27" y="49"/>
                  </a:cubicBezTo>
                  <a:cubicBezTo>
                    <a:pt x="30" y="50"/>
                    <a:pt x="34" y="51"/>
                    <a:pt x="35" y="47"/>
                  </a:cubicBezTo>
                  <a:cubicBezTo>
                    <a:pt x="36" y="43"/>
                    <a:pt x="35" y="40"/>
                    <a:pt x="34" y="36"/>
                  </a:cubicBezTo>
                  <a:cubicBezTo>
                    <a:pt x="33" y="36"/>
                    <a:pt x="33" y="35"/>
                    <a:pt x="32" y="34"/>
                  </a:cubicBezTo>
                  <a:cubicBezTo>
                    <a:pt x="32" y="34"/>
                    <a:pt x="33" y="34"/>
                    <a:pt x="33" y="34"/>
                  </a:cubicBezTo>
                  <a:cubicBezTo>
                    <a:pt x="35" y="36"/>
                    <a:pt x="41" y="41"/>
                    <a:pt x="45" y="38"/>
                  </a:cubicBezTo>
                  <a:cubicBezTo>
                    <a:pt x="48" y="36"/>
                    <a:pt x="49" y="32"/>
                    <a:pt x="47" y="29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6" y="31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3" y="30"/>
                    <a:pt x="21" y="29"/>
                    <a:pt x="21" y="27"/>
                  </a:cubicBezTo>
                  <a:cubicBezTo>
                    <a:pt x="21" y="26"/>
                    <a:pt x="20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2"/>
                    <a:pt x="23" y="21"/>
                    <a:pt x="24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1"/>
                    <a:pt x="30" y="22"/>
                    <a:pt x="30" y="23"/>
                  </a:cubicBezTo>
                  <a:cubicBezTo>
                    <a:pt x="31" y="23"/>
                    <a:pt x="31" y="24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8"/>
                    <a:pt x="30" y="28"/>
                    <a:pt x="30" y="29"/>
                  </a:cubicBezTo>
                  <a:cubicBezTo>
                    <a:pt x="29" y="29"/>
                    <a:pt x="29" y="30"/>
                    <a:pt x="28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256"/>
            <p:cNvSpPr>
              <a:spLocks noEditPoints="1"/>
            </p:cNvSpPr>
            <p:nvPr/>
          </p:nvSpPr>
          <p:spPr bwMode="auto">
            <a:xfrm>
              <a:off x="7379949" y="2906260"/>
              <a:ext cx="100013" cy="106363"/>
            </a:xfrm>
            <a:custGeom>
              <a:avLst/>
              <a:gdLst>
                <a:gd name="T0" fmla="*/ 38 w 39"/>
                <a:gd name="T1" fmla="*/ 24 h 41"/>
                <a:gd name="T2" fmla="*/ 34 w 39"/>
                <a:gd name="T3" fmla="*/ 22 h 41"/>
                <a:gd name="T4" fmla="*/ 32 w 39"/>
                <a:gd name="T5" fmla="*/ 22 h 41"/>
                <a:gd name="T6" fmla="*/ 33 w 39"/>
                <a:gd name="T7" fmla="*/ 21 h 41"/>
                <a:gd name="T8" fmla="*/ 37 w 39"/>
                <a:gd name="T9" fmla="*/ 16 h 41"/>
                <a:gd name="T10" fmla="*/ 36 w 39"/>
                <a:gd name="T11" fmla="*/ 10 h 41"/>
                <a:gd name="T12" fmla="*/ 29 w 39"/>
                <a:gd name="T13" fmla="*/ 7 h 41"/>
                <a:gd name="T14" fmla="*/ 25 w 39"/>
                <a:gd name="T15" fmla="*/ 9 h 41"/>
                <a:gd name="T16" fmla="*/ 24 w 39"/>
                <a:gd name="T17" fmla="*/ 7 h 41"/>
                <a:gd name="T18" fmla="*/ 13 w 39"/>
                <a:gd name="T19" fmla="*/ 4 h 41"/>
                <a:gd name="T20" fmla="*/ 12 w 39"/>
                <a:gd name="T21" fmla="*/ 11 h 41"/>
                <a:gd name="T22" fmla="*/ 9 w 39"/>
                <a:gd name="T23" fmla="*/ 10 h 41"/>
                <a:gd name="T24" fmla="*/ 3 w 39"/>
                <a:gd name="T25" fmla="*/ 10 h 41"/>
                <a:gd name="T26" fmla="*/ 0 w 39"/>
                <a:gd name="T27" fmla="*/ 19 h 41"/>
                <a:gd name="T28" fmla="*/ 9 w 39"/>
                <a:gd name="T29" fmla="*/ 23 h 41"/>
                <a:gd name="T30" fmla="*/ 9 w 39"/>
                <a:gd name="T31" fmla="*/ 23 h 41"/>
                <a:gd name="T32" fmla="*/ 4 w 39"/>
                <a:gd name="T33" fmla="*/ 29 h 41"/>
                <a:gd name="T34" fmla="*/ 14 w 39"/>
                <a:gd name="T35" fmla="*/ 35 h 41"/>
                <a:gd name="T36" fmla="*/ 17 w 39"/>
                <a:gd name="T37" fmla="*/ 34 h 41"/>
                <a:gd name="T38" fmla="*/ 17 w 39"/>
                <a:gd name="T39" fmla="*/ 35 h 41"/>
                <a:gd name="T40" fmla="*/ 21 w 39"/>
                <a:gd name="T41" fmla="*/ 40 h 41"/>
                <a:gd name="T42" fmla="*/ 28 w 39"/>
                <a:gd name="T43" fmla="*/ 38 h 41"/>
                <a:gd name="T44" fmla="*/ 26 w 39"/>
                <a:gd name="T45" fmla="*/ 30 h 41"/>
                <a:gd name="T46" fmla="*/ 25 w 39"/>
                <a:gd name="T47" fmla="*/ 28 h 41"/>
                <a:gd name="T48" fmla="*/ 26 w 39"/>
                <a:gd name="T49" fmla="*/ 28 h 41"/>
                <a:gd name="T50" fmla="*/ 36 w 39"/>
                <a:gd name="T51" fmla="*/ 31 h 41"/>
                <a:gd name="T52" fmla="*/ 38 w 39"/>
                <a:gd name="T53" fmla="*/ 24 h 41"/>
                <a:gd name="T54" fmla="*/ 22 w 39"/>
                <a:gd name="T55" fmla="*/ 25 h 41"/>
                <a:gd name="T56" fmla="*/ 22 w 39"/>
                <a:gd name="T57" fmla="*/ 24 h 41"/>
                <a:gd name="T58" fmla="*/ 22 w 39"/>
                <a:gd name="T59" fmla="*/ 25 h 41"/>
                <a:gd name="T60" fmla="*/ 19 w 39"/>
                <a:gd name="T61" fmla="*/ 25 h 41"/>
                <a:gd name="T62" fmla="*/ 19 w 39"/>
                <a:gd name="T63" fmla="*/ 25 h 41"/>
                <a:gd name="T64" fmla="*/ 16 w 39"/>
                <a:gd name="T65" fmla="*/ 22 h 41"/>
                <a:gd name="T66" fmla="*/ 16 w 39"/>
                <a:gd name="T67" fmla="*/ 20 h 41"/>
                <a:gd name="T68" fmla="*/ 16 w 39"/>
                <a:gd name="T69" fmla="*/ 20 h 41"/>
                <a:gd name="T70" fmla="*/ 16 w 39"/>
                <a:gd name="T71" fmla="*/ 20 h 41"/>
                <a:gd name="T72" fmla="*/ 16 w 39"/>
                <a:gd name="T73" fmla="*/ 20 h 41"/>
                <a:gd name="T74" fmla="*/ 19 w 39"/>
                <a:gd name="T75" fmla="*/ 17 h 41"/>
                <a:gd name="T76" fmla="*/ 21 w 39"/>
                <a:gd name="T77" fmla="*/ 17 h 41"/>
                <a:gd name="T78" fmla="*/ 21 w 39"/>
                <a:gd name="T79" fmla="*/ 17 h 41"/>
                <a:gd name="T80" fmla="*/ 24 w 39"/>
                <a:gd name="T81" fmla="*/ 19 h 41"/>
                <a:gd name="T82" fmla="*/ 24 w 39"/>
                <a:gd name="T83" fmla="*/ 21 h 41"/>
                <a:gd name="T84" fmla="*/ 24 w 39"/>
                <a:gd name="T85" fmla="*/ 22 h 41"/>
                <a:gd name="T86" fmla="*/ 24 w 39"/>
                <a:gd name="T87" fmla="*/ 22 h 41"/>
                <a:gd name="T88" fmla="*/ 23 w 39"/>
                <a:gd name="T89" fmla="*/ 24 h 41"/>
                <a:gd name="T90" fmla="*/ 22 w 39"/>
                <a:gd name="T9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8" y="24"/>
                  </a:moveTo>
                  <a:cubicBezTo>
                    <a:pt x="37" y="23"/>
                    <a:pt x="36" y="22"/>
                    <a:pt x="34" y="22"/>
                  </a:cubicBezTo>
                  <a:cubicBezTo>
                    <a:pt x="33" y="22"/>
                    <a:pt x="33" y="22"/>
                    <a:pt x="32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5" y="21"/>
                    <a:pt x="37" y="18"/>
                    <a:pt x="37" y="16"/>
                  </a:cubicBezTo>
                  <a:cubicBezTo>
                    <a:pt x="38" y="14"/>
                    <a:pt x="37" y="12"/>
                    <a:pt x="36" y="10"/>
                  </a:cubicBezTo>
                  <a:cubicBezTo>
                    <a:pt x="35" y="7"/>
                    <a:pt x="32" y="6"/>
                    <a:pt x="29" y="7"/>
                  </a:cubicBezTo>
                  <a:cubicBezTo>
                    <a:pt x="28" y="7"/>
                    <a:pt x="26" y="8"/>
                    <a:pt x="25" y="9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2" y="4"/>
                    <a:pt x="16" y="0"/>
                    <a:pt x="13" y="4"/>
                  </a:cubicBezTo>
                  <a:cubicBezTo>
                    <a:pt x="12" y="6"/>
                    <a:pt x="11" y="9"/>
                    <a:pt x="12" y="11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7" y="9"/>
                    <a:pt x="5" y="9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3"/>
                    <a:pt x="5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5"/>
                    <a:pt x="3" y="27"/>
                    <a:pt x="4" y="29"/>
                  </a:cubicBezTo>
                  <a:cubicBezTo>
                    <a:pt x="5" y="32"/>
                    <a:pt x="10" y="37"/>
                    <a:pt x="14" y="35"/>
                  </a:cubicBezTo>
                  <a:cubicBezTo>
                    <a:pt x="15" y="35"/>
                    <a:pt x="16" y="34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7"/>
                    <a:pt x="19" y="39"/>
                    <a:pt x="21" y="40"/>
                  </a:cubicBezTo>
                  <a:cubicBezTo>
                    <a:pt x="23" y="41"/>
                    <a:pt x="27" y="41"/>
                    <a:pt x="28" y="38"/>
                  </a:cubicBezTo>
                  <a:cubicBezTo>
                    <a:pt x="28" y="35"/>
                    <a:pt x="28" y="33"/>
                    <a:pt x="26" y="30"/>
                  </a:cubicBezTo>
                  <a:cubicBezTo>
                    <a:pt x="26" y="29"/>
                    <a:pt x="26" y="29"/>
                    <a:pt x="25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8" y="30"/>
                    <a:pt x="32" y="34"/>
                    <a:pt x="36" y="31"/>
                  </a:cubicBezTo>
                  <a:cubicBezTo>
                    <a:pt x="38" y="30"/>
                    <a:pt x="39" y="26"/>
                    <a:pt x="38" y="24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4"/>
                    <a:pt x="22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2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8"/>
                    <a:pt x="24" y="19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3" y="24"/>
                    <a:pt x="22" y="24"/>
                    <a:pt x="22" y="2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257"/>
            <p:cNvSpPr>
              <a:spLocks noEditPoints="1"/>
            </p:cNvSpPr>
            <p:nvPr/>
          </p:nvSpPr>
          <p:spPr bwMode="auto">
            <a:xfrm>
              <a:off x="7500599" y="3257097"/>
              <a:ext cx="100013" cy="106363"/>
            </a:xfrm>
            <a:custGeom>
              <a:avLst/>
              <a:gdLst>
                <a:gd name="T0" fmla="*/ 38 w 39"/>
                <a:gd name="T1" fmla="*/ 24 h 41"/>
                <a:gd name="T2" fmla="*/ 34 w 39"/>
                <a:gd name="T3" fmla="*/ 22 h 41"/>
                <a:gd name="T4" fmla="*/ 33 w 39"/>
                <a:gd name="T5" fmla="*/ 21 h 41"/>
                <a:gd name="T6" fmla="*/ 34 w 39"/>
                <a:gd name="T7" fmla="*/ 21 h 41"/>
                <a:gd name="T8" fmla="*/ 38 w 39"/>
                <a:gd name="T9" fmla="*/ 16 h 41"/>
                <a:gd name="T10" fmla="*/ 36 w 39"/>
                <a:gd name="T11" fmla="*/ 9 h 41"/>
                <a:gd name="T12" fmla="*/ 30 w 39"/>
                <a:gd name="T13" fmla="*/ 6 h 41"/>
                <a:gd name="T14" fmla="*/ 26 w 39"/>
                <a:gd name="T15" fmla="*/ 8 h 41"/>
                <a:gd name="T16" fmla="*/ 25 w 39"/>
                <a:gd name="T17" fmla="*/ 6 h 41"/>
                <a:gd name="T18" fmla="*/ 14 w 39"/>
                <a:gd name="T19" fmla="*/ 4 h 41"/>
                <a:gd name="T20" fmla="*/ 12 w 39"/>
                <a:gd name="T21" fmla="*/ 11 h 41"/>
                <a:gd name="T22" fmla="*/ 9 w 39"/>
                <a:gd name="T23" fmla="*/ 9 h 41"/>
                <a:gd name="T24" fmla="*/ 4 w 39"/>
                <a:gd name="T25" fmla="*/ 9 h 41"/>
                <a:gd name="T26" fmla="*/ 1 w 39"/>
                <a:gd name="T27" fmla="*/ 18 h 41"/>
                <a:gd name="T28" fmla="*/ 9 w 39"/>
                <a:gd name="T29" fmla="*/ 23 h 41"/>
                <a:gd name="T30" fmla="*/ 9 w 39"/>
                <a:gd name="T31" fmla="*/ 23 h 41"/>
                <a:gd name="T32" fmla="*/ 5 w 39"/>
                <a:gd name="T33" fmla="*/ 29 h 41"/>
                <a:gd name="T34" fmla="*/ 15 w 39"/>
                <a:gd name="T35" fmla="*/ 35 h 41"/>
                <a:gd name="T36" fmla="*/ 18 w 39"/>
                <a:gd name="T37" fmla="*/ 33 h 41"/>
                <a:gd name="T38" fmla="*/ 17 w 39"/>
                <a:gd name="T39" fmla="*/ 34 h 41"/>
                <a:gd name="T40" fmla="*/ 21 w 39"/>
                <a:gd name="T41" fmla="*/ 39 h 41"/>
                <a:gd name="T42" fmla="*/ 28 w 39"/>
                <a:gd name="T43" fmla="*/ 38 h 41"/>
                <a:gd name="T44" fmla="*/ 27 w 39"/>
                <a:gd name="T45" fmla="*/ 30 h 41"/>
                <a:gd name="T46" fmla="*/ 26 w 39"/>
                <a:gd name="T47" fmla="*/ 27 h 41"/>
                <a:gd name="T48" fmla="*/ 26 w 39"/>
                <a:gd name="T49" fmla="*/ 27 h 41"/>
                <a:gd name="T50" fmla="*/ 36 w 39"/>
                <a:gd name="T51" fmla="*/ 31 h 41"/>
                <a:gd name="T52" fmla="*/ 38 w 39"/>
                <a:gd name="T53" fmla="*/ 24 h 41"/>
                <a:gd name="T54" fmla="*/ 23 w 39"/>
                <a:gd name="T55" fmla="*/ 24 h 41"/>
                <a:gd name="T56" fmla="*/ 23 w 39"/>
                <a:gd name="T57" fmla="*/ 24 h 41"/>
                <a:gd name="T58" fmla="*/ 22 w 39"/>
                <a:gd name="T59" fmla="*/ 24 h 41"/>
                <a:gd name="T60" fmla="*/ 20 w 39"/>
                <a:gd name="T61" fmla="*/ 25 h 41"/>
                <a:gd name="T62" fmla="*/ 20 w 39"/>
                <a:gd name="T63" fmla="*/ 25 h 41"/>
                <a:gd name="T64" fmla="*/ 17 w 39"/>
                <a:gd name="T65" fmla="*/ 22 h 41"/>
                <a:gd name="T66" fmla="*/ 17 w 39"/>
                <a:gd name="T67" fmla="*/ 20 h 41"/>
                <a:gd name="T68" fmla="*/ 17 w 39"/>
                <a:gd name="T69" fmla="*/ 20 h 41"/>
                <a:gd name="T70" fmla="*/ 17 w 39"/>
                <a:gd name="T71" fmla="*/ 20 h 41"/>
                <a:gd name="T72" fmla="*/ 17 w 39"/>
                <a:gd name="T73" fmla="*/ 19 h 41"/>
                <a:gd name="T74" fmla="*/ 20 w 39"/>
                <a:gd name="T75" fmla="*/ 16 h 41"/>
                <a:gd name="T76" fmla="*/ 22 w 39"/>
                <a:gd name="T77" fmla="*/ 16 h 41"/>
                <a:gd name="T78" fmla="*/ 22 w 39"/>
                <a:gd name="T79" fmla="*/ 17 h 41"/>
                <a:gd name="T80" fmla="*/ 24 w 39"/>
                <a:gd name="T81" fmla="*/ 19 h 41"/>
                <a:gd name="T82" fmla="*/ 25 w 39"/>
                <a:gd name="T83" fmla="*/ 20 h 41"/>
                <a:gd name="T84" fmla="*/ 25 w 39"/>
                <a:gd name="T85" fmla="*/ 21 h 41"/>
                <a:gd name="T86" fmla="*/ 25 w 39"/>
                <a:gd name="T87" fmla="*/ 22 h 41"/>
                <a:gd name="T88" fmla="*/ 24 w 39"/>
                <a:gd name="T89" fmla="*/ 23 h 41"/>
                <a:gd name="T90" fmla="*/ 23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8" y="24"/>
                  </a:moveTo>
                  <a:cubicBezTo>
                    <a:pt x="37" y="22"/>
                    <a:pt x="36" y="22"/>
                    <a:pt x="34" y="22"/>
                  </a:cubicBezTo>
                  <a:cubicBezTo>
                    <a:pt x="34" y="22"/>
                    <a:pt x="33" y="21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6" y="20"/>
                    <a:pt x="37" y="18"/>
                    <a:pt x="38" y="16"/>
                  </a:cubicBezTo>
                  <a:cubicBezTo>
                    <a:pt x="39" y="14"/>
                    <a:pt x="38" y="12"/>
                    <a:pt x="36" y="9"/>
                  </a:cubicBezTo>
                  <a:cubicBezTo>
                    <a:pt x="35" y="7"/>
                    <a:pt x="33" y="6"/>
                    <a:pt x="30" y="6"/>
                  </a:cubicBezTo>
                  <a:cubicBezTo>
                    <a:pt x="28" y="7"/>
                    <a:pt x="27" y="7"/>
                    <a:pt x="26" y="8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3" y="4"/>
                    <a:pt x="17" y="0"/>
                    <a:pt x="14" y="4"/>
                  </a:cubicBezTo>
                  <a:cubicBezTo>
                    <a:pt x="12" y="6"/>
                    <a:pt x="12" y="8"/>
                    <a:pt x="12" y="11"/>
                  </a:cubicBezTo>
                  <a:cubicBezTo>
                    <a:pt x="11" y="10"/>
                    <a:pt x="10" y="10"/>
                    <a:pt x="9" y="9"/>
                  </a:cubicBezTo>
                  <a:cubicBezTo>
                    <a:pt x="7" y="9"/>
                    <a:pt x="5" y="8"/>
                    <a:pt x="4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2" y="22"/>
                    <a:pt x="5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4"/>
                    <a:pt x="4" y="26"/>
                    <a:pt x="5" y="29"/>
                  </a:cubicBezTo>
                  <a:cubicBezTo>
                    <a:pt x="6" y="32"/>
                    <a:pt x="11" y="36"/>
                    <a:pt x="15" y="35"/>
                  </a:cubicBezTo>
                  <a:cubicBezTo>
                    <a:pt x="16" y="34"/>
                    <a:pt x="17" y="34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6"/>
                    <a:pt x="19" y="38"/>
                    <a:pt x="21" y="39"/>
                  </a:cubicBezTo>
                  <a:cubicBezTo>
                    <a:pt x="24" y="40"/>
                    <a:pt x="27" y="41"/>
                    <a:pt x="28" y="38"/>
                  </a:cubicBezTo>
                  <a:cubicBezTo>
                    <a:pt x="29" y="35"/>
                    <a:pt x="28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9" y="29"/>
                    <a:pt x="33" y="33"/>
                    <a:pt x="36" y="31"/>
                  </a:cubicBezTo>
                  <a:cubicBezTo>
                    <a:pt x="38" y="29"/>
                    <a:pt x="39" y="26"/>
                    <a:pt x="38" y="24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6" y="21"/>
                    <a:pt x="16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8" y="17"/>
                    <a:pt x="20" y="16"/>
                  </a:cubicBezTo>
                  <a:cubicBezTo>
                    <a:pt x="20" y="16"/>
                    <a:pt x="21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2"/>
                    <a:pt x="25" y="22"/>
                  </a:cubicBezTo>
                  <a:cubicBezTo>
                    <a:pt x="25" y="22"/>
                    <a:pt x="24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258"/>
            <p:cNvSpPr>
              <a:spLocks noEditPoints="1"/>
            </p:cNvSpPr>
            <p:nvPr/>
          </p:nvSpPr>
          <p:spPr bwMode="auto">
            <a:xfrm>
              <a:off x="7413287" y="3800022"/>
              <a:ext cx="100013" cy="104775"/>
            </a:xfrm>
            <a:custGeom>
              <a:avLst/>
              <a:gdLst>
                <a:gd name="T0" fmla="*/ 37 w 39"/>
                <a:gd name="T1" fmla="*/ 24 h 41"/>
                <a:gd name="T2" fmla="*/ 34 w 39"/>
                <a:gd name="T3" fmla="*/ 22 h 41"/>
                <a:gd name="T4" fmla="*/ 32 w 39"/>
                <a:gd name="T5" fmla="*/ 22 h 41"/>
                <a:gd name="T6" fmla="*/ 33 w 39"/>
                <a:gd name="T7" fmla="*/ 22 h 41"/>
                <a:gd name="T8" fmla="*/ 37 w 39"/>
                <a:gd name="T9" fmla="*/ 17 h 41"/>
                <a:gd name="T10" fmla="*/ 36 w 39"/>
                <a:gd name="T11" fmla="*/ 10 h 41"/>
                <a:gd name="T12" fmla="*/ 29 w 39"/>
                <a:gd name="T13" fmla="*/ 7 h 41"/>
                <a:gd name="T14" fmla="*/ 25 w 39"/>
                <a:gd name="T15" fmla="*/ 9 h 41"/>
                <a:gd name="T16" fmla="*/ 24 w 39"/>
                <a:gd name="T17" fmla="*/ 7 h 41"/>
                <a:gd name="T18" fmla="*/ 13 w 39"/>
                <a:gd name="T19" fmla="*/ 5 h 41"/>
                <a:gd name="T20" fmla="*/ 12 w 39"/>
                <a:gd name="T21" fmla="*/ 11 h 41"/>
                <a:gd name="T22" fmla="*/ 9 w 39"/>
                <a:gd name="T23" fmla="*/ 10 h 41"/>
                <a:gd name="T24" fmla="*/ 3 w 39"/>
                <a:gd name="T25" fmla="*/ 10 h 41"/>
                <a:gd name="T26" fmla="*/ 0 w 39"/>
                <a:gd name="T27" fmla="*/ 19 h 41"/>
                <a:gd name="T28" fmla="*/ 9 w 39"/>
                <a:gd name="T29" fmla="*/ 24 h 41"/>
                <a:gd name="T30" fmla="*/ 9 w 39"/>
                <a:gd name="T31" fmla="*/ 24 h 41"/>
                <a:gd name="T32" fmla="*/ 4 w 39"/>
                <a:gd name="T33" fmla="*/ 29 h 41"/>
                <a:gd name="T34" fmla="*/ 14 w 39"/>
                <a:gd name="T35" fmla="*/ 35 h 41"/>
                <a:gd name="T36" fmla="*/ 17 w 39"/>
                <a:gd name="T37" fmla="*/ 34 h 41"/>
                <a:gd name="T38" fmla="*/ 17 w 39"/>
                <a:gd name="T39" fmla="*/ 35 h 41"/>
                <a:gd name="T40" fmla="*/ 21 w 39"/>
                <a:gd name="T41" fmla="*/ 40 h 41"/>
                <a:gd name="T42" fmla="*/ 27 w 39"/>
                <a:gd name="T43" fmla="*/ 38 h 41"/>
                <a:gd name="T44" fmla="*/ 26 w 39"/>
                <a:gd name="T45" fmla="*/ 30 h 41"/>
                <a:gd name="T46" fmla="*/ 25 w 39"/>
                <a:gd name="T47" fmla="*/ 28 h 41"/>
                <a:gd name="T48" fmla="*/ 26 w 39"/>
                <a:gd name="T49" fmla="*/ 28 h 41"/>
                <a:gd name="T50" fmla="*/ 36 w 39"/>
                <a:gd name="T51" fmla="*/ 31 h 41"/>
                <a:gd name="T52" fmla="*/ 37 w 39"/>
                <a:gd name="T53" fmla="*/ 24 h 41"/>
                <a:gd name="T54" fmla="*/ 22 w 39"/>
                <a:gd name="T55" fmla="*/ 25 h 41"/>
                <a:gd name="T56" fmla="*/ 22 w 39"/>
                <a:gd name="T57" fmla="*/ 25 h 41"/>
                <a:gd name="T58" fmla="*/ 22 w 39"/>
                <a:gd name="T59" fmla="*/ 25 h 41"/>
                <a:gd name="T60" fmla="*/ 19 w 39"/>
                <a:gd name="T61" fmla="*/ 25 h 41"/>
                <a:gd name="T62" fmla="*/ 19 w 39"/>
                <a:gd name="T63" fmla="*/ 25 h 41"/>
                <a:gd name="T64" fmla="*/ 16 w 39"/>
                <a:gd name="T65" fmla="*/ 23 h 41"/>
                <a:gd name="T66" fmla="*/ 16 w 39"/>
                <a:gd name="T67" fmla="*/ 20 h 41"/>
                <a:gd name="T68" fmla="*/ 16 w 39"/>
                <a:gd name="T69" fmla="*/ 20 h 41"/>
                <a:gd name="T70" fmla="*/ 16 w 39"/>
                <a:gd name="T71" fmla="*/ 20 h 41"/>
                <a:gd name="T72" fmla="*/ 16 w 39"/>
                <a:gd name="T73" fmla="*/ 20 h 41"/>
                <a:gd name="T74" fmla="*/ 19 w 39"/>
                <a:gd name="T75" fmla="*/ 17 h 41"/>
                <a:gd name="T76" fmla="*/ 21 w 39"/>
                <a:gd name="T77" fmla="*/ 17 h 41"/>
                <a:gd name="T78" fmla="*/ 21 w 39"/>
                <a:gd name="T79" fmla="*/ 17 h 41"/>
                <a:gd name="T80" fmla="*/ 24 w 39"/>
                <a:gd name="T81" fmla="*/ 19 h 41"/>
                <a:gd name="T82" fmla="*/ 24 w 39"/>
                <a:gd name="T83" fmla="*/ 21 h 41"/>
                <a:gd name="T84" fmla="*/ 24 w 39"/>
                <a:gd name="T85" fmla="*/ 22 h 41"/>
                <a:gd name="T86" fmla="*/ 24 w 39"/>
                <a:gd name="T87" fmla="*/ 22 h 41"/>
                <a:gd name="T88" fmla="*/ 23 w 39"/>
                <a:gd name="T89" fmla="*/ 24 h 41"/>
                <a:gd name="T90" fmla="*/ 22 w 39"/>
                <a:gd name="T9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7" y="24"/>
                  </a:moveTo>
                  <a:cubicBezTo>
                    <a:pt x="37" y="23"/>
                    <a:pt x="36" y="23"/>
                    <a:pt x="34" y="22"/>
                  </a:cubicBezTo>
                  <a:cubicBezTo>
                    <a:pt x="33" y="22"/>
                    <a:pt x="33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6" y="18"/>
                    <a:pt x="37" y="17"/>
                  </a:cubicBezTo>
                  <a:cubicBezTo>
                    <a:pt x="38" y="14"/>
                    <a:pt x="37" y="12"/>
                    <a:pt x="36" y="10"/>
                  </a:cubicBezTo>
                  <a:cubicBezTo>
                    <a:pt x="34" y="8"/>
                    <a:pt x="32" y="6"/>
                    <a:pt x="29" y="7"/>
                  </a:cubicBezTo>
                  <a:cubicBezTo>
                    <a:pt x="28" y="7"/>
                    <a:pt x="26" y="8"/>
                    <a:pt x="25" y="9"/>
                  </a:cubicBezTo>
                  <a:cubicBezTo>
                    <a:pt x="25" y="8"/>
                    <a:pt x="25" y="8"/>
                    <a:pt x="24" y="7"/>
                  </a:cubicBezTo>
                  <a:cubicBezTo>
                    <a:pt x="22" y="4"/>
                    <a:pt x="16" y="0"/>
                    <a:pt x="13" y="5"/>
                  </a:cubicBezTo>
                  <a:cubicBezTo>
                    <a:pt x="12" y="7"/>
                    <a:pt x="11" y="9"/>
                    <a:pt x="12" y="11"/>
                  </a:cubicBezTo>
                  <a:cubicBezTo>
                    <a:pt x="11" y="11"/>
                    <a:pt x="10" y="10"/>
                    <a:pt x="9" y="10"/>
                  </a:cubicBezTo>
                  <a:cubicBezTo>
                    <a:pt x="7" y="9"/>
                    <a:pt x="5" y="9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3"/>
                    <a:pt x="4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25"/>
                    <a:pt x="3" y="27"/>
                    <a:pt x="4" y="29"/>
                  </a:cubicBezTo>
                  <a:cubicBezTo>
                    <a:pt x="5" y="32"/>
                    <a:pt x="10" y="37"/>
                    <a:pt x="14" y="35"/>
                  </a:cubicBezTo>
                  <a:cubicBezTo>
                    <a:pt x="15" y="35"/>
                    <a:pt x="16" y="34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7"/>
                    <a:pt x="19" y="39"/>
                    <a:pt x="21" y="40"/>
                  </a:cubicBezTo>
                  <a:cubicBezTo>
                    <a:pt x="23" y="41"/>
                    <a:pt x="27" y="41"/>
                    <a:pt x="27" y="38"/>
                  </a:cubicBezTo>
                  <a:cubicBezTo>
                    <a:pt x="28" y="35"/>
                    <a:pt x="28" y="33"/>
                    <a:pt x="26" y="30"/>
                  </a:cubicBezTo>
                  <a:cubicBezTo>
                    <a:pt x="26" y="29"/>
                    <a:pt x="26" y="29"/>
                    <a:pt x="25" y="28"/>
                  </a:cubicBezTo>
                  <a:cubicBezTo>
                    <a:pt x="25" y="28"/>
                    <a:pt x="25" y="28"/>
                    <a:pt x="26" y="28"/>
                  </a:cubicBezTo>
                  <a:cubicBezTo>
                    <a:pt x="28" y="30"/>
                    <a:pt x="32" y="34"/>
                    <a:pt x="36" y="31"/>
                  </a:cubicBezTo>
                  <a:cubicBezTo>
                    <a:pt x="38" y="30"/>
                    <a:pt x="39" y="26"/>
                    <a:pt x="37" y="24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3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7"/>
                    <a:pt x="19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8"/>
                    <a:pt x="24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4" y="21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3" y="24"/>
                  </a:cubicBezTo>
                  <a:cubicBezTo>
                    <a:pt x="23" y="24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259"/>
            <p:cNvSpPr>
              <a:spLocks noEditPoints="1"/>
            </p:cNvSpPr>
            <p:nvPr/>
          </p:nvSpPr>
          <p:spPr bwMode="auto">
            <a:xfrm>
              <a:off x="7510124" y="3653972"/>
              <a:ext cx="101600" cy="106363"/>
            </a:xfrm>
            <a:custGeom>
              <a:avLst/>
              <a:gdLst>
                <a:gd name="T0" fmla="*/ 38 w 39"/>
                <a:gd name="T1" fmla="*/ 24 h 41"/>
                <a:gd name="T2" fmla="*/ 34 w 39"/>
                <a:gd name="T3" fmla="*/ 22 h 41"/>
                <a:gd name="T4" fmla="*/ 33 w 39"/>
                <a:gd name="T5" fmla="*/ 21 h 41"/>
                <a:gd name="T6" fmla="*/ 34 w 39"/>
                <a:gd name="T7" fmla="*/ 21 h 41"/>
                <a:gd name="T8" fmla="*/ 38 w 39"/>
                <a:gd name="T9" fmla="*/ 16 h 41"/>
                <a:gd name="T10" fmla="*/ 36 w 39"/>
                <a:gd name="T11" fmla="*/ 10 h 41"/>
                <a:gd name="T12" fmla="*/ 30 w 39"/>
                <a:gd name="T13" fmla="*/ 7 h 41"/>
                <a:gd name="T14" fmla="*/ 26 w 39"/>
                <a:gd name="T15" fmla="*/ 8 h 41"/>
                <a:gd name="T16" fmla="*/ 25 w 39"/>
                <a:gd name="T17" fmla="*/ 7 h 41"/>
                <a:gd name="T18" fmla="*/ 14 w 39"/>
                <a:gd name="T19" fmla="*/ 4 h 41"/>
                <a:gd name="T20" fmla="*/ 12 w 39"/>
                <a:gd name="T21" fmla="*/ 11 h 41"/>
                <a:gd name="T22" fmla="*/ 9 w 39"/>
                <a:gd name="T23" fmla="*/ 9 h 41"/>
                <a:gd name="T24" fmla="*/ 4 w 39"/>
                <a:gd name="T25" fmla="*/ 9 h 41"/>
                <a:gd name="T26" fmla="*/ 1 w 39"/>
                <a:gd name="T27" fmla="*/ 19 h 41"/>
                <a:gd name="T28" fmla="*/ 9 w 39"/>
                <a:gd name="T29" fmla="*/ 23 h 41"/>
                <a:gd name="T30" fmla="*/ 9 w 39"/>
                <a:gd name="T31" fmla="*/ 23 h 41"/>
                <a:gd name="T32" fmla="*/ 5 w 39"/>
                <a:gd name="T33" fmla="*/ 29 h 41"/>
                <a:gd name="T34" fmla="*/ 15 w 39"/>
                <a:gd name="T35" fmla="*/ 35 h 41"/>
                <a:gd name="T36" fmla="*/ 18 w 39"/>
                <a:gd name="T37" fmla="*/ 33 h 41"/>
                <a:gd name="T38" fmla="*/ 17 w 39"/>
                <a:gd name="T39" fmla="*/ 34 h 41"/>
                <a:gd name="T40" fmla="*/ 21 w 39"/>
                <a:gd name="T41" fmla="*/ 39 h 41"/>
                <a:gd name="T42" fmla="*/ 28 w 39"/>
                <a:gd name="T43" fmla="*/ 38 h 41"/>
                <a:gd name="T44" fmla="*/ 27 w 39"/>
                <a:gd name="T45" fmla="*/ 30 h 41"/>
                <a:gd name="T46" fmla="*/ 26 w 39"/>
                <a:gd name="T47" fmla="*/ 27 h 41"/>
                <a:gd name="T48" fmla="*/ 26 w 39"/>
                <a:gd name="T49" fmla="*/ 28 h 41"/>
                <a:gd name="T50" fmla="*/ 36 w 39"/>
                <a:gd name="T51" fmla="*/ 31 h 41"/>
                <a:gd name="T52" fmla="*/ 38 w 39"/>
                <a:gd name="T53" fmla="*/ 24 h 41"/>
                <a:gd name="T54" fmla="*/ 23 w 39"/>
                <a:gd name="T55" fmla="*/ 24 h 41"/>
                <a:gd name="T56" fmla="*/ 23 w 39"/>
                <a:gd name="T57" fmla="*/ 24 h 41"/>
                <a:gd name="T58" fmla="*/ 22 w 39"/>
                <a:gd name="T59" fmla="*/ 24 h 41"/>
                <a:gd name="T60" fmla="*/ 20 w 39"/>
                <a:gd name="T61" fmla="*/ 25 h 41"/>
                <a:gd name="T62" fmla="*/ 20 w 39"/>
                <a:gd name="T63" fmla="*/ 25 h 41"/>
                <a:gd name="T64" fmla="*/ 17 w 39"/>
                <a:gd name="T65" fmla="*/ 22 h 41"/>
                <a:gd name="T66" fmla="*/ 17 w 39"/>
                <a:gd name="T67" fmla="*/ 20 h 41"/>
                <a:gd name="T68" fmla="*/ 17 w 39"/>
                <a:gd name="T69" fmla="*/ 20 h 41"/>
                <a:gd name="T70" fmla="*/ 17 w 39"/>
                <a:gd name="T71" fmla="*/ 20 h 41"/>
                <a:gd name="T72" fmla="*/ 17 w 39"/>
                <a:gd name="T73" fmla="*/ 20 h 41"/>
                <a:gd name="T74" fmla="*/ 20 w 39"/>
                <a:gd name="T75" fmla="*/ 17 h 41"/>
                <a:gd name="T76" fmla="*/ 22 w 39"/>
                <a:gd name="T77" fmla="*/ 17 h 41"/>
                <a:gd name="T78" fmla="*/ 22 w 39"/>
                <a:gd name="T79" fmla="*/ 17 h 41"/>
                <a:gd name="T80" fmla="*/ 24 w 39"/>
                <a:gd name="T81" fmla="*/ 19 h 41"/>
                <a:gd name="T82" fmla="*/ 25 w 39"/>
                <a:gd name="T83" fmla="*/ 20 h 41"/>
                <a:gd name="T84" fmla="*/ 25 w 39"/>
                <a:gd name="T85" fmla="*/ 22 h 41"/>
                <a:gd name="T86" fmla="*/ 25 w 39"/>
                <a:gd name="T87" fmla="*/ 22 h 41"/>
                <a:gd name="T88" fmla="*/ 24 w 39"/>
                <a:gd name="T89" fmla="*/ 24 h 41"/>
                <a:gd name="T90" fmla="*/ 23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8" y="24"/>
                  </a:moveTo>
                  <a:cubicBezTo>
                    <a:pt x="37" y="22"/>
                    <a:pt x="36" y="22"/>
                    <a:pt x="34" y="22"/>
                  </a:cubicBezTo>
                  <a:cubicBezTo>
                    <a:pt x="34" y="22"/>
                    <a:pt x="33" y="22"/>
                    <a:pt x="33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6" y="20"/>
                    <a:pt x="37" y="18"/>
                    <a:pt x="38" y="16"/>
                  </a:cubicBezTo>
                  <a:cubicBezTo>
                    <a:pt x="39" y="14"/>
                    <a:pt x="38" y="12"/>
                    <a:pt x="36" y="10"/>
                  </a:cubicBezTo>
                  <a:cubicBezTo>
                    <a:pt x="35" y="7"/>
                    <a:pt x="33" y="6"/>
                    <a:pt x="30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3" y="4"/>
                    <a:pt x="17" y="0"/>
                    <a:pt x="14" y="4"/>
                  </a:cubicBezTo>
                  <a:cubicBezTo>
                    <a:pt x="12" y="6"/>
                    <a:pt x="12" y="9"/>
                    <a:pt x="12" y="11"/>
                  </a:cubicBezTo>
                  <a:cubicBezTo>
                    <a:pt x="11" y="10"/>
                    <a:pt x="10" y="10"/>
                    <a:pt x="9" y="9"/>
                  </a:cubicBezTo>
                  <a:cubicBezTo>
                    <a:pt x="7" y="9"/>
                    <a:pt x="5" y="8"/>
                    <a:pt x="4" y="9"/>
                  </a:cubicBezTo>
                  <a:cubicBezTo>
                    <a:pt x="1" y="12"/>
                    <a:pt x="0" y="15"/>
                    <a:pt x="1" y="19"/>
                  </a:cubicBezTo>
                  <a:cubicBezTo>
                    <a:pt x="2" y="22"/>
                    <a:pt x="5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4"/>
                    <a:pt x="4" y="26"/>
                    <a:pt x="5" y="29"/>
                  </a:cubicBezTo>
                  <a:cubicBezTo>
                    <a:pt x="6" y="32"/>
                    <a:pt x="11" y="37"/>
                    <a:pt x="15" y="35"/>
                  </a:cubicBezTo>
                  <a:cubicBezTo>
                    <a:pt x="16" y="34"/>
                    <a:pt x="17" y="34"/>
                    <a:pt x="18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7"/>
                    <a:pt x="19" y="39"/>
                    <a:pt x="21" y="39"/>
                  </a:cubicBezTo>
                  <a:cubicBezTo>
                    <a:pt x="24" y="40"/>
                    <a:pt x="27" y="41"/>
                    <a:pt x="28" y="38"/>
                  </a:cubicBezTo>
                  <a:cubicBezTo>
                    <a:pt x="29" y="35"/>
                    <a:pt x="28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9" y="29"/>
                    <a:pt x="33" y="33"/>
                    <a:pt x="36" y="31"/>
                  </a:cubicBezTo>
                  <a:cubicBezTo>
                    <a:pt x="38" y="29"/>
                    <a:pt x="39" y="26"/>
                    <a:pt x="38" y="24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6" y="22"/>
                    <a:pt x="16" y="21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20" y="16"/>
                    <a:pt x="21" y="16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4" y="23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260"/>
            <p:cNvSpPr/>
            <p:nvPr/>
          </p:nvSpPr>
          <p:spPr bwMode="auto">
            <a:xfrm>
              <a:off x="6784637" y="2606222"/>
              <a:ext cx="596900" cy="1517650"/>
            </a:xfrm>
            <a:custGeom>
              <a:avLst/>
              <a:gdLst>
                <a:gd name="T0" fmla="*/ 149 w 232"/>
                <a:gd name="T1" fmla="*/ 0 h 588"/>
                <a:gd name="T2" fmla="*/ 15 w 232"/>
                <a:gd name="T3" fmla="*/ 275 h 588"/>
                <a:gd name="T4" fmla="*/ 232 w 232"/>
                <a:gd name="T5" fmla="*/ 588 h 588"/>
                <a:gd name="T6" fmla="*/ 0 w 232"/>
                <a:gd name="T7" fmla="*/ 275 h 588"/>
                <a:gd name="T8" fmla="*/ 149 w 232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88">
                  <a:moveTo>
                    <a:pt x="149" y="0"/>
                  </a:moveTo>
                  <a:cubicBezTo>
                    <a:pt x="149" y="0"/>
                    <a:pt x="15" y="69"/>
                    <a:pt x="15" y="275"/>
                  </a:cubicBezTo>
                  <a:cubicBezTo>
                    <a:pt x="15" y="481"/>
                    <a:pt x="232" y="588"/>
                    <a:pt x="232" y="588"/>
                  </a:cubicBezTo>
                  <a:cubicBezTo>
                    <a:pt x="232" y="588"/>
                    <a:pt x="0" y="478"/>
                    <a:pt x="0" y="275"/>
                  </a:cubicBezTo>
                  <a:cubicBezTo>
                    <a:pt x="0" y="72"/>
                    <a:pt x="149" y="0"/>
                    <a:pt x="149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261"/>
            <p:cNvSpPr/>
            <p:nvPr/>
          </p:nvSpPr>
          <p:spPr bwMode="auto">
            <a:xfrm>
              <a:off x="7203737" y="2606222"/>
              <a:ext cx="395288" cy="1517650"/>
            </a:xfrm>
            <a:custGeom>
              <a:avLst/>
              <a:gdLst>
                <a:gd name="T0" fmla="*/ 98 w 153"/>
                <a:gd name="T1" fmla="*/ 0 h 588"/>
                <a:gd name="T2" fmla="*/ 14 w 153"/>
                <a:gd name="T3" fmla="*/ 275 h 588"/>
                <a:gd name="T4" fmla="*/ 153 w 153"/>
                <a:gd name="T5" fmla="*/ 588 h 588"/>
                <a:gd name="T6" fmla="*/ 0 w 153"/>
                <a:gd name="T7" fmla="*/ 275 h 588"/>
                <a:gd name="T8" fmla="*/ 98 w 153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88">
                  <a:moveTo>
                    <a:pt x="98" y="0"/>
                  </a:moveTo>
                  <a:cubicBezTo>
                    <a:pt x="98" y="0"/>
                    <a:pt x="14" y="69"/>
                    <a:pt x="14" y="275"/>
                  </a:cubicBezTo>
                  <a:cubicBezTo>
                    <a:pt x="14" y="481"/>
                    <a:pt x="153" y="588"/>
                    <a:pt x="153" y="588"/>
                  </a:cubicBezTo>
                  <a:cubicBezTo>
                    <a:pt x="153" y="588"/>
                    <a:pt x="0" y="478"/>
                    <a:pt x="0" y="275"/>
                  </a:cubicBezTo>
                  <a:cubicBezTo>
                    <a:pt x="0" y="72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262"/>
            <p:cNvSpPr/>
            <p:nvPr/>
          </p:nvSpPr>
          <p:spPr bwMode="auto">
            <a:xfrm>
              <a:off x="7673637" y="2555422"/>
              <a:ext cx="517525" cy="1674813"/>
            </a:xfrm>
            <a:custGeom>
              <a:avLst/>
              <a:gdLst>
                <a:gd name="T0" fmla="*/ 82 w 201"/>
                <a:gd name="T1" fmla="*/ 11 h 649"/>
                <a:gd name="T2" fmla="*/ 0 w 201"/>
                <a:gd name="T3" fmla="*/ 1 h 649"/>
                <a:gd name="T4" fmla="*/ 0 w 201"/>
                <a:gd name="T5" fmla="*/ 649 h 649"/>
                <a:gd name="T6" fmla="*/ 201 w 201"/>
                <a:gd name="T7" fmla="*/ 289 h 649"/>
                <a:gd name="T8" fmla="*/ 82 w 201"/>
                <a:gd name="T9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49">
                  <a:moveTo>
                    <a:pt x="82" y="11"/>
                  </a:moveTo>
                  <a:cubicBezTo>
                    <a:pt x="61" y="0"/>
                    <a:pt x="0" y="1"/>
                    <a:pt x="0" y="1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649"/>
                    <a:pt x="201" y="538"/>
                    <a:pt x="201" y="289"/>
                  </a:cubicBezTo>
                  <a:cubicBezTo>
                    <a:pt x="201" y="126"/>
                    <a:pt x="139" y="42"/>
                    <a:pt x="82" y="11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263"/>
            <p:cNvSpPr/>
            <p:nvPr/>
          </p:nvSpPr>
          <p:spPr bwMode="auto">
            <a:xfrm>
              <a:off x="7956212" y="2596697"/>
              <a:ext cx="665163" cy="1527175"/>
            </a:xfrm>
            <a:custGeom>
              <a:avLst/>
              <a:gdLst>
                <a:gd name="T0" fmla="*/ 79 w 258"/>
                <a:gd name="T1" fmla="*/ 0 h 592"/>
                <a:gd name="T2" fmla="*/ 225 w 258"/>
                <a:gd name="T3" fmla="*/ 282 h 592"/>
                <a:gd name="T4" fmla="*/ 0 w 258"/>
                <a:gd name="T5" fmla="*/ 592 h 592"/>
                <a:gd name="T6" fmla="*/ 258 w 258"/>
                <a:gd name="T7" fmla="*/ 281 h 592"/>
                <a:gd name="T8" fmla="*/ 79 w 258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92">
                  <a:moveTo>
                    <a:pt x="79" y="0"/>
                  </a:moveTo>
                  <a:cubicBezTo>
                    <a:pt x="79" y="0"/>
                    <a:pt x="225" y="75"/>
                    <a:pt x="225" y="282"/>
                  </a:cubicBezTo>
                  <a:cubicBezTo>
                    <a:pt x="225" y="481"/>
                    <a:pt x="0" y="592"/>
                    <a:pt x="0" y="592"/>
                  </a:cubicBezTo>
                  <a:cubicBezTo>
                    <a:pt x="0" y="592"/>
                    <a:pt x="258" y="539"/>
                    <a:pt x="258" y="281"/>
                  </a:cubicBezTo>
                  <a:cubicBezTo>
                    <a:pt x="258" y="63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264"/>
            <p:cNvSpPr>
              <a:spLocks noEditPoints="1"/>
            </p:cNvSpPr>
            <p:nvPr/>
          </p:nvSpPr>
          <p:spPr bwMode="auto">
            <a:xfrm>
              <a:off x="7757774" y="2704647"/>
              <a:ext cx="142875" cy="144463"/>
            </a:xfrm>
            <a:custGeom>
              <a:avLst/>
              <a:gdLst>
                <a:gd name="T0" fmla="*/ 4 w 55"/>
                <a:gd name="T1" fmla="*/ 45 h 56"/>
                <a:gd name="T2" fmla="*/ 13 w 55"/>
                <a:gd name="T3" fmla="*/ 51 h 56"/>
                <a:gd name="T4" fmla="*/ 24 w 55"/>
                <a:gd name="T5" fmla="*/ 40 h 56"/>
                <a:gd name="T6" fmla="*/ 25 w 55"/>
                <a:gd name="T7" fmla="*/ 38 h 56"/>
                <a:gd name="T8" fmla="*/ 29 w 55"/>
                <a:gd name="T9" fmla="*/ 50 h 56"/>
                <a:gd name="T10" fmla="*/ 44 w 55"/>
                <a:gd name="T11" fmla="*/ 51 h 56"/>
                <a:gd name="T12" fmla="*/ 38 w 55"/>
                <a:gd name="T13" fmla="*/ 36 h 56"/>
                <a:gd name="T14" fmla="*/ 54 w 55"/>
                <a:gd name="T15" fmla="*/ 28 h 56"/>
                <a:gd name="T16" fmla="*/ 53 w 55"/>
                <a:gd name="T17" fmla="*/ 17 h 56"/>
                <a:gd name="T18" fmla="*/ 43 w 55"/>
                <a:gd name="T19" fmla="*/ 15 h 56"/>
                <a:gd name="T20" fmla="*/ 39 w 55"/>
                <a:gd name="T21" fmla="*/ 16 h 56"/>
                <a:gd name="T22" fmla="*/ 40 w 55"/>
                <a:gd name="T23" fmla="*/ 16 h 56"/>
                <a:gd name="T24" fmla="*/ 31 w 55"/>
                <a:gd name="T25" fmla="*/ 1 h 56"/>
                <a:gd name="T26" fmla="*/ 19 w 55"/>
                <a:gd name="T27" fmla="*/ 6 h 56"/>
                <a:gd name="T28" fmla="*/ 19 w 55"/>
                <a:gd name="T29" fmla="*/ 6 h 56"/>
                <a:gd name="T30" fmla="*/ 18 w 55"/>
                <a:gd name="T31" fmla="*/ 8 h 56"/>
                <a:gd name="T32" fmla="*/ 17 w 55"/>
                <a:gd name="T33" fmla="*/ 13 h 56"/>
                <a:gd name="T34" fmla="*/ 16 w 55"/>
                <a:gd name="T35" fmla="*/ 12 h 56"/>
                <a:gd name="T36" fmla="*/ 1 w 55"/>
                <a:gd name="T37" fmla="*/ 23 h 56"/>
                <a:gd name="T38" fmla="*/ 17 w 55"/>
                <a:gd name="T39" fmla="*/ 32 h 56"/>
                <a:gd name="T40" fmla="*/ 14 w 55"/>
                <a:gd name="T41" fmla="*/ 34 h 56"/>
                <a:gd name="T42" fmla="*/ 4 w 55"/>
                <a:gd name="T43" fmla="*/ 45 h 56"/>
                <a:gd name="T44" fmla="*/ 23 w 55"/>
                <a:gd name="T45" fmla="*/ 31 h 56"/>
                <a:gd name="T46" fmla="*/ 22 w 55"/>
                <a:gd name="T47" fmla="*/ 29 h 56"/>
                <a:gd name="T48" fmla="*/ 22 w 55"/>
                <a:gd name="T49" fmla="*/ 28 h 56"/>
                <a:gd name="T50" fmla="*/ 24 w 55"/>
                <a:gd name="T51" fmla="*/ 23 h 56"/>
                <a:gd name="T52" fmla="*/ 26 w 55"/>
                <a:gd name="T53" fmla="*/ 22 h 56"/>
                <a:gd name="T54" fmla="*/ 27 w 55"/>
                <a:gd name="T55" fmla="*/ 22 h 56"/>
                <a:gd name="T56" fmla="*/ 29 w 55"/>
                <a:gd name="T57" fmla="*/ 22 h 56"/>
                <a:gd name="T58" fmla="*/ 32 w 55"/>
                <a:gd name="T59" fmla="*/ 24 h 56"/>
                <a:gd name="T60" fmla="*/ 33 w 55"/>
                <a:gd name="T61" fmla="*/ 27 h 56"/>
                <a:gd name="T62" fmla="*/ 32 w 55"/>
                <a:gd name="T63" fmla="*/ 30 h 56"/>
                <a:gd name="T64" fmla="*/ 31 w 55"/>
                <a:gd name="T65" fmla="*/ 32 h 56"/>
                <a:gd name="T66" fmla="*/ 28 w 55"/>
                <a:gd name="T67" fmla="*/ 33 h 56"/>
                <a:gd name="T68" fmla="*/ 27 w 55"/>
                <a:gd name="T69" fmla="*/ 33 h 56"/>
                <a:gd name="T70" fmla="*/ 25 w 55"/>
                <a:gd name="T71" fmla="*/ 32 h 56"/>
                <a:gd name="T72" fmla="*/ 23 w 55"/>
                <a:gd name="T7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" y="45"/>
                  </a:moveTo>
                  <a:cubicBezTo>
                    <a:pt x="3" y="50"/>
                    <a:pt x="9" y="51"/>
                    <a:pt x="13" y="51"/>
                  </a:cubicBezTo>
                  <a:cubicBezTo>
                    <a:pt x="19" y="51"/>
                    <a:pt x="21" y="45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26" y="42"/>
                    <a:pt x="28" y="47"/>
                    <a:pt x="29" y="50"/>
                  </a:cubicBezTo>
                  <a:cubicBezTo>
                    <a:pt x="31" y="56"/>
                    <a:pt x="39" y="54"/>
                    <a:pt x="44" y="51"/>
                  </a:cubicBezTo>
                  <a:cubicBezTo>
                    <a:pt x="48" y="46"/>
                    <a:pt x="41" y="40"/>
                    <a:pt x="38" y="36"/>
                  </a:cubicBezTo>
                  <a:cubicBezTo>
                    <a:pt x="44" y="38"/>
                    <a:pt x="51" y="35"/>
                    <a:pt x="54" y="28"/>
                  </a:cubicBezTo>
                  <a:cubicBezTo>
                    <a:pt x="55" y="25"/>
                    <a:pt x="55" y="20"/>
                    <a:pt x="53" y="17"/>
                  </a:cubicBezTo>
                  <a:cubicBezTo>
                    <a:pt x="51" y="14"/>
                    <a:pt x="46" y="15"/>
                    <a:pt x="43" y="15"/>
                  </a:cubicBezTo>
                  <a:cubicBezTo>
                    <a:pt x="42" y="15"/>
                    <a:pt x="41" y="16"/>
                    <a:pt x="39" y="16"/>
                  </a:cubicBezTo>
                  <a:cubicBezTo>
                    <a:pt x="39" y="16"/>
                    <a:pt x="39" y="16"/>
                    <a:pt x="40" y="16"/>
                  </a:cubicBezTo>
                  <a:cubicBezTo>
                    <a:pt x="43" y="6"/>
                    <a:pt x="37" y="0"/>
                    <a:pt x="31" y="1"/>
                  </a:cubicBezTo>
                  <a:cubicBezTo>
                    <a:pt x="27" y="1"/>
                    <a:pt x="19" y="1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10"/>
                    <a:pt x="17" y="11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ubicBezTo>
                    <a:pt x="9" y="11"/>
                    <a:pt x="0" y="14"/>
                    <a:pt x="1" y="23"/>
                  </a:cubicBezTo>
                  <a:cubicBezTo>
                    <a:pt x="1" y="30"/>
                    <a:pt x="11" y="32"/>
                    <a:pt x="17" y="32"/>
                  </a:cubicBezTo>
                  <a:cubicBezTo>
                    <a:pt x="16" y="32"/>
                    <a:pt x="15" y="33"/>
                    <a:pt x="14" y="34"/>
                  </a:cubicBezTo>
                  <a:cubicBezTo>
                    <a:pt x="11" y="36"/>
                    <a:pt x="4" y="41"/>
                    <a:pt x="4" y="45"/>
                  </a:cubicBezTo>
                  <a:close/>
                  <a:moveTo>
                    <a:pt x="23" y="31"/>
                  </a:moveTo>
                  <a:cubicBezTo>
                    <a:pt x="23" y="30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6"/>
                    <a:pt x="23" y="24"/>
                    <a:pt x="24" y="23"/>
                  </a:cubicBezTo>
                  <a:cubicBezTo>
                    <a:pt x="25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33" y="28"/>
                    <a:pt x="33" y="29"/>
                    <a:pt x="32" y="30"/>
                  </a:cubicBezTo>
                  <a:cubicBezTo>
                    <a:pt x="32" y="31"/>
                    <a:pt x="31" y="32"/>
                    <a:pt x="31" y="32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6" y="33"/>
                    <a:pt x="25" y="32"/>
                  </a:cubicBezTo>
                  <a:cubicBezTo>
                    <a:pt x="24" y="32"/>
                    <a:pt x="24" y="31"/>
                    <a:pt x="23" y="3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265"/>
            <p:cNvSpPr>
              <a:spLocks noEditPoints="1"/>
            </p:cNvSpPr>
            <p:nvPr/>
          </p:nvSpPr>
          <p:spPr bwMode="auto">
            <a:xfrm>
              <a:off x="7845087" y="3647622"/>
              <a:ext cx="142875" cy="144463"/>
            </a:xfrm>
            <a:custGeom>
              <a:avLst/>
              <a:gdLst>
                <a:gd name="T0" fmla="*/ 4 w 55"/>
                <a:gd name="T1" fmla="*/ 45 h 56"/>
                <a:gd name="T2" fmla="*/ 13 w 55"/>
                <a:gd name="T3" fmla="*/ 51 h 56"/>
                <a:gd name="T4" fmla="*/ 24 w 55"/>
                <a:gd name="T5" fmla="*/ 40 h 56"/>
                <a:gd name="T6" fmla="*/ 25 w 55"/>
                <a:gd name="T7" fmla="*/ 38 h 56"/>
                <a:gd name="T8" fmla="*/ 29 w 55"/>
                <a:gd name="T9" fmla="*/ 50 h 56"/>
                <a:gd name="T10" fmla="*/ 44 w 55"/>
                <a:gd name="T11" fmla="*/ 51 h 56"/>
                <a:gd name="T12" fmla="*/ 38 w 55"/>
                <a:gd name="T13" fmla="*/ 36 h 56"/>
                <a:gd name="T14" fmla="*/ 54 w 55"/>
                <a:gd name="T15" fmla="*/ 28 h 56"/>
                <a:gd name="T16" fmla="*/ 53 w 55"/>
                <a:gd name="T17" fmla="*/ 17 h 56"/>
                <a:gd name="T18" fmla="*/ 43 w 55"/>
                <a:gd name="T19" fmla="*/ 15 h 56"/>
                <a:gd name="T20" fmla="*/ 39 w 55"/>
                <a:gd name="T21" fmla="*/ 16 h 56"/>
                <a:gd name="T22" fmla="*/ 40 w 55"/>
                <a:gd name="T23" fmla="*/ 16 h 56"/>
                <a:gd name="T24" fmla="*/ 31 w 55"/>
                <a:gd name="T25" fmla="*/ 1 h 56"/>
                <a:gd name="T26" fmla="*/ 19 w 55"/>
                <a:gd name="T27" fmla="*/ 6 h 56"/>
                <a:gd name="T28" fmla="*/ 19 w 55"/>
                <a:gd name="T29" fmla="*/ 6 h 56"/>
                <a:gd name="T30" fmla="*/ 18 w 55"/>
                <a:gd name="T31" fmla="*/ 8 h 56"/>
                <a:gd name="T32" fmla="*/ 17 w 55"/>
                <a:gd name="T33" fmla="*/ 13 h 56"/>
                <a:gd name="T34" fmla="*/ 16 w 55"/>
                <a:gd name="T35" fmla="*/ 12 h 56"/>
                <a:gd name="T36" fmla="*/ 1 w 55"/>
                <a:gd name="T37" fmla="*/ 23 h 56"/>
                <a:gd name="T38" fmla="*/ 17 w 55"/>
                <a:gd name="T39" fmla="*/ 32 h 56"/>
                <a:gd name="T40" fmla="*/ 14 w 55"/>
                <a:gd name="T41" fmla="*/ 34 h 56"/>
                <a:gd name="T42" fmla="*/ 4 w 55"/>
                <a:gd name="T43" fmla="*/ 45 h 56"/>
                <a:gd name="T44" fmla="*/ 23 w 55"/>
                <a:gd name="T45" fmla="*/ 31 h 56"/>
                <a:gd name="T46" fmla="*/ 22 w 55"/>
                <a:gd name="T47" fmla="*/ 29 h 56"/>
                <a:gd name="T48" fmla="*/ 22 w 55"/>
                <a:gd name="T49" fmla="*/ 28 h 56"/>
                <a:gd name="T50" fmla="*/ 24 w 55"/>
                <a:gd name="T51" fmla="*/ 23 h 56"/>
                <a:gd name="T52" fmla="*/ 27 w 55"/>
                <a:gd name="T53" fmla="*/ 22 h 56"/>
                <a:gd name="T54" fmla="*/ 27 w 55"/>
                <a:gd name="T55" fmla="*/ 22 h 56"/>
                <a:gd name="T56" fmla="*/ 29 w 55"/>
                <a:gd name="T57" fmla="*/ 22 h 56"/>
                <a:gd name="T58" fmla="*/ 32 w 55"/>
                <a:gd name="T59" fmla="*/ 24 h 56"/>
                <a:gd name="T60" fmla="*/ 33 w 55"/>
                <a:gd name="T61" fmla="*/ 27 h 56"/>
                <a:gd name="T62" fmla="*/ 33 w 55"/>
                <a:gd name="T63" fmla="*/ 30 h 56"/>
                <a:gd name="T64" fmla="*/ 31 w 55"/>
                <a:gd name="T65" fmla="*/ 32 h 56"/>
                <a:gd name="T66" fmla="*/ 28 w 55"/>
                <a:gd name="T67" fmla="*/ 33 h 56"/>
                <a:gd name="T68" fmla="*/ 27 w 55"/>
                <a:gd name="T69" fmla="*/ 33 h 56"/>
                <a:gd name="T70" fmla="*/ 25 w 55"/>
                <a:gd name="T71" fmla="*/ 32 h 56"/>
                <a:gd name="T72" fmla="*/ 23 w 55"/>
                <a:gd name="T7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4" y="45"/>
                  </a:moveTo>
                  <a:cubicBezTo>
                    <a:pt x="3" y="50"/>
                    <a:pt x="9" y="51"/>
                    <a:pt x="13" y="51"/>
                  </a:cubicBezTo>
                  <a:cubicBezTo>
                    <a:pt x="19" y="51"/>
                    <a:pt x="21" y="45"/>
                    <a:pt x="24" y="40"/>
                  </a:cubicBezTo>
                  <a:cubicBezTo>
                    <a:pt x="24" y="39"/>
                    <a:pt x="25" y="38"/>
                    <a:pt x="25" y="38"/>
                  </a:cubicBezTo>
                  <a:cubicBezTo>
                    <a:pt x="26" y="42"/>
                    <a:pt x="28" y="47"/>
                    <a:pt x="29" y="50"/>
                  </a:cubicBezTo>
                  <a:cubicBezTo>
                    <a:pt x="31" y="56"/>
                    <a:pt x="40" y="54"/>
                    <a:pt x="44" y="51"/>
                  </a:cubicBezTo>
                  <a:cubicBezTo>
                    <a:pt x="48" y="46"/>
                    <a:pt x="42" y="40"/>
                    <a:pt x="38" y="36"/>
                  </a:cubicBezTo>
                  <a:cubicBezTo>
                    <a:pt x="44" y="37"/>
                    <a:pt x="51" y="35"/>
                    <a:pt x="54" y="28"/>
                  </a:cubicBezTo>
                  <a:cubicBezTo>
                    <a:pt x="55" y="25"/>
                    <a:pt x="55" y="20"/>
                    <a:pt x="53" y="17"/>
                  </a:cubicBezTo>
                  <a:cubicBezTo>
                    <a:pt x="51" y="14"/>
                    <a:pt x="46" y="15"/>
                    <a:pt x="43" y="15"/>
                  </a:cubicBezTo>
                  <a:cubicBezTo>
                    <a:pt x="42" y="15"/>
                    <a:pt x="41" y="16"/>
                    <a:pt x="39" y="16"/>
                  </a:cubicBezTo>
                  <a:cubicBezTo>
                    <a:pt x="39" y="16"/>
                    <a:pt x="40" y="16"/>
                    <a:pt x="40" y="16"/>
                  </a:cubicBezTo>
                  <a:cubicBezTo>
                    <a:pt x="43" y="6"/>
                    <a:pt x="37" y="0"/>
                    <a:pt x="31" y="1"/>
                  </a:cubicBezTo>
                  <a:cubicBezTo>
                    <a:pt x="27" y="1"/>
                    <a:pt x="20" y="1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7" y="9"/>
                    <a:pt x="17" y="11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ubicBezTo>
                    <a:pt x="9" y="11"/>
                    <a:pt x="0" y="14"/>
                    <a:pt x="1" y="23"/>
                  </a:cubicBezTo>
                  <a:cubicBezTo>
                    <a:pt x="1" y="30"/>
                    <a:pt x="11" y="32"/>
                    <a:pt x="17" y="32"/>
                  </a:cubicBezTo>
                  <a:cubicBezTo>
                    <a:pt x="16" y="32"/>
                    <a:pt x="15" y="33"/>
                    <a:pt x="14" y="34"/>
                  </a:cubicBezTo>
                  <a:cubicBezTo>
                    <a:pt x="11" y="36"/>
                    <a:pt x="4" y="41"/>
                    <a:pt x="4" y="45"/>
                  </a:cubicBezTo>
                  <a:close/>
                  <a:moveTo>
                    <a:pt x="23" y="31"/>
                  </a:moveTo>
                  <a:cubicBezTo>
                    <a:pt x="23" y="30"/>
                    <a:pt x="22" y="29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6"/>
                    <a:pt x="23" y="24"/>
                    <a:pt x="24" y="23"/>
                  </a:cubicBezTo>
                  <a:cubicBezTo>
                    <a:pt x="25" y="22"/>
                    <a:pt x="26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3" y="25"/>
                    <a:pt x="33" y="26"/>
                    <a:pt x="33" y="27"/>
                  </a:cubicBezTo>
                  <a:cubicBezTo>
                    <a:pt x="33" y="28"/>
                    <a:pt x="33" y="29"/>
                    <a:pt x="33" y="30"/>
                  </a:cubicBezTo>
                  <a:cubicBezTo>
                    <a:pt x="32" y="31"/>
                    <a:pt x="32" y="32"/>
                    <a:pt x="31" y="32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8" y="33"/>
                    <a:pt x="28" y="33"/>
                    <a:pt x="27" y="33"/>
                  </a:cubicBezTo>
                  <a:cubicBezTo>
                    <a:pt x="26" y="33"/>
                    <a:pt x="26" y="33"/>
                    <a:pt x="25" y="32"/>
                  </a:cubicBezTo>
                  <a:cubicBezTo>
                    <a:pt x="24" y="32"/>
                    <a:pt x="24" y="31"/>
                    <a:pt x="23" y="3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266"/>
            <p:cNvSpPr>
              <a:spLocks noEditPoints="1"/>
            </p:cNvSpPr>
            <p:nvPr/>
          </p:nvSpPr>
          <p:spPr bwMode="auto">
            <a:xfrm>
              <a:off x="7740312" y="3903210"/>
              <a:ext cx="98425" cy="87313"/>
            </a:xfrm>
            <a:custGeom>
              <a:avLst/>
              <a:gdLst>
                <a:gd name="T0" fmla="*/ 2 w 38"/>
                <a:gd name="T1" fmla="*/ 28 h 34"/>
                <a:gd name="T2" fmla="*/ 9 w 38"/>
                <a:gd name="T3" fmla="*/ 31 h 34"/>
                <a:gd name="T4" fmla="*/ 16 w 38"/>
                <a:gd name="T5" fmla="*/ 24 h 34"/>
                <a:gd name="T6" fmla="*/ 17 w 38"/>
                <a:gd name="T7" fmla="*/ 23 h 34"/>
                <a:gd name="T8" fmla="*/ 20 w 38"/>
                <a:gd name="T9" fmla="*/ 30 h 34"/>
                <a:gd name="T10" fmla="*/ 30 w 38"/>
                <a:gd name="T11" fmla="*/ 31 h 34"/>
                <a:gd name="T12" fmla="*/ 27 w 38"/>
                <a:gd name="T13" fmla="*/ 22 h 34"/>
                <a:gd name="T14" fmla="*/ 37 w 38"/>
                <a:gd name="T15" fmla="*/ 17 h 34"/>
                <a:gd name="T16" fmla="*/ 37 w 38"/>
                <a:gd name="T17" fmla="*/ 11 h 34"/>
                <a:gd name="T18" fmla="*/ 30 w 38"/>
                <a:gd name="T19" fmla="*/ 9 h 34"/>
                <a:gd name="T20" fmla="*/ 27 w 38"/>
                <a:gd name="T21" fmla="*/ 10 h 34"/>
                <a:gd name="T22" fmla="*/ 27 w 38"/>
                <a:gd name="T23" fmla="*/ 10 h 34"/>
                <a:gd name="T24" fmla="*/ 21 w 38"/>
                <a:gd name="T25" fmla="*/ 1 h 34"/>
                <a:gd name="T26" fmla="*/ 13 w 38"/>
                <a:gd name="T27" fmla="*/ 4 h 34"/>
                <a:gd name="T28" fmla="*/ 13 w 38"/>
                <a:gd name="T29" fmla="*/ 4 h 34"/>
                <a:gd name="T30" fmla="*/ 12 w 38"/>
                <a:gd name="T31" fmla="*/ 5 h 34"/>
                <a:gd name="T32" fmla="*/ 12 w 38"/>
                <a:gd name="T33" fmla="*/ 8 h 34"/>
                <a:gd name="T34" fmla="*/ 11 w 38"/>
                <a:gd name="T35" fmla="*/ 8 h 34"/>
                <a:gd name="T36" fmla="*/ 0 w 38"/>
                <a:gd name="T37" fmla="*/ 14 h 34"/>
                <a:gd name="T38" fmla="*/ 12 w 38"/>
                <a:gd name="T39" fmla="*/ 19 h 34"/>
                <a:gd name="T40" fmla="*/ 9 w 38"/>
                <a:gd name="T41" fmla="*/ 21 h 34"/>
                <a:gd name="T42" fmla="*/ 2 w 38"/>
                <a:gd name="T43" fmla="*/ 28 h 34"/>
                <a:gd name="T44" fmla="*/ 16 w 38"/>
                <a:gd name="T45" fmla="*/ 19 h 34"/>
                <a:gd name="T46" fmla="*/ 15 w 38"/>
                <a:gd name="T47" fmla="*/ 17 h 34"/>
                <a:gd name="T48" fmla="*/ 15 w 38"/>
                <a:gd name="T49" fmla="*/ 17 h 34"/>
                <a:gd name="T50" fmla="*/ 16 w 38"/>
                <a:gd name="T51" fmla="*/ 14 h 34"/>
                <a:gd name="T52" fmla="*/ 18 w 38"/>
                <a:gd name="T53" fmla="*/ 13 h 34"/>
                <a:gd name="T54" fmla="*/ 19 w 38"/>
                <a:gd name="T55" fmla="*/ 13 h 34"/>
                <a:gd name="T56" fmla="*/ 20 w 38"/>
                <a:gd name="T57" fmla="*/ 13 h 34"/>
                <a:gd name="T58" fmla="*/ 22 w 38"/>
                <a:gd name="T59" fmla="*/ 15 h 34"/>
                <a:gd name="T60" fmla="*/ 23 w 38"/>
                <a:gd name="T61" fmla="*/ 16 h 34"/>
                <a:gd name="T62" fmla="*/ 22 w 38"/>
                <a:gd name="T63" fmla="*/ 19 h 34"/>
                <a:gd name="T64" fmla="*/ 21 w 38"/>
                <a:gd name="T65" fmla="*/ 20 h 34"/>
                <a:gd name="T66" fmla="*/ 19 w 38"/>
                <a:gd name="T67" fmla="*/ 20 h 34"/>
                <a:gd name="T68" fmla="*/ 19 w 38"/>
                <a:gd name="T69" fmla="*/ 20 h 34"/>
                <a:gd name="T70" fmla="*/ 17 w 38"/>
                <a:gd name="T71" fmla="*/ 20 h 34"/>
                <a:gd name="T72" fmla="*/ 16 w 38"/>
                <a:gd name="T7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4">
                  <a:moveTo>
                    <a:pt x="2" y="28"/>
                  </a:moveTo>
                  <a:cubicBezTo>
                    <a:pt x="2" y="30"/>
                    <a:pt x="6" y="31"/>
                    <a:pt x="9" y="31"/>
                  </a:cubicBezTo>
                  <a:cubicBezTo>
                    <a:pt x="13" y="31"/>
                    <a:pt x="15" y="27"/>
                    <a:pt x="16" y="24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8" y="26"/>
                    <a:pt x="19" y="29"/>
                    <a:pt x="20" y="30"/>
                  </a:cubicBezTo>
                  <a:cubicBezTo>
                    <a:pt x="22" y="34"/>
                    <a:pt x="27" y="33"/>
                    <a:pt x="30" y="31"/>
                  </a:cubicBezTo>
                  <a:cubicBezTo>
                    <a:pt x="33" y="28"/>
                    <a:pt x="29" y="24"/>
                    <a:pt x="27" y="22"/>
                  </a:cubicBezTo>
                  <a:cubicBezTo>
                    <a:pt x="31" y="23"/>
                    <a:pt x="35" y="21"/>
                    <a:pt x="37" y="17"/>
                  </a:cubicBezTo>
                  <a:cubicBezTo>
                    <a:pt x="38" y="16"/>
                    <a:pt x="38" y="12"/>
                    <a:pt x="37" y="11"/>
                  </a:cubicBezTo>
                  <a:cubicBezTo>
                    <a:pt x="35" y="9"/>
                    <a:pt x="32" y="9"/>
                    <a:pt x="30" y="9"/>
                  </a:cubicBezTo>
                  <a:cubicBezTo>
                    <a:pt x="29" y="10"/>
                    <a:pt x="28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4"/>
                    <a:pt x="26" y="0"/>
                    <a:pt x="21" y="1"/>
                  </a:cubicBezTo>
                  <a:cubicBezTo>
                    <a:pt x="18" y="1"/>
                    <a:pt x="13" y="1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7"/>
                    <a:pt x="0" y="9"/>
                    <a:pt x="0" y="14"/>
                  </a:cubicBezTo>
                  <a:cubicBezTo>
                    <a:pt x="1" y="18"/>
                    <a:pt x="7" y="19"/>
                    <a:pt x="12" y="19"/>
                  </a:cubicBezTo>
                  <a:cubicBezTo>
                    <a:pt x="11" y="20"/>
                    <a:pt x="10" y="20"/>
                    <a:pt x="9" y="21"/>
                  </a:cubicBezTo>
                  <a:cubicBezTo>
                    <a:pt x="7" y="22"/>
                    <a:pt x="2" y="25"/>
                    <a:pt x="2" y="28"/>
                  </a:cubicBezTo>
                  <a:close/>
                  <a:moveTo>
                    <a:pt x="16" y="19"/>
                  </a:moveTo>
                  <a:cubicBezTo>
                    <a:pt x="16" y="18"/>
                    <a:pt x="15" y="18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1" y="14"/>
                    <a:pt x="22" y="14"/>
                    <a:pt x="22" y="15"/>
                  </a:cubicBezTo>
                  <a:cubicBezTo>
                    <a:pt x="23" y="15"/>
                    <a:pt x="23" y="16"/>
                    <a:pt x="23" y="16"/>
                  </a:cubicBezTo>
                  <a:cubicBezTo>
                    <a:pt x="23" y="17"/>
                    <a:pt x="23" y="18"/>
                    <a:pt x="22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267"/>
            <p:cNvSpPr>
              <a:spLocks noEditPoints="1"/>
            </p:cNvSpPr>
            <p:nvPr/>
          </p:nvSpPr>
          <p:spPr bwMode="auto">
            <a:xfrm>
              <a:off x="7835562" y="3326947"/>
              <a:ext cx="141288" cy="141288"/>
            </a:xfrm>
            <a:custGeom>
              <a:avLst/>
              <a:gdLst>
                <a:gd name="T0" fmla="*/ 3 w 55"/>
                <a:gd name="T1" fmla="*/ 45 h 55"/>
                <a:gd name="T2" fmla="*/ 12 w 55"/>
                <a:gd name="T3" fmla="*/ 50 h 55"/>
                <a:gd name="T4" fmla="*/ 23 w 55"/>
                <a:gd name="T5" fmla="*/ 39 h 55"/>
                <a:gd name="T6" fmla="*/ 24 w 55"/>
                <a:gd name="T7" fmla="*/ 37 h 55"/>
                <a:gd name="T8" fmla="*/ 28 w 55"/>
                <a:gd name="T9" fmla="*/ 49 h 55"/>
                <a:gd name="T10" fmla="*/ 43 w 55"/>
                <a:gd name="T11" fmla="*/ 50 h 55"/>
                <a:gd name="T12" fmla="*/ 38 w 55"/>
                <a:gd name="T13" fmla="*/ 36 h 55"/>
                <a:gd name="T14" fmla="*/ 53 w 55"/>
                <a:gd name="T15" fmla="*/ 27 h 55"/>
                <a:gd name="T16" fmla="*/ 53 w 55"/>
                <a:gd name="T17" fmla="*/ 17 h 55"/>
                <a:gd name="T18" fmla="*/ 42 w 55"/>
                <a:gd name="T19" fmla="*/ 15 h 55"/>
                <a:gd name="T20" fmla="*/ 39 w 55"/>
                <a:gd name="T21" fmla="*/ 16 h 55"/>
                <a:gd name="T22" fmla="*/ 39 w 55"/>
                <a:gd name="T23" fmla="*/ 15 h 55"/>
                <a:gd name="T24" fmla="*/ 30 w 55"/>
                <a:gd name="T25" fmla="*/ 0 h 55"/>
                <a:gd name="T26" fmla="*/ 18 w 55"/>
                <a:gd name="T27" fmla="*/ 6 h 55"/>
                <a:gd name="T28" fmla="*/ 18 w 55"/>
                <a:gd name="T29" fmla="*/ 5 h 55"/>
                <a:gd name="T30" fmla="*/ 17 w 55"/>
                <a:gd name="T31" fmla="*/ 7 h 55"/>
                <a:gd name="T32" fmla="*/ 17 w 55"/>
                <a:gd name="T33" fmla="*/ 12 h 55"/>
                <a:gd name="T34" fmla="*/ 16 w 55"/>
                <a:gd name="T35" fmla="*/ 12 h 55"/>
                <a:gd name="T36" fmla="*/ 0 w 55"/>
                <a:gd name="T37" fmla="*/ 22 h 55"/>
                <a:gd name="T38" fmla="*/ 16 w 55"/>
                <a:gd name="T39" fmla="*/ 31 h 55"/>
                <a:gd name="T40" fmla="*/ 13 w 55"/>
                <a:gd name="T41" fmla="*/ 33 h 55"/>
                <a:gd name="T42" fmla="*/ 3 w 55"/>
                <a:gd name="T43" fmla="*/ 45 h 55"/>
                <a:gd name="T44" fmla="*/ 23 w 55"/>
                <a:gd name="T45" fmla="*/ 30 h 55"/>
                <a:gd name="T46" fmla="*/ 22 w 55"/>
                <a:gd name="T47" fmla="*/ 28 h 55"/>
                <a:gd name="T48" fmla="*/ 22 w 55"/>
                <a:gd name="T49" fmla="*/ 27 h 55"/>
                <a:gd name="T50" fmla="*/ 23 w 55"/>
                <a:gd name="T51" fmla="*/ 22 h 55"/>
                <a:gd name="T52" fmla="*/ 26 w 55"/>
                <a:gd name="T53" fmla="*/ 21 h 55"/>
                <a:gd name="T54" fmla="*/ 27 w 55"/>
                <a:gd name="T55" fmla="*/ 21 h 55"/>
                <a:gd name="T56" fmla="*/ 28 w 55"/>
                <a:gd name="T57" fmla="*/ 21 h 55"/>
                <a:gd name="T58" fmla="*/ 32 w 55"/>
                <a:gd name="T59" fmla="*/ 23 h 55"/>
                <a:gd name="T60" fmla="*/ 33 w 55"/>
                <a:gd name="T61" fmla="*/ 26 h 55"/>
                <a:gd name="T62" fmla="*/ 32 w 55"/>
                <a:gd name="T63" fmla="*/ 30 h 55"/>
                <a:gd name="T64" fmla="*/ 30 w 55"/>
                <a:gd name="T65" fmla="*/ 31 h 55"/>
                <a:gd name="T66" fmla="*/ 28 w 55"/>
                <a:gd name="T67" fmla="*/ 32 h 55"/>
                <a:gd name="T68" fmla="*/ 27 w 55"/>
                <a:gd name="T69" fmla="*/ 32 h 55"/>
                <a:gd name="T70" fmla="*/ 24 w 55"/>
                <a:gd name="T71" fmla="*/ 32 h 55"/>
                <a:gd name="T72" fmla="*/ 23 w 55"/>
                <a:gd name="T7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5">
                  <a:moveTo>
                    <a:pt x="3" y="45"/>
                  </a:moveTo>
                  <a:cubicBezTo>
                    <a:pt x="3" y="49"/>
                    <a:pt x="9" y="50"/>
                    <a:pt x="12" y="50"/>
                  </a:cubicBezTo>
                  <a:cubicBezTo>
                    <a:pt x="18" y="50"/>
                    <a:pt x="21" y="44"/>
                    <a:pt x="23" y="39"/>
                  </a:cubicBezTo>
                  <a:cubicBezTo>
                    <a:pt x="24" y="39"/>
                    <a:pt x="24" y="38"/>
                    <a:pt x="24" y="37"/>
                  </a:cubicBezTo>
                  <a:cubicBezTo>
                    <a:pt x="25" y="42"/>
                    <a:pt x="27" y="47"/>
                    <a:pt x="28" y="49"/>
                  </a:cubicBezTo>
                  <a:cubicBezTo>
                    <a:pt x="31" y="55"/>
                    <a:pt x="39" y="54"/>
                    <a:pt x="43" y="50"/>
                  </a:cubicBezTo>
                  <a:cubicBezTo>
                    <a:pt x="48" y="46"/>
                    <a:pt x="41" y="39"/>
                    <a:pt x="38" y="36"/>
                  </a:cubicBezTo>
                  <a:cubicBezTo>
                    <a:pt x="44" y="37"/>
                    <a:pt x="50" y="34"/>
                    <a:pt x="53" y="27"/>
                  </a:cubicBezTo>
                  <a:cubicBezTo>
                    <a:pt x="55" y="25"/>
                    <a:pt x="55" y="19"/>
                    <a:pt x="53" y="17"/>
                  </a:cubicBezTo>
                  <a:cubicBezTo>
                    <a:pt x="51" y="14"/>
                    <a:pt x="45" y="14"/>
                    <a:pt x="42" y="15"/>
                  </a:cubicBezTo>
                  <a:cubicBezTo>
                    <a:pt x="42" y="15"/>
                    <a:pt x="40" y="15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2" y="5"/>
                    <a:pt x="37" y="0"/>
                    <a:pt x="30" y="0"/>
                  </a:cubicBezTo>
                  <a:cubicBezTo>
                    <a:pt x="26" y="0"/>
                    <a:pt x="19" y="1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7" y="9"/>
                    <a:pt x="17" y="11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8" y="10"/>
                    <a:pt x="0" y="14"/>
                    <a:pt x="0" y="22"/>
                  </a:cubicBezTo>
                  <a:cubicBezTo>
                    <a:pt x="1" y="29"/>
                    <a:pt x="11" y="31"/>
                    <a:pt x="16" y="31"/>
                  </a:cubicBezTo>
                  <a:cubicBezTo>
                    <a:pt x="15" y="32"/>
                    <a:pt x="14" y="32"/>
                    <a:pt x="13" y="33"/>
                  </a:cubicBezTo>
                  <a:cubicBezTo>
                    <a:pt x="10" y="35"/>
                    <a:pt x="3" y="40"/>
                    <a:pt x="3" y="45"/>
                  </a:cubicBezTo>
                  <a:close/>
                  <a:moveTo>
                    <a:pt x="23" y="30"/>
                  </a:move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1" y="25"/>
                    <a:pt x="22" y="24"/>
                    <a:pt x="23" y="22"/>
                  </a:cubicBezTo>
                  <a:cubicBezTo>
                    <a:pt x="24" y="22"/>
                    <a:pt x="25" y="21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30" y="22"/>
                    <a:pt x="31" y="22"/>
                    <a:pt x="32" y="23"/>
                  </a:cubicBezTo>
                  <a:cubicBezTo>
                    <a:pt x="32" y="24"/>
                    <a:pt x="33" y="25"/>
                    <a:pt x="33" y="26"/>
                  </a:cubicBezTo>
                  <a:cubicBezTo>
                    <a:pt x="33" y="27"/>
                    <a:pt x="33" y="29"/>
                    <a:pt x="32" y="30"/>
                  </a:cubicBezTo>
                  <a:cubicBezTo>
                    <a:pt x="32" y="30"/>
                    <a:pt x="31" y="31"/>
                    <a:pt x="30" y="31"/>
                  </a:cubicBezTo>
                  <a:cubicBezTo>
                    <a:pt x="30" y="32"/>
                    <a:pt x="29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5" y="32"/>
                    <a:pt x="24" y="32"/>
                  </a:cubicBezTo>
                  <a:cubicBezTo>
                    <a:pt x="24" y="31"/>
                    <a:pt x="23" y="31"/>
                    <a:pt x="23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268"/>
            <p:cNvSpPr>
              <a:spLocks noEditPoints="1"/>
            </p:cNvSpPr>
            <p:nvPr/>
          </p:nvSpPr>
          <p:spPr bwMode="auto">
            <a:xfrm>
              <a:off x="7905412" y="3001510"/>
              <a:ext cx="144463" cy="142875"/>
            </a:xfrm>
            <a:custGeom>
              <a:avLst/>
              <a:gdLst>
                <a:gd name="T0" fmla="*/ 4 w 56"/>
                <a:gd name="T1" fmla="*/ 45 h 55"/>
                <a:gd name="T2" fmla="*/ 13 w 56"/>
                <a:gd name="T3" fmla="*/ 50 h 55"/>
                <a:gd name="T4" fmla="*/ 24 w 56"/>
                <a:gd name="T5" fmla="*/ 39 h 55"/>
                <a:gd name="T6" fmla="*/ 25 w 56"/>
                <a:gd name="T7" fmla="*/ 37 h 55"/>
                <a:gd name="T8" fmla="*/ 29 w 56"/>
                <a:gd name="T9" fmla="*/ 49 h 55"/>
                <a:gd name="T10" fmla="*/ 44 w 56"/>
                <a:gd name="T11" fmla="*/ 50 h 55"/>
                <a:gd name="T12" fmla="*/ 39 w 56"/>
                <a:gd name="T13" fmla="*/ 36 h 55"/>
                <a:gd name="T14" fmla="*/ 54 w 56"/>
                <a:gd name="T15" fmla="*/ 28 h 55"/>
                <a:gd name="T16" fmla="*/ 54 w 56"/>
                <a:gd name="T17" fmla="*/ 17 h 55"/>
                <a:gd name="T18" fmla="*/ 43 w 56"/>
                <a:gd name="T19" fmla="*/ 15 h 55"/>
                <a:gd name="T20" fmla="*/ 40 w 56"/>
                <a:gd name="T21" fmla="*/ 16 h 55"/>
                <a:gd name="T22" fmla="*/ 40 w 56"/>
                <a:gd name="T23" fmla="*/ 15 h 55"/>
                <a:gd name="T24" fmla="*/ 31 w 56"/>
                <a:gd name="T25" fmla="*/ 0 h 55"/>
                <a:gd name="T26" fmla="*/ 19 w 56"/>
                <a:gd name="T27" fmla="*/ 6 h 55"/>
                <a:gd name="T28" fmla="*/ 19 w 56"/>
                <a:gd name="T29" fmla="*/ 5 h 55"/>
                <a:gd name="T30" fmla="*/ 18 w 56"/>
                <a:gd name="T31" fmla="*/ 7 h 55"/>
                <a:gd name="T32" fmla="*/ 18 w 56"/>
                <a:gd name="T33" fmla="*/ 12 h 55"/>
                <a:gd name="T34" fmla="*/ 17 w 56"/>
                <a:gd name="T35" fmla="*/ 12 h 55"/>
                <a:gd name="T36" fmla="*/ 1 w 56"/>
                <a:gd name="T37" fmla="*/ 22 h 55"/>
                <a:gd name="T38" fmla="*/ 17 w 56"/>
                <a:gd name="T39" fmla="*/ 31 h 55"/>
                <a:gd name="T40" fmla="*/ 14 w 56"/>
                <a:gd name="T41" fmla="*/ 33 h 55"/>
                <a:gd name="T42" fmla="*/ 4 w 56"/>
                <a:gd name="T43" fmla="*/ 45 h 55"/>
                <a:gd name="T44" fmla="*/ 23 w 56"/>
                <a:gd name="T45" fmla="*/ 30 h 55"/>
                <a:gd name="T46" fmla="*/ 23 w 56"/>
                <a:gd name="T47" fmla="*/ 28 h 55"/>
                <a:gd name="T48" fmla="*/ 22 w 56"/>
                <a:gd name="T49" fmla="*/ 27 h 55"/>
                <a:gd name="T50" fmla="*/ 24 w 56"/>
                <a:gd name="T51" fmla="*/ 23 h 55"/>
                <a:gd name="T52" fmla="*/ 27 w 56"/>
                <a:gd name="T53" fmla="*/ 21 h 55"/>
                <a:gd name="T54" fmla="*/ 27 w 56"/>
                <a:gd name="T55" fmla="*/ 21 h 55"/>
                <a:gd name="T56" fmla="*/ 29 w 56"/>
                <a:gd name="T57" fmla="*/ 21 h 55"/>
                <a:gd name="T58" fmla="*/ 32 w 56"/>
                <a:gd name="T59" fmla="*/ 23 h 55"/>
                <a:gd name="T60" fmla="*/ 34 w 56"/>
                <a:gd name="T61" fmla="*/ 26 h 55"/>
                <a:gd name="T62" fmla="*/ 33 w 56"/>
                <a:gd name="T63" fmla="*/ 30 h 55"/>
                <a:gd name="T64" fmla="*/ 31 w 56"/>
                <a:gd name="T65" fmla="*/ 31 h 55"/>
                <a:gd name="T66" fmla="*/ 29 w 56"/>
                <a:gd name="T67" fmla="*/ 32 h 55"/>
                <a:gd name="T68" fmla="*/ 28 w 56"/>
                <a:gd name="T69" fmla="*/ 32 h 55"/>
                <a:gd name="T70" fmla="*/ 25 w 56"/>
                <a:gd name="T71" fmla="*/ 32 h 55"/>
                <a:gd name="T72" fmla="*/ 23 w 56"/>
                <a:gd name="T73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5">
                  <a:moveTo>
                    <a:pt x="4" y="45"/>
                  </a:moveTo>
                  <a:cubicBezTo>
                    <a:pt x="4" y="49"/>
                    <a:pt x="10" y="50"/>
                    <a:pt x="13" y="50"/>
                  </a:cubicBezTo>
                  <a:cubicBezTo>
                    <a:pt x="19" y="50"/>
                    <a:pt x="22" y="44"/>
                    <a:pt x="24" y="39"/>
                  </a:cubicBezTo>
                  <a:cubicBezTo>
                    <a:pt x="24" y="39"/>
                    <a:pt x="25" y="38"/>
                    <a:pt x="25" y="37"/>
                  </a:cubicBezTo>
                  <a:cubicBezTo>
                    <a:pt x="26" y="42"/>
                    <a:pt x="28" y="47"/>
                    <a:pt x="29" y="49"/>
                  </a:cubicBezTo>
                  <a:cubicBezTo>
                    <a:pt x="32" y="55"/>
                    <a:pt x="40" y="54"/>
                    <a:pt x="44" y="50"/>
                  </a:cubicBezTo>
                  <a:cubicBezTo>
                    <a:pt x="49" y="46"/>
                    <a:pt x="42" y="39"/>
                    <a:pt x="39" y="36"/>
                  </a:cubicBezTo>
                  <a:cubicBezTo>
                    <a:pt x="45" y="37"/>
                    <a:pt x="51" y="34"/>
                    <a:pt x="54" y="28"/>
                  </a:cubicBezTo>
                  <a:cubicBezTo>
                    <a:pt x="56" y="25"/>
                    <a:pt x="56" y="19"/>
                    <a:pt x="54" y="17"/>
                  </a:cubicBezTo>
                  <a:cubicBezTo>
                    <a:pt x="51" y="14"/>
                    <a:pt x="46" y="14"/>
                    <a:pt x="43" y="15"/>
                  </a:cubicBezTo>
                  <a:cubicBezTo>
                    <a:pt x="42" y="15"/>
                    <a:pt x="41" y="15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3" y="5"/>
                    <a:pt x="38" y="0"/>
                    <a:pt x="31" y="0"/>
                  </a:cubicBezTo>
                  <a:cubicBezTo>
                    <a:pt x="27" y="0"/>
                    <a:pt x="20" y="1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9"/>
                    <a:pt x="17" y="11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9" y="10"/>
                    <a:pt x="0" y="14"/>
                    <a:pt x="1" y="22"/>
                  </a:cubicBezTo>
                  <a:cubicBezTo>
                    <a:pt x="2" y="29"/>
                    <a:pt x="11" y="31"/>
                    <a:pt x="17" y="31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1" y="35"/>
                    <a:pt x="4" y="40"/>
                    <a:pt x="4" y="45"/>
                  </a:cubicBezTo>
                  <a:close/>
                  <a:moveTo>
                    <a:pt x="23" y="30"/>
                  </a:moveTo>
                  <a:cubicBezTo>
                    <a:pt x="23" y="29"/>
                    <a:pt x="23" y="29"/>
                    <a:pt x="23" y="28"/>
                  </a:cubicBezTo>
                  <a:cubicBezTo>
                    <a:pt x="23" y="28"/>
                    <a:pt x="22" y="28"/>
                    <a:pt x="22" y="27"/>
                  </a:cubicBezTo>
                  <a:cubicBezTo>
                    <a:pt x="22" y="25"/>
                    <a:pt x="23" y="24"/>
                    <a:pt x="24" y="23"/>
                  </a:cubicBezTo>
                  <a:cubicBezTo>
                    <a:pt x="25" y="22"/>
                    <a:pt x="26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31" y="22"/>
                    <a:pt x="32" y="22"/>
                    <a:pt x="32" y="23"/>
                  </a:cubicBezTo>
                  <a:cubicBezTo>
                    <a:pt x="33" y="24"/>
                    <a:pt x="34" y="25"/>
                    <a:pt x="34" y="26"/>
                  </a:cubicBezTo>
                  <a:cubicBezTo>
                    <a:pt x="34" y="27"/>
                    <a:pt x="33" y="29"/>
                    <a:pt x="33" y="30"/>
                  </a:cubicBezTo>
                  <a:cubicBezTo>
                    <a:pt x="32" y="30"/>
                    <a:pt x="32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6" y="32"/>
                    <a:pt x="25" y="32"/>
                  </a:cubicBezTo>
                  <a:cubicBezTo>
                    <a:pt x="25" y="31"/>
                    <a:pt x="24" y="31"/>
                    <a:pt x="23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269"/>
            <p:cNvSpPr>
              <a:spLocks noEditPoints="1"/>
            </p:cNvSpPr>
            <p:nvPr/>
          </p:nvSpPr>
          <p:spPr bwMode="auto">
            <a:xfrm>
              <a:off x="7724437" y="3499985"/>
              <a:ext cx="141288" cy="144463"/>
            </a:xfrm>
            <a:custGeom>
              <a:avLst/>
              <a:gdLst>
                <a:gd name="T0" fmla="*/ 3 w 55"/>
                <a:gd name="T1" fmla="*/ 45 h 56"/>
                <a:gd name="T2" fmla="*/ 12 w 55"/>
                <a:gd name="T3" fmla="*/ 50 h 56"/>
                <a:gd name="T4" fmla="*/ 23 w 55"/>
                <a:gd name="T5" fmla="*/ 40 h 56"/>
                <a:gd name="T6" fmla="*/ 25 w 55"/>
                <a:gd name="T7" fmla="*/ 37 h 56"/>
                <a:gd name="T8" fmla="*/ 28 w 55"/>
                <a:gd name="T9" fmla="*/ 50 h 56"/>
                <a:gd name="T10" fmla="*/ 43 w 55"/>
                <a:gd name="T11" fmla="*/ 50 h 56"/>
                <a:gd name="T12" fmla="*/ 38 w 55"/>
                <a:gd name="T13" fmla="*/ 36 h 56"/>
                <a:gd name="T14" fmla="*/ 54 w 55"/>
                <a:gd name="T15" fmla="*/ 28 h 56"/>
                <a:gd name="T16" fmla="*/ 53 w 55"/>
                <a:gd name="T17" fmla="*/ 17 h 56"/>
                <a:gd name="T18" fmla="*/ 43 w 55"/>
                <a:gd name="T19" fmla="*/ 15 h 56"/>
                <a:gd name="T20" fmla="*/ 39 w 55"/>
                <a:gd name="T21" fmla="*/ 16 h 56"/>
                <a:gd name="T22" fmla="*/ 39 w 55"/>
                <a:gd name="T23" fmla="*/ 16 h 56"/>
                <a:gd name="T24" fmla="*/ 30 w 55"/>
                <a:gd name="T25" fmla="*/ 0 h 56"/>
                <a:gd name="T26" fmla="*/ 18 w 55"/>
                <a:gd name="T27" fmla="*/ 6 h 56"/>
                <a:gd name="T28" fmla="*/ 18 w 55"/>
                <a:gd name="T29" fmla="*/ 6 h 56"/>
                <a:gd name="T30" fmla="*/ 18 w 55"/>
                <a:gd name="T31" fmla="*/ 8 h 56"/>
                <a:gd name="T32" fmla="*/ 17 w 55"/>
                <a:gd name="T33" fmla="*/ 12 h 56"/>
                <a:gd name="T34" fmla="*/ 16 w 55"/>
                <a:gd name="T35" fmla="*/ 12 h 56"/>
                <a:gd name="T36" fmla="*/ 0 w 55"/>
                <a:gd name="T37" fmla="*/ 23 h 56"/>
                <a:gd name="T38" fmla="*/ 17 w 55"/>
                <a:gd name="T39" fmla="*/ 31 h 56"/>
                <a:gd name="T40" fmla="*/ 14 w 55"/>
                <a:gd name="T41" fmla="*/ 33 h 56"/>
                <a:gd name="T42" fmla="*/ 3 w 55"/>
                <a:gd name="T43" fmla="*/ 45 h 56"/>
                <a:gd name="T44" fmla="*/ 23 w 55"/>
                <a:gd name="T45" fmla="*/ 30 h 56"/>
                <a:gd name="T46" fmla="*/ 22 w 55"/>
                <a:gd name="T47" fmla="*/ 28 h 56"/>
                <a:gd name="T48" fmla="*/ 22 w 55"/>
                <a:gd name="T49" fmla="*/ 28 h 56"/>
                <a:gd name="T50" fmla="*/ 24 w 55"/>
                <a:gd name="T51" fmla="*/ 23 h 56"/>
                <a:gd name="T52" fmla="*/ 26 w 55"/>
                <a:gd name="T53" fmla="*/ 22 h 56"/>
                <a:gd name="T54" fmla="*/ 27 w 55"/>
                <a:gd name="T55" fmla="*/ 22 h 56"/>
                <a:gd name="T56" fmla="*/ 28 w 55"/>
                <a:gd name="T57" fmla="*/ 22 h 56"/>
                <a:gd name="T58" fmla="*/ 32 w 55"/>
                <a:gd name="T59" fmla="*/ 24 h 56"/>
                <a:gd name="T60" fmla="*/ 33 w 55"/>
                <a:gd name="T61" fmla="*/ 27 h 56"/>
                <a:gd name="T62" fmla="*/ 32 w 55"/>
                <a:gd name="T63" fmla="*/ 30 h 56"/>
                <a:gd name="T64" fmla="*/ 30 w 55"/>
                <a:gd name="T65" fmla="*/ 32 h 56"/>
                <a:gd name="T66" fmla="*/ 28 w 55"/>
                <a:gd name="T67" fmla="*/ 33 h 56"/>
                <a:gd name="T68" fmla="*/ 27 w 55"/>
                <a:gd name="T69" fmla="*/ 33 h 56"/>
                <a:gd name="T70" fmla="*/ 25 w 55"/>
                <a:gd name="T71" fmla="*/ 32 h 56"/>
                <a:gd name="T72" fmla="*/ 23 w 55"/>
                <a:gd name="T7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56">
                  <a:moveTo>
                    <a:pt x="3" y="45"/>
                  </a:moveTo>
                  <a:cubicBezTo>
                    <a:pt x="3" y="50"/>
                    <a:pt x="9" y="50"/>
                    <a:pt x="12" y="50"/>
                  </a:cubicBezTo>
                  <a:cubicBezTo>
                    <a:pt x="18" y="50"/>
                    <a:pt x="21" y="44"/>
                    <a:pt x="23" y="40"/>
                  </a:cubicBezTo>
                  <a:cubicBezTo>
                    <a:pt x="24" y="39"/>
                    <a:pt x="24" y="38"/>
                    <a:pt x="25" y="37"/>
                  </a:cubicBezTo>
                  <a:cubicBezTo>
                    <a:pt x="25" y="42"/>
                    <a:pt x="27" y="47"/>
                    <a:pt x="28" y="50"/>
                  </a:cubicBezTo>
                  <a:cubicBezTo>
                    <a:pt x="31" y="56"/>
                    <a:pt x="39" y="54"/>
                    <a:pt x="43" y="50"/>
                  </a:cubicBezTo>
                  <a:cubicBezTo>
                    <a:pt x="48" y="46"/>
                    <a:pt x="41" y="40"/>
                    <a:pt x="38" y="36"/>
                  </a:cubicBezTo>
                  <a:cubicBezTo>
                    <a:pt x="44" y="37"/>
                    <a:pt x="50" y="35"/>
                    <a:pt x="54" y="28"/>
                  </a:cubicBezTo>
                  <a:cubicBezTo>
                    <a:pt x="55" y="25"/>
                    <a:pt x="55" y="20"/>
                    <a:pt x="53" y="17"/>
                  </a:cubicBezTo>
                  <a:cubicBezTo>
                    <a:pt x="51" y="14"/>
                    <a:pt x="45" y="14"/>
                    <a:pt x="43" y="15"/>
                  </a:cubicBezTo>
                  <a:cubicBezTo>
                    <a:pt x="42" y="15"/>
                    <a:pt x="40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5"/>
                    <a:pt x="37" y="0"/>
                    <a:pt x="30" y="0"/>
                  </a:cubicBezTo>
                  <a:cubicBezTo>
                    <a:pt x="26" y="1"/>
                    <a:pt x="19" y="1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7"/>
                    <a:pt x="18" y="8"/>
                  </a:cubicBezTo>
                  <a:cubicBezTo>
                    <a:pt x="17" y="9"/>
                    <a:pt x="17" y="11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9" y="10"/>
                    <a:pt x="0" y="14"/>
                    <a:pt x="0" y="23"/>
                  </a:cubicBezTo>
                  <a:cubicBezTo>
                    <a:pt x="1" y="29"/>
                    <a:pt x="11" y="32"/>
                    <a:pt x="17" y="31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0" y="36"/>
                    <a:pt x="4" y="41"/>
                    <a:pt x="3" y="45"/>
                  </a:cubicBezTo>
                  <a:close/>
                  <a:moveTo>
                    <a:pt x="23" y="30"/>
                  </a:moveTo>
                  <a:cubicBezTo>
                    <a:pt x="22" y="30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6"/>
                    <a:pt x="22" y="24"/>
                    <a:pt x="24" y="23"/>
                  </a:cubicBezTo>
                  <a:cubicBezTo>
                    <a:pt x="24" y="22"/>
                    <a:pt x="25" y="22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1"/>
                    <a:pt x="28" y="22"/>
                    <a:pt x="28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2" y="24"/>
                    <a:pt x="33" y="25"/>
                    <a:pt x="33" y="27"/>
                  </a:cubicBezTo>
                  <a:cubicBezTo>
                    <a:pt x="33" y="28"/>
                    <a:pt x="33" y="29"/>
                    <a:pt x="32" y="30"/>
                  </a:cubicBezTo>
                  <a:cubicBezTo>
                    <a:pt x="32" y="31"/>
                    <a:pt x="31" y="31"/>
                    <a:pt x="30" y="32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6" y="33"/>
                    <a:pt x="25" y="32"/>
                    <a:pt x="25" y="32"/>
                  </a:cubicBezTo>
                  <a:cubicBezTo>
                    <a:pt x="24" y="32"/>
                    <a:pt x="23" y="31"/>
                    <a:pt x="23" y="3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270"/>
            <p:cNvSpPr>
              <a:spLocks noEditPoints="1"/>
            </p:cNvSpPr>
            <p:nvPr/>
          </p:nvSpPr>
          <p:spPr bwMode="auto">
            <a:xfrm>
              <a:off x="7913349" y="2826885"/>
              <a:ext cx="50800" cy="53975"/>
            </a:xfrm>
            <a:custGeom>
              <a:avLst/>
              <a:gdLst>
                <a:gd name="T0" fmla="*/ 0 w 20"/>
                <a:gd name="T1" fmla="*/ 17 h 21"/>
                <a:gd name="T2" fmla="*/ 5 w 20"/>
                <a:gd name="T3" fmla="*/ 17 h 21"/>
                <a:gd name="T4" fmla="*/ 8 w 20"/>
                <a:gd name="T5" fmla="*/ 20 h 21"/>
                <a:gd name="T6" fmla="*/ 11 w 20"/>
                <a:gd name="T7" fmla="*/ 17 h 21"/>
                <a:gd name="T8" fmla="*/ 12 w 20"/>
                <a:gd name="T9" fmla="*/ 15 h 21"/>
                <a:gd name="T10" fmla="*/ 14 w 20"/>
                <a:gd name="T11" fmla="*/ 17 h 21"/>
                <a:gd name="T12" fmla="*/ 20 w 20"/>
                <a:gd name="T13" fmla="*/ 13 h 21"/>
                <a:gd name="T14" fmla="*/ 15 w 20"/>
                <a:gd name="T15" fmla="*/ 10 h 21"/>
                <a:gd name="T16" fmla="*/ 14 w 20"/>
                <a:gd name="T17" fmla="*/ 10 h 21"/>
                <a:gd name="T18" fmla="*/ 20 w 20"/>
                <a:gd name="T19" fmla="*/ 5 h 21"/>
                <a:gd name="T20" fmla="*/ 15 w 20"/>
                <a:gd name="T21" fmla="*/ 1 h 21"/>
                <a:gd name="T22" fmla="*/ 10 w 20"/>
                <a:gd name="T23" fmla="*/ 5 h 21"/>
                <a:gd name="T24" fmla="*/ 10 w 20"/>
                <a:gd name="T25" fmla="*/ 5 h 21"/>
                <a:gd name="T26" fmla="*/ 8 w 20"/>
                <a:gd name="T27" fmla="*/ 1 h 21"/>
                <a:gd name="T28" fmla="*/ 3 w 20"/>
                <a:gd name="T29" fmla="*/ 3 h 21"/>
                <a:gd name="T30" fmla="*/ 6 w 20"/>
                <a:gd name="T31" fmla="*/ 11 h 21"/>
                <a:gd name="T32" fmla="*/ 6 w 20"/>
                <a:gd name="T33" fmla="*/ 11 h 21"/>
                <a:gd name="T34" fmla="*/ 3 w 20"/>
                <a:gd name="T35" fmla="*/ 11 h 21"/>
                <a:gd name="T36" fmla="*/ 0 w 20"/>
                <a:gd name="T37" fmla="*/ 13 h 21"/>
                <a:gd name="T38" fmla="*/ 0 w 20"/>
                <a:gd name="T39" fmla="*/ 17 h 21"/>
                <a:gd name="T40" fmla="*/ 9 w 20"/>
                <a:gd name="T41" fmla="*/ 12 h 21"/>
                <a:gd name="T42" fmla="*/ 8 w 20"/>
                <a:gd name="T43" fmla="*/ 12 h 21"/>
                <a:gd name="T44" fmla="*/ 8 w 20"/>
                <a:gd name="T45" fmla="*/ 11 h 21"/>
                <a:gd name="T46" fmla="*/ 8 w 20"/>
                <a:gd name="T47" fmla="*/ 11 h 21"/>
                <a:gd name="T48" fmla="*/ 8 w 20"/>
                <a:gd name="T49" fmla="*/ 11 h 21"/>
                <a:gd name="T50" fmla="*/ 9 w 20"/>
                <a:gd name="T51" fmla="*/ 8 h 21"/>
                <a:gd name="T52" fmla="*/ 9 w 20"/>
                <a:gd name="T53" fmla="*/ 8 h 21"/>
                <a:gd name="T54" fmla="*/ 10 w 20"/>
                <a:gd name="T55" fmla="*/ 8 h 21"/>
                <a:gd name="T56" fmla="*/ 12 w 20"/>
                <a:gd name="T57" fmla="*/ 9 h 21"/>
                <a:gd name="T58" fmla="*/ 13 w 20"/>
                <a:gd name="T59" fmla="*/ 10 h 21"/>
                <a:gd name="T60" fmla="*/ 13 w 20"/>
                <a:gd name="T61" fmla="*/ 10 h 21"/>
                <a:gd name="T62" fmla="*/ 11 w 20"/>
                <a:gd name="T63" fmla="*/ 12 h 21"/>
                <a:gd name="T64" fmla="*/ 11 w 20"/>
                <a:gd name="T65" fmla="*/ 12 h 21"/>
                <a:gd name="T66" fmla="*/ 10 w 20"/>
                <a:gd name="T67" fmla="*/ 13 h 21"/>
                <a:gd name="T68" fmla="*/ 9 w 20"/>
                <a:gd name="T6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1">
                  <a:moveTo>
                    <a:pt x="0" y="17"/>
                  </a:moveTo>
                  <a:cubicBezTo>
                    <a:pt x="1" y="19"/>
                    <a:pt x="3" y="18"/>
                    <a:pt x="5" y="17"/>
                  </a:cubicBezTo>
                  <a:cubicBezTo>
                    <a:pt x="6" y="18"/>
                    <a:pt x="6" y="20"/>
                    <a:pt x="8" y="20"/>
                  </a:cubicBezTo>
                  <a:cubicBezTo>
                    <a:pt x="9" y="21"/>
                    <a:pt x="11" y="18"/>
                    <a:pt x="11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6" y="18"/>
                    <a:pt x="20" y="16"/>
                    <a:pt x="20" y="13"/>
                  </a:cubicBezTo>
                  <a:cubicBezTo>
                    <a:pt x="20" y="11"/>
                    <a:pt x="17" y="9"/>
                    <a:pt x="15" y="10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6" y="9"/>
                    <a:pt x="20" y="8"/>
                    <a:pt x="20" y="5"/>
                  </a:cubicBezTo>
                  <a:cubicBezTo>
                    <a:pt x="20" y="1"/>
                    <a:pt x="18" y="0"/>
                    <a:pt x="15" y="1"/>
                  </a:cubicBezTo>
                  <a:cubicBezTo>
                    <a:pt x="13" y="1"/>
                    <a:pt x="11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6" y="0"/>
                    <a:pt x="4" y="2"/>
                    <a:pt x="3" y="3"/>
                  </a:cubicBezTo>
                  <a:cubicBezTo>
                    <a:pt x="1" y="7"/>
                    <a:pt x="4" y="9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4" y="11"/>
                    <a:pt x="3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lose/>
                  <a:moveTo>
                    <a:pt x="9" y="12"/>
                  </a:move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2" y="8"/>
                    <a:pt x="12" y="9"/>
                  </a:cubicBezTo>
                  <a:cubicBezTo>
                    <a:pt x="12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3"/>
                    <a:pt x="10" y="13"/>
                  </a:cubicBezTo>
                  <a:cubicBezTo>
                    <a:pt x="10" y="13"/>
                    <a:pt x="9" y="13"/>
                    <a:pt x="9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71"/>
            <p:cNvSpPr>
              <a:spLocks noEditPoints="1"/>
            </p:cNvSpPr>
            <p:nvPr/>
          </p:nvSpPr>
          <p:spPr bwMode="auto">
            <a:xfrm>
              <a:off x="7770474" y="3409497"/>
              <a:ext cx="53975" cy="53975"/>
            </a:xfrm>
            <a:custGeom>
              <a:avLst/>
              <a:gdLst>
                <a:gd name="T0" fmla="*/ 1 w 21"/>
                <a:gd name="T1" fmla="*/ 17 h 21"/>
                <a:gd name="T2" fmla="*/ 6 w 21"/>
                <a:gd name="T3" fmla="*/ 17 h 21"/>
                <a:gd name="T4" fmla="*/ 8 w 21"/>
                <a:gd name="T5" fmla="*/ 21 h 21"/>
                <a:gd name="T6" fmla="*/ 12 w 21"/>
                <a:gd name="T7" fmla="*/ 17 h 21"/>
                <a:gd name="T8" fmla="*/ 12 w 21"/>
                <a:gd name="T9" fmla="*/ 15 h 21"/>
                <a:gd name="T10" fmla="*/ 15 w 21"/>
                <a:gd name="T11" fmla="*/ 17 h 21"/>
                <a:gd name="T12" fmla="*/ 21 w 21"/>
                <a:gd name="T13" fmla="*/ 13 h 21"/>
                <a:gd name="T14" fmla="*/ 16 w 21"/>
                <a:gd name="T15" fmla="*/ 10 h 21"/>
                <a:gd name="T16" fmla="*/ 14 w 21"/>
                <a:gd name="T17" fmla="*/ 10 h 21"/>
                <a:gd name="T18" fmla="*/ 21 w 21"/>
                <a:gd name="T19" fmla="*/ 5 h 21"/>
                <a:gd name="T20" fmla="*/ 16 w 21"/>
                <a:gd name="T21" fmla="*/ 1 h 21"/>
                <a:gd name="T22" fmla="*/ 10 w 21"/>
                <a:gd name="T23" fmla="*/ 6 h 21"/>
                <a:gd name="T24" fmla="*/ 10 w 21"/>
                <a:gd name="T25" fmla="*/ 5 h 21"/>
                <a:gd name="T26" fmla="*/ 9 w 21"/>
                <a:gd name="T27" fmla="*/ 2 h 21"/>
                <a:gd name="T28" fmla="*/ 4 w 21"/>
                <a:gd name="T29" fmla="*/ 4 h 21"/>
                <a:gd name="T30" fmla="*/ 7 w 21"/>
                <a:gd name="T31" fmla="*/ 11 h 21"/>
                <a:gd name="T32" fmla="*/ 7 w 21"/>
                <a:gd name="T33" fmla="*/ 11 h 21"/>
                <a:gd name="T34" fmla="*/ 4 w 21"/>
                <a:gd name="T35" fmla="*/ 11 h 21"/>
                <a:gd name="T36" fmla="*/ 1 w 21"/>
                <a:gd name="T37" fmla="*/ 14 h 21"/>
                <a:gd name="T38" fmla="*/ 1 w 21"/>
                <a:gd name="T39" fmla="*/ 17 h 21"/>
                <a:gd name="T40" fmla="*/ 10 w 21"/>
                <a:gd name="T41" fmla="*/ 13 h 21"/>
                <a:gd name="T42" fmla="*/ 9 w 21"/>
                <a:gd name="T43" fmla="*/ 12 h 21"/>
                <a:gd name="T44" fmla="*/ 9 w 21"/>
                <a:gd name="T45" fmla="*/ 12 h 21"/>
                <a:gd name="T46" fmla="*/ 8 w 21"/>
                <a:gd name="T47" fmla="*/ 11 h 21"/>
                <a:gd name="T48" fmla="*/ 8 w 21"/>
                <a:gd name="T49" fmla="*/ 11 h 21"/>
                <a:gd name="T50" fmla="*/ 9 w 21"/>
                <a:gd name="T51" fmla="*/ 8 h 21"/>
                <a:gd name="T52" fmla="*/ 10 w 21"/>
                <a:gd name="T53" fmla="*/ 8 h 21"/>
                <a:gd name="T54" fmla="*/ 10 w 21"/>
                <a:gd name="T55" fmla="*/ 8 h 21"/>
                <a:gd name="T56" fmla="*/ 13 w 21"/>
                <a:gd name="T57" fmla="*/ 9 h 21"/>
                <a:gd name="T58" fmla="*/ 13 w 21"/>
                <a:gd name="T59" fmla="*/ 10 h 21"/>
                <a:gd name="T60" fmla="*/ 13 w 21"/>
                <a:gd name="T61" fmla="*/ 10 h 21"/>
                <a:gd name="T62" fmla="*/ 12 w 21"/>
                <a:gd name="T63" fmla="*/ 13 h 21"/>
                <a:gd name="T64" fmla="*/ 12 w 21"/>
                <a:gd name="T65" fmla="*/ 13 h 21"/>
                <a:gd name="T66" fmla="*/ 11 w 21"/>
                <a:gd name="T67" fmla="*/ 13 h 21"/>
                <a:gd name="T68" fmla="*/ 10 w 21"/>
                <a:gd name="T6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1" y="17"/>
                  </a:moveTo>
                  <a:cubicBezTo>
                    <a:pt x="1" y="19"/>
                    <a:pt x="4" y="18"/>
                    <a:pt x="6" y="17"/>
                  </a:cubicBezTo>
                  <a:cubicBezTo>
                    <a:pt x="6" y="19"/>
                    <a:pt x="7" y="20"/>
                    <a:pt x="8" y="21"/>
                  </a:cubicBezTo>
                  <a:cubicBezTo>
                    <a:pt x="10" y="21"/>
                    <a:pt x="12" y="18"/>
                    <a:pt x="12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8"/>
                    <a:pt x="21" y="16"/>
                    <a:pt x="21" y="13"/>
                  </a:cubicBezTo>
                  <a:cubicBezTo>
                    <a:pt x="21" y="11"/>
                    <a:pt x="18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7" y="9"/>
                    <a:pt x="21" y="8"/>
                    <a:pt x="21" y="5"/>
                  </a:cubicBezTo>
                  <a:cubicBezTo>
                    <a:pt x="21" y="2"/>
                    <a:pt x="18" y="0"/>
                    <a:pt x="16" y="1"/>
                  </a:cubicBezTo>
                  <a:cubicBezTo>
                    <a:pt x="14" y="1"/>
                    <a:pt x="11" y="4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2"/>
                    <a:pt x="9" y="2"/>
                  </a:cubicBezTo>
                  <a:cubicBezTo>
                    <a:pt x="7" y="0"/>
                    <a:pt x="4" y="2"/>
                    <a:pt x="4" y="4"/>
                  </a:cubicBezTo>
                  <a:cubicBezTo>
                    <a:pt x="1" y="7"/>
                    <a:pt x="4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2" y="12"/>
                    <a:pt x="1" y="12"/>
                    <a:pt x="1" y="14"/>
                  </a:cubicBezTo>
                  <a:cubicBezTo>
                    <a:pt x="1" y="14"/>
                    <a:pt x="0" y="16"/>
                    <a:pt x="1" y="17"/>
                  </a:cubicBezTo>
                  <a:close/>
                  <a:moveTo>
                    <a:pt x="10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9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72"/>
            <p:cNvSpPr>
              <a:spLocks noEditPoints="1"/>
            </p:cNvSpPr>
            <p:nvPr/>
          </p:nvSpPr>
          <p:spPr bwMode="auto">
            <a:xfrm>
              <a:off x="7727612" y="4003222"/>
              <a:ext cx="53975" cy="53975"/>
            </a:xfrm>
            <a:custGeom>
              <a:avLst/>
              <a:gdLst>
                <a:gd name="T0" fmla="*/ 1 w 21"/>
                <a:gd name="T1" fmla="*/ 17 h 21"/>
                <a:gd name="T2" fmla="*/ 6 w 21"/>
                <a:gd name="T3" fmla="*/ 17 h 21"/>
                <a:gd name="T4" fmla="*/ 8 w 21"/>
                <a:gd name="T5" fmla="*/ 21 h 21"/>
                <a:gd name="T6" fmla="*/ 12 w 21"/>
                <a:gd name="T7" fmla="*/ 17 h 21"/>
                <a:gd name="T8" fmla="*/ 12 w 21"/>
                <a:gd name="T9" fmla="*/ 15 h 21"/>
                <a:gd name="T10" fmla="*/ 15 w 21"/>
                <a:gd name="T11" fmla="*/ 17 h 21"/>
                <a:gd name="T12" fmla="*/ 21 w 21"/>
                <a:gd name="T13" fmla="*/ 13 h 21"/>
                <a:gd name="T14" fmla="*/ 16 w 21"/>
                <a:gd name="T15" fmla="*/ 10 h 21"/>
                <a:gd name="T16" fmla="*/ 14 w 21"/>
                <a:gd name="T17" fmla="*/ 10 h 21"/>
                <a:gd name="T18" fmla="*/ 21 w 21"/>
                <a:gd name="T19" fmla="*/ 5 h 21"/>
                <a:gd name="T20" fmla="*/ 16 w 21"/>
                <a:gd name="T21" fmla="*/ 1 h 21"/>
                <a:gd name="T22" fmla="*/ 11 w 21"/>
                <a:gd name="T23" fmla="*/ 6 h 21"/>
                <a:gd name="T24" fmla="*/ 11 w 21"/>
                <a:gd name="T25" fmla="*/ 5 h 21"/>
                <a:gd name="T26" fmla="*/ 9 w 21"/>
                <a:gd name="T27" fmla="*/ 1 h 21"/>
                <a:gd name="T28" fmla="*/ 4 w 21"/>
                <a:gd name="T29" fmla="*/ 3 h 21"/>
                <a:gd name="T30" fmla="*/ 7 w 21"/>
                <a:gd name="T31" fmla="*/ 11 h 21"/>
                <a:gd name="T32" fmla="*/ 7 w 21"/>
                <a:gd name="T33" fmla="*/ 11 h 21"/>
                <a:gd name="T34" fmla="*/ 4 w 21"/>
                <a:gd name="T35" fmla="*/ 11 h 21"/>
                <a:gd name="T36" fmla="*/ 1 w 21"/>
                <a:gd name="T37" fmla="*/ 13 h 21"/>
                <a:gd name="T38" fmla="*/ 1 w 21"/>
                <a:gd name="T39" fmla="*/ 17 h 21"/>
                <a:gd name="T40" fmla="*/ 10 w 21"/>
                <a:gd name="T41" fmla="*/ 12 h 21"/>
                <a:gd name="T42" fmla="*/ 9 w 21"/>
                <a:gd name="T43" fmla="*/ 12 h 21"/>
                <a:gd name="T44" fmla="*/ 9 w 21"/>
                <a:gd name="T45" fmla="*/ 11 h 21"/>
                <a:gd name="T46" fmla="*/ 9 w 21"/>
                <a:gd name="T47" fmla="*/ 11 h 21"/>
                <a:gd name="T48" fmla="*/ 8 w 21"/>
                <a:gd name="T49" fmla="*/ 11 h 21"/>
                <a:gd name="T50" fmla="*/ 10 w 21"/>
                <a:gd name="T51" fmla="*/ 8 h 21"/>
                <a:gd name="T52" fmla="*/ 10 w 21"/>
                <a:gd name="T53" fmla="*/ 8 h 21"/>
                <a:gd name="T54" fmla="*/ 11 w 21"/>
                <a:gd name="T55" fmla="*/ 8 h 21"/>
                <a:gd name="T56" fmla="*/ 13 w 21"/>
                <a:gd name="T57" fmla="*/ 9 h 21"/>
                <a:gd name="T58" fmla="*/ 13 w 21"/>
                <a:gd name="T59" fmla="*/ 10 h 21"/>
                <a:gd name="T60" fmla="*/ 13 w 21"/>
                <a:gd name="T61" fmla="*/ 10 h 21"/>
                <a:gd name="T62" fmla="*/ 12 w 21"/>
                <a:gd name="T63" fmla="*/ 12 h 21"/>
                <a:gd name="T64" fmla="*/ 12 w 21"/>
                <a:gd name="T65" fmla="*/ 12 h 21"/>
                <a:gd name="T66" fmla="*/ 11 w 21"/>
                <a:gd name="T67" fmla="*/ 13 h 21"/>
                <a:gd name="T68" fmla="*/ 10 w 21"/>
                <a:gd name="T6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1">
                  <a:moveTo>
                    <a:pt x="1" y="17"/>
                  </a:moveTo>
                  <a:cubicBezTo>
                    <a:pt x="2" y="19"/>
                    <a:pt x="4" y="18"/>
                    <a:pt x="6" y="17"/>
                  </a:cubicBezTo>
                  <a:cubicBezTo>
                    <a:pt x="6" y="18"/>
                    <a:pt x="7" y="20"/>
                    <a:pt x="8" y="21"/>
                  </a:cubicBezTo>
                  <a:cubicBezTo>
                    <a:pt x="10" y="21"/>
                    <a:pt x="12" y="18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8"/>
                    <a:pt x="21" y="16"/>
                    <a:pt x="21" y="13"/>
                  </a:cubicBezTo>
                  <a:cubicBezTo>
                    <a:pt x="21" y="11"/>
                    <a:pt x="18" y="9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7" y="9"/>
                    <a:pt x="21" y="8"/>
                    <a:pt x="21" y="5"/>
                  </a:cubicBezTo>
                  <a:cubicBezTo>
                    <a:pt x="21" y="2"/>
                    <a:pt x="18" y="0"/>
                    <a:pt x="16" y="1"/>
                  </a:cubicBezTo>
                  <a:cubicBezTo>
                    <a:pt x="14" y="1"/>
                    <a:pt x="12" y="3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2"/>
                    <a:pt x="9" y="1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2" y="7"/>
                    <a:pt x="4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1" y="14"/>
                    <a:pt x="0" y="16"/>
                    <a:pt x="1" y="17"/>
                  </a:cubicBezTo>
                  <a:close/>
                  <a:moveTo>
                    <a:pt x="10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73"/>
            <p:cNvSpPr>
              <a:spLocks noEditPoints="1"/>
            </p:cNvSpPr>
            <p:nvPr/>
          </p:nvSpPr>
          <p:spPr bwMode="auto">
            <a:xfrm>
              <a:off x="7737137" y="2893560"/>
              <a:ext cx="93663" cy="85725"/>
            </a:xfrm>
            <a:custGeom>
              <a:avLst/>
              <a:gdLst>
                <a:gd name="T0" fmla="*/ 3 w 36"/>
                <a:gd name="T1" fmla="*/ 4 h 33"/>
                <a:gd name="T2" fmla="*/ 5 w 36"/>
                <a:gd name="T3" fmla="*/ 12 h 33"/>
                <a:gd name="T4" fmla="*/ 1 w 36"/>
                <a:gd name="T5" fmla="*/ 17 h 33"/>
                <a:gd name="T6" fmla="*/ 8 w 36"/>
                <a:gd name="T7" fmla="*/ 21 h 33"/>
                <a:gd name="T8" fmla="*/ 11 w 36"/>
                <a:gd name="T9" fmla="*/ 21 h 33"/>
                <a:gd name="T10" fmla="*/ 9 w 36"/>
                <a:gd name="T11" fmla="*/ 25 h 33"/>
                <a:gd name="T12" fmla="*/ 18 w 36"/>
                <a:gd name="T13" fmla="*/ 32 h 33"/>
                <a:gd name="T14" fmla="*/ 21 w 36"/>
                <a:gd name="T15" fmla="*/ 23 h 33"/>
                <a:gd name="T16" fmla="*/ 20 w 36"/>
                <a:gd name="T17" fmla="*/ 21 h 33"/>
                <a:gd name="T18" fmla="*/ 30 w 36"/>
                <a:gd name="T19" fmla="*/ 28 h 33"/>
                <a:gd name="T20" fmla="*/ 34 w 36"/>
                <a:gd name="T21" fmla="*/ 18 h 33"/>
                <a:gd name="T22" fmla="*/ 24 w 36"/>
                <a:gd name="T23" fmla="*/ 13 h 33"/>
                <a:gd name="T24" fmla="*/ 25 w 36"/>
                <a:gd name="T25" fmla="*/ 13 h 33"/>
                <a:gd name="T26" fmla="*/ 29 w 36"/>
                <a:gd name="T27" fmla="*/ 8 h 33"/>
                <a:gd name="T28" fmla="*/ 24 w 36"/>
                <a:gd name="T29" fmla="*/ 2 h 33"/>
                <a:gd name="T30" fmla="*/ 15 w 36"/>
                <a:gd name="T31" fmla="*/ 11 h 33"/>
                <a:gd name="T32" fmla="*/ 15 w 36"/>
                <a:gd name="T33" fmla="*/ 11 h 33"/>
                <a:gd name="T34" fmla="*/ 13 w 36"/>
                <a:gd name="T35" fmla="*/ 5 h 33"/>
                <a:gd name="T36" fmla="*/ 8 w 36"/>
                <a:gd name="T37" fmla="*/ 3 h 33"/>
                <a:gd name="T38" fmla="*/ 3 w 36"/>
                <a:gd name="T39" fmla="*/ 4 h 33"/>
                <a:gd name="T40" fmla="*/ 13 w 36"/>
                <a:gd name="T41" fmla="*/ 15 h 33"/>
                <a:gd name="T42" fmla="*/ 14 w 36"/>
                <a:gd name="T43" fmla="*/ 13 h 33"/>
                <a:gd name="T44" fmla="*/ 14 w 36"/>
                <a:gd name="T45" fmla="*/ 13 h 33"/>
                <a:gd name="T46" fmla="*/ 14 w 36"/>
                <a:gd name="T47" fmla="*/ 13 h 33"/>
                <a:gd name="T48" fmla="*/ 15 w 36"/>
                <a:gd name="T49" fmla="*/ 13 h 33"/>
                <a:gd name="T50" fmla="*/ 20 w 36"/>
                <a:gd name="T51" fmla="*/ 13 h 33"/>
                <a:gd name="T52" fmla="*/ 21 w 36"/>
                <a:gd name="T53" fmla="*/ 14 h 33"/>
                <a:gd name="T54" fmla="*/ 21 w 36"/>
                <a:gd name="T55" fmla="*/ 14 h 33"/>
                <a:gd name="T56" fmla="*/ 20 w 36"/>
                <a:gd name="T57" fmla="*/ 18 h 33"/>
                <a:gd name="T58" fmla="*/ 19 w 36"/>
                <a:gd name="T59" fmla="*/ 19 h 33"/>
                <a:gd name="T60" fmla="*/ 19 w 36"/>
                <a:gd name="T61" fmla="*/ 19 h 33"/>
                <a:gd name="T62" fmla="*/ 15 w 36"/>
                <a:gd name="T63" fmla="*/ 18 h 33"/>
                <a:gd name="T64" fmla="*/ 15 w 36"/>
                <a:gd name="T65" fmla="*/ 18 h 33"/>
                <a:gd name="T66" fmla="*/ 14 w 36"/>
                <a:gd name="T67" fmla="*/ 17 h 33"/>
                <a:gd name="T68" fmla="*/ 13 w 36"/>
                <a:gd name="T6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33">
                  <a:moveTo>
                    <a:pt x="3" y="4"/>
                  </a:moveTo>
                  <a:cubicBezTo>
                    <a:pt x="0" y="6"/>
                    <a:pt x="2" y="10"/>
                    <a:pt x="5" y="12"/>
                  </a:cubicBezTo>
                  <a:cubicBezTo>
                    <a:pt x="3" y="13"/>
                    <a:pt x="0" y="15"/>
                    <a:pt x="1" y="17"/>
                  </a:cubicBezTo>
                  <a:cubicBezTo>
                    <a:pt x="1" y="19"/>
                    <a:pt x="6" y="21"/>
                    <a:pt x="8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0" y="22"/>
                    <a:pt x="9" y="24"/>
                    <a:pt x="9" y="25"/>
                  </a:cubicBezTo>
                  <a:cubicBezTo>
                    <a:pt x="9" y="29"/>
                    <a:pt x="14" y="33"/>
                    <a:pt x="18" y="32"/>
                  </a:cubicBezTo>
                  <a:cubicBezTo>
                    <a:pt x="21" y="31"/>
                    <a:pt x="22" y="26"/>
                    <a:pt x="21" y="23"/>
                  </a:cubicBezTo>
                  <a:cubicBezTo>
                    <a:pt x="20" y="23"/>
                    <a:pt x="20" y="22"/>
                    <a:pt x="20" y="21"/>
                  </a:cubicBezTo>
                  <a:cubicBezTo>
                    <a:pt x="22" y="25"/>
                    <a:pt x="26" y="30"/>
                    <a:pt x="30" y="28"/>
                  </a:cubicBezTo>
                  <a:cubicBezTo>
                    <a:pt x="35" y="27"/>
                    <a:pt x="36" y="22"/>
                    <a:pt x="34" y="18"/>
                  </a:cubicBezTo>
                  <a:cubicBezTo>
                    <a:pt x="32" y="16"/>
                    <a:pt x="28" y="13"/>
                    <a:pt x="24" y="13"/>
                  </a:cubicBezTo>
                  <a:cubicBezTo>
                    <a:pt x="24" y="13"/>
                    <a:pt x="24" y="13"/>
                    <a:pt x="25" y="13"/>
                  </a:cubicBezTo>
                  <a:cubicBezTo>
                    <a:pt x="26" y="12"/>
                    <a:pt x="29" y="10"/>
                    <a:pt x="29" y="8"/>
                  </a:cubicBezTo>
                  <a:cubicBezTo>
                    <a:pt x="30" y="5"/>
                    <a:pt x="26" y="2"/>
                    <a:pt x="24" y="2"/>
                  </a:cubicBezTo>
                  <a:cubicBezTo>
                    <a:pt x="17" y="0"/>
                    <a:pt x="16" y="6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6" y="3"/>
                    <a:pt x="4" y="3"/>
                    <a:pt x="3" y="4"/>
                  </a:cubicBezTo>
                  <a:close/>
                  <a:moveTo>
                    <a:pt x="13" y="15"/>
                  </a:move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1"/>
                    <a:pt x="19" y="11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5"/>
                    <a:pt x="21" y="17"/>
                    <a:pt x="20" y="18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20"/>
                    <a:pt x="16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3" y="17"/>
                    <a:pt x="13" y="16"/>
                    <a:pt x="13" y="1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74"/>
            <p:cNvSpPr>
              <a:spLocks noEditPoints="1"/>
            </p:cNvSpPr>
            <p:nvPr/>
          </p:nvSpPr>
          <p:spPr bwMode="auto">
            <a:xfrm>
              <a:off x="7737137" y="3144385"/>
              <a:ext cx="82550" cy="82550"/>
            </a:xfrm>
            <a:custGeom>
              <a:avLst/>
              <a:gdLst>
                <a:gd name="T0" fmla="*/ 0 w 32"/>
                <a:gd name="T1" fmla="*/ 26 h 32"/>
                <a:gd name="T2" fmla="*/ 8 w 32"/>
                <a:gd name="T3" fmla="*/ 26 h 32"/>
                <a:gd name="T4" fmla="*/ 12 w 32"/>
                <a:gd name="T5" fmla="*/ 32 h 32"/>
                <a:gd name="T6" fmla="*/ 18 w 32"/>
                <a:gd name="T7" fmla="*/ 26 h 32"/>
                <a:gd name="T8" fmla="*/ 18 w 32"/>
                <a:gd name="T9" fmla="*/ 23 h 32"/>
                <a:gd name="T10" fmla="*/ 22 w 32"/>
                <a:gd name="T11" fmla="*/ 26 h 32"/>
                <a:gd name="T12" fmla="*/ 31 w 32"/>
                <a:gd name="T13" fmla="*/ 20 h 32"/>
                <a:gd name="T14" fmla="*/ 24 w 32"/>
                <a:gd name="T15" fmla="*/ 15 h 32"/>
                <a:gd name="T16" fmla="*/ 21 w 32"/>
                <a:gd name="T17" fmla="*/ 15 h 32"/>
                <a:gd name="T18" fmla="*/ 32 w 32"/>
                <a:gd name="T19" fmla="*/ 7 h 32"/>
                <a:gd name="T20" fmla="*/ 23 w 32"/>
                <a:gd name="T21" fmla="*/ 1 h 32"/>
                <a:gd name="T22" fmla="*/ 15 w 32"/>
                <a:gd name="T23" fmla="*/ 8 h 32"/>
                <a:gd name="T24" fmla="*/ 15 w 32"/>
                <a:gd name="T25" fmla="*/ 8 h 32"/>
                <a:gd name="T26" fmla="*/ 12 w 32"/>
                <a:gd name="T27" fmla="*/ 2 h 32"/>
                <a:gd name="T28" fmla="*/ 5 w 32"/>
                <a:gd name="T29" fmla="*/ 5 h 32"/>
                <a:gd name="T30" fmla="*/ 10 w 32"/>
                <a:gd name="T31" fmla="*/ 16 h 32"/>
                <a:gd name="T32" fmla="*/ 10 w 32"/>
                <a:gd name="T33" fmla="*/ 16 h 32"/>
                <a:gd name="T34" fmla="*/ 5 w 32"/>
                <a:gd name="T35" fmla="*/ 17 h 32"/>
                <a:gd name="T36" fmla="*/ 0 w 32"/>
                <a:gd name="T37" fmla="*/ 21 h 32"/>
                <a:gd name="T38" fmla="*/ 0 w 32"/>
                <a:gd name="T39" fmla="*/ 26 h 32"/>
                <a:gd name="T40" fmla="*/ 14 w 32"/>
                <a:gd name="T41" fmla="*/ 19 h 32"/>
                <a:gd name="T42" fmla="*/ 13 w 32"/>
                <a:gd name="T43" fmla="*/ 18 h 32"/>
                <a:gd name="T44" fmla="*/ 12 w 32"/>
                <a:gd name="T45" fmla="*/ 18 h 32"/>
                <a:gd name="T46" fmla="*/ 12 w 32"/>
                <a:gd name="T47" fmla="*/ 17 h 32"/>
                <a:gd name="T48" fmla="*/ 12 w 32"/>
                <a:gd name="T49" fmla="*/ 17 h 32"/>
                <a:gd name="T50" fmla="*/ 14 w 32"/>
                <a:gd name="T51" fmla="*/ 12 h 32"/>
                <a:gd name="T52" fmla="*/ 15 w 32"/>
                <a:gd name="T53" fmla="*/ 12 h 32"/>
                <a:gd name="T54" fmla="*/ 15 w 32"/>
                <a:gd name="T55" fmla="*/ 12 h 32"/>
                <a:gd name="T56" fmla="*/ 19 w 32"/>
                <a:gd name="T57" fmla="*/ 14 h 32"/>
                <a:gd name="T58" fmla="*/ 20 w 32"/>
                <a:gd name="T59" fmla="*/ 15 h 32"/>
                <a:gd name="T60" fmla="*/ 20 w 32"/>
                <a:gd name="T61" fmla="*/ 16 h 32"/>
                <a:gd name="T62" fmla="*/ 17 w 32"/>
                <a:gd name="T63" fmla="*/ 19 h 32"/>
                <a:gd name="T64" fmla="*/ 17 w 32"/>
                <a:gd name="T65" fmla="*/ 19 h 32"/>
                <a:gd name="T66" fmla="*/ 16 w 32"/>
                <a:gd name="T67" fmla="*/ 19 h 32"/>
                <a:gd name="T68" fmla="*/ 14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0" y="26"/>
                  </a:moveTo>
                  <a:cubicBezTo>
                    <a:pt x="1" y="29"/>
                    <a:pt x="5" y="28"/>
                    <a:pt x="8" y="26"/>
                  </a:cubicBezTo>
                  <a:cubicBezTo>
                    <a:pt x="9" y="28"/>
                    <a:pt x="10" y="31"/>
                    <a:pt x="12" y="32"/>
                  </a:cubicBezTo>
                  <a:cubicBezTo>
                    <a:pt x="14" y="32"/>
                    <a:pt x="18" y="28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6" y="27"/>
                    <a:pt x="31" y="24"/>
                    <a:pt x="31" y="20"/>
                  </a:cubicBezTo>
                  <a:cubicBezTo>
                    <a:pt x="31" y="17"/>
                    <a:pt x="27" y="14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6" y="14"/>
                    <a:pt x="32" y="12"/>
                    <a:pt x="32" y="7"/>
                  </a:cubicBezTo>
                  <a:cubicBezTo>
                    <a:pt x="32" y="2"/>
                    <a:pt x="28" y="0"/>
                    <a:pt x="23" y="1"/>
                  </a:cubicBezTo>
                  <a:cubicBezTo>
                    <a:pt x="20" y="2"/>
                    <a:pt x="17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0"/>
                    <a:pt x="6" y="3"/>
                    <a:pt x="5" y="5"/>
                  </a:cubicBezTo>
                  <a:cubicBezTo>
                    <a:pt x="1" y="11"/>
                    <a:pt x="6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6" y="16"/>
                    <a:pt x="5" y="17"/>
                  </a:cubicBezTo>
                  <a:cubicBezTo>
                    <a:pt x="2" y="18"/>
                    <a:pt x="1" y="19"/>
                    <a:pt x="0" y="21"/>
                  </a:cubicBezTo>
                  <a:cubicBezTo>
                    <a:pt x="0" y="22"/>
                    <a:pt x="0" y="25"/>
                    <a:pt x="0" y="26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5"/>
                    <a:pt x="12" y="13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7"/>
                    <a:pt x="19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20"/>
                    <a:pt x="15" y="19"/>
                    <a:pt x="14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75"/>
            <p:cNvSpPr>
              <a:spLocks noEditPoints="1"/>
            </p:cNvSpPr>
            <p:nvPr/>
          </p:nvSpPr>
          <p:spPr bwMode="auto">
            <a:xfrm>
              <a:off x="7980024" y="3385685"/>
              <a:ext cx="82550" cy="85725"/>
            </a:xfrm>
            <a:custGeom>
              <a:avLst/>
              <a:gdLst>
                <a:gd name="T0" fmla="*/ 0 w 32"/>
                <a:gd name="T1" fmla="*/ 26 h 33"/>
                <a:gd name="T2" fmla="*/ 9 w 32"/>
                <a:gd name="T3" fmla="*/ 27 h 33"/>
                <a:gd name="T4" fmla="*/ 12 w 32"/>
                <a:gd name="T5" fmla="*/ 32 h 33"/>
                <a:gd name="T6" fmla="*/ 18 w 32"/>
                <a:gd name="T7" fmla="*/ 27 h 33"/>
                <a:gd name="T8" fmla="*/ 19 w 32"/>
                <a:gd name="T9" fmla="*/ 24 h 33"/>
                <a:gd name="T10" fmla="*/ 23 w 32"/>
                <a:gd name="T11" fmla="*/ 27 h 33"/>
                <a:gd name="T12" fmla="*/ 32 w 32"/>
                <a:gd name="T13" fmla="*/ 21 h 33"/>
                <a:gd name="T14" fmla="*/ 24 w 32"/>
                <a:gd name="T15" fmla="*/ 15 h 33"/>
                <a:gd name="T16" fmla="*/ 22 w 32"/>
                <a:gd name="T17" fmla="*/ 16 h 33"/>
                <a:gd name="T18" fmla="*/ 32 w 32"/>
                <a:gd name="T19" fmla="*/ 8 h 33"/>
                <a:gd name="T20" fmla="*/ 24 w 32"/>
                <a:gd name="T21" fmla="*/ 2 h 33"/>
                <a:gd name="T22" fmla="*/ 16 w 32"/>
                <a:gd name="T23" fmla="*/ 9 h 33"/>
                <a:gd name="T24" fmla="*/ 16 w 32"/>
                <a:gd name="T25" fmla="*/ 8 h 33"/>
                <a:gd name="T26" fmla="*/ 13 w 32"/>
                <a:gd name="T27" fmla="*/ 3 h 33"/>
                <a:gd name="T28" fmla="*/ 5 w 32"/>
                <a:gd name="T29" fmla="*/ 6 h 33"/>
                <a:gd name="T30" fmla="*/ 10 w 32"/>
                <a:gd name="T31" fmla="*/ 17 h 33"/>
                <a:gd name="T32" fmla="*/ 11 w 32"/>
                <a:gd name="T33" fmla="*/ 17 h 33"/>
                <a:gd name="T34" fmla="*/ 5 w 32"/>
                <a:gd name="T35" fmla="*/ 18 h 33"/>
                <a:gd name="T36" fmla="*/ 1 w 32"/>
                <a:gd name="T37" fmla="*/ 21 h 33"/>
                <a:gd name="T38" fmla="*/ 0 w 32"/>
                <a:gd name="T39" fmla="*/ 26 h 33"/>
                <a:gd name="T40" fmla="*/ 14 w 32"/>
                <a:gd name="T41" fmla="*/ 20 h 33"/>
                <a:gd name="T42" fmla="*/ 13 w 32"/>
                <a:gd name="T43" fmla="*/ 19 h 33"/>
                <a:gd name="T44" fmla="*/ 13 w 32"/>
                <a:gd name="T45" fmla="*/ 18 h 33"/>
                <a:gd name="T46" fmla="*/ 12 w 32"/>
                <a:gd name="T47" fmla="*/ 18 h 33"/>
                <a:gd name="T48" fmla="*/ 12 w 32"/>
                <a:gd name="T49" fmla="*/ 18 h 33"/>
                <a:gd name="T50" fmla="*/ 14 w 32"/>
                <a:gd name="T51" fmla="*/ 13 h 33"/>
                <a:gd name="T52" fmla="*/ 15 w 32"/>
                <a:gd name="T53" fmla="*/ 12 h 33"/>
                <a:gd name="T54" fmla="*/ 16 w 32"/>
                <a:gd name="T55" fmla="*/ 12 h 33"/>
                <a:gd name="T56" fmla="*/ 20 w 32"/>
                <a:gd name="T57" fmla="*/ 14 h 33"/>
                <a:gd name="T58" fmla="*/ 20 w 32"/>
                <a:gd name="T59" fmla="*/ 16 h 33"/>
                <a:gd name="T60" fmla="*/ 20 w 32"/>
                <a:gd name="T61" fmla="*/ 16 h 33"/>
                <a:gd name="T62" fmla="*/ 18 w 32"/>
                <a:gd name="T63" fmla="*/ 20 h 33"/>
                <a:gd name="T64" fmla="*/ 18 w 32"/>
                <a:gd name="T65" fmla="*/ 20 h 33"/>
                <a:gd name="T66" fmla="*/ 16 w 32"/>
                <a:gd name="T67" fmla="*/ 20 h 33"/>
                <a:gd name="T68" fmla="*/ 14 w 32"/>
                <a:gd name="T6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3">
                  <a:moveTo>
                    <a:pt x="0" y="26"/>
                  </a:moveTo>
                  <a:cubicBezTo>
                    <a:pt x="2" y="30"/>
                    <a:pt x="5" y="29"/>
                    <a:pt x="9" y="27"/>
                  </a:cubicBezTo>
                  <a:cubicBezTo>
                    <a:pt x="9" y="29"/>
                    <a:pt x="10" y="32"/>
                    <a:pt x="12" y="32"/>
                  </a:cubicBezTo>
                  <a:cubicBezTo>
                    <a:pt x="15" y="33"/>
                    <a:pt x="18" y="28"/>
                    <a:pt x="18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20" y="25"/>
                    <a:pt x="22" y="27"/>
                    <a:pt x="23" y="27"/>
                  </a:cubicBezTo>
                  <a:cubicBezTo>
                    <a:pt x="26" y="28"/>
                    <a:pt x="32" y="25"/>
                    <a:pt x="32" y="21"/>
                  </a:cubicBezTo>
                  <a:cubicBezTo>
                    <a:pt x="32" y="17"/>
                    <a:pt x="27" y="15"/>
                    <a:pt x="24" y="15"/>
                  </a:cubicBezTo>
                  <a:cubicBezTo>
                    <a:pt x="24" y="15"/>
                    <a:pt x="23" y="16"/>
                    <a:pt x="22" y="16"/>
                  </a:cubicBezTo>
                  <a:cubicBezTo>
                    <a:pt x="26" y="14"/>
                    <a:pt x="32" y="12"/>
                    <a:pt x="32" y="8"/>
                  </a:cubicBezTo>
                  <a:cubicBezTo>
                    <a:pt x="32" y="3"/>
                    <a:pt x="28" y="1"/>
                    <a:pt x="24" y="2"/>
                  </a:cubicBezTo>
                  <a:cubicBezTo>
                    <a:pt x="21" y="2"/>
                    <a:pt x="17" y="6"/>
                    <a:pt x="16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5" y="6"/>
                    <a:pt x="15" y="4"/>
                    <a:pt x="13" y="3"/>
                  </a:cubicBezTo>
                  <a:cubicBezTo>
                    <a:pt x="10" y="0"/>
                    <a:pt x="6" y="3"/>
                    <a:pt x="5" y="6"/>
                  </a:cubicBezTo>
                  <a:cubicBezTo>
                    <a:pt x="2" y="11"/>
                    <a:pt x="6" y="14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3" y="18"/>
                    <a:pt x="1" y="19"/>
                    <a:pt x="1" y="21"/>
                  </a:cubicBezTo>
                  <a:cubicBezTo>
                    <a:pt x="0" y="23"/>
                    <a:pt x="0" y="25"/>
                    <a:pt x="0" y="26"/>
                  </a:cubicBezTo>
                  <a:close/>
                  <a:moveTo>
                    <a:pt x="14" y="20"/>
                  </a:move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6"/>
                    <a:pt x="12" y="14"/>
                    <a:pt x="14" y="13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7" y="12"/>
                    <a:pt x="19" y="13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8"/>
                    <a:pt x="19" y="19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0"/>
                    <a:pt x="15" y="20"/>
                    <a:pt x="14" y="2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76"/>
            <p:cNvSpPr>
              <a:spLocks noEditPoints="1"/>
            </p:cNvSpPr>
            <p:nvPr/>
          </p:nvSpPr>
          <p:spPr bwMode="auto">
            <a:xfrm>
              <a:off x="7737137" y="3776210"/>
              <a:ext cx="82550" cy="82550"/>
            </a:xfrm>
            <a:custGeom>
              <a:avLst/>
              <a:gdLst>
                <a:gd name="T0" fmla="*/ 0 w 32"/>
                <a:gd name="T1" fmla="*/ 26 h 32"/>
                <a:gd name="T2" fmla="*/ 8 w 32"/>
                <a:gd name="T3" fmla="*/ 26 h 32"/>
                <a:gd name="T4" fmla="*/ 12 w 32"/>
                <a:gd name="T5" fmla="*/ 32 h 32"/>
                <a:gd name="T6" fmla="*/ 18 w 32"/>
                <a:gd name="T7" fmla="*/ 26 h 32"/>
                <a:gd name="T8" fmla="*/ 18 w 32"/>
                <a:gd name="T9" fmla="*/ 23 h 32"/>
                <a:gd name="T10" fmla="*/ 22 w 32"/>
                <a:gd name="T11" fmla="*/ 26 h 32"/>
                <a:gd name="T12" fmla="*/ 31 w 32"/>
                <a:gd name="T13" fmla="*/ 20 h 32"/>
                <a:gd name="T14" fmla="*/ 24 w 32"/>
                <a:gd name="T15" fmla="*/ 14 h 32"/>
                <a:gd name="T16" fmla="*/ 21 w 32"/>
                <a:gd name="T17" fmla="*/ 15 h 32"/>
                <a:gd name="T18" fmla="*/ 32 w 32"/>
                <a:gd name="T19" fmla="*/ 7 h 32"/>
                <a:gd name="T20" fmla="*/ 23 w 32"/>
                <a:gd name="T21" fmla="*/ 1 h 32"/>
                <a:gd name="T22" fmla="*/ 15 w 32"/>
                <a:gd name="T23" fmla="*/ 8 h 32"/>
                <a:gd name="T24" fmla="*/ 15 w 32"/>
                <a:gd name="T25" fmla="*/ 7 h 32"/>
                <a:gd name="T26" fmla="*/ 12 w 32"/>
                <a:gd name="T27" fmla="*/ 2 h 32"/>
                <a:gd name="T28" fmla="*/ 5 w 32"/>
                <a:gd name="T29" fmla="*/ 5 h 32"/>
                <a:gd name="T30" fmla="*/ 10 w 32"/>
                <a:gd name="T31" fmla="*/ 16 h 32"/>
                <a:gd name="T32" fmla="*/ 10 w 32"/>
                <a:gd name="T33" fmla="*/ 16 h 32"/>
                <a:gd name="T34" fmla="*/ 5 w 32"/>
                <a:gd name="T35" fmla="*/ 17 h 32"/>
                <a:gd name="T36" fmla="*/ 0 w 32"/>
                <a:gd name="T37" fmla="*/ 21 h 32"/>
                <a:gd name="T38" fmla="*/ 0 w 32"/>
                <a:gd name="T39" fmla="*/ 26 h 32"/>
                <a:gd name="T40" fmla="*/ 14 w 32"/>
                <a:gd name="T41" fmla="*/ 19 h 32"/>
                <a:gd name="T42" fmla="*/ 13 w 32"/>
                <a:gd name="T43" fmla="*/ 18 h 32"/>
                <a:gd name="T44" fmla="*/ 12 w 32"/>
                <a:gd name="T45" fmla="*/ 17 h 32"/>
                <a:gd name="T46" fmla="*/ 12 w 32"/>
                <a:gd name="T47" fmla="*/ 17 h 32"/>
                <a:gd name="T48" fmla="*/ 12 w 32"/>
                <a:gd name="T49" fmla="*/ 17 h 32"/>
                <a:gd name="T50" fmla="*/ 14 w 32"/>
                <a:gd name="T51" fmla="*/ 12 h 32"/>
                <a:gd name="T52" fmla="*/ 15 w 32"/>
                <a:gd name="T53" fmla="*/ 11 h 32"/>
                <a:gd name="T54" fmla="*/ 15 w 32"/>
                <a:gd name="T55" fmla="*/ 11 h 32"/>
                <a:gd name="T56" fmla="*/ 19 w 32"/>
                <a:gd name="T57" fmla="*/ 13 h 32"/>
                <a:gd name="T58" fmla="*/ 20 w 32"/>
                <a:gd name="T59" fmla="*/ 15 h 32"/>
                <a:gd name="T60" fmla="*/ 20 w 32"/>
                <a:gd name="T61" fmla="*/ 15 h 32"/>
                <a:gd name="T62" fmla="*/ 17 w 32"/>
                <a:gd name="T63" fmla="*/ 19 h 32"/>
                <a:gd name="T64" fmla="*/ 17 w 32"/>
                <a:gd name="T65" fmla="*/ 19 h 32"/>
                <a:gd name="T66" fmla="*/ 16 w 32"/>
                <a:gd name="T67" fmla="*/ 19 h 32"/>
                <a:gd name="T68" fmla="*/ 14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0" y="26"/>
                  </a:moveTo>
                  <a:cubicBezTo>
                    <a:pt x="1" y="29"/>
                    <a:pt x="5" y="28"/>
                    <a:pt x="8" y="26"/>
                  </a:cubicBezTo>
                  <a:cubicBezTo>
                    <a:pt x="9" y="28"/>
                    <a:pt x="10" y="31"/>
                    <a:pt x="12" y="32"/>
                  </a:cubicBezTo>
                  <a:cubicBezTo>
                    <a:pt x="14" y="32"/>
                    <a:pt x="17" y="28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6" y="27"/>
                    <a:pt x="31" y="24"/>
                    <a:pt x="31" y="20"/>
                  </a:cubicBezTo>
                  <a:cubicBezTo>
                    <a:pt x="31" y="17"/>
                    <a:pt x="27" y="14"/>
                    <a:pt x="24" y="14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6" y="14"/>
                    <a:pt x="32" y="11"/>
                    <a:pt x="32" y="7"/>
                  </a:cubicBezTo>
                  <a:cubicBezTo>
                    <a:pt x="32" y="2"/>
                    <a:pt x="27" y="0"/>
                    <a:pt x="23" y="1"/>
                  </a:cubicBezTo>
                  <a:cubicBezTo>
                    <a:pt x="20" y="1"/>
                    <a:pt x="17" y="5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0"/>
                    <a:pt x="6" y="3"/>
                    <a:pt x="5" y="5"/>
                  </a:cubicBezTo>
                  <a:cubicBezTo>
                    <a:pt x="1" y="10"/>
                    <a:pt x="6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6" y="16"/>
                    <a:pt x="5" y="17"/>
                  </a:cubicBezTo>
                  <a:cubicBezTo>
                    <a:pt x="2" y="18"/>
                    <a:pt x="1" y="18"/>
                    <a:pt x="0" y="21"/>
                  </a:cubicBezTo>
                  <a:cubicBezTo>
                    <a:pt x="0" y="22"/>
                    <a:pt x="0" y="24"/>
                    <a:pt x="0" y="26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5"/>
                    <a:pt x="12" y="13"/>
                    <a:pt x="14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19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77"/>
            <p:cNvSpPr>
              <a:spLocks noEditPoints="1"/>
            </p:cNvSpPr>
            <p:nvPr/>
          </p:nvSpPr>
          <p:spPr bwMode="auto">
            <a:xfrm>
              <a:off x="7968912" y="3226935"/>
              <a:ext cx="82550" cy="82550"/>
            </a:xfrm>
            <a:custGeom>
              <a:avLst/>
              <a:gdLst>
                <a:gd name="T0" fmla="*/ 0 w 32"/>
                <a:gd name="T1" fmla="*/ 26 h 32"/>
                <a:gd name="T2" fmla="*/ 8 w 32"/>
                <a:gd name="T3" fmla="*/ 26 h 32"/>
                <a:gd name="T4" fmla="*/ 12 w 32"/>
                <a:gd name="T5" fmla="*/ 32 h 32"/>
                <a:gd name="T6" fmla="*/ 18 w 32"/>
                <a:gd name="T7" fmla="*/ 26 h 32"/>
                <a:gd name="T8" fmla="*/ 18 w 32"/>
                <a:gd name="T9" fmla="*/ 23 h 32"/>
                <a:gd name="T10" fmla="*/ 22 w 32"/>
                <a:gd name="T11" fmla="*/ 26 h 32"/>
                <a:gd name="T12" fmla="*/ 31 w 32"/>
                <a:gd name="T13" fmla="*/ 20 h 32"/>
                <a:gd name="T14" fmla="*/ 24 w 32"/>
                <a:gd name="T15" fmla="*/ 15 h 32"/>
                <a:gd name="T16" fmla="*/ 21 w 32"/>
                <a:gd name="T17" fmla="*/ 15 h 32"/>
                <a:gd name="T18" fmla="*/ 32 w 32"/>
                <a:gd name="T19" fmla="*/ 7 h 32"/>
                <a:gd name="T20" fmla="*/ 23 w 32"/>
                <a:gd name="T21" fmla="*/ 1 h 32"/>
                <a:gd name="T22" fmla="*/ 15 w 32"/>
                <a:gd name="T23" fmla="*/ 8 h 32"/>
                <a:gd name="T24" fmla="*/ 15 w 32"/>
                <a:gd name="T25" fmla="*/ 8 h 32"/>
                <a:gd name="T26" fmla="*/ 12 w 32"/>
                <a:gd name="T27" fmla="*/ 2 h 32"/>
                <a:gd name="T28" fmla="*/ 5 w 32"/>
                <a:gd name="T29" fmla="*/ 5 h 32"/>
                <a:gd name="T30" fmla="*/ 10 w 32"/>
                <a:gd name="T31" fmla="*/ 16 h 32"/>
                <a:gd name="T32" fmla="*/ 10 w 32"/>
                <a:gd name="T33" fmla="*/ 16 h 32"/>
                <a:gd name="T34" fmla="*/ 5 w 32"/>
                <a:gd name="T35" fmla="*/ 17 h 32"/>
                <a:gd name="T36" fmla="*/ 0 w 32"/>
                <a:gd name="T37" fmla="*/ 21 h 32"/>
                <a:gd name="T38" fmla="*/ 0 w 32"/>
                <a:gd name="T39" fmla="*/ 26 h 32"/>
                <a:gd name="T40" fmla="*/ 14 w 32"/>
                <a:gd name="T41" fmla="*/ 19 h 32"/>
                <a:gd name="T42" fmla="*/ 13 w 32"/>
                <a:gd name="T43" fmla="*/ 18 h 32"/>
                <a:gd name="T44" fmla="*/ 12 w 32"/>
                <a:gd name="T45" fmla="*/ 18 h 32"/>
                <a:gd name="T46" fmla="*/ 12 w 32"/>
                <a:gd name="T47" fmla="*/ 17 h 32"/>
                <a:gd name="T48" fmla="*/ 12 w 32"/>
                <a:gd name="T49" fmla="*/ 17 h 32"/>
                <a:gd name="T50" fmla="*/ 14 w 32"/>
                <a:gd name="T51" fmla="*/ 12 h 32"/>
                <a:gd name="T52" fmla="*/ 15 w 32"/>
                <a:gd name="T53" fmla="*/ 12 h 32"/>
                <a:gd name="T54" fmla="*/ 15 w 32"/>
                <a:gd name="T55" fmla="*/ 11 h 32"/>
                <a:gd name="T56" fmla="*/ 19 w 32"/>
                <a:gd name="T57" fmla="*/ 14 h 32"/>
                <a:gd name="T58" fmla="*/ 20 w 32"/>
                <a:gd name="T59" fmla="*/ 15 h 32"/>
                <a:gd name="T60" fmla="*/ 20 w 32"/>
                <a:gd name="T61" fmla="*/ 15 h 32"/>
                <a:gd name="T62" fmla="*/ 17 w 32"/>
                <a:gd name="T63" fmla="*/ 19 h 32"/>
                <a:gd name="T64" fmla="*/ 17 w 32"/>
                <a:gd name="T65" fmla="*/ 19 h 32"/>
                <a:gd name="T66" fmla="*/ 16 w 32"/>
                <a:gd name="T67" fmla="*/ 19 h 32"/>
                <a:gd name="T68" fmla="*/ 14 w 32"/>
                <a:gd name="T6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32">
                  <a:moveTo>
                    <a:pt x="0" y="26"/>
                  </a:moveTo>
                  <a:cubicBezTo>
                    <a:pt x="1" y="29"/>
                    <a:pt x="5" y="28"/>
                    <a:pt x="8" y="26"/>
                  </a:cubicBezTo>
                  <a:cubicBezTo>
                    <a:pt x="9" y="28"/>
                    <a:pt x="10" y="31"/>
                    <a:pt x="12" y="32"/>
                  </a:cubicBezTo>
                  <a:cubicBezTo>
                    <a:pt x="14" y="32"/>
                    <a:pt x="18" y="28"/>
                    <a:pt x="18" y="26"/>
                  </a:cubicBezTo>
                  <a:cubicBezTo>
                    <a:pt x="18" y="25"/>
                    <a:pt x="18" y="24"/>
                    <a:pt x="18" y="23"/>
                  </a:cubicBezTo>
                  <a:cubicBezTo>
                    <a:pt x="20" y="25"/>
                    <a:pt x="21" y="26"/>
                    <a:pt x="22" y="26"/>
                  </a:cubicBezTo>
                  <a:cubicBezTo>
                    <a:pt x="26" y="27"/>
                    <a:pt x="31" y="24"/>
                    <a:pt x="31" y="20"/>
                  </a:cubicBezTo>
                  <a:cubicBezTo>
                    <a:pt x="31" y="17"/>
                    <a:pt x="27" y="14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6" y="14"/>
                    <a:pt x="32" y="12"/>
                    <a:pt x="32" y="7"/>
                  </a:cubicBezTo>
                  <a:cubicBezTo>
                    <a:pt x="32" y="2"/>
                    <a:pt x="28" y="0"/>
                    <a:pt x="23" y="1"/>
                  </a:cubicBezTo>
                  <a:cubicBezTo>
                    <a:pt x="20" y="2"/>
                    <a:pt x="17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0"/>
                    <a:pt x="6" y="3"/>
                    <a:pt x="5" y="5"/>
                  </a:cubicBezTo>
                  <a:cubicBezTo>
                    <a:pt x="1" y="11"/>
                    <a:pt x="6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6" y="16"/>
                    <a:pt x="5" y="17"/>
                  </a:cubicBezTo>
                  <a:cubicBezTo>
                    <a:pt x="2" y="18"/>
                    <a:pt x="1" y="19"/>
                    <a:pt x="0" y="21"/>
                  </a:cubicBezTo>
                  <a:cubicBezTo>
                    <a:pt x="0" y="22"/>
                    <a:pt x="0" y="25"/>
                    <a:pt x="0" y="26"/>
                  </a:cubicBezTo>
                  <a:close/>
                  <a:moveTo>
                    <a:pt x="14" y="19"/>
                  </a:moveTo>
                  <a:cubicBezTo>
                    <a:pt x="13" y="19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5"/>
                    <a:pt x="12" y="13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7" y="11"/>
                    <a:pt x="18" y="12"/>
                    <a:pt x="19" y="14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19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78"/>
            <p:cNvSpPr>
              <a:spLocks noEditPoints="1"/>
            </p:cNvSpPr>
            <p:nvPr/>
          </p:nvSpPr>
          <p:spPr bwMode="auto">
            <a:xfrm>
              <a:off x="7757774" y="2625272"/>
              <a:ext cx="80963" cy="84138"/>
            </a:xfrm>
            <a:custGeom>
              <a:avLst/>
              <a:gdLst>
                <a:gd name="T0" fmla="*/ 3 w 31"/>
                <a:gd name="T1" fmla="*/ 25 h 33"/>
                <a:gd name="T2" fmla="*/ 10 w 31"/>
                <a:gd name="T3" fmla="*/ 22 h 33"/>
                <a:gd name="T4" fmla="*/ 11 w 31"/>
                <a:gd name="T5" fmla="*/ 22 h 33"/>
                <a:gd name="T6" fmla="*/ 10 w 31"/>
                <a:gd name="T7" fmla="*/ 24 h 33"/>
                <a:gd name="T8" fmla="*/ 9 w 31"/>
                <a:gd name="T9" fmla="*/ 30 h 33"/>
                <a:gd name="T10" fmla="*/ 14 w 31"/>
                <a:gd name="T11" fmla="*/ 31 h 33"/>
                <a:gd name="T12" fmla="*/ 17 w 31"/>
                <a:gd name="T13" fmla="*/ 27 h 33"/>
                <a:gd name="T14" fmla="*/ 17 w 31"/>
                <a:gd name="T15" fmla="*/ 27 h 33"/>
                <a:gd name="T16" fmla="*/ 19 w 31"/>
                <a:gd name="T17" fmla="*/ 28 h 33"/>
                <a:gd name="T18" fmla="*/ 27 w 31"/>
                <a:gd name="T19" fmla="*/ 23 h 33"/>
                <a:gd name="T20" fmla="*/ 24 w 31"/>
                <a:gd name="T21" fmla="*/ 19 h 33"/>
                <a:gd name="T22" fmla="*/ 24 w 31"/>
                <a:gd name="T23" fmla="*/ 19 h 33"/>
                <a:gd name="T24" fmla="*/ 30 w 31"/>
                <a:gd name="T25" fmla="*/ 15 h 33"/>
                <a:gd name="T26" fmla="*/ 28 w 31"/>
                <a:gd name="T27" fmla="*/ 8 h 33"/>
                <a:gd name="T28" fmla="*/ 24 w 31"/>
                <a:gd name="T29" fmla="*/ 8 h 33"/>
                <a:gd name="T30" fmla="*/ 21 w 31"/>
                <a:gd name="T31" fmla="*/ 9 h 33"/>
                <a:gd name="T32" fmla="*/ 20 w 31"/>
                <a:gd name="T33" fmla="*/ 4 h 33"/>
                <a:gd name="T34" fmla="*/ 11 w 31"/>
                <a:gd name="T35" fmla="*/ 5 h 33"/>
                <a:gd name="T36" fmla="*/ 11 w 31"/>
                <a:gd name="T37" fmla="*/ 7 h 33"/>
                <a:gd name="T38" fmla="*/ 8 w 31"/>
                <a:gd name="T39" fmla="*/ 5 h 33"/>
                <a:gd name="T40" fmla="*/ 2 w 31"/>
                <a:gd name="T41" fmla="*/ 8 h 33"/>
                <a:gd name="T42" fmla="*/ 1 w 31"/>
                <a:gd name="T43" fmla="*/ 13 h 33"/>
                <a:gd name="T44" fmla="*/ 4 w 31"/>
                <a:gd name="T45" fmla="*/ 17 h 33"/>
                <a:gd name="T46" fmla="*/ 5 w 31"/>
                <a:gd name="T47" fmla="*/ 17 h 33"/>
                <a:gd name="T48" fmla="*/ 4 w 31"/>
                <a:gd name="T49" fmla="*/ 17 h 33"/>
                <a:gd name="T50" fmla="*/ 1 w 31"/>
                <a:gd name="T51" fmla="*/ 19 h 33"/>
                <a:gd name="T52" fmla="*/ 3 w 31"/>
                <a:gd name="T53" fmla="*/ 25 h 33"/>
                <a:gd name="T54" fmla="*/ 12 w 31"/>
                <a:gd name="T55" fmla="*/ 19 h 33"/>
                <a:gd name="T56" fmla="*/ 12 w 31"/>
                <a:gd name="T57" fmla="*/ 17 h 33"/>
                <a:gd name="T58" fmla="*/ 12 w 31"/>
                <a:gd name="T59" fmla="*/ 17 h 33"/>
                <a:gd name="T60" fmla="*/ 11 w 31"/>
                <a:gd name="T61" fmla="*/ 16 h 33"/>
                <a:gd name="T62" fmla="*/ 12 w 31"/>
                <a:gd name="T63" fmla="*/ 15 h 33"/>
                <a:gd name="T64" fmla="*/ 14 w 31"/>
                <a:gd name="T65" fmla="*/ 13 h 33"/>
                <a:gd name="T66" fmla="*/ 14 w 31"/>
                <a:gd name="T67" fmla="*/ 13 h 33"/>
                <a:gd name="T68" fmla="*/ 16 w 31"/>
                <a:gd name="T69" fmla="*/ 13 h 33"/>
                <a:gd name="T70" fmla="*/ 18 w 31"/>
                <a:gd name="T71" fmla="*/ 16 h 33"/>
                <a:gd name="T72" fmla="*/ 18 w 31"/>
                <a:gd name="T73" fmla="*/ 16 h 33"/>
                <a:gd name="T74" fmla="*/ 18 w 31"/>
                <a:gd name="T75" fmla="*/ 16 h 33"/>
                <a:gd name="T76" fmla="*/ 18 w 31"/>
                <a:gd name="T77" fmla="*/ 16 h 33"/>
                <a:gd name="T78" fmla="*/ 18 w 31"/>
                <a:gd name="T79" fmla="*/ 18 h 33"/>
                <a:gd name="T80" fmla="*/ 16 w 31"/>
                <a:gd name="T81" fmla="*/ 20 h 33"/>
                <a:gd name="T82" fmla="*/ 15 w 31"/>
                <a:gd name="T83" fmla="*/ 20 h 33"/>
                <a:gd name="T84" fmla="*/ 13 w 31"/>
                <a:gd name="T85" fmla="*/ 20 h 33"/>
                <a:gd name="T86" fmla="*/ 13 w 31"/>
                <a:gd name="T87" fmla="*/ 19 h 33"/>
                <a:gd name="T88" fmla="*/ 13 w 31"/>
                <a:gd name="T89" fmla="*/ 19 h 33"/>
                <a:gd name="T90" fmla="*/ 12 w 31"/>
                <a:gd name="T9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33">
                  <a:moveTo>
                    <a:pt x="3" y="25"/>
                  </a:moveTo>
                  <a:cubicBezTo>
                    <a:pt x="5" y="27"/>
                    <a:pt x="9" y="23"/>
                    <a:pt x="10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9" y="26"/>
                    <a:pt x="8" y="28"/>
                    <a:pt x="9" y="30"/>
                  </a:cubicBezTo>
                  <a:cubicBezTo>
                    <a:pt x="9" y="33"/>
                    <a:pt x="12" y="32"/>
                    <a:pt x="14" y="31"/>
                  </a:cubicBezTo>
                  <a:cubicBezTo>
                    <a:pt x="16" y="31"/>
                    <a:pt x="17" y="29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22" y="29"/>
                    <a:pt x="27" y="25"/>
                    <a:pt x="27" y="23"/>
                  </a:cubicBezTo>
                  <a:cubicBezTo>
                    <a:pt x="28" y="21"/>
                    <a:pt x="26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9"/>
                    <a:pt x="30" y="18"/>
                    <a:pt x="30" y="15"/>
                  </a:cubicBezTo>
                  <a:cubicBezTo>
                    <a:pt x="31" y="12"/>
                    <a:pt x="30" y="9"/>
                    <a:pt x="28" y="8"/>
                  </a:cubicBezTo>
                  <a:cubicBezTo>
                    <a:pt x="27" y="7"/>
                    <a:pt x="25" y="7"/>
                    <a:pt x="24" y="8"/>
                  </a:cubicBezTo>
                  <a:cubicBezTo>
                    <a:pt x="23" y="8"/>
                    <a:pt x="22" y="8"/>
                    <a:pt x="21" y="9"/>
                  </a:cubicBezTo>
                  <a:cubicBezTo>
                    <a:pt x="22" y="7"/>
                    <a:pt x="21" y="5"/>
                    <a:pt x="20" y="4"/>
                  </a:cubicBezTo>
                  <a:cubicBezTo>
                    <a:pt x="18" y="0"/>
                    <a:pt x="13" y="3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6"/>
                    <a:pt x="9" y="6"/>
                    <a:pt x="8" y="5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1" y="10"/>
                    <a:pt x="1" y="11"/>
                    <a:pt x="1" y="13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2" y="18"/>
                    <a:pt x="1" y="19"/>
                  </a:cubicBezTo>
                  <a:cubicBezTo>
                    <a:pt x="0" y="21"/>
                    <a:pt x="1" y="23"/>
                    <a:pt x="3" y="25"/>
                  </a:cubicBezTo>
                  <a:close/>
                  <a:moveTo>
                    <a:pt x="12" y="19"/>
                  </a:moveTo>
                  <a:cubicBezTo>
                    <a:pt x="12" y="18"/>
                    <a:pt x="12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4"/>
                    <a:pt x="13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7" y="14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9"/>
                    <a:pt x="17" y="19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79"/>
            <p:cNvSpPr>
              <a:spLocks noEditPoints="1"/>
            </p:cNvSpPr>
            <p:nvPr/>
          </p:nvSpPr>
          <p:spPr bwMode="auto">
            <a:xfrm>
              <a:off x="7745074" y="3004685"/>
              <a:ext cx="123825" cy="131763"/>
            </a:xfrm>
            <a:custGeom>
              <a:avLst/>
              <a:gdLst>
                <a:gd name="T0" fmla="*/ 4 w 48"/>
                <a:gd name="T1" fmla="*/ 38 h 51"/>
                <a:gd name="T2" fmla="*/ 16 w 48"/>
                <a:gd name="T3" fmla="*/ 34 h 51"/>
                <a:gd name="T4" fmla="*/ 16 w 48"/>
                <a:gd name="T5" fmla="*/ 34 h 51"/>
                <a:gd name="T6" fmla="*/ 15 w 48"/>
                <a:gd name="T7" fmla="*/ 37 h 51"/>
                <a:gd name="T8" fmla="*/ 14 w 48"/>
                <a:gd name="T9" fmla="*/ 47 h 51"/>
                <a:gd name="T10" fmla="*/ 22 w 48"/>
                <a:gd name="T11" fmla="*/ 49 h 51"/>
                <a:gd name="T12" fmla="*/ 27 w 48"/>
                <a:gd name="T13" fmla="*/ 42 h 51"/>
                <a:gd name="T14" fmla="*/ 27 w 48"/>
                <a:gd name="T15" fmla="*/ 41 h 51"/>
                <a:gd name="T16" fmla="*/ 30 w 48"/>
                <a:gd name="T17" fmla="*/ 43 h 51"/>
                <a:gd name="T18" fmla="*/ 43 w 48"/>
                <a:gd name="T19" fmla="*/ 35 h 51"/>
                <a:gd name="T20" fmla="*/ 37 w 48"/>
                <a:gd name="T21" fmla="*/ 29 h 51"/>
                <a:gd name="T22" fmla="*/ 37 w 48"/>
                <a:gd name="T23" fmla="*/ 29 h 51"/>
                <a:gd name="T24" fmla="*/ 47 w 48"/>
                <a:gd name="T25" fmla="*/ 23 h 51"/>
                <a:gd name="T26" fmla="*/ 44 w 48"/>
                <a:gd name="T27" fmla="*/ 11 h 51"/>
                <a:gd name="T28" fmla="*/ 37 w 48"/>
                <a:gd name="T29" fmla="*/ 11 h 51"/>
                <a:gd name="T30" fmla="*/ 33 w 48"/>
                <a:gd name="T31" fmla="*/ 13 h 51"/>
                <a:gd name="T32" fmla="*/ 31 w 48"/>
                <a:gd name="T33" fmla="*/ 5 h 51"/>
                <a:gd name="T34" fmla="*/ 17 w 48"/>
                <a:gd name="T35" fmla="*/ 8 h 51"/>
                <a:gd name="T36" fmla="*/ 16 w 48"/>
                <a:gd name="T37" fmla="*/ 10 h 51"/>
                <a:gd name="T38" fmla="*/ 12 w 48"/>
                <a:gd name="T39" fmla="*/ 8 h 51"/>
                <a:gd name="T40" fmla="*/ 3 w 48"/>
                <a:gd name="T41" fmla="*/ 12 h 51"/>
                <a:gd name="T42" fmla="*/ 2 w 48"/>
                <a:gd name="T43" fmla="*/ 20 h 51"/>
                <a:gd name="T44" fmla="*/ 7 w 48"/>
                <a:gd name="T45" fmla="*/ 26 h 51"/>
                <a:gd name="T46" fmla="*/ 7 w 48"/>
                <a:gd name="T47" fmla="*/ 26 h 51"/>
                <a:gd name="T48" fmla="*/ 6 w 48"/>
                <a:gd name="T49" fmla="*/ 27 h 51"/>
                <a:gd name="T50" fmla="*/ 1 w 48"/>
                <a:gd name="T51" fmla="*/ 29 h 51"/>
                <a:gd name="T52" fmla="*/ 4 w 48"/>
                <a:gd name="T53" fmla="*/ 38 h 51"/>
                <a:gd name="T54" fmla="*/ 19 w 48"/>
                <a:gd name="T55" fmla="*/ 29 h 51"/>
                <a:gd name="T56" fmla="*/ 18 w 48"/>
                <a:gd name="T57" fmla="*/ 27 h 51"/>
                <a:gd name="T58" fmla="*/ 18 w 48"/>
                <a:gd name="T59" fmla="*/ 26 h 51"/>
                <a:gd name="T60" fmla="*/ 18 w 48"/>
                <a:gd name="T61" fmla="*/ 25 h 51"/>
                <a:gd name="T62" fmla="*/ 18 w 48"/>
                <a:gd name="T63" fmla="*/ 23 h 51"/>
                <a:gd name="T64" fmla="*/ 21 w 48"/>
                <a:gd name="T65" fmla="*/ 20 h 51"/>
                <a:gd name="T66" fmla="*/ 21 w 48"/>
                <a:gd name="T67" fmla="*/ 20 h 51"/>
                <a:gd name="T68" fmla="*/ 24 w 48"/>
                <a:gd name="T69" fmla="*/ 20 h 51"/>
                <a:gd name="T70" fmla="*/ 28 w 48"/>
                <a:gd name="T71" fmla="*/ 24 h 51"/>
                <a:gd name="T72" fmla="*/ 28 w 48"/>
                <a:gd name="T73" fmla="*/ 24 h 51"/>
                <a:gd name="T74" fmla="*/ 28 w 48"/>
                <a:gd name="T75" fmla="*/ 24 h 51"/>
                <a:gd name="T76" fmla="*/ 28 w 48"/>
                <a:gd name="T77" fmla="*/ 25 h 51"/>
                <a:gd name="T78" fmla="*/ 28 w 48"/>
                <a:gd name="T79" fmla="*/ 27 h 51"/>
                <a:gd name="T80" fmla="*/ 24 w 48"/>
                <a:gd name="T81" fmla="*/ 30 h 51"/>
                <a:gd name="T82" fmla="*/ 24 w 48"/>
                <a:gd name="T83" fmla="*/ 31 h 51"/>
                <a:gd name="T84" fmla="*/ 21 w 48"/>
                <a:gd name="T85" fmla="*/ 30 h 51"/>
                <a:gd name="T86" fmla="*/ 21 w 48"/>
                <a:gd name="T87" fmla="*/ 30 h 51"/>
                <a:gd name="T88" fmla="*/ 20 w 48"/>
                <a:gd name="T89" fmla="*/ 30 h 51"/>
                <a:gd name="T90" fmla="*/ 19 w 48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4" y="38"/>
                  </a:moveTo>
                  <a:cubicBezTo>
                    <a:pt x="8" y="41"/>
                    <a:pt x="13" y="36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5" y="37"/>
                  </a:cubicBezTo>
                  <a:cubicBezTo>
                    <a:pt x="13" y="40"/>
                    <a:pt x="13" y="43"/>
                    <a:pt x="14" y="47"/>
                  </a:cubicBezTo>
                  <a:cubicBezTo>
                    <a:pt x="14" y="51"/>
                    <a:pt x="19" y="50"/>
                    <a:pt x="22" y="49"/>
                  </a:cubicBezTo>
                  <a:cubicBezTo>
                    <a:pt x="25" y="48"/>
                    <a:pt x="27" y="45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5" y="45"/>
                    <a:pt x="41" y="39"/>
                    <a:pt x="43" y="35"/>
                  </a:cubicBezTo>
                  <a:cubicBezTo>
                    <a:pt x="44" y="32"/>
                    <a:pt x="40" y="30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42" y="29"/>
                    <a:pt x="46" y="27"/>
                    <a:pt x="47" y="23"/>
                  </a:cubicBezTo>
                  <a:cubicBezTo>
                    <a:pt x="48" y="19"/>
                    <a:pt x="48" y="14"/>
                    <a:pt x="44" y="11"/>
                  </a:cubicBezTo>
                  <a:cubicBezTo>
                    <a:pt x="42" y="10"/>
                    <a:pt x="39" y="10"/>
                    <a:pt x="37" y="11"/>
                  </a:cubicBezTo>
                  <a:cubicBezTo>
                    <a:pt x="36" y="12"/>
                    <a:pt x="35" y="12"/>
                    <a:pt x="33" y="13"/>
                  </a:cubicBezTo>
                  <a:cubicBezTo>
                    <a:pt x="34" y="10"/>
                    <a:pt x="33" y="7"/>
                    <a:pt x="31" y="5"/>
                  </a:cubicBezTo>
                  <a:cubicBezTo>
                    <a:pt x="28" y="0"/>
                    <a:pt x="20" y="4"/>
                    <a:pt x="17" y="8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5" y="9"/>
                    <a:pt x="13" y="8"/>
                    <a:pt x="12" y="8"/>
                  </a:cubicBezTo>
                  <a:cubicBezTo>
                    <a:pt x="8" y="7"/>
                    <a:pt x="5" y="9"/>
                    <a:pt x="3" y="12"/>
                  </a:cubicBezTo>
                  <a:cubicBezTo>
                    <a:pt x="2" y="14"/>
                    <a:pt x="1" y="17"/>
                    <a:pt x="2" y="20"/>
                  </a:cubicBezTo>
                  <a:cubicBezTo>
                    <a:pt x="2" y="22"/>
                    <a:pt x="4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3" y="27"/>
                    <a:pt x="2" y="27"/>
                    <a:pt x="1" y="29"/>
                  </a:cubicBezTo>
                  <a:cubicBezTo>
                    <a:pt x="0" y="32"/>
                    <a:pt x="1" y="36"/>
                    <a:pt x="4" y="38"/>
                  </a:cubicBezTo>
                  <a:close/>
                  <a:moveTo>
                    <a:pt x="19" y="29"/>
                  </a:moveTo>
                  <a:cubicBezTo>
                    <a:pt x="18" y="28"/>
                    <a:pt x="18" y="28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6" y="21"/>
                    <a:pt x="27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7"/>
                  </a:cubicBezTo>
                  <a:cubicBezTo>
                    <a:pt x="27" y="29"/>
                    <a:pt x="26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80"/>
            <p:cNvSpPr>
              <a:spLocks noEditPoints="1"/>
            </p:cNvSpPr>
            <p:nvPr/>
          </p:nvSpPr>
          <p:spPr bwMode="auto">
            <a:xfrm>
              <a:off x="7894299" y="3496810"/>
              <a:ext cx="127000" cy="131763"/>
            </a:xfrm>
            <a:custGeom>
              <a:avLst/>
              <a:gdLst>
                <a:gd name="T0" fmla="*/ 4 w 49"/>
                <a:gd name="T1" fmla="*/ 38 h 51"/>
                <a:gd name="T2" fmla="*/ 17 w 49"/>
                <a:gd name="T3" fmla="*/ 34 h 51"/>
                <a:gd name="T4" fmla="*/ 17 w 49"/>
                <a:gd name="T5" fmla="*/ 34 h 51"/>
                <a:gd name="T6" fmla="*/ 16 w 49"/>
                <a:gd name="T7" fmla="*/ 36 h 51"/>
                <a:gd name="T8" fmla="*/ 14 w 49"/>
                <a:gd name="T9" fmla="*/ 47 h 51"/>
                <a:gd name="T10" fmla="*/ 23 w 49"/>
                <a:gd name="T11" fmla="*/ 48 h 51"/>
                <a:gd name="T12" fmla="*/ 27 w 49"/>
                <a:gd name="T13" fmla="*/ 42 h 51"/>
                <a:gd name="T14" fmla="*/ 27 w 49"/>
                <a:gd name="T15" fmla="*/ 41 h 51"/>
                <a:gd name="T16" fmla="*/ 31 w 49"/>
                <a:gd name="T17" fmla="*/ 43 h 51"/>
                <a:gd name="T18" fmla="*/ 43 w 49"/>
                <a:gd name="T19" fmla="*/ 35 h 51"/>
                <a:gd name="T20" fmla="*/ 38 w 49"/>
                <a:gd name="T21" fmla="*/ 28 h 51"/>
                <a:gd name="T22" fmla="*/ 38 w 49"/>
                <a:gd name="T23" fmla="*/ 28 h 51"/>
                <a:gd name="T24" fmla="*/ 48 w 49"/>
                <a:gd name="T25" fmla="*/ 23 h 51"/>
                <a:gd name="T26" fmla="*/ 45 w 49"/>
                <a:gd name="T27" fmla="*/ 11 h 51"/>
                <a:gd name="T28" fmla="*/ 38 w 49"/>
                <a:gd name="T29" fmla="*/ 11 h 51"/>
                <a:gd name="T30" fmla="*/ 34 w 49"/>
                <a:gd name="T31" fmla="*/ 13 h 51"/>
                <a:gd name="T32" fmla="*/ 32 w 49"/>
                <a:gd name="T33" fmla="*/ 5 h 51"/>
                <a:gd name="T34" fmla="*/ 18 w 49"/>
                <a:gd name="T35" fmla="*/ 8 h 51"/>
                <a:gd name="T36" fmla="*/ 17 w 49"/>
                <a:gd name="T37" fmla="*/ 10 h 51"/>
                <a:gd name="T38" fmla="*/ 12 w 49"/>
                <a:gd name="T39" fmla="*/ 8 h 51"/>
                <a:gd name="T40" fmla="*/ 4 w 49"/>
                <a:gd name="T41" fmla="*/ 11 h 51"/>
                <a:gd name="T42" fmla="*/ 2 w 49"/>
                <a:gd name="T43" fmla="*/ 20 h 51"/>
                <a:gd name="T44" fmla="*/ 7 w 49"/>
                <a:gd name="T45" fmla="*/ 26 h 51"/>
                <a:gd name="T46" fmla="*/ 8 w 49"/>
                <a:gd name="T47" fmla="*/ 26 h 51"/>
                <a:gd name="T48" fmla="*/ 6 w 49"/>
                <a:gd name="T49" fmla="*/ 27 h 51"/>
                <a:gd name="T50" fmla="*/ 2 w 49"/>
                <a:gd name="T51" fmla="*/ 29 h 51"/>
                <a:gd name="T52" fmla="*/ 4 w 49"/>
                <a:gd name="T53" fmla="*/ 38 h 51"/>
                <a:gd name="T54" fmla="*/ 20 w 49"/>
                <a:gd name="T55" fmla="*/ 29 h 51"/>
                <a:gd name="T56" fmla="*/ 18 w 49"/>
                <a:gd name="T57" fmla="*/ 27 h 51"/>
                <a:gd name="T58" fmla="*/ 18 w 49"/>
                <a:gd name="T59" fmla="*/ 26 h 51"/>
                <a:gd name="T60" fmla="*/ 18 w 49"/>
                <a:gd name="T61" fmla="*/ 25 h 51"/>
                <a:gd name="T62" fmla="*/ 19 w 49"/>
                <a:gd name="T63" fmla="*/ 23 h 51"/>
                <a:gd name="T64" fmla="*/ 22 w 49"/>
                <a:gd name="T65" fmla="*/ 20 h 51"/>
                <a:gd name="T66" fmla="*/ 22 w 49"/>
                <a:gd name="T67" fmla="*/ 20 h 51"/>
                <a:gd name="T68" fmla="*/ 25 w 49"/>
                <a:gd name="T69" fmla="*/ 20 h 51"/>
                <a:gd name="T70" fmla="*/ 29 w 49"/>
                <a:gd name="T71" fmla="*/ 24 h 51"/>
                <a:gd name="T72" fmla="*/ 29 w 49"/>
                <a:gd name="T73" fmla="*/ 24 h 51"/>
                <a:gd name="T74" fmla="*/ 28 w 49"/>
                <a:gd name="T75" fmla="*/ 24 h 51"/>
                <a:gd name="T76" fmla="*/ 29 w 49"/>
                <a:gd name="T77" fmla="*/ 24 h 51"/>
                <a:gd name="T78" fmla="*/ 28 w 49"/>
                <a:gd name="T79" fmla="*/ 27 h 51"/>
                <a:gd name="T80" fmla="*/ 25 w 49"/>
                <a:gd name="T81" fmla="*/ 30 h 51"/>
                <a:gd name="T82" fmla="*/ 24 w 49"/>
                <a:gd name="T83" fmla="*/ 30 h 51"/>
                <a:gd name="T84" fmla="*/ 21 w 49"/>
                <a:gd name="T85" fmla="*/ 30 h 51"/>
                <a:gd name="T86" fmla="*/ 21 w 49"/>
                <a:gd name="T87" fmla="*/ 30 h 51"/>
                <a:gd name="T88" fmla="*/ 21 w 49"/>
                <a:gd name="T89" fmla="*/ 30 h 51"/>
                <a:gd name="T90" fmla="*/ 20 w 49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1">
                  <a:moveTo>
                    <a:pt x="4" y="38"/>
                  </a:moveTo>
                  <a:cubicBezTo>
                    <a:pt x="9" y="41"/>
                    <a:pt x="14" y="36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4" y="40"/>
                    <a:pt x="13" y="43"/>
                    <a:pt x="14" y="47"/>
                  </a:cubicBezTo>
                  <a:cubicBezTo>
                    <a:pt x="15" y="51"/>
                    <a:pt x="19" y="50"/>
                    <a:pt x="23" y="48"/>
                  </a:cubicBezTo>
                  <a:cubicBezTo>
                    <a:pt x="25" y="47"/>
                    <a:pt x="27" y="45"/>
                    <a:pt x="27" y="42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8" y="42"/>
                    <a:pt x="30" y="42"/>
                    <a:pt x="31" y="43"/>
                  </a:cubicBezTo>
                  <a:cubicBezTo>
                    <a:pt x="36" y="45"/>
                    <a:pt x="42" y="39"/>
                    <a:pt x="43" y="35"/>
                  </a:cubicBezTo>
                  <a:cubicBezTo>
                    <a:pt x="45" y="32"/>
                    <a:pt x="41" y="30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29"/>
                    <a:pt x="47" y="27"/>
                    <a:pt x="48" y="23"/>
                  </a:cubicBezTo>
                  <a:cubicBezTo>
                    <a:pt x="49" y="19"/>
                    <a:pt x="48" y="14"/>
                    <a:pt x="45" y="11"/>
                  </a:cubicBezTo>
                  <a:cubicBezTo>
                    <a:pt x="43" y="10"/>
                    <a:pt x="40" y="10"/>
                    <a:pt x="38" y="11"/>
                  </a:cubicBezTo>
                  <a:cubicBezTo>
                    <a:pt x="37" y="12"/>
                    <a:pt x="35" y="12"/>
                    <a:pt x="34" y="13"/>
                  </a:cubicBezTo>
                  <a:cubicBezTo>
                    <a:pt x="34" y="10"/>
                    <a:pt x="34" y="7"/>
                    <a:pt x="32" y="5"/>
                  </a:cubicBezTo>
                  <a:cubicBezTo>
                    <a:pt x="28" y="0"/>
                    <a:pt x="21" y="4"/>
                    <a:pt x="18" y="8"/>
                  </a:cubicBezTo>
                  <a:cubicBezTo>
                    <a:pt x="17" y="8"/>
                    <a:pt x="17" y="9"/>
                    <a:pt x="17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8" y="7"/>
                    <a:pt x="6" y="8"/>
                    <a:pt x="4" y="11"/>
                  </a:cubicBezTo>
                  <a:cubicBezTo>
                    <a:pt x="2" y="14"/>
                    <a:pt x="1" y="17"/>
                    <a:pt x="2" y="20"/>
                  </a:cubicBezTo>
                  <a:cubicBezTo>
                    <a:pt x="3" y="22"/>
                    <a:pt x="5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7"/>
                    <a:pt x="6" y="27"/>
                  </a:cubicBezTo>
                  <a:cubicBezTo>
                    <a:pt x="4" y="27"/>
                    <a:pt x="3" y="27"/>
                    <a:pt x="2" y="29"/>
                  </a:cubicBezTo>
                  <a:cubicBezTo>
                    <a:pt x="0" y="32"/>
                    <a:pt x="1" y="36"/>
                    <a:pt x="4" y="38"/>
                  </a:cubicBezTo>
                  <a:close/>
                  <a:moveTo>
                    <a:pt x="20" y="29"/>
                  </a:moveTo>
                  <a:cubicBezTo>
                    <a:pt x="19" y="28"/>
                    <a:pt x="19" y="28"/>
                    <a:pt x="18" y="27"/>
                  </a:cubicBezTo>
                  <a:cubicBezTo>
                    <a:pt x="18" y="27"/>
                    <a:pt x="18" y="26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5" y="20"/>
                  </a:cubicBezTo>
                  <a:cubicBezTo>
                    <a:pt x="27" y="21"/>
                    <a:pt x="28" y="22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29" y="25"/>
                    <a:pt x="29" y="26"/>
                    <a:pt x="28" y="27"/>
                  </a:cubicBezTo>
                  <a:cubicBezTo>
                    <a:pt x="28" y="29"/>
                    <a:pt x="27" y="30"/>
                    <a:pt x="25" y="30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3" y="31"/>
                    <a:pt x="22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0" y="29"/>
                    <a:pt x="20" y="2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81"/>
            <p:cNvSpPr>
              <a:spLocks noEditPoints="1"/>
            </p:cNvSpPr>
            <p:nvPr/>
          </p:nvSpPr>
          <p:spPr bwMode="auto">
            <a:xfrm>
              <a:off x="7848262" y="3145972"/>
              <a:ext cx="123825" cy="131763"/>
            </a:xfrm>
            <a:custGeom>
              <a:avLst/>
              <a:gdLst>
                <a:gd name="T0" fmla="*/ 4 w 48"/>
                <a:gd name="T1" fmla="*/ 38 h 51"/>
                <a:gd name="T2" fmla="*/ 16 w 48"/>
                <a:gd name="T3" fmla="*/ 34 h 51"/>
                <a:gd name="T4" fmla="*/ 16 w 48"/>
                <a:gd name="T5" fmla="*/ 34 h 51"/>
                <a:gd name="T6" fmla="*/ 15 w 48"/>
                <a:gd name="T7" fmla="*/ 36 h 51"/>
                <a:gd name="T8" fmla="*/ 13 w 48"/>
                <a:gd name="T9" fmla="*/ 47 h 51"/>
                <a:gd name="T10" fmla="*/ 22 w 48"/>
                <a:gd name="T11" fmla="*/ 49 h 51"/>
                <a:gd name="T12" fmla="*/ 27 w 48"/>
                <a:gd name="T13" fmla="*/ 42 h 51"/>
                <a:gd name="T14" fmla="*/ 27 w 48"/>
                <a:gd name="T15" fmla="*/ 41 h 51"/>
                <a:gd name="T16" fmla="*/ 30 w 48"/>
                <a:gd name="T17" fmla="*/ 43 h 51"/>
                <a:gd name="T18" fmla="*/ 43 w 48"/>
                <a:gd name="T19" fmla="*/ 35 h 51"/>
                <a:gd name="T20" fmla="*/ 37 w 48"/>
                <a:gd name="T21" fmla="*/ 28 h 51"/>
                <a:gd name="T22" fmla="*/ 37 w 48"/>
                <a:gd name="T23" fmla="*/ 28 h 51"/>
                <a:gd name="T24" fmla="*/ 47 w 48"/>
                <a:gd name="T25" fmla="*/ 23 h 51"/>
                <a:gd name="T26" fmla="*/ 44 w 48"/>
                <a:gd name="T27" fmla="*/ 11 h 51"/>
                <a:gd name="T28" fmla="*/ 37 w 48"/>
                <a:gd name="T29" fmla="*/ 11 h 51"/>
                <a:gd name="T30" fmla="*/ 33 w 48"/>
                <a:gd name="T31" fmla="*/ 13 h 51"/>
                <a:gd name="T32" fmla="*/ 31 w 48"/>
                <a:gd name="T33" fmla="*/ 5 h 51"/>
                <a:gd name="T34" fmla="*/ 17 w 48"/>
                <a:gd name="T35" fmla="*/ 8 h 51"/>
                <a:gd name="T36" fmla="*/ 16 w 48"/>
                <a:gd name="T37" fmla="*/ 10 h 51"/>
                <a:gd name="T38" fmla="*/ 12 w 48"/>
                <a:gd name="T39" fmla="*/ 8 h 51"/>
                <a:gd name="T40" fmla="*/ 3 w 48"/>
                <a:gd name="T41" fmla="*/ 12 h 51"/>
                <a:gd name="T42" fmla="*/ 2 w 48"/>
                <a:gd name="T43" fmla="*/ 20 h 51"/>
                <a:gd name="T44" fmla="*/ 7 w 48"/>
                <a:gd name="T45" fmla="*/ 26 h 51"/>
                <a:gd name="T46" fmla="*/ 7 w 48"/>
                <a:gd name="T47" fmla="*/ 26 h 51"/>
                <a:gd name="T48" fmla="*/ 6 w 48"/>
                <a:gd name="T49" fmla="*/ 27 h 51"/>
                <a:gd name="T50" fmla="*/ 1 w 48"/>
                <a:gd name="T51" fmla="*/ 29 h 51"/>
                <a:gd name="T52" fmla="*/ 4 w 48"/>
                <a:gd name="T53" fmla="*/ 38 h 51"/>
                <a:gd name="T54" fmla="*/ 19 w 48"/>
                <a:gd name="T55" fmla="*/ 29 h 51"/>
                <a:gd name="T56" fmla="*/ 18 w 48"/>
                <a:gd name="T57" fmla="*/ 27 h 51"/>
                <a:gd name="T58" fmla="*/ 18 w 48"/>
                <a:gd name="T59" fmla="*/ 26 h 51"/>
                <a:gd name="T60" fmla="*/ 18 w 48"/>
                <a:gd name="T61" fmla="*/ 25 h 51"/>
                <a:gd name="T62" fmla="*/ 18 w 48"/>
                <a:gd name="T63" fmla="*/ 23 h 51"/>
                <a:gd name="T64" fmla="*/ 21 w 48"/>
                <a:gd name="T65" fmla="*/ 20 h 51"/>
                <a:gd name="T66" fmla="*/ 21 w 48"/>
                <a:gd name="T67" fmla="*/ 20 h 51"/>
                <a:gd name="T68" fmla="*/ 24 w 48"/>
                <a:gd name="T69" fmla="*/ 20 h 51"/>
                <a:gd name="T70" fmla="*/ 28 w 48"/>
                <a:gd name="T71" fmla="*/ 24 h 51"/>
                <a:gd name="T72" fmla="*/ 28 w 48"/>
                <a:gd name="T73" fmla="*/ 24 h 51"/>
                <a:gd name="T74" fmla="*/ 28 w 48"/>
                <a:gd name="T75" fmla="*/ 24 h 51"/>
                <a:gd name="T76" fmla="*/ 28 w 48"/>
                <a:gd name="T77" fmla="*/ 24 h 51"/>
                <a:gd name="T78" fmla="*/ 28 w 48"/>
                <a:gd name="T79" fmla="*/ 27 h 51"/>
                <a:gd name="T80" fmla="*/ 24 w 48"/>
                <a:gd name="T81" fmla="*/ 30 h 51"/>
                <a:gd name="T82" fmla="*/ 24 w 48"/>
                <a:gd name="T83" fmla="*/ 30 h 51"/>
                <a:gd name="T84" fmla="*/ 21 w 48"/>
                <a:gd name="T85" fmla="*/ 30 h 51"/>
                <a:gd name="T86" fmla="*/ 20 w 48"/>
                <a:gd name="T87" fmla="*/ 30 h 51"/>
                <a:gd name="T88" fmla="*/ 20 w 48"/>
                <a:gd name="T89" fmla="*/ 30 h 51"/>
                <a:gd name="T90" fmla="*/ 19 w 48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4" y="38"/>
                  </a:moveTo>
                  <a:cubicBezTo>
                    <a:pt x="8" y="41"/>
                    <a:pt x="13" y="36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5" y="36"/>
                  </a:cubicBezTo>
                  <a:cubicBezTo>
                    <a:pt x="13" y="40"/>
                    <a:pt x="13" y="43"/>
                    <a:pt x="13" y="47"/>
                  </a:cubicBezTo>
                  <a:cubicBezTo>
                    <a:pt x="14" y="51"/>
                    <a:pt x="19" y="50"/>
                    <a:pt x="22" y="49"/>
                  </a:cubicBezTo>
                  <a:cubicBezTo>
                    <a:pt x="25" y="48"/>
                    <a:pt x="27" y="45"/>
                    <a:pt x="27" y="42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8" y="42"/>
                    <a:pt x="29" y="42"/>
                    <a:pt x="30" y="43"/>
                  </a:cubicBezTo>
                  <a:cubicBezTo>
                    <a:pt x="35" y="45"/>
                    <a:pt x="41" y="39"/>
                    <a:pt x="43" y="35"/>
                  </a:cubicBezTo>
                  <a:cubicBezTo>
                    <a:pt x="44" y="32"/>
                    <a:pt x="40" y="30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9"/>
                    <a:pt x="46" y="27"/>
                    <a:pt x="47" y="23"/>
                  </a:cubicBezTo>
                  <a:cubicBezTo>
                    <a:pt x="48" y="19"/>
                    <a:pt x="47" y="14"/>
                    <a:pt x="44" y="11"/>
                  </a:cubicBezTo>
                  <a:cubicBezTo>
                    <a:pt x="42" y="10"/>
                    <a:pt x="39" y="10"/>
                    <a:pt x="37" y="11"/>
                  </a:cubicBezTo>
                  <a:cubicBezTo>
                    <a:pt x="36" y="12"/>
                    <a:pt x="35" y="12"/>
                    <a:pt x="33" y="13"/>
                  </a:cubicBezTo>
                  <a:cubicBezTo>
                    <a:pt x="34" y="10"/>
                    <a:pt x="33" y="7"/>
                    <a:pt x="31" y="5"/>
                  </a:cubicBezTo>
                  <a:cubicBezTo>
                    <a:pt x="28" y="0"/>
                    <a:pt x="20" y="4"/>
                    <a:pt x="17" y="8"/>
                  </a:cubicBezTo>
                  <a:cubicBezTo>
                    <a:pt x="17" y="8"/>
                    <a:pt x="16" y="9"/>
                    <a:pt x="16" y="10"/>
                  </a:cubicBezTo>
                  <a:cubicBezTo>
                    <a:pt x="15" y="9"/>
                    <a:pt x="13" y="8"/>
                    <a:pt x="12" y="8"/>
                  </a:cubicBezTo>
                  <a:cubicBezTo>
                    <a:pt x="8" y="7"/>
                    <a:pt x="5" y="8"/>
                    <a:pt x="3" y="12"/>
                  </a:cubicBezTo>
                  <a:cubicBezTo>
                    <a:pt x="2" y="14"/>
                    <a:pt x="1" y="17"/>
                    <a:pt x="2" y="20"/>
                  </a:cubicBezTo>
                  <a:cubicBezTo>
                    <a:pt x="2" y="22"/>
                    <a:pt x="4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6" y="27"/>
                    <a:pt x="6" y="27"/>
                  </a:cubicBezTo>
                  <a:cubicBezTo>
                    <a:pt x="3" y="27"/>
                    <a:pt x="2" y="27"/>
                    <a:pt x="1" y="29"/>
                  </a:cubicBezTo>
                  <a:cubicBezTo>
                    <a:pt x="0" y="32"/>
                    <a:pt x="1" y="36"/>
                    <a:pt x="4" y="38"/>
                  </a:cubicBezTo>
                  <a:close/>
                  <a:moveTo>
                    <a:pt x="19" y="29"/>
                  </a:moveTo>
                  <a:cubicBezTo>
                    <a:pt x="18" y="28"/>
                    <a:pt x="18" y="28"/>
                    <a:pt x="18" y="27"/>
                  </a:cubicBezTo>
                  <a:cubicBezTo>
                    <a:pt x="18" y="27"/>
                    <a:pt x="18" y="26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3" y="20"/>
                    <a:pt x="24" y="20"/>
                  </a:cubicBezTo>
                  <a:cubicBezTo>
                    <a:pt x="26" y="21"/>
                    <a:pt x="27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8" y="27"/>
                  </a:cubicBezTo>
                  <a:cubicBezTo>
                    <a:pt x="27" y="29"/>
                    <a:pt x="26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1"/>
                    <a:pt x="21" y="30"/>
                    <a:pt x="21" y="30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82"/>
            <p:cNvSpPr>
              <a:spLocks noEditPoints="1"/>
            </p:cNvSpPr>
            <p:nvPr/>
          </p:nvSpPr>
          <p:spPr bwMode="auto">
            <a:xfrm>
              <a:off x="7859374" y="2906260"/>
              <a:ext cx="100013" cy="106363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8 h 41"/>
                <a:gd name="T4" fmla="*/ 13 w 39"/>
                <a:gd name="T5" fmla="*/ 28 h 41"/>
                <a:gd name="T6" fmla="*/ 12 w 39"/>
                <a:gd name="T7" fmla="*/ 30 h 41"/>
                <a:gd name="T8" fmla="*/ 11 w 39"/>
                <a:gd name="T9" fmla="*/ 38 h 41"/>
                <a:gd name="T10" fmla="*/ 18 w 39"/>
                <a:gd name="T11" fmla="*/ 40 h 41"/>
                <a:gd name="T12" fmla="*/ 22 w 39"/>
                <a:gd name="T13" fmla="*/ 35 h 41"/>
                <a:gd name="T14" fmla="*/ 22 w 39"/>
                <a:gd name="T15" fmla="*/ 34 h 41"/>
                <a:gd name="T16" fmla="*/ 24 w 39"/>
                <a:gd name="T17" fmla="*/ 35 h 41"/>
                <a:gd name="T18" fmla="*/ 34 w 39"/>
                <a:gd name="T19" fmla="*/ 29 h 41"/>
                <a:gd name="T20" fmla="*/ 30 w 39"/>
                <a:gd name="T21" fmla="*/ 23 h 41"/>
                <a:gd name="T22" fmla="*/ 30 w 39"/>
                <a:gd name="T23" fmla="*/ 23 h 41"/>
                <a:gd name="T24" fmla="*/ 38 w 39"/>
                <a:gd name="T25" fmla="*/ 19 h 41"/>
                <a:gd name="T26" fmla="*/ 35 w 39"/>
                <a:gd name="T27" fmla="*/ 10 h 41"/>
                <a:gd name="T28" fmla="*/ 30 w 39"/>
                <a:gd name="T29" fmla="*/ 10 h 41"/>
                <a:gd name="T30" fmla="*/ 27 w 39"/>
                <a:gd name="T31" fmla="*/ 11 h 41"/>
                <a:gd name="T32" fmla="*/ 25 w 39"/>
                <a:gd name="T33" fmla="*/ 4 h 41"/>
                <a:gd name="T34" fmla="*/ 14 w 39"/>
                <a:gd name="T35" fmla="*/ 7 h 41"/>
                <a:gd name="T36" fmla="*/ 13 w 39"/>
                <a:gd name="T37" fmla="*/ 9 h 41"/>
                <a:gd name="T38" fmla="*/ 9 w 39"/>
                <a:gd name="T39" fmla="*/ 7 h 41"/>
                <a:gd name="T40" fmla="*/ 3 w 39"/>
                <a:gd name="T41" fmla="*/ 10 h 41"/>
                <a:gd name="T42" fmla="*/ 1 w 39"/>
                <a:gd name="T43" fmla="*/ 16 h 41"/>
                <a:gd name="T44" fmla="*/ 5 w 39"/>
                <a:gd name="T45" fmla="*/ 21 h 41"/>
                <a:gd name="T46" fmla="*/ 6 w 39"/>
                <a:gd name="T47" fmla="*/ 22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5 w 39"/>
                <a:gd name="T55" fmla="*/ 24 h 41"/>
                <a:gd name="T56" fmla="*/ 14 w 39"/>
                <a:gd name="T57" fmla="*/ 22 h 41"/>
                <a:gd name="T58" fmla="*/ 14 w 39"/>
                <a:gd name="T59" fmla="*/ 22 h 41"/>
                <a:gd name="T60" fmla="*/ 14 w 39"/>
                <a:gd name="T61" fmla="*/ 21 h 41"/>
                <a:gd name="T62" fmla="*/ 15 w 39"/>
                <a:gd name="T63" fmla="*/ 19 h 41"/>
                <a:gd name="T64" fmla="*/ 17 w 39"/>
                <a:gd name="T65" fmla="*/ 17 h 41"/>
                <a:gd name="T66" fmla="*/ 17 w 39"/>
                <a:gd name="T67" fmla="*/ 17 h 41"/>
                <a:gd name="T68" fmla="*/ 19 w 39"/>
                <a:gd name="T69" fmla="*/ 17 h 41"/>
                <a:gd name="T70" fmla="*/ 23 w 39"/>
                <a:gd name="T71" fmla="*/ 20 h 41"/>
                <a:gd name="T72" fmla="*/ 23 w 39"/>
                <a:gd name="T73" fmla="*/ 20 h 41"/>
                <a:gd name="T74" fmla="*/ 22 w 39"/>
                <a:gd name="T75" fmla="*/ 20 h 41"/>
                <a:gd name="T76" fmla="*/ 23 w 39"/>
                <a:gd name="T77" fmla="*/ 20 h 41"/>
                <a:gd name="T78" fmla="*/ 22 w 39"/>
                <a:gd name="T79" fmla="*/ 22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5 h 41"/>
                <a:gd name="T86" fmla="*/ 17 w 39"/>
                <a:gd name="T87" fmla="*/ 24 h 41"/>
                <a:gd name="T88" fmla="*/ 16 w 39"/>
                <a:gd name="T89" fmla="*/ 25 h 41"/>
                <a:gd name="T90" fmla="*/ 15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4"/>
                    <a:pt x="11" y="30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1" y="33"/>
                    <a:pt x="10" y="35"/>
                    <a:pt x="11" y="38"/>
                  </a:cubicBezTo>
                  <a:cubicBezTo>
                    <a:pt x="12" y="41"/>
                    <a:pt x="15" y="41"/>
                    <a:pt x="18" y="40"/>
                  </a:cubicBezTo>
                  <a:cubicBezTo>
                    <a:pt x="20" y="39"/>
                    <a:pt x="22" y="37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5"/>
                    <a:pt x="24" y="35"/>
                  </a:cubicBezTo>
                  <a:cubicBezTo>
                    <a:pt x="28" y="37"/>
                    <a:pt x="33" y="32"/>
                    <a:pt x="34" y="29"/>
                  </a:cubicBezTo>
                  <a:cubicBezTo>
                    <a:pt x="35" y="27"/>
                    <a:pt x="32" y="25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24"/>
                    <a:pt x="37" y="23"/>
                    <a:pt x="38" y="19"/>
                  </a:cubicBezTo>
                  <a:cubicBezTo>
                    <a:pt x="39" y="16"/>
                    <a:pt x="38" y="12"/>
                    <a:pt x="35" y="10"/>
                  </a:cubicBezTo>
                  <a:cubicBezTo>
                    <a:pt x="34" y="9"/>
                    <a:pt x="32" y="9"/>
                    <a:pt x="30" y="10"/>
                  </a:cubicBezTo>
                  <a:cubicBezTo>
                    <a:pt x="29" y="10"/>
                    <a:pt x="28" y="10"/>
                    <a:pt x="27" y="11"/>
                  </a:cubicBezTo>
                  <a:cubicBezTo>
                    <a:pt x="27" y="9"/>
                    <a:pt x="27" y="6"/>
                    <a:pt x="25" y="4"/>
                  </a:cubicBezTo>
                  <a:cubicBezTo>
                    <a:pt x="22" y="0"/>
                    <a:pt x="16" y="4"/>
                    <a:pt x="14" y="7"/>
                  </a:cubicBezTo>
                  <a:cubicBezTo>
                    <a:pt x="14" y="7"/>
                    <a:pt x="13" y="8"/>
                    <a:pt x="13" y="9"/>
                  </a:cubicBezTo>
                  <a:cubicBezTo>
                    <a:pt x="12" y="8"/>
                    <a:pt x="11" y="7"/>
                    <a:pt x="9" y="7"/>
                  </a:cubicBezTo>
                  <a:cubicBezTo>
                    <a:pt x="6" y="6"/>
                    <a:pt x="4" y="7"/>
                    <a:pt x="3" y="10"/>
                  </a:cubicBezTo>
                  <a:cubicBezTo>
                    <a:pt x="1" y="12"/>
                    <a:pt x="1" y="14"/>
                    <a:pt x="1" y="16"/>
                  </a:cubicBezTo>
                  <a:cubicBezTo>
                    <a:pt x="2" y="18"/>
                    <a:pt x="3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6"/>
                    <a:pt x="1" y="30"/>
                    <a:pt x="3" y="31"/>
                  </a:cubicBezTo>
                  <a:close/>
                  <a:moveTo>
                    <a:pt x="15" y="24"/>
                  </a:moveTo>
                  <a:cubicBezTo>
                    <a:pt x="15" y="23"/>
                    <a:pt x="15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21" y="17"/>
                    <a:pt x="22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2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4"/>
                    <a:pt x="16" y="24"/>
                    <a:pt x="15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83"/>
            <p:cNvSpPr>
              <a:spLocks noEditPoints="1"/>
            </p:cNvSpPr>
            <p:nvPr/>
          </p:nvSpPr>
          <p:spPr bwMode="auto">
            <a:xfrm>
              <a:off x="7735549" y="3257097"/>
              <a:ext cx="100013" cy="106363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7 h 41"/>
                <a:gd name="T4" fmla="*/ 14 w 39"/>
                <a:gd name="T5" fmla="*/ 27 h 41"/>
                <a:gd name="T6" fmla="*/ 13 w 39"/>
                <a:gd name="T7" fmla="*/ 30 h 41"/>
                <a:gd name="T8" fmla="*/ 11 w 39"/>
                <a:gd name="T9" fmla="*/ 38 h 41"/>
                <a:gd name="T10" fmla="*/ 18 w 39"/>
                <a:gd name="T11" fmla="*/ 39 h 41"/>
                <a:gd name="T12" fmla="*/ 22 w 39"/>
                <a:gd name="T13" fmla="*/ 34 h 41"/>
                <a:gd name="T14" fmla="*/ 22 w 39"/>
                <a:gd name="T15" fmla="*/ 33 h 41"/>
                <a:gd name="T16" fmla="*/ 25 w 39"/>
                <a:gd name="T17" fmla="*/ 35 h 41"/>
                <a:gd name="T18" fmla="*/ 35 w 39"/>
                <a:gd name="T19" fmla="*/ 29 h 41"/>
                <a:gd name="T20" fmla="*/ 30 w 39"/>
                <a:gd name="T21" fmla="*/ 23 h 41"/>
                <a:gd name="T22" fmla="*/ 30 w 39"/>
                <a:gd name="T23" fmla="*/ 23 h 41"/>
                <a:gd name="T24" fmla="*/ 38 w 39"/>
                <a:gd name="T25" fmla="*/ 18 h 41"/>
                <a:gd name="T26" fmla="*/ 36 w 39"/>
                <a:gd name="T27" fmla="*/ 9 h 41"/>
                <a:gd name="T28" fmla="*/ 30 w 39"/>
                <a:gd name="T29" fmla="*/ 9 h 41"/>
                <a:gd name="T30" fmla="*/ 27 w 39"/>
                <a:gd name="T31" fmla="*/ 11 h 41"/>
                <a:gd name="T32" fmla="*/ 26 w 39"/>
                <a:gd name="T33" fmla="*/ 4 h 41"/>
                <a:gd name="T34" fmla="*/ 14 w 39"/>
                <a:gd name="T35" fmla="*/ 6 h 41"/>
                <a:gd name="T36" fmla="*/ 14 w 39"/>
                <a:gd name="T37" fmla="*/ 8 h 41"/>
                <a:gd name="T38" fmla="*/ 10 w 39"/>
                <a:gd name="T39" fmla="*/ 6 h 41"/>
                <a:gd name="T40" fmla="*/ 3 w 39"/>
                <a:gd name="T41" fmla="*/ 9 h 41"/>
                <a:gd name="T42" fmla="*/ 2 w 39"/>
                <a:gd name="T43" fmla="*/ 16 h 41"/>
                <a:gd name="T44" fmla="*/ 6 w 39"/>
                <a:gd name="T45" fmla="*/ 21 h 41"/>
                <a:gd name="T46" fmla="*/ 7 w 39"/>
                <a:gd name="T47" fmla="*/ 21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6 w 39"/>
                <a:gd name="T55" fmla="*/ 23 h 41"/>
                <a:gd name="T56" fmla="*/ 15 w 39"/>
                <a:gd name="T57" fmla="*/ 22 h 41"/>
                <a:gd name="T58" fmla="*/ 15 w 39"/>
                <a:gd name="T59" fmla="*/ 21 h 41"/>
                <a:gd name="T60" fmla="*/ 15 w 39"/>
                <a:gd name="T61" fmla="*/ 20 h 41"/>
                <a:gd name="T62" fmla="*/ 15 w 39"/>
                <a:gd name="T63" fmla="*/ 19 h 41"/>
                <a:gd name="T64" fmla="*/ 18 w 39"/>
                <a:gd name="T65" fmla="*/ 17 h 41"/>
                <a:gd name="T66" fmla="*/ 18 w 39"/>
                <a:gd name="T67" fmla="*/ 16 h 41"/>
                <a:gd name="T68" fmla="*/ 20 w 39"/>
                <a:gd name="T69" fmla="*/ 16 h 41"/>
                <a:gd name="T70" fmla="*/ 23 w 39"/>
                <a:gd name="T71" fmla="*/ 19 h 41"/>
                <a:gd name="T72" fmla="*/ 23 w 39"/>
                <a:gd name="T73" fmla="*/ 20 h 41"/>
                <a:gd name="T74" fmla="*/ 23 w 39"/>
                <a:gd name="T75" fmla="*/ 20 h 41"/>
                <a:gd name="T76" fmla="*/ 23 w 39"/>
                <a:gd name="T77" fmla="*/ 20 h 41"/>
                <a:gd name="T78" fmla="*/ 23 w 39"/>
                <a:gd name="T79" fmla="*/ 22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4 h 41"/>
                <a:gd name="T86" fmla="*/ 17 w 39"/>
                <a:gd name="T87" fmla="*/ 24 h 41"/>
                <a:gd name="T88" fmla="*/ 17 w 39"/>
                <a:gd name="T89" fmla="*/ 24 h 41"/>
                <a:gd name="T90" fmla="*/ 16 w 39"/>
                <a:gd name="T9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3"/>
                    <a:pt x="11" y="29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1" y="32"/>
                    <a:pt x="11" y="35"/>
                    <a:pt x="11" y="38"/>
                  </a:cubicBezTo>
                  <a:cubicBezTo>
                    <a:pt x="12" y="41"/>
                    <a:pt x="15" y="40"/>
                    <a:pt x="18" y="39"/>
                  </a:cubicBezTo>
                  <a:cubicBezTo>
                    <a:pt x="20" y="38"/>
                    <a:pt x="22" y="36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3" y="34"/>
                    <a:pt x="24" y="34"/>
                    <a:pt x="25" y="35"/>
                  </a:cubicBezTo>
                  <a:cubicBezTo>
                    <a:pt x="29" y="36"/>
                    <a:pt x="34" y="32"/>
                    <a:pt x="35" y="29"/>
                  </a:cubicBezTo>
                  <a:cubicBezTo>
                    <a:pt x="36" y="26"/>
                    <a:pt x="33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23"/>
                    <a:pt x="38" y="22"/>
                    <a:pt x="38" y="18"/>
                  </a:cubicBezTo>
                  <a:cubicBezTo>
                    <a:pt x="39" y="15"/>
                    <a:pt x="39" y="12"/>
                    <a:pt x="36" y="9"/>
                  </a:cubicBezTo>
                  <a:cubicBezTo>
                    <a:pt x="34" y="8"/>
                    <a:pt x="32" y="9"/>
                    <a:pt x="30" y="9"/>
                  </a:cubicBezTo>
                  <a:cubicBezTo>
                    <a:pt x="29" y="10"/>
                    <a:pt x="28" y="10"/>
                    <a:pt x="27" y="11"/>
                  </a:cubicBezTo>
                  <a:cubicBezTo>
                    <a:pt x="28" y="8"/>
                    <a:pt x="27" y="6"/>
                    <a:pt x="26" y="4"/>
                  </a:cubicBezTo>
                  <a:cubicBezTo>
                    <a:pt x="23" y="0"/>
                    <a:pt x="17" y="4"/>
                    <a:pt x="14" y="6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7" y="6"/>
                    <a:pt x="4" y="7"/>
                    <a:pt x="3" y="9"/>
                  </a:cubicBezTo>
                  <a:cubicBezTo>
                    <a:pt x="2" y="12"/>
                    <a:pt x="1" y="14"/>
                    <a:pt x="2" y="16"/>
                  </a:cubicBezTo>
                  <a:cubicBezTo>
                    <a:pt x="2" y="18"/>
                    <a:pt x="4" y="20"/>
                    <a:pt x="6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6" y="21"/>
                    <a:pt x="6" y="22"/>
                    <a:pt x="5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29"/>
                    <a:pt x="3" y="31"/>
                  </a:cubicBezTo>
                  <a:close/>
                  <a:moveTo>
                    <a:pt x="16" y="23"/>
                  </a:move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6" y="18"/>
                    <a:pt x="16" y="17"/>
                    <a:pt x="18" y="17"/>
                  </a:cubicBez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1" y="17"/>
                    <a:pt x="23" y="18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284"/>
            <p:cNvSpPr>
              <a:spLocks noEditPoints="1"/>
            </p:cNvSpPr>
            <p:nvPr/>
          </p:nvSpPr>
          <p:spPr bwMode="auto">
            <a:xfrm>
              <a:off x="7824449" y="3800022"/>
              <a:ext cx="101600" cy="104775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8 h 41"/>
                <a:gd name="T4" fmla="*/ 13 w 39"/>
                <a:gd name="T5" fmla="*/ 28 h 41"/>
                <a:gd name="T6" fmla="*/ 12 w 39"/>
                <a:gd name="T7" fmla="*/ 30 h 41"/>
                <a:gd name="T8" fmla="*/ 11 w 39"/>
                <a:gd name="T9" fmla="*/ 38 h 41"/>
                <a:gd name="T10" fmla="*/ 18 w 39"/>
                <a:gd name="T11" fmla="*/ 40 h 41"/>
                <a:gd name="T12" fmla="*/ 22 w 39"/>
                <a:gd name="T13" fmla="*/ 35 h 41"/>
                <a:gd name="T14" fmla="*/ 22 w 39"/>
                <a:gd name="T15" fmla="*/ 34 h 41"/>
                <a:gd name="T16" fmla="*/ 24 w 39"/>
                <a:gd name="T17" fmla="*/ 35 h 41"/>
                <a:gd name="T18" fmla="*/ 35 w 39"/>
                <a:gd name="T19" fmla="*/ 29 h 41"/>
                <a:gd name="T20" fmla="*/ 30 w 39"/>
                <a:gd name="T21" fmla="*/ 24 h 41"/>
                <a:gd name="T22" fmla="*/ 30 w 39"/>
                <a:gd name="T23" fmla="*/ 24 h 41"/>
                <a:gd name="T24" fmla="*/ 38 w 39"/>
                <a:gd name="T25" fmla="*/ 19 h 41"/>
                <a:gd name="T26" fmla="*/ 35 w 39"/>
                <a:gd name="T27" fmla="*/ 10 h 41"/>
                <a:gd name="T28" fmla="*/ 30 w 39"/>
                <a:gd name="T29" fmla="*/ 10 h 41"/>
                <a:gd name="T30" fmla="*/ 27 w 39"/>
                <a:gd name="T31" fmla="*/ 11 h 41"/>
                <a:gd name="T32" fmla="*/ 25 w 39"/>
                <a:gd name="T33" fmla="*/ 5 h 41"/>
                <a:gd name="T34" fmla="*/ 14 w 39"/>
                <a:gd name="T35" fmla="*/ 7 h 41"/>
                <a:gd name="T36" fmla="*/ 13 w 39"/>
                <a:gd name="T37" fmla="*/ 9 h 41"/>
                <a:gd name="T38" fmla="*/ 9 w 39"/>
                <a:gd name="T39" fmla="*/ 7 h 41"/>
                <a:gd name="T40" fmla="*/ 3 w 39"/>
                <a:gd name="T41" fmla="*/ 10 h 41"/>
                <a:gd name="T42" fmla="*/ 1 w 39"/>
                <a:gd name="T43" fmla="*/ 17 h 41"/>
                <a:gd name="T44" fmla="*/ 5 w 39"/>
                <a:gd name="T45" fmla="*/ 22 h 41"/>
                <a:gd name="T46" fmla="*/ 6 w 39"/>
                <a:gd name="T47" fmla="*/ 22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5 w 39"/>
                <a:gd name="T55" fmla="*/ 24 h 41"/>
                <a:gd name="T56" fmla="*/ 14 w 39"/>
                <a:gd name="T57" fmla="*/ 22 h 41"/>
                <a:gd name="T58" fmla="*/ 14 w 39"/>
                <a:gd name="T59" fmla="*/ 22 h 41"/>
                <a:gd name="T60" fmla="*/ 14 w 39"/>
                <a:gd name="T61" fmla="*/ 21 h 41"/>
                <a:gd name="T62" fmla="*/ 15 w 39"/>
                <a:gd name="T63" fmla="*/ 19 h 41"/>
                <a:gd name="T64" fmla="*/ 17 w 39"/>
                <a:gd name="T65" fmla="*/ 17 h 41"/>
                <a:gd name="T66" fmla="*/ 17 w 39"/>
                <a:gd name="T67" fmla="*/ 17 h 41"/>
                <a:gd name="T68" fmla="*/ 20 w 39"/>
                <a:gd name="T69" fmla="*/ 17 h 41"/>
                <a:gd name="T70" fmla="*/ 23 w 39"/>
                <a:gd name="T71" fmla="*/ 20 h 41"/>
                <a:gd name="T72" fmla="*/ 23 w 39"/>
                <a:gd name="T73" fmla="*/ 20 h 41"/>
                <a:gd name="T74" fmla="*/ 22 w 39"/>
                <a:gd name="T75" fmla="*/ 20 h 41"/>
                <a:gd name="T76" fmla="*/ 23 w 39"/>
                <a:gd name="T77" fmla="*/ 20 h 41"/>
                <a:gd name="T78" fmla="*/ 22 w 39"/>
                <a:gd name="T79" fmla="*/ 23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5 h 41"/>
                <a:gd name="T86" fmla="*/ 17 w 39"/>
                <a:gd name="T87" fmla="*/ 25 h 41"/>
                <a:gd name="T88" fmla="*/ 16 w 39"/>
                <a:gd name="T89" fmla="*/ 25 h 41"/>
                <a:gd name="T90" fmla="*/ 15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4"/>
                    <a:pt x="11" y="30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1" y="33"/>
                    <a:pt x="10" y="35"/>
                    <a:pt x="11" y="38"/>
                  </a:cubicBezTo>
                  <a:cubicBezTo>
                    <a:pt x="12" y="41"/>
                    <a:pt x="15" y="41"/>
                    <a:pt x="18" y="40"/>
                  </a:cubicBezTo>
                  <a:cubicBezTo>
                    <a:pt x="20" y="39"/>
                    <a:pt x="22" y="37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5"/>
                    <a:pt x="24" y="35"/>
                  </a:cubicBezTo>
                  <a:cubicBezTo>
                    <a:pt x="28" y="37"/>
                    <a:pt x="33" y="32"/>
                    <a:pt x="35" y="29"/>
                  </a:cubicBezTo>
                  <a:cubicBezTo>
                    <a:pt x="35" y="27"/>
                    <a:pt x="32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4" y="24"/>
                    <a:pt x="37" y="23"/>
                    <a:pt x="38" y="19"/>
                  </a:cubicBezTo>
                  <a:cubicBezTo>
                    <a:pt x="39" y="16"/>
                    <a:pt x="38" y="12"/>
                    <a:pt x="35" y="10"/>
                  </a:cubicBezTo>
                  <a:cubicBezTo>
                    <a:pt x="34" y="9"/>
                    <a:pt x="32" y="9"/>
                    <a:pt x="30" y="10"/>
                  </a:cubicBezTo>
                  <a:cubicBezTo>
                    <a:pt x="29" y="10"/>
                    <a:pt x="28" y="11"/>
                    <a:pt x="27" y="11"/>
                  </a:cubicBezTo>
                  <a:cubicBezTo>
                    <a:pt x="27" y="9"/>
                    <a:pt x="27" y="7"/>
                    <a:pt x="25" y="5"/>
                  </a:cubicBezTo>
                  <a:cubicBezTo>
                    <a:pt x="22" y="0"/>
                    <a:pt x="16" y="4"/>
                    <a:pt x="14" y="7"/>
                  </a:cubicBezTo>
                  <a:cubicBezTo>
                    <a:pt x="14" y="8"/>
                    <a:pt x="13" y="8"/>
                    <a:pt x="13" y="9"/>
                  </a:cubicBezTo>
                  <a:cubicBezTo>
                    <a:pt x="12" y="8"/>
                    <a:pt x="11" y="7"/>
                    <a:pt x="9" y="7"/>
                  </a:cubicBezTo>
                  <a:cubicBezTo>
                    <a:pt x="6" y="6"/>
                    <a:pt x="4" y="8"/>
                    <a:pt x="3" y="10"/>
                  </a:cubicBezTo>
                  <a:cubicBezTo>
                    <a:pt x="2" y="12"/>
                    <a:pt x="1" y="14"/>
                    <a:pt x="1" y="17"/>
                  </a:cubicBezTo>
                  <a:cubicBezTo>
                    <a:pt x="2" y="18"/>
                    <a:pt x="3" y="21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3" y="23"/>
                    <a:pt x="2" y="23"/>
                    <a:pt x="1" y="24"/>
                  </a:cubicBezTo>
                  <a:cubicBezTo>
                    <a:pt x="0" y="26"/>
                    <a:pt x="1" y="30"/>
                    <a:pt x="3" y="31"/>
                  </a:cubicBezTo>
                  <a:close/>
                  <a:moveTo>
                    <a:pt x="15" y="24"/>
                  </a:moveTo>
                  <a:cubicBezTo>
                    <a:pt x="15" y="23"/>
                    <a:pt x="15" y="23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0"/>
                    <a:pt x="15" y="20"/>
                    <a:pt x="15" y="19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1" y="17"/>
                    <a:pt x="22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5"/>
                    <a:pt x="16" y="24"/>
                    <a:pt x="15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285"/>
            <p:cNvSpPr>
              <a:spLocks noEditPoints="1"/>
            </p:cNvSpPr>
            <p:nvPr/>
          </p:nvSpPr>
          <p:spPr bwMode="auto">
            <a:xfrm>
              <a:off x="7724437" y="3653972"/>
              <a:ext cx="100013" cy="106363"/>
            </a:xfrm>
            <a:custGeom>
              <a:avLst/>
              <a:gdLst>
                <a:gd name="T0" fmla="*/ 3 w 39"/>
                <a:gd name="T1" fmla="*/ 31 h 41"/>
                <a:gd name="T2" fmla="*/ 13 w 39"/>
                <a:gd name="T3" fmla="*/ 28 h 41"/>
                <a:gd name="T4" fmla="*/ 14 w 39"/>
                <a:gd name="T5" fmla="*/ 27 h 41"/>
                <a:gd name="T6" fmla="*/ 13 w 39"/>
                <a:gd name="T7" fmla="*/ 30 h 41"/>
                <a:gd name="T8" fmla="*/ 11 w 39"/>
                <a:gd name="T9" fmla="*/ 38 h 41"/>
                <a:gd name="T10" fmla="*/ 18 w 39"/>
                <a:gd name="T11" fmla="*/ 39 h 41"/>
                <a:gd name="T12" fmla="*/ 22 w 39"/>
                <a:gd name="T13" fmla="*/ 34 h 41"/>
                <a:gd name="T14" fmla="*/ 22 w 39"/>
                <a:gd name="T15" fmla="*/ 33 h 41"/>
                <a:gd name="T16" fmla="*/ 25 w 39"/>
                <a:gd name="T17" fmla="*/ 35 h 41"/>
                <a:gd name="T18" fmla="*/ 35 w 39"/>
                <a:gd name="T19" fmla="*/ 29 h 41"/>
                <a:gd name="T20" fmla="*/ 30 w 39"/>
                <a:gd name="T21" fmla="*/ 23 h 41"/>
                <a:gd name="T22" fmla="*/ 30 w 39"/>
                <a:gd name="T23" fmla="*/ 23 h 41"/>
                <a:gd name="T24" fmla="*/ 38 w 39"/>
                <a:gd name="T25" fmla="*/ 19 h 41"/>
                <a:gd name="T26" fmla="*/ 36 w 39"/>
                <a:gd name="T27" fmla="*/ 9 h 41"/>
                <a:gd name="T28" fmla="*/ 30 w 39"/>
                <a:gd name="T29" fmla="*/ 9 h 41"/>
                <a:gd name="T30" fmla="*/ 27 w 39"/>
                <a:gd name="T31" fmla="*/ 11 h 41"/>
                <a:gd name="T32" fmla="*/ 26 w 39"/>
                <a:gd name="T33" fmla="*/ 4 h 41"/>
                <a:gd name="T34" fmla="*/ 14 w 39"/>
                <a:gd name="T35" fmla="*/ 7 h 41"/>
                <a:gd name="T36" fmla="*/ 14 w 39"/>
                <a:gd name="T37" fmla="*/ 8 h 41"/>
                <a:gd name="T38" fmla="*/ 10 w 39"/>
                <a:gd name="T39" fmla="*/ 7 h 41"/>
                <a:gd name="T40" fmla="*/ 3 w 39"/>
                <a:gd name="T41" fmla="*/ 10 h 41"/>
                <a:gd name="T42" fmla="*/ 2 w 39"/>
                <a:gd name="T43" fmla="*/ 16 h 41"/>
                <a:gd name="T44" fmla="*/ 6 w 39"/>
                <a:gd name="T45" fmla="*/ 21 h 41"/>
                <a:gd name="T46" fmla="*/ 7 w 39"/>
                <a:gd name="T47" fmla="*/ 21 h 41"/>
                <a:gd name="T48" fmla="*/ 5 w 39"/>
                <a:gd name="T49" fmla="*/ 22 h 41"/>
                <a:gd name="T50" fmla="*/ 1 w 39"/>
                <a:gd name="T51" fmla="*/ 24 h 41"/>
                <a:gd name="T52" fmla="*/ 3 w 39"/>
                <a:gd name="T53" fmla="*/ 31 h 41"/>
                <a:gd name="T54" fmla="*/ 16 w 39"/>
                <a:gd name="T55" fmla="*/ 24 h 41"/>
                <a:gd name="T56" fmla="*/ 15 w 39"/>
                <a:gd name="T57" fmla="*/ 22 h 41"/>
                <a:gd name="T58" fmla="*/ 15 w 39"/>
                <a:gd name="T59" fmla="*/ 22 h 41"/>
                <a:gd name="T60" fmla="*/ 15 w 39"/>
                <a:gd name="T61" fmla="*/ 20 h 41"/>
                <a:gd name="T62" fmla="*/ 15 w 39"/>
                <a:gd name="T63" fmla="*/ 19 h 41"/>
                <a:gd name="T64" fmla="*/ 17 w 39"/>
                <a:gd name="T65" fmla="*/ 17 h 41"/>
                <a:gd name="T66" fmla="*/ 18 w 39"/>
                <a:gd name="T67" fmla="*/ 17 h 41"/>
                <a:gd name="T68" fmla="*/ 20 w 39"/>
                <a:gd name="T69" fmla="*/ 17 h 41"/>
                <a:gd name="T70" fmla="*/ 23 w 39"/>
                <a:gd name="T71" fmla="*/ 20 h 41"/>
                <a:gd name="T72" fmla="*/ 23 w 39"/>
                <a:gd name="T73" fmla="*/ 20 h 41"/>
                <a:gd name="T74" fmla="*/ 23 w 39"/>
                <a:gd name="T75" fmla="*/ 20 h 41"/>
                <a:gd name="T76" fmla="*/ 23 w 39"/>
                <a:gd name="T77" fmla="*/ 20 h 41"/>
                <a:gd name="T78" fmla="*/ 23 w 39"/>
                <a:gd name="T79" fmla="*/ 22 h 41"/>
                <a:gd name="T80" fmla="*/ 20 w 39"/>
                <a:gd name="T81" fmla="*/ 25 h 41"/>
                <a:gd name="T82" fmla="*/ 19 w 39"/>
                <a:gd name="T83" fmla="*/ 25 h 41"/>
                <a:gd name="T84" fmla="*/ 17 w 39"/>
                <a:gd name="T85" fmla="*/ 24 h 41"/>
                <a:gd name="T86" fmla="*/ 17 w 39"/>
                <a:gd name="T87" fmla="*/ 24 h 41"/>
                <a:gd name="T88" fmla="*/ 17 w 39"/>
                <a:gd name="T89" fmla="*/ 24 h 41"/>
                <a:gd name="T90" fmla="*/ 16 w 39"/>
                <a:gd name="T9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" h="41">
                  <a:moveTo>
                    <a:pt x="3" y="31"/>
                  </a:moveTo>
                  <a:cubicBezTo>
                    <a:pt x="7" y="33"/>
                    <a:pt x="11" y="29"/>
                    <a:pt x="13" y="28"/>
                  </a:cubicBezTo>
                  <a:cubicBezTo>
                    <a:pt x="13" y="28"/>
                    <a:pt x="13" y="28"/>
                    <a:pt x="14" y="27"/>
                  </a:cubicBezTo>
                  <a:cubicBezTo>
                    <a:pt x="13" y="28"/>
                    <a:pt x="13" y="29"/>
                    <a:pt x="13" y="30"/>
                  </a:cubicBezTo>
                  <a:cubicBezTo>
                    <a:pt x="11" y="32"/>
                    <a:pt x="11" y="35"/>
                    <a:pt x="11" y="38"/>
                  </a:cubicBezTo>
                  <a:cubicBezTo>
                    <a:pt x="12" y="41"/>
                    <a:pt x="15" y="40"/>
                    <a:pt x="18" y="39"/>
                  </a:cubicBezTo>
                  <a:cubicBezTo>
                    <a:pt x="20" y="39"/>
                    <a:pt x="22" y="37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3" y="34"/>
                    <a:pt x="24" y="34"/>
                    <a:pt x="25" y="35"/>
                  </a:cubicBezTo>
                  <a:cubicBezTo>
                    <a:pt x="29" y="37"/>
                    <a:pt x="34" y="32"/>
                    <a:pt x="35" y="29"/>
                  </a:cubicBezTo>
                  <a:cubicBezTo>
                    <a:pt x="36" y="26"/>
                    <a:pt x="33" y="24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23"/>
                    <a:pt x="38" y="22"/>
                    <a:pt x="38" y="19"/>
                  </a:cubicBezTo>
                  <a:cubicBezTo>
                    <a:pt x="39" y="15"/>
                    <a:pt x="39" y="12"/>
                    <a:pt x="36" y="9"/>
                  </a:cubicBezTo>
                  <a:cubicBezTo>
                    <a:pt x="34" y="8"/>
                    <a:pt x="32" y="9"/>
                    <a:pt x="30" y="9"/>
                  </a:cubicBezTo>
                  <a:cubicBezTo>
                    <a:pt x="29" y="10"/>
                    <a:pt x="28" y="10"/>
                    <a:pt x="27" y="11"/>
                  </a:cubicBezTo>
                  <a:cubicBezTo>
                    <a:pt x="28" y="9"/>
                    <a:pt x="27" y="6"/>
                    <a:pt x="26" y="4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2" y="8"/>
                    <a:pt x="11" y="7"/>
                    <a:pt x="10" y="7"/>
                  </a:cubicBezTo>
                  <a:cubicBezTo>
                    <a:pt x="7" y="6"/>
                    <a:pt x="4" y="7"/>
                    <a:pt x="3" y="10"/>
                  </a:cubicBezTo>
                  <a:cubicBezTo>
                    <a:pt x="2" y="12"/>
                    <a:pt x="1" y="14"/>
                    <a:pt x="2" y="16"/>
                  </a:cubicBezTo>
                  <a:cubicBezTo>
                    <a:pt x="2" y="18"/>
                    <a:pt x="4" y="20"/>
                    <a:pt x="6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3" y="22"/>
                    <a:pt x="2" y="22"/>
                    <a:pt x="1" y="24"/>
                  </a:cubicBezTo>
                  <a:cubicBezTo>
                    <a:pt x="0" y="26"/>
                    <a:pt x="1" y="29"/>
                    <a:pt x="3" y="31"/>
                  </a:cubicBezTo>
                  <a:close/>
                  <a:moveTo>
                    <a:pt x="16" y="24"/>
                  </a:move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9" y="16"/>
                    <a:pt x="20" y="17"/>
                  </a:cubicBezTo>
                  <a:cubicBezTo>
                    <a:pt x="21" y="17"/>
                    <a:pt x="23" y="18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1"/>
                    <a:pt x="23" y="22"/>
                    <a:pt x="23" y="22"/>
                  </a:cubicBezTo>
                  <a:cubicBezTo>
                    <a:pt x="22" y="23"/>
                    <a:pt x="21" y="24"/>
                    <a:pt x="20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286"/>
            <p:cNvSpPr/>
            <p:nvPr/>
          </p:nvSpPr>
          <p:spPr bwMode="auto">
            <a:xfrm>
              <a:off x="7956212" y="2606222"/>
              <a:ext cx="598488" cy="1517650"/>
            </a:xfrm>
            <a:custGeom>
              <a:avLst/>
              <a:gdLst>
                <a:gd name="T0" fmla="*/ 83 w 232"/>
                <a:gd name="T1" fmla="*/ 0 h 588"/>
                <a:gd name="T2" fmla="*/ 216 w 232"/>
                <a:gd name="T3" fmla="*/ 275 h 588"/>
                <a:gd name="T4" fmla="*/ 0 w 232"/>
                <a:gd name="T5" fmla="*/ 588 h 588"/>
                <a:gd name="T6" fmla="*/ 232 w 232"/>
                <a:gd name="T7" fmla="*/ 275 h 588"/>
                <a:gd name="T8" fmla="*/ 83 w 232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588">
                  <a:moveTo>
                    <a:pt x="83" y="0"/>
                  </a:moveTo>
                  <a:cubicBezTo>
                    <a:pt x="83" y="0"/>
                    <a:pt x="216" y="69"/>
                    <a:pt x="216" y="275"/>
                  </a:cubicBezTo>
                  <a:cubicBezTo>
                    <a:pt x="216" y="481"/>
                    <a:pt x="0" y="588"/>
                    <a:pt x="0" y="588"/>
                  </a:cubicBezTo>
                  <a:cubicBezTo>
                    <a:pt x="0" y="588"/>
                    <a:pt x="232" y="478"/>
                    <a:pt x="232" y="275"/>
                  </a:cubicBezTo>
                  <a:cubicBezTo>
                    <a:pt x="232" y="72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287"/>
            <p:cNvSpPr/>
            <p:nvPr/>
          </p:nvSpPr>
          <p:spPr bwMode="auto">
            <a:xfrm>
              <a:off x="7740312" y="2606222"/>
              <a:ext cx="393700" cy="1517650"/>
            </a:xfrm>
            <a:custGeom>
              <a:avLst/>
              <a:gdLst>
                <a:gd name="T0" fmla="*/ 54 w 153"/>
                <a:gd name="T1" fmla="*/ 0 h 588"/>
                <a:gd name="T2" fmla="*/ 139 w 153"/>
                <a:gd name="T3" fmla="*/ 275 h 588"/>
                <a:gd name="T4" fmla="*/ 0 w 153"/>
                <a:gd name="T5" fmla="*/ 588 h 588"/>
                <a:gd name="T6" fmla="*/ 153 w 153"/>
                <a:gd name="T7" fmla="*/ 275 h 588"/>
                <a:gd name="T8" fmla="*/ 54 w 153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88">
                  <a:moveTo>
                    <a:pt x="54" y="0"/>
                  </a:moveTo>
                  <a:cubicBezTo>
                    <a:pt x="54" y="0"/>
                    <a:pt x="139" y="69"/>
                    <a:pt x="139" y="275"/>
                  </a:cubicBezTo>
                  <a:cubicBezTo>
                    <a:pt x="139" y="481"/>
                    <a:pt x="0" y="588"/>
                    <a:pt x="0" y="588"/>
                  </a:cubicBezTo>
                  <a:cubicBezTo>
                    <a:pt x="0" y="588"/>
                    <a:pt x="153" y="478"/>
                    <a:pt x="153" y="275"/>
                  </a:cubicBezTo>
                  <a:cubicBezTo>
                    <a:pt x="153" y="72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288"/>
            <p:cNvSpPr/>
            <p:nvPr/>
          </p:nvSpPr>
          <p:spPr bwMode="auto">
            <a:xfrm>
              <a:off x="7046574" y="2537960"/>
              <a:ext cx="1231900" cy="41275"/>
            </a:xfrm>
            <a:custGeom>
              <a:avLst/>
              <a:gdLst>
                <a:gd name="T0" fmla="*/ 776 w 776"/>
                <a:gd name="T1" fmla="*/ 26 h 26"/>
                <a:gd name="T2" fmla="*/ 0 w 776"/>
                <a:gd name="T3" fmla="*/ 26 h 26"/>
                <a:gd name="T4" fmla="*/ 59 w 776"/>
                <a:gd name="T5" fmla="*/ 0 h 26"/>
                <a:gd name="T6" fmla="*/ 731 w 776"/>
                <a:gd name="T7" fmla="*/ 0 h 26"/>
                <a:gd name="T8" fmla="*/ 776 w 77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26">
                  <a:moveTo>
                    <a:pt x="776" y="26"/>
                  </a:moveTo>
                  <a:lnTo>
                    <a:pt x="0" y="26"/>
                  </a:lnTo>
                  <a:lnTo>
                    <a:pt x="59" y="0"/>
                  </a:lnTo>
                  <a:lnTo>
                    <a:pt x="731" y="0"/>
                  </a:lnTo>
                  <a:lnTo>
                    <a:pt x="776" y="26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89"/>
            <p:cNvSpPr/>
            <p:nvPr/>
          </p:nvSpPr>
          <p:spPr bwMode="auto">
            <a:xfrm>
              <a:off x="7194212" y="2482397"/>
              <a:ext cx="938213" cy="23813"/>
            </a:xfrm>
            <a:custGeom>
              <a:avLst/>
              <a:gdLst>
                <a:gd name="T0" fmla="*/ 591 w 591"/>
                <a:gd name="T1" fmla="*/ 15 h 15"/>
                <a:gd name="T2" fmla="*/ 0 w 591"/>
                <a:gd name="T3" fmla="*/ 15 h 15"/>
                <a:gd name="T4" fmla="*/ 40 w 591"/>
                <a:gd name="T5" fmla="*/ 0 h 15"/>
                <a:gd name="T6" fmla="*/ 553 w 591"/>
                <a:gd name="T7" fmla="*/ 0 h 15"/>
                <a:gd name="T8" fmla="*/ 591 w 59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5">
                  <a:moveTo>
                    <a:pt x="591" y="15"/>
                  </a:moveTo>
                  <a:lnTo>
                    <a:pt x="0" y="15"/>
                  </a:lnTo>
                  <a:lnTo>
                    <a:pt x="40" y="0"/>
                  </a:lnTo>
                  <a:lnTo>
                    <a:pt x="553" y="0"/>
                  </a:lnTo>
                  <a:lnTo>
                    <a:pt x="591" y="15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290"/>
            <p:cNvSpPr/>
            <p:nvPr/>
          </p:nvSpPr>
          <p:spPr bwMode="auto">
            <a:xfrm>
              <a:off x="7046574" y="4139747"/>
              <a:ext cx="1231900" cy="41275"/>
            </a:xfrm>
            <a:custGeom>
              <a:avLst/>
              <a:gdLst>
                <a:gd name="T0" fmla="*/ 776 w 776"/>
                <a:gd name="T1" fmla="*/ 0 h 26"/>
                <a:gd name="T2" fmla="*/ 0 w 776"/>
                <a:gd name="T3" fmla="*/ 0 h 26"/>
                <a:gd name="T4" fmla="*/ 59 w 776"/>
                <a:gd name="T5" fmla="*/ 26 h 26"/>
                <a:gd name="T6" fmla="*/ 731 w 776"/>
                <a:gd name="T7" fmla="*/ 26 h 26"/>
                <a:gd name="T8" fmla="*/ 776 w 77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26">
                  <a:moveTo>
                    <a:pt x="776" y="0"/>
                  </a:moveTo>
                  <a:lnTo>
                    <a:pt x="0" y="0"/>
                  </a:lnTo>
                  <a:lnTo>
                    <a:pt x="59" y="26"/>
                  </a:lnTo>
                  <a:lnTo>
                    <a:pt x="731" y="26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91"/>
            <p:cNvSpPr/>
            <p:nvPr/>
          </p:nvSpPr>
          <p:spPr bwMode="auto">
            <a:xfrm>
              <a:off x="7194212" y="4212772"/>
              <a:ext cx="938213" cy="22225"/>
            </a:xfrm>
            <a:custGeom>
              <a:avLst/>
              <a:gdLst>
                <a:gd name="T0" fmla="*/ 591 w 591"/>
                <a:gd name="T1" fmla="*/ 0 h 14"/>
                <a:gd name="T2" fmla="*/ 0 w 591"/>
                <a:gd name="T3" fmla="*/ 0 h 14"/>
                <a:gd name="T4" fmla="*/ 40 w 591"/>
                <a:gd name="T5" fmla="*/ 14 h 14"/>
                <a:gd name="T6" fmla="*/ 553 w 591"/>
                <a:gd name="T7" fmla="*/ 14 h 14"/>
                <a:gd name="T8" fmla="*/ 591 w 59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4">
                  <a:moveTo>
                    <a:pt x="591" y="0"/>
                  </a:moveTo>
                  <a:lnTo>
                    <a:pt x="0" y="0"/>
                  </a:lnTo>
                  <a:lnTo>
                    <a:pt x="40" y="14"/>
                  </a:lnTo>
                  <a:lnTo>
                    <a:pt x="553" y="14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Rectangle 292"/>
            <p:cNvSpPr>
              <a:spLocks noChangeArrowheads="1"/>
            </p:cNvSpPr>
            <p:nvPr/>
          </p:nvSpPr>
          <p:spPr bwMode="auto">
            <a:xfrm>
              <a:off x="7632362" y="2568122"/>
              <a:ext cx="61913" cy="158432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Rectangle 293"/>
            <p:cNvSpPr>
              <a:spLocks noChangeArrowheads="1"/>
            </p:cNvSpPr>
            <p:nvPr/>
          </p:nvSpPr>
          <p:spPr bwMode="auto">
            <a:xfrm>
              <a:off x="7297399" y="2122035"/>
              <a:ext cx="711200" cy="203200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Rectangle 294"/>
            <p:cNvSpPr>
              <a:spLocks noChangeArrowheads="1"/>
            </p:cNvSpPr>
            <p:nvPr/>
          </p:nvSpPr>
          <p:spPr bwMode="auto">
            <a:xfrm>
              <a:off x="7284699" y="2158547"/>
              <a:ext cx="731838" cy="130175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95"/>
            <p:cNvSpPr>
              <a:spLocks noEditPoints="1"/>
            </p:cNvSpPr>
            <p:nvPr/>
          </p:nvSpPr>
          <p:spPr bwMode="auto">
            <a:xfrm>
              <a:off x="7305337" y="2055360"/>
              <a:ext cx="690563" cy="25400"/>
            </a:xfrm>
            <a:custGeom>
              <a:avLst/>
              <a:gdLst>
                <a:gd name="T0" fmla="*/ 262 w 268"/>
                <a:gd name="T1" fmla="*/ 0 h 10"/>
                <a:gd name="T2" fmla="*/ 268 w 268"/>
                <a:gd name="T3" fmla="*/ 5 h 10"/>
                <a:gd name="T4" fmla="*/ 247 w 268"/>
                <a:gd name="T5" fmla="*/ 10 h 10"/>
                <a:gd name="T6" fmla="*/ 247 w 268"/>
                <a:gd name="T7" fmla="*/ 0 h 10"/>
                <a:gd name="T8" fmla="*/ 248 w 268"/>
                <a:gd name="T9" fmla="*/ 10 h 10"/>
                <a:gd name="T10" fmla="*/ 227 w 268"/>
                <a:gd name="T11" fmla="*/ 5 h 10"/>
                <a:gd name="T12" fmla="*/ 233 w 268"/>
                <a:gd name="T13" fmla="*/ 0 h 10"/>
                <a:gd name="T14" fmla="*/ 233 w 268"/>
                <a:gd name="T15" fmla="*/ 10 h 10"/>
                <a:gd name="T16" fmla="*/ 212 w 268"/>
                <a:gd name="T17" fmla="*/ 5 h 10"/>
                <a:gd name="T18" fmla="*/ 223 w 268"/>
                <a:gd name="T19" fmla="*/ 5 h 10"/>
                <a:gd name="T20" fmla="*/ 217 w 268"/>
                <a:gd name="T21" fmla="*/ 10 h 10"/>
                <a:gd name="T22" fmla="*/ 202 w 268"/>
                <a:gd name="T23" fmla="*/ 0 h 10"/>
                <a:gd name="T24" fmla="*/ 208 w 268"/>
                <a:gd name="T25" fmla="*/ 5 h 10"/>
                <a:gd name="T26" fmla="*/ 186 w 268"/>
                <a:gd name="T27" fmla="*/ 10 h 10"/>
                <a:gd name="T28" fmla="*/ 186 w 268"/>
                <a:gd name="T29" fmla="*/ 0 h 10"/>
                <a:gd name="T30" fmla="*/ 188 w 268"/>
                <a:gd name="T31" fmla="*/ 10 h 10"/>
                <a:gd name="T32" fmla="*/ 167 w 268"/>
                <a:gd name="T33" fmla="*/ 5 h 10"/>
                <a:gd name="T34" fmla="*/ 173 w 268"/>
                <a:gd name="T35" fmla="*/ 0 h 10"/>
                <a:gd name="T36" fmla="*/ 173 w 268"/>
                <a:gd name="T37" fmla="*/ 10 h 10"/>
                <a:gd name="T38" fmla="*/ 151 w 268"/>
                <a:gd name="T39" fmla="*/ 5 h 10"/>
                <a:gd name="T40" fmla="*/ 162 w 268"/>
                <a:gd name="T41" fmla="*/ 5 h 10"/>
                <a:gd name="T42" fmla="*/ 156 w 268"/>
                <a:gd name="T43" fmla="*/ 10 h 10"/>
                <a:gd name="T44" fmla="*/ 141 w 268"/>
                <a:gd name="T45" fmla="*/ 0 h 10"/>
                <a:gd name="T46" fmla="*/ 147 w 268"/>
                <a:gd name="T47" fmla="*/ 5 h 10"/>
                <a:gd name="T48" fmla="*/ 126 w 268"/>
                <a:gd name="T49" fmla="*/ 10 h 10"/>
                <a:gd name="T50" fmla="*/ 126 w 268"/>
                <a:gd name="T51" fmla="*/ 0 h 10"/>
                <a:gd name="T52" fmla="*/ 127 w 268"/>
                <a:gd name="T53" fmla="*/ 10 h 10"/>
                <a:gd name="T54" fmla="*/ 106 w 268"/>
                <a:gd name="T55" fmla="*/ 5 h 10"/>
                <a:gd name="T56" fmla="*/ 112 w 268"/>
                <a:gd name="T57" fmla="*/ 0 h 10"/>
                <a:gd name="T58" fmla="*/ 112 w 268"/>
                <a:gd name="T59" fmla="*/ 10 h 10"/>
                <a:gd name="T60" fmla="*/ 91 w 268"/>
                <a:gd name="T61" fmla="*/ 5 h 10"/>
                <a:gd name="T62" fmla="*/ 102 w 268"/>
                <a:gd name="T63" fmla="*/ 5 h 10"/>
                <a:gd name="T64" fmla="*/ 96 w 268"/>
                <a:gd name="T65" fmla="*/ 10 h 10"/>
                <a:gd name="T66" fmla="*/ 81 w 268"/>
                <a:gd name="T67" fmla="*/ 0 h 10"/>
                <a:gd name="T68" fmla="*/ 87 w 268"/>
                <a:gd name="T69" fmla="*/ 5 h 10"/>
                <a:gd name="T70" fmla="*/ 65 w 268"/>
                <a:gd name="T71" fmla="*/ 10 h 10"/>
                <a:gd name="T72" fmla="*/ 65 w 268"/>
                <a:gd name="T73" fmla="*/ 0 h 10"/>
                <a:gd name="T74" fmla="*/ 67 w 268"/>
                <a:gd name="T75" fmla="*/ 10 h 10"/>
                <a:gd name="T76" fmla="*/ 46 w 268"/>
                <a:gd name="T77" fmla="*/ 5 h 10"/>
                <a:gd name="T78" fmla="*/ 52 w 268"/>
                <a:gd name="T79" fmla="*/ 0 h 10"/>
                <a:gd name="T80" fmla="*/ 52 w 268"/>
                <a:gd name="T81" fmla="*/ 10 h 10"/>
                <a:gd name="T82" fmla="*/ 30 w 268"/>
                <a:gd name="T83" fmla="*/ 5 h 10"/>
                <a:gd name="T84" fmla="*/ 41 w 268"/>
                <a:gd name="T85" fmla="*/ 5 h 10"/>
                <a:gd name="T86" fmla="*/ 35 w 268"/>
                <a:gd name="T87" fmla="*/ 10 h 10"/>
                <a:gd name="T88" fmla="*/ 20 w 268"/>
                <a:gd name="T89" fmla="*/ 0 h 10"/>
                <a:gd name="T90" fmla="*/ 26 w 268"/>
                <a:gd name="T91" fmla="*/ 5 h 10"/>
                <a:gd name="T92" fmla="*/ 5 w 268"/>
                <a:gd name="T93" fmla="*/ 10 h 10"/>
                <a:gd name="T94" fmla="*/ 5 w 268"/>
                <a:gd name="T95" fmla="*/ 0 h 10"/>
                <a:gd name="T96" fmla="*/ 6 w 268"/>
                <a:gd name="T9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10">
                  <a:moveTo>
                    <a:pt x="262" y="10"/>
                  </a:moveTo>
                  <a:cubicBezTo>
                    <a:pt x="260" y="10"/>
                    <a:pt x="257" y="8"/>
                    <a:pt x="257" y="5"/>
                  </a:cubicBezTo>
                  <a:cubicBezTo>
                    <a:pt x="257" y="5"/>
                    <a:pt x="257" y="5"/>
                    <a:pt x="257" y="5"/>
                  </a:cubicBezTo>
                  <a:cubicBezTo>
                    <a:pt x="257" y="3"/>
                    <a:pt x="260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6" y="0"/>
                    <a:pt x="268" y="3"/>
                    <a:pt x="268" y="5"/>
                  </a:cubicBezTo>
                  <a:cubicBezTo>
                    <a:pt x="268" y="5"/>
                    <a:pt x="268" y="5"/>
                    <a:pt x="268" y="5"/>
                  </a:cubicBezTo>
                  <a:cubicBezTo>
                    <a:pt x="268" y="8"/>
                    <a:pt x="266" y="10"/>
                    <a:pt x="263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2" y="10"/>
                    <a:pt x="262" y="10"/>
                    <a:pt x="262" y="10"/>
                  </a:cubicBezTo>
                  <a:close/>
                  <a:moveTo>
                    <a:pt x="247" y="10"/>
                  </a:moveTo>
                  <a:cubicBezTo>
                    <a:pt x="244" y="10"/>
                    <a:pt x="242" y="8"/>
                    <a:pt x="242" y="5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2" y="3"/>
                    <a:pt x="244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3" y="3"/>
                    <a:pt x="253" y="5"/>
                  </a:cubicBezTo>
                  <a:cubicBezTo>
                    <a:pt x="253" y="5"/>
                    <a:pt x="253" y="5"/>
                    <a:pt x="253" y="5"/>
                  </a:cubicBezTo>
                  <a:cubicBezTo>
                    <a:pt x="253" y="8"/>
                    <a:pt x="251" y="10"/>
                    <a:pt x="248" y="10"/>
                  </a:cubicBezTo>
                  <a:cubicBezTo>
                    <a:pt x="248" y="10"/>
                    <a:pt x="248" y="10"/>
                    <a:pt x="248" y="10"/>
                  </a:cubicBezTo>
                  <a:cubicBezTo>
                    <a:pt x="247" y="10"/>
                    <a:pt x="247" y="10"/>
                    <a:pt x="247" y="10"/>
                  </a:cubicBezTo>
                  <a:close/>
                  <a:moveTo>
                    <a:pt x="232" y="10"/>
                  </a:moveTo>
                  <a:cubicBezTo>
                    <a:pt x="229" y="10"/>
                    <a:pt x="227" y="8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3"/>
                    <a:pt x="229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6" y="0"/>
                    <a:pt x="238" y="3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8"/>
                    <a:pt x="236" y="10"/>
                    <a:pt x="233" y="10"/>
                  </a:cubicBezTo>
                  <a:cubicBezTo>
                    <a:pt x="233" y="10"/>
                    <a:pt x="233" y="10"/>
                    <a:pt x="233" y="10"/>
                  </a:cubicBezTo>
                  <a:cubicBezTo>
                    <a:pt x="232" y="10"/>
                    <a:pt x="232" y="10"/>
                    <a:pt x="232" y="10"/>
                  </a:cubicBezTo>
                  <a:close/>
                  <a:moveTo>
                    <a:pt x="217" y="10"/>
                  </a:moveTo>
                  <a:cubicBezTo>
                    <a:pt x="214" y="10"/>
                    <a:pt x="212" y="8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2" y="3"/>
                    <a:pt x="214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1" y="0"/>
                    <a:pt x="223" y="3"/>
                    <a:pt x="223" y="5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8"/>
                    <a:pt x="221" y="10"/>
                    <a:pt x="218" y="10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7" y="10"/>
                    <a:pt x="217" y="10"/>
                    <a:pt x="217" y="10"/>
                  </a:cubicBezTo>
                  <a:close/>
                  <a:moveTo>
                    <a:pt x="202" y="10"/>
                  </a:moveTo>
                  <a:cubicBezTo>
                    <a:pt x="199" y="10"/>
                    <a:pt x="197" y="8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3"/>
                    <a:pt x="199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8" y="3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8"/>
                    <a:pt x="206" y="10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202" y="10"/>
                    <a:pt x="202" y="10"/>
                    <a:pt x="202" y="10"/>
                  </a:cubicBezTo>
                  <a:close/>
                  <a:moveTo>
                    <a:pt x="186" y="10"/>
                  </a:moveTo>
                  <a:cubicBezTo>
                    <a:pt x="184" y="10"/>
                    <a:pt x="182" y="8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3"/>
                    <a:pt x="184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3" y="3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8"/>
                    <a:pt x="190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6" y="10"/>
                    <a:pt x="186" y="10"/>
                    <a:pt x="186" y="10"/>
                  </a:cubicBezTo>
                  <a:close/>
                  <a:moveTo>
                    <a:pt x="171" y="10"/>
                  </a:moveTo>
                  <a:cubicBezTo>
                    <a:pt x="169" y="10"/>
                    <a:pt x="167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7" y="3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7" y="3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8"/>
                    <a:pt x="175" y="10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1" y="10"/>
                    <a:pt x="171" y="10"/>
                    <a:pt x="171" y="10"/>
                  </a:cubicBezTo>
                  <a:close/>
                  <a:moveTo>
                    <a:pt x="156" y="10"/>
                  </a:moveTo>
                  <a:cubicBezTo>
                    <a:pt x="154" y="10"/>
                    <a:pt x="151" y="8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3"/>
                    <a:pt x="154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2" y="3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8"/>
                    <a:pt x="160" y="10"/>
                    <a:pt x="158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6" y="10"/>
                    <a:pt x="156" y="10"/>
                    <a:pt x="156" y="10"/>
                  </a:cubicBezTo>
                  <a:close/>
                  <a:moveTo>
                    <a:pt x="141" y="10"/>
                  </a:moveTo>
                  <a:cubicBezTo>
                    <a:pt x="138" y="10"/>
                    <a:pt x="136" y="8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3"/>
                    <a:pt x="138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0"/>
                    <a:pt x="147" y="3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8"/>
                    <a:pt x="145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10"/>
                    <a:pt x="141" y="10"/>
                    <a:pt x="141" y="10"/>
                  </a:cubicBezTo>
                  <a:close/>
                  <a:moveTo>
                    <a:pt x="126" y="10"/>
                  </a:moveTo>
                  <a:cubicBezTo>
                    <a:pt x="123" y="10"/>
                    <a:pt x="121" y="8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3"/>
                    <a:pt x="123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3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8"/>
                    <a:pt x="130" y="10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6" y="10"/>
                    <a:pt x="126" y="10"/>
                    <a:pt x="126" y="10"/>
                  </a:cubicBezTo>
                  <a:close/>
                  <a:moveTo>
                    <a:pt x="111" y="10"/>
                  </a:moveTo>
                  <a:cubicBezTo>
                    <a:pt x="108" y="10"/>
                    <a:pt x="106" y="8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3"/>
                    <a:pt x="108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3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8"/>
                    <a:pt x="115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lose/>
                  <a:moveTo>
                    <a:pt x="96" y="10"/>
                  </a:moveTo>
                  <a:cubicBezTo>
                    <a:pt x="93" y="10"/>
                    <a:pt x="91" y="8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9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2" y="3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8"/>
                    <a:pt x="100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6" y="10"/>
                    <a:pt x="96" y="10"/>
                    <a:pt x="96" y="10"/>
                  </a:cubicBezTo>
                  <a:close/>
                  <a:moveTo>
                    <a:pt x="81" y="10"/>
                  </a:moveTo>
                  <a:cubicBezTo>
                    <a:pt x="78" y="10"/>
                    <a:pt x="76" y="8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3"/>
                    <a:pt x="78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3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8"/>
                    <a:pt x="84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lose/>
                  <a:moveTo>
                    <a:pt x="65" y="10"/>
                  </a:moveTo>
                  <a:cubicBezTo>
                    <a:pt x="63" y="10"/>
                    <a:pt x="61" y="8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3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3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69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  <a:moveTo>
                    <a:pt x="50" y="10"/>
                  </a:moveTo>
                  <a:cubicBezTo>
                    <a:pt x="48" y="10"/>
                    <a:pt x="46" y="8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3"/>
                    <a:pt x="4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8"/>
                    <a:pt x="54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0" y="10"/>
                    <a:pt x="50" y="10"/>
                    <a:pt x="50" y="10"/>
                  </a:cubicBezTo>
                  <a:close/>
                  <a:moveTo>
                    <a:pt x="35" y="10"/>
                  </a:moveTo>
                  <a:cubicBezTo>
                    <a:pt x="33" y="10"/>
                    <a:pt x="30" y="8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3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8"/>
                    <a:pt x="39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lose/>
                  <a:moveTo>
                    <a:pt x="20" y="10"/>
                  </a:moveTo>
                  <a:cubicBezTo>
                    <a:pt x="17" y="10"/>
                    <a:pt x="15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3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8"/>
                    <a:pt x="24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9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96"/>
            <p:cNvSpPr>
              <a:spLocks noEditPoints="1"/>
            </p:cNvSpPr>
            <p:nvPr/>
          </p:nvSpPr>
          <p:spPr bwMode="auto">
            <a:xfrm>
              <a:off x="7305337" y="2369685"/>
              <a:ext cx="690563" cy="22225"/>
            </a:xfrm>
            <a:custGeom>
              <a:avLst/>
              <a:gdLst>
                <a:gd name="T0" fmla="*/ 262 w 268"/>
                <a:gd name="T1" fmla="*/ 0 h 9"/>
                <a:gd name="T2" fmla="*/ 268 w 268"/>
                <a:gd name="T3" fmla="*/ 5 h 9"/>
                <a:gd name="T4" fmla="*/ 247 w 268"/>
                <a:gd name="T5" fmla="*/ 9 h 9"/>
                <a:gd name="T6" fmla="*/ 247 w 268"/>
                <a:gd name="T7" fmla="*/ 0 h 9"/>
                <a:gd name="T8" fmla="*/ 248 w 268"/>
                <a:gd name="T9" fmla="*/ 9 h 9"/>
                <a:gd name="T10" fmla="*/ 227 w 268"/>
                <a:gd name="T11" fmla="*/ 5 h 9"/>
                <a:gd name="T12" fmla="*/ 233 w 268"/>
                <a:gd name="T13" fmla="*/ 0 h 9"/>
                <a:gd name="T14" fmla="*/ 233 w 268"/>
                <a:gd name="T15" fmla="*/ 9 h 9"/>
                <a:gd name="T16" fmla="*/ 212 w 268"/>
                <a:gd name="T17" fmla="*/ 5 h 9"/>
                <a:gd name="T18" fmla="*/ 223 w 268"/>
                <a:gd name="T19" fmla="*/ 5 h 9"/>
                <a:gd name="T20" fmla="*/ 217 w 268"/>
                <a:gd name="T21" fmla="*/ 9 h 9"/>
                <a:gd name="T22" fmla="*/ 202 w 268"/>
                <a:gd name="T23" fmla="*/ 0 h 9"/>
                <a:gd name="T24" fmla="*/ 208 w 268"/>
                <a:gd name="T25" fmla="*/ 5 h 9"/>
                <a:gd name="T26" fmla="*/ 186 w 268"/>
                <a:gd name="T27" fmla="*/ 9 h 9"/>
                <a:gd name="T28" fmla="*/ 186 w 268"/>
                <a:gd name="T29" fmla="*/ 0 h 9"/>
                <a:gd name="T30" fmla="*/ 188 w 268"/>
                <a:gd name="T31" fmla="*/ 9 h 9"/>
                <a:gd name="T32" fmla="*/ 167 w 268"/>
                <a:gd name="T33" fmla="*/ 5 h 9"/>
                <a:gd name="T34" fmla="*/ 173 w 268"/>
                <a:gd name="T35" fmla="*/ 0 h 9"/>
                <a:gd name="T36" fmla="*/ 173 w 268"/>
                <a:gd name="T37" fmla="*/ 9 h 9"/>
                <a:gd name="T38" fmla="*/ 151 w 268"/>
                <a:gd name="T39" fmla="*/ 5 h 9"/>
                <a:gd name="T40" fmla="*/ 162 w 268"/>
                <a:gd name="T41" fmla="*/ 5 h 9"/>
                <a:gd name="T42" fmla="*/ 156 w 268"/>
                <a:gd name="T43" fmla="*/ 9 h 9"/>
                <a:gd name="T44" fmla="*/ 141 w 268"/>
                <a:gd name="T45" fmla="*/ 0 h 9"/>
                <a:gd name="T46" fmla="*/ 147 w 268"/>
                <a:gd name="T47" fmla="*/ 5 h 9"/>
                <a:gd name="T48" fmla="*/ 126 w 268"/>
                <a:gd name="T49" fmla="*/ 9 h 9"/>
                <a:gd name="T50" fmla="*/ 126 w 268"/>
                <a:gd name="T51" fmla="*/ 0 h 9"/>
                <a:gd name="T52" fmla="*/ 127 w 268"/>
                <a:gd name="T53" fmla="*/ 9 h 9"/>
                <a:gd name="T54" fmla="*/ 106 w 268"/>
                <a:gd name="T55" fmla="*/ 5 h 9"/>
                <a:gd name="T56" fmla="*/ 112 w 268"/>
                <a:gd name="T57" fmla="*/ 0 h 9"/>
                <a:gd name="T58" fmla="*/ 112 w 268"/>
                <a:gd name="T59" fmla="*/ 9 h 9"/>
                <a:gd name="T60" fmla="*/ 91 w 268"/>
                <a:gd name="T61" fmla="*/ 5 h 9"/>
                <a:gd name="T62" fmla="*/ 102 w 268"/>
                <a:gd name="T63" fmla="*/ 5 h 9"/>
                <a:gd name="T64" fmla="*/ 96 w 268"/>
                <a:gd name="T65" fmla="*/ 9 h 9"/>
                <a:gd name="T66" fmla="*/ 81 w 268"/>
                <a:gd name="T67" fmla="*/ 0 h 9"/>
                <a:gd name="T68" fmla="*/ 87 w 268"/>
                <a:gd name="T69" fmla="*/ 5 h 9"/>
                <a:gd name="T70" fmla="*/ 65 w 268"/>
                <a:gd name="T71" fmla="*/ 9 h 9"/>
                <a:gd name="T72" fmla="*/ 65 w 268"/>
                <a:gd name="T73" fmla="*/ 0 h 9"/>
                <a:gd name="T74" fmla="*/ 67 w 268"/>
                <a:gd name="T75" fmla="*/ 9 h 9"/>
                <a:gd name="T76" fmla="*/ 46 w 268"/>
                <a:gd name="T77" fmla="*/ 5 h 9"/>
                <a:gd name="T78" fmla="*/ 52 w 268"/>
                <a:gd name="T79" fmla="*/ 0 h 9"/>
                <a:gd name="T80" fmla="*/ 52 w 268"/>
                <a:gd name="T81" fmla="*/ 9 h 9"/>
                <a:gd name="T82" fmla="*/ 30 w 268"/>
                <a:gd name="T83" fmla="*/ 5 h 9"/>
                <a:gd name="T84" fmla="*/ 41 w 268"/>
                <a:gd name="T85" fmla="*/ 5 h 9"/>
                <a:gd name="T86" fmla="*/ 35 w 268"/>
                <a:gd name="T87" fmla="*/ 9 h 9"/>
                <a:gd name="T88" fmla="*/ 20 w 268"/>
                <a:gd name="T89" fmla="*/ 0 h 9"/>
                <a:gd name="T90" fmla="*/ 26 w 268"/>
                <a:gd name="T91" fmla="*/ 5 h 9"/>
                <a:gd name="T92" fmla="*/ 5 w 268"/>
                <a:gd name="T93" fmla="*/ 9 h 9"/>
                <a:gd name="T94" fmla="*/ 5 w 268"/>
                <a:gd name="T95" fmla="*/ 0 h 9"/>
                <a:gd name="T96" fmla="*/ 6 w 268"/>
                <a:gd name="T9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8" h="9">
                  <a:moveTo>
                    <a:pt x="262" y="9"/>
                  </a:moveTo>
                  <a:cubicBezTo>
                    <a:pt x="260" y="9"/>
                    <a:pt x="257" y="7"/>
                    <a:pt x="257" y="5"/>
                  </a:cubicBezTo>
                  <a:cubicBezTo>
                    <a:pt x="257" y="5"/>
                    <a:pt x="257" y="5"/>
                    <a:pt x="257" y="5"/>
                  </a:cubicBezTo>
                  <a:cubicBezTo>
                    <a:pt x="257" y="2"/>
                    <a:pt x="260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6" y="0"/>
                    <a:pt x="268" y="2"/>
                    <a:pt x="268" y="5"/>
                  </a:cubicBezTo>
                  <a:cubicBezTo>
                    <a:pt x="268" y="5"/>
                    <a:pt x="268" y="5"/>
                    <a:pt x="268" y="5"/>
                  </a:cubicBezTo>
                  <a:cubicBezTo>
                    <a:pt x="268" y="7"/>
                    <a:pt x="266" y="9"/>
                    <a:pt x="263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2" y="9"/>
                    <a:pt x="262" y="9"/>
                    <a:pt x="262" y="9"/>
                  </a:cubicBezTo>
                  <a:close/>
                  <a:moveTo>
                    <a:pt x="247" y="9"/>
                  </a:moveTo>
                  <a:cubicBezTo>
                    <a:pt x="244" y="9"/>
                    <a:pt x="242" y="7"/>
                    <a:pt x="242" y="5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42" y="2"/>
                    <a:pt x="244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3" y="2"/>
                    <a:pt x="253" y="5"/>
                  </a:cubicBezTo>
                  <a:cubicBezTo>
                    <a:pt x="253" y="5"/>
                    <a:pt x="253" y="5"/>
                    <a:pt x="253" y="5"/>
                  </a:cubicBezTo>
                  <a:cubicBezTo>
                    <a:pt x="253" y="7"/>
                    <a:pt x="251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7" y="9"/>
                    <a:pt x="247" y="9"/>
                    <a:pt x="247" y="9"/>
                  </a:cubicBezTo>
                  <a:close/>
                  <a:moveTo>
                    <a:pt x="232" y="9"/>
                  </a:moveTo>
                  <a:cubicBezTo>
                    <a:pt x="229" y="9"/>
                    <a:pt x="227" y="7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2"/>
                    <a:pt x="229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6" y="0"/>
                    <a:pt x="238" y="2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7"/>
                    <a:pt x="236" y="9"/>
                    <a:pt x="233" y="9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2" y="9"/>
                    <a:pt x="232" y="9"/>
                    <a:pt x="232" y="9"/>
                  </a:cubicBezTo>
                  <a:close/>
                  <a:moveTo>
                    <a:pt x="217" y="9"/>
                  </a:moveTo>
                  <a:cubicBezTo>
                    <a:pt x="214" y="9"/>
                    <a:pt x="212" y="7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2" y="2"/>
                    <a:pt x="214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1" y="0"/>
                    <a:pt x="223" y="2"/>
                    <a:pt x="223" y="5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7"/>
                    <a:pt x="221" y="9"/>
                    <a:pt x="218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7" y="9"/>
                    <a:pt x="217" y="9"/>
                    <a:pt x="217" y="9"/>
                  </a:cubicBezTo>
                  <a:close/>
                  <a:moveTo>
                    <a:pt x="202" y="9"/>
                  </a:moveTo>
                  <a:cubicBezTo>
                    <a:pt x="199" y="9"/>
                    <a:pt x="197" y="7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2"/>
                    <a:pt x="199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8" y="2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7"/>
                    <a:pt x="206" y="9"/>
                    <a:pt x="203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2" y="9"/>
                    <a:pt x="202" y="9"/>
                    <a:pt x="202" y="9"/>
                  </a:cubicBezTo>
                  <a:close/>
                  <a:moveTo>
                    <a:pt x="186" y="9"/>
                  </a:moveTo>
                  <a:cubicBezTo>
                    <a:pt x="184" y="9"/>
                    <a:pt x="182" y="7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2"/>
                    <a:pt x="184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3" y="2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7"/>
                    <a:pt x="190" y="9"/>
                    <a:pt x="188" y="9"/>
                  </a:cubicBezTo>
                  <a:cubicBezTo>
                    <a:pt x="188" y="9"/>
                    <a:pt x="188" y="9"/>
                    <a:pt x="188" y="9"/>
                  </a:cubicBezTo>
                  <a:cubicBezTo>
                    <a:pt x="186" y="9"/>
                    <a:pt x="186" y="9"/>
                    <a:pt x="186" y="9"/>
                  </a:cubicBezTo>
                  <a:close/>
                  <a:moveTo>
                    <a:pt x="171" y="9"/>
                  </a:moveTo>
                  <a:cubicBezTo>
                    <a:pt x="169" y="9"/>
                    <a:pt x="167" y="7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7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7" y="2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7"/>
                    <a:pt x="175" y="9"/>
                    <a:pt x="173" y="9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1" y="9"/>
                    <a:pt x="171" y="9"/>
                    <a:pt x="171" y="9"/>
                  </a:cubicBezTo>
                  <a:close/>
                  <a:moveTo>
                    <a:pt x="156" y="9"/>
                  </a:moveTo>
                  <a:cubicBezTo>
                    <a:pt x="154" y="9"/>
                    <a:pt x="151" y="7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2"/>
                    <a:pt x="154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2" y="2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7"/>
                    <a:pt x="160" y="9"/>
                    <a:pt x="158" y="9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56" y="9"/>
                    <a:pt x="156" y="9"/>
                    <a:pt x="156" y="9"/>
                  </a:cubicBezTo>
                  <a:close/>
                  <a:moveTo>
                    <a:pt x="141" y="9"/>
                  </a:moveTo>
                  <a:cubicBezTo>
                    <a:pt x="138" y="9"/>
                    <a:pt x="136" y="7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6" y="2"/>
                    <a:pt x="138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0"/>
                    <a:pt x="147" y="2"/>
                    <a:pt x="147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7" y="7"/>
                    <a:pt x="145" y="9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9"/>
                    <a:pt x="141" y="9"/>
                    <a:pt x="141" y="9"/>
                  </a:cubicBezTo>
                  <a:close/>
                  <a:moveTo>
                    <a:pt x="126" y="9"/>
                  </a:moveTo>
                  <a:cubicBezTo>
                    <a:pt x="123" y="9"/>
                    <a:pt x="121" y="7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23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2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7"/>
                    <a:pt x="130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6" y="9"/>
                    <a:pt x="126" y="9"/>
                    <a:pt x="126" y="9"/>
                  </a:cubicBezTo>
                  <a:close/>
                  <a:moveTo>
                    <a:pt x="111" y="9"/>
                  </a:moveTo>
                  <a:cubicBezTo>
                    <a:pt x="108" y="9"/>
                    <a:pt x="106" y="7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8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2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7"/>
                    <a:pt x="115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9"/>
                    <a:pt x="111" y="9"/>
                    <a:pt x="111" y="9"/>
                  </a:cubicBezTo>
                  <a:close/>
                  <a:moveTo>
                    <a:pt x="96" y="9"/>
                  </a:moveTo>
                  <a:cubicBezTo>
                    <a:pt x="93" y="9"/>
                    <a:pt x="91" y="7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9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2" y="2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7"/>
                    <a:pt x="100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6" y="9"/>
                    <a:pt x="96" y="9"/>
                    <a:pt x="96" y="9"/>
                  </a:cubicBezTo>
                  <a:close/>
                  <a:moveTo>
                    <a:pt x="81" y="9"/>
                  </a:moveTo>
                  <a:cubicBezTo>
                    <a:pt x="78" y="9"/>
                    <a:pt x="76" y="7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2"/>
                    <a:pt x="78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7"/>
                    <a:pt x="84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lose/>
                  <a:moveTo>
                    <a:pt x="65" y="9"/>
                  </a:moveTo>
                  <a:cubicBezTo>
                    <a:pt x="63" y="9"/>
                    <a:pt x="61" y="7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7"/>
                    <a:pt x="69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50" y="9"/>
                  </a:moveTo>
                  <a:cubicBezTo>
                    <a:pt x="48" y="9"/>
                    <a:pt x="46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2"/>
                    <a:pt x="4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4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9"/>
                    <a:pt x="50" y="9"/>
                    <a:pt x="50" y="9"/>
                  </a:cubicBezTo>
                  <a:close/>
                  <a:moveTo>
                    <a:pt x="35" y="9"/>
                  </a:moveTo>
                  <a:cubicBezTo>
                    <a:pt x="33" y="9"/>
                    <a:pt x="30" y="7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3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1" y="2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7"/>
                    <a:pt x="39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lose/>
                  <a:moveTo>
                    <a:pt x="20" y="9"/>
                  </a:moveTo>
                  <a:cubicBezTo>
                    <a:pt x="17" y="9"/>
                    <a:pt x="15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"/>
                    <a:pt x="24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lose/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7"/>
                    <a:pt x="9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Rectangle 297"/>
            <p:cNvSpPr>
              <a:spLocks noChangeArrowheads="1"/>
            </p:cNvSpPr>
            <p:nvPr/>
          </p:nvSpPr>
          <p:spPr bwMode="auto">
            <a:xfrm>
              <a:off x="7297399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Rectangle 298"/>
            <p:cNvSpPr>
              <a:spLocks noChangeArrowheads="1"/>
            </p:cNvSpPr>
            <p:nvPr/>
          </p:nvSpPr>
          <p:spPr bwMode="auto">
            <a:xfrm>
              <a:off x="7414874" y="2179185"/>
              <a:ext cx="34925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Rectangle 299"/>
            <p:cNvSpPr>
              <a:spLocks noChangeArrowheads="1"/>
            </p:cNvSpPr>
            <p:nvPr/>
          </p:nvSpPr>
          <p:spPr bwMode="auto">
            <a:xfrm>
              <a:off x="7297399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Rectangle 300"/>
            <p:cNvSpPr>
              <a:spLocks noChangeArrowheads="1"/>
            </p:cNvSpPr>
            <p:nvPr/>
          </p:nvSpPr>
          <p:spPr bwMode="auto">
            <a:xfrm>
              <a:off x="7352962" y="2237922"/>
              <a:ext cx="96838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Rectangle 301"/>
            <p:cNvSpPr>
              <a:spLocks noChangeArrowheads="1"/>
            </p:cNvSpPr>
            <p:nvPr/>
          </p:nvSpPr>
          <p:spPr bwMode="auto">
            <a:xfrm>
              <a:off x="7603787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Rectangle 302"/>
            <p:cNvSpPr>
              <a:spLocks noChangeArrowheads="1"/>
            </p:cNvSpPr>
            <p:nvPr/>
          </p:nvSpPr>
          <p:spPr bwMode="auto">
            <a:xfrm>
              <a:off x="7484724" y="2179185"/>
              <a:ext cx="31750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Rectangle 303"/>
            <p:cNvSpPr>
              <a:spLocks noChangeArrowheads="1"/>
            </p:cNvSpPr>
            <p:nvPr/>
          </p:nvSpPr>
          <p:spPr bwMode="auto">
            <a:xfrm>
              <a:off x="7484724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Rectangle 304"/>
            <p:cNvSpPr>
              <a:spLocks noChangeArrowheads="1"/>
            </p:cNvSpPr>
            <p:nvPr/>
          </p:nvSpPr>
          <p:spPr bwMode="auto">
            <a:xfrm>
              <a:off x="7484724" y="2237922"/>
              <a:ext cx="93663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Rectangle 305"/>
            <p:cNvSpPr>
              <a:spLocks noChangeArrowheads="1"/>
            </p:cNvSpPr>
            <p:nvPr/>
          </p:nvSpPr>
          <p:spPr bwMode="auto">
            <a:xfrm>
              <a:off x="7605374" y="2237922"/>
              <a:ext cx="93663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Rectangle 306"/>
            <p:cNvSpPr>
              <a:spLocks noChangeArrowheads="1"/>
            </p:cNvSpPr>
            <p:nvPr/>
          </p:nvSpPr>
          <p:spPr bwMode="auto">
            <a:xfrm>
              <a:off x="7670462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Rectangle 307"/>
            <p:cNvSpPr>
              <a:spLocks noChangeArrowheads="1"/>
            </p:cNvSpPr>
            <p:nvPr/>
          </p:nvSpPr>
          <p:spPr bwMode="auto">
            <a:xfrm>
              <a:off x="7789524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Rectangle 308"/>
            <p:cNvSpPr>
              <a:spLocks noChangeArrowheads="1"/>
            </p:cNvSpPr>
            <p:nvPr/>
          </p:nvSpPr>
          <p:spPr bwMode="auto">
            <a:xfrm>
              <a:off x="7670462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Rectangle 309"/>
            <p:cNvSpPr>
              <a:spLocks noChangeArrowheads="1"/>
            </p:cNvSpPr>
            <p:nvPr/>
          </p:nvSpPr>
          <p:spPr bwMode="auto">
            <a:xfrm>
              <a:off x="7727612" y="2237922"/>
              <a:ext cx="9525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Rectangle 310"/>
            <p:cNvSpPr>
              <a:spLocks noChangeArrowheads="1"/>
            </p:cNvSpPr>
            <p:nvPr/>
          </p:nvSpPr>
          <p:spPr bwMode="auto">
            <a:xfrm>
              <a:off x="7975262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Rectangle 311"/>
            <p:cNvSpPr>
              <a:spLocks noChangeArrowheads="1"/>
            </p:cNvSpPr>
            <p:nvPr/>
          </p:nvSpPr>
          <p:spPr bwMode="auto">
            <a:xfrm>
              <a:off x="7856199" y="2179185"/>
              <a:ext cx="33338" cy="92075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Rectangle 312"/>
            <p:cNvSpPr>
              <a:spLocks noChangeArrowheads="1"/>
            </p:cNvSpPr>
            <p:nvPr/>
          </p:nvSpPr>
          <p:spPr bwMode="auto">
            <a:xfrm>
              <a:off x="7856199" y="2179185"/>
              <a:ext cx="15240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Rectangle 313"/>
            <p:cNvSpPr>
              <a:spLocks noChangeArrowheads="1"/>
            </p:cNvSpPr>
            <p:nvPr/>
          </p:nvSpPr>
          <p:spPr bwMode="auto">
            <a:xfrm>
              <a:off x="7856199" y="2237922"/>
              <a:ext cx="95250" cy="3333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314"/>
            <p:cNvSpPr>
              <a:spLocks noEditPoints="1"/>
            </p:cNvSpPr>
            <p:nvPr/>
          </p:nvSpPr>
          <p:spPr bwMode="auto">
            <a:xfrm>
              <a:off x="7311687" y="2420485"/>
              <a:ext cx="688975" cy="12700"/>
            </a:xfrm>
            <a:custGeom>
              <a:avLst/>
              <a:gdLst>
                <a:gd name="T0" fmla="*/ 263 w 267"/>
                <a:gd name="T1" fmla="*/ 0 h 5"/>
                <a:gd name="T2" fmla="*/ 264 w 267"/>
                <a:gd name="T3" fmla="*/ 5 h 5"/>
                <a:gd name="T4" fmla="*/ 253 w 267"/>
                <a:gd name="T5" fmla="*/ 0 h 5"/>
                <a:gd name="T6" fmla="*/ 254 w 267"/>
                <a:gd name="T7" fmla="*/ 5 h 5"/>
                <a:gd name="T8" fmla="*/ 240 w 267"/>
                <a:gd name="T9" fmla="*/ 2 h 5"/>
                <a:gd name="T10" fmla="*/ 246 w 267"/>
                <a:gd name="T11" fmla="*/ 2 h 5"/>
                <a:gd name="T12" fmla="*/ 229 w 267"/>
                <a:gd name="T13" fmla="*/ 2 h 5"/>
                <a:gd name="T14" fmla="*/ 235 w 267"/>
                <a:gd name="T15" fmla="*/ 2 h 5"/>
                <a:gd name="T16" fmla="*/ 221 w 267"/>
                <a:gd name="T17" fmla="*/ 5 h 5"/>
                <a:gd name="T18" fmla="*/ 223 w 267"/>
                <a:gd name="T19" fmla="*/ 0 h 5"/>
                <a:gd name="T20" fmla="*/ 221 w 267"/>
                <a:gd name="T21" fmla="*/ 5 h 5"/>
                <a:gd name="T22" fmla="*/ 211 w 267"/>
                <a:gd name="T23" fmla="*/ 0 h 5"/>
                <a:gd name="T24" fmla="*/ 212 w 267"/>
                <a:gd name="T25" fmla="*/ 5 h 5"/>
                <a:gd name="T26" fmla="*/ 200 w 267"/>
                <a:gd name="T27" fmla="*/ 0 h 5"/>
                <a:gd name="T28" fmla="*/ 202 w 267"/>
                <a:gd name="T29" fmla="*/ 5 h 5"/>
                <a:gd name="T30" fmla="*/ 188 w 267"/>
                <a:gd name="T31" fmla="*/ 2 h 5"/>
                <a:gd name="T32" fmla="*/ 194 w 267"/>
                <a:gd name="T33" fmla="*/ 2 h 5"/>
                <a:gd name="T34" fmla="*/ 177 w 267"/>
                <a:gd name="T35" fmla="*/ 2 h 5"/>
                <a:gd name="T36" fmla="*/ 183 w 267"/>
                <a:gd name="T37" fmla="*/ 2 h 5"/>
                <a:gd name="T38" fmla="*/ 169 w 267"/>
                <a:gd name="T39" fmla="*/ 5 h 5"/>
                <a:gd name="T40" fmla="*/ 170 w 267"/>
                <a:gd name="T41" fmla="*/ 0 h 5"/>
                <a:gd name="T42" fmla="*/ 169 w 267"/>
                <a:gd name="T43" fmla="*/ 5 h 5"/>
                <a:gd name="T44" fmla="*/ 159 w 267"/>
                <a:gd name="T45" fmla="*/ 0 h 5"/>
                <a:gd name="T46" fmla="*/ 160 w 267"/>
                <a:gd name="T47" fmla="*/ 5 h 5"/>
                <a:gd name="T48" fmla="*/ 148 w 267"/>
                <a:gd name="T49" fmla="*/ 0 h 5"/>
                <a:gd name="T50" fmla="*/ 149 w 267"/>
                <a:gd name="T51" fmla="*/ 5 h 5"/>
                <a:gd name="T52" fmla="*/ 135 w 267"/>
                <a:gd name="T53" fmla="*/ 2 h 5"/>
                <a:gd name="T54" fmla="*/ 141 w 267"/>
                <a:gd name="T55" fmla="*/ 2 h 5"/>
                <a:gd name="T56" fmla="*/ 125 w 267"/>
                <a:gd name="T57" fmla="*/ 2 h 5"/>
                <a:gd name="T58" fmla="*/ 131 w 267"/>
                <a:gd name="T59" fmla="*/ 2 h 5"/>
                <a:gd name="T60" fmla="*/ 117 w 267"/>
                <a:gd name="T61" fmla="*/ 5 h 5"/>
                <a:gd name="T62" fmla="*/ 118 w 267"/>
                <a:gd name="T63" fmla="*/ 0 h 5"/>
                <a:gd name="T64" fmla="*/ 117 w 267"/>
                <a:gd name="T65" fmla="*/ 5 h 5"/>
                <a:gd name="T66" fmla="*/ 106 w 267"/>
                <a:gd name="T67" fmla="*/ 0 h 5"/>
                <a:gd name="T68" fmla="*/ 108 w 267"/>
                <a:gd name="T69" fmla="*/ 5 h 5"/>
                <a:gd name="T70" fmla="*/ 96 w 267"/>
                <a:gd name="T71" fmla="*/ 0 h 5"/>
                <a:gd name="T72" fmla="*/ 97 w 267"/>
                <a:gd name="T73" fmla="*/ 5 h 5"/>
                <a:gd name="T74" fmla="*/ 83 w 267"/>
                <a:gd name="T75" fmla="*/ 2 h 5"/>
                <a:gd name="T76" fmla="*/ 89 w 267"/>
                <a:gd name="T77" fmla="*/ 2 h 5"/>
                <a:gd name="T78" fmla="*/ 73 w 267"/>
                <a:gd name="T79" fmla="*/ 2 h 5"/>
                <a:gd name="T80" fmla="*/ 79 w 267"/>
                <a:gd name="T81" fmla="*/ 2 h 5"/>
                <a:gd name="T82" fmla="*/ 65 w 267"/>
                <a:gd name="T83" fmla="*/ 5 h 5"/>
                <a:gd name="T84" fmla="*/ 66 w 267"/>
                <a:gd name="T85" fmla="*/ 0 h 5"/>
                <a:gd name="T86" fmla="*/ 65 w 267"/>
                <a:gd name="T87" fmla="*/ 5 h 5"/>
                <a:gd name="T88" fmla="*/ 54 w 267"/>
                <a:gd name="T89" fmla="*/ 0 h 5"/>
                <a:gd name="T90" fmla="*/ 55 w 267"/>
                <a:gd name="T91" fmla="*/ 5 h 5"/>
                <a:gd name="T92" fmla="*/ 44 w 267"/>
                <a:gd name="T93" fmla="*/ 0 h 5"/>
                <a:gd name="T94" fmla="*/ 45 w 267"/>
                <a:gd name="T95" fmla="*/ 5 h 5"/>
                <a:gd name="T96" fmla="*/ 31 w 267"/>
                <a:gd name="T97" fmla="*/ 2 h 5"/>
                <a:gd name="T98" fmla="*/ 37 w 267"/>
                <a:gd name="T99" fmla="*/ 2 h 5"/>
                <a:gd name="T100" fmla="*/ 20 w 267"/>
                <a:gd name="T101" fmla="*/ 2 h 5"/>
                <a:gd name="T102" fmla="*/ 26 w 267"/>
                <a:gd name="T103" fmla="*/ 2 h 5"/>
                <a:gd name="T104" fmla="*/ 12 w 267"/>
                <a:gd name="T105" fmla="*/ 5 h 5"/>
                <a:gd name="T106" fmla="*/ 14 w 267"/>
                <a:gd name="T107" fmla="*/ 0 h 5"/>
                <a:gd name="T108" fmla="*/ 12 w 267"/>
                <a:gd name="T109" fmla="*/ 5 h 5"/>
                <a:gd name="T110" fmla="*/ 2 w 267"/>
                <a:gd name="T111" fmla="*/ 0 h 5"/>
                <a:gd name="T112" fmla="*/ 3 w 267"/>
                <a:gd name="T1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5">
                  <a:moveTo>
                    <a:pt x="263" y="5"/>
                  </a:moveTo>
                  <a:cubicBezTo>
                    <a:pt x="262" y="5"/>
                    <a:pt x="261" y="4"/>
                    <a:pt x="261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2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6" y="0"/>
                    <a:pt x="267" y="1"/>
                    <a:pt x="267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4"/>
                    <a:pt x="266" y="5"/>
                    <a:pt x="264" y="5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3" y="5"/>
                    <a:pt x="263" y="5"/>
                    <a:pt x="263" y="5"/>
                  </a:cubicBezTo>
                  <a:close/>
                  <a:moveTo>
                    <a:pt x="253" y="5"/>
                  </a:moveTo>
                  <a:cubicBezTo>
                    <a:pt x="251" y="5"/>
                    <a:pt x="250" y="4"/>
                    <a:pt x="250" y="2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50" y="1"/>
                    <a:pt x="251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5" y="0"/>
                    <a:pt x="256" y="1"/>
                    <a:pt x="256" y="2"/>
                  </a:cubicBezTo>
                  <a:cubicBezTo>
                    <a:pt x="256" y="2"/>
                    <a:pt x="256" y="2"/>
                    <a:pt x="256" y="2"/>
                  </a:cubicBezTo>
                  <a:cubicBezTo>
                    <a:pt x="256" y="4"/>
                    <a:pt x="255" y="5"/>
                    <a:pt x="254" y="5"/>
                  </a:cubicBezTo>
                  <a:cubicBezTo>
                    <a:pt x="254" y="5"/>
                    <a:pt x="254" y="5"/>
                    <a:pt x="254" y="5"/>
                  </a:cubicBezTo>
                  <a:cubicBezTo>
                    <a:pt x="253" y="5"/>
                    <a:pt x="253" y="5"/>
                    <a:pt x="253" y="5"/>
                  </a:cubicBezTo>
                  <a:close/>
                  <a:moveTo>
                    <a:pt x="242" y="5"/>
                  </a:moveTo>
                  <a:cubicBezTo>
                    <a:pt x="241" y="5"/>
                    <a:pt x="240" y="4"/>
                    <a:pt x="240" y="2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0" y="1"/>
                    <a:pt x="241" y="0"/>
                    <a:pt x="242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5" y="0"/>
                    <a:pt x="246" y="1"/>
                    <a:pt x="246" y="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6" y="4"/>
                    <a:pt x="245" y="5"/>
                    <a:pt x="244" y="5"/>
                  </a:cubicBezTo>
                  <a:cubicBezTo>
                    <a:pt x="244" y="5"/>
                    <a:pt x="244" y="5"/>
                    <a:pt x="244" y="5"/>
                  </a:cubicBezTo>
                  <a:cubicBezTo>
                    <a:pt x="242" y="5"/>
                    <a:pt x="242" y="5"/>
                    <a:pt x="242" y="5"/>
                  </a:cubicBezTo>
                  <a:close/>
                  <a:moveTo>
                    <a:pt x="232" y="5"/>
                  </a:moveTo>
                  <a:cubicBezTo>
                    <a:pt x="230" y="5"/>
                    <a:pt x="229" y="4"/>
                    <a:pt x="229" y="2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229" y="1"/>
                    <a:pt x="230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4" y="0"/>
                    <a:pt x="235" y="1"/>
                    <a:pt x="235" y="2"/>
                  </a:cubicBezTo>
                  <a:cubicBezTo>
                    <a:pt x="235" y="2"/>
                    <a:pt x="235" y="2"/>
                    <a:pt x="235" y="2"/>
                  </a:cubicBezTo>
                  <a:cubicBezTo>
                    <a:pt x="235" y="4"/>
                    <a:pt x="234" y="5"/>
                    <a:pt x="233" y="5"/>
                  </a:cubicBezTo>
                  <a:cubicBezTo>
                    <a:pt x="233" y="5"/>
                    <a:pt x="233" y="5"/>
                    <a:pt x="233" y="5"/>
                  </a:cubicBezTo>
                  <a:cubicBezTo>
                    <a:pt x="232" y="5"/>
                    <a:pt x="232" y="5"/>
                    <a:pt x="232" y="5"/>
                  </a:cubicBezTo>
                  <a:close/>
                  <a:moveTo>
                    <a:pt x="221" y="5"/>
                  </a:moveTo>
                  <a:cubicBezTo>
                    <a:pt x="220" y="5"/>
                    <a:pt x="219" y="4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1"/>
                    <a:pt x="220" y="0"/>
                    <a:pt x="221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4" y="0"/>
                    <a:pt x="225" y="1"/>
                    <a:pt x="225" y="2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225" y="4"/>
                    <a:pt x="224" y="5"/>
                    <a:pt x="223" y="5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1" y="5"/>
                    <a:pt x="221" y="5"/>
                    <a:pt x="221" y="5"/>
                  </a:cubicBezTo>
                  <a:close/>
                  <a:moveTo>
                    <a:pt x="211" y="5"/>
                  </a:moveTo>
                  <a:cubicBezTo>
                    <a:pt x="210" y="5"/>
                    <a:pt x="209" y="4"/>
                    <a:pt x="209" y="2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9" y="1"/>
                    <a:pt x="210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3" y="0"/>
                    <a:pt x="214" y="1"/>
                    <a:pt x="214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4" y="4"/>
                    <a:pt x="213" y="5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00" y="5"/>
                  </a:moveTo>
                  <a:cubicBezTo>
                    <a:pt x="199" y="5"/>
                    <a:pt x="198" y="4"/>
                    <a:pt x="198" y="2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1"/>
                    <a:pt x="199" y="0"/>
                    <a:pt x="20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3" y="0"/>
                    <a:pt x="204" y="1"/>
                    <a:pt x="204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4" y="4"/>
                    <a:pt x="203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0" y="5"/>
                    <a:pt x="200" y="5"/>
                    <a:pt x="200" y="5"/>
                  </a:cubicBezTo>
                  <a:close/>
                  <a:moveTo>
                    <a:pt x="190" y="5"/>
                  </a:moveTo>
                  <a:cubicBezTo>
                    <a:pt x="189" y="5"/>
                    <a:pt x="188" y="4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1"/>
                    <a:pt x="189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3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0" y="5"/>
                    <a:pt x="190" y="5"/>
                    <a:pt x="190" y="5"/>
                  </a:cubicBezTo>
                  <a:close/>
                  <a:moveTo>
                    <a:pt x="179" y="5"/>
                  </a:moveTo>
                  <a:cubicBezTo>
                    <a:pt x="178" y="5"/>
                    <a:pt x="177" y="4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1"/>
                    <a:pt x="178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2" y="0"/>
                    <a:pt x="183" y="1"/>
                    <a:pt x="183" y="2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83" y="4"/>
                    <a:pt x="182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79" y="5"/>
                    <a:pt x="179" y="5"/>
                    <a:pt x="179" y="5"/>
                  </a:cubicBezTo>
                  <a:close/>
                  <a:moveTo>
                    <a:pt x="169" y="5"/>
                  </a:moveTo>
                  <a:cubicBezTo>
                    <a:pt x="168" y="5"/>
                    <a:pt x="167" y="4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1"/>
                    <a:pt x="168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3" y="1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"/>
                    <a:pt x="172" y="5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9" y="5"/>
                    <a:pt x="169" y="5"/>
                  </a:cubicBezTo>
                  <a:close/>
                  <a:moveTo>
                    <a:pt x="159" y="5"/>
                  </a:moveTo>
                  <a:cubicBezTo>
                    <a:pt x="157" y="5"/>
                    <a:pt x="156" y="4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2" y="1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1" y="5"/>
                    <a:pt x="160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48" y="5"/>
                  </a:moveTo>
                  <a:cubicBezTo>
                    <a:pt x="147" y="5"/>
                    <a:pt x="146" y="4"/>
                    <a:pt x="146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1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4"/>
                    <a:pt x="151" y="5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lose/>
                  <a:moveTo>
                    <a:pt x="138" y="5"/>
                  </a:moveTo>
                  <a:cubicBezTo>
                    <a:pt x="136" y="5"/>
                    <a:pt x="135" y="4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1"/>
                    <a:pt x="136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1" y="1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4"/>
                    <a:pt x="140" y="5"/>
                    <a:pt x="139" y="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27" y="5"/>
                  </a:moveTo>
                  <a:cubicBezTo>
                    <a:pt x="126" y="5"/>
                    <a:pt x="125" y="4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6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1" y="1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4"/>
                    <a:pt x="130" y="5"/>
                    <a:pt x="129" y="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7" y="5"/>
                    <a:pt x="127" y="5"/>
                    <a:pt x="127" y="5"/>
                  </a:cubicBezTo>
                  <a:close/>
                  <a:moveTo>
                    <a:pt x="117" y="5"/>
                  </a:moveTo>
                  <a:cubicBezTo>
                    <a:pt x="116" y="5"/>
                    <a:pt x="114" y="4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6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4"/>
                    <a:pt x="119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lose/>
                  <a:moveTo>
                    <a:pt x="106" y="5"/>
                  </a:moveTo>
                  <a:cubicBezTo>
                    <a:pt x="105" y="5"/>
                    <a:pt x="104" y="4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5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1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4"/>
                    <a:pt x="109" y="5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6" y="5"/>
                    <a:pt x="106" y="5"/>
                    <a:pt x="106" y="5"/>
                  </a:cubicBezTo>
                  <a:close/>
                  <a:moveTo>
                    <a:pt x="96" y="5"/>
                  </a:moveTo>
                  <a:cubicBezTo>
                    <a:pt x="95" y="5"/>
                    <a:pt x="94" y="4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0" y="1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4"/>
                    <a:pt x="99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5" y="5"/>
                  </a:moveTo>
                  <a:cubicBezTo>
                    <a:pt x="84" y="5"/>
                    <a:pt x="83" y="4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4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8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4"/>
                    <a:pt x="88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75" y="5"/>
                  </a:moveTo>
                  <a:cubicBezTo>
                    <a:pt x="74" y="5"/>
                    <a:pt x="73" y="4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79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4"/>
                    <a:pt x="78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65" y="5"/>
                  </a:moveTo>
                  <a:cubicBezTo>
                    <a:pt x="63" y="5"/>
                    <a:pt x="62" y="4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5"/>
                    <a:pt x="65" y="5"/>
                  </a:cubicBezTo>
                  <a:close/>
                  <a:moveTo>
                    <a:pt x="54" y="5"/>
                  </a:moveTo>
                  <a:cubicBezTo>
                    <a:pt x="53" y="5"/>
                    <a:pt x="52" y="4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4"/>
                    <a:pt x="57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44" y="5"/>
                  </a:moveTo>
                  <a:cubicBezTo>
                    <a:pt x="42" y="5"/>
                    <a:pt x="41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2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4"/>
                    <a:pt x="46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lose/>
                  <a:moveTo>
                    <a:pt x="33" y="5"/>
                  </a:moveTo>
                  <a:cubicBezTo>
                    <a:pt x="32" y="5"/>
                    <a:pt x="31" y="4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5"/>
                    <a:pt x="33" y="5"/>
                    <a:pt x="33" y="5"/>
                  </a:cubicBezTo>
                  <a:close/>
                  <a:moveTo>
                    <a:pt x="23" y="5"/>
                  </a:moveTo>
                  <a:cubicBezTo>
                    <a:pt x="21" y="5"/>
                    <a:pt x="20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4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lose/>
                  <a:moveTo>
                    <a:pt x="12" y="5"/>
                  </a:moveTo>
                  <a:cubicBezTo>
                    <a:pt x="11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4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2" y="5"/>
                    <a:pt x="12" y="5"/>
                  </a:cubicBezTo>
                  <a:close/>
                  <a:moveTo>
                    <a:pt x="2" y="5"/>
                  </a:move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Rectangle 315"/>
            <p:cNvSpPr>
              <a:spLocks noChangeArrowheads="1"/>
            </p:cNvSpPr>
            <p:nvPr/>
          </p:nvSpPr>
          <p:spPr bwMode="auto">
            <a:xfrm>
              <a:off x="7405349" y="4374697"/>
              <a:ext cx="508000" cy="119063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Rectangle 316"/>
            <p:cNvSpPr>
              <a:spLocks noChangeArrowheads="1"/>
            </p:cNvSpPr>
            <p:nvPr/>
          </p:nvSpPr>
          <p:spPr bwMode="auto">
            <a:xfrm>
              <a:off x="7394237" y="4395335"/>
              <a:ext cx="523875" cy="77788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317"/>
            <p:cNvSpPr>
              <a:spLocks noEditPoints="1"/>
            </p:cNvSpPr>
            <p:nvPr/>
          </p:nvSpPr>
          <p:spPr bwMode="auto">
            <a:xfrm>
              <a:off x="7408524" y="4527097"/>
              <a:ext cx="517525" cy="20638"/>
            </a:xfrm>
            <a:custGeom>
              <a:avLst/>
              <a:gdLst>
                <a:gd name="T0" fmla="*/ 192 w 201"/>
                <a:gd name="T1" fmla="*/ 4 h 8"/>
                <a:gd name="T2" fmla="*/ 197 w 201"/>
                <a:gd name="T3" fmla="*/ 0 h 8"/>
                <a:gd name="T4" fmla="*/ 197 w 201"/>
                <a:gd name="T5" fmla="*/ 8 h 8"/>
                <a:gd name="T6" fmla="*/ 184 w 201"/>
                <a:gd name="T7" fmla="*/ 8 h 8"/>
                <a:gd name="T8" fmla="*/ 184 w 201"/>
                <a:gd name="T9" fmla="*/ 0 h 8"/>
                <a:gd name="T10" fmla="*/ 189 w 201"/>
                <a:gd name="T11" fmla="*/ 4 h 8"/>
                <a:gd name="T12" fmla="*/ 185 w 201"/>
                <a:gd name="T13" fmla="*/ 8 h 8"/>
                <a:gd name="T14" fmla="*/ 167 w 201"/>
                <a:gd name="T15" fmla="*/ 4 h 8"/>
                <a:gd name="T16" fmla="*/ 171 w 201"/>
                <a:gd name="T17" fmla="*/ 0 h 8"/>
                <a:gd name="T18" fmla="*/ 176 w 201"/>
                <a:gd name="T19" fmla="*/ 4 h 8"/>
                <a:gd name="T20" fmla="*/ 171 w 201"/>
                <a:gd name="T21" fmla="*/ 8 h 8"/>
                <a:gd name="T22" fmla="*/ 154 w 201"/>
                <a:gd name="T23" fmla="*/ 4 h 8"/>
                <a:gd name="T24" fmla="*/ 159 w 201"/>
                <a:gd name="T25" fmla="*/ 0 h 8"/>
                <a:gd name="T26" fmla="*/ 159 w 201"/>
                <a:gd name="T27" fmla="*/ 8 h 8"/>
                <a:gd name="T28" fmla="*/ 145 w 201"/>
                <a:gd name="T29" fmla="*/ 8 h 8"/>
                <a:gd name="T30" fmla="*/ 145 w 201"/>
                <a:gd name="T31" fmla="*/ 0 h 8"/>
                <a:gd name="T32" fmla="*/ 150 w 201"/>
                <a:gd name="T33" fmla="*/ 4 h 8"/>
                <a:gd name="T34" fmla="*/ 146 w 201"/>
                <a:gd name="T35" fmla="*/ 8 h 8"/>
                <a:gd name="T36" fmla="*/ 128 w 201"/>
                <a:gd name="T37" fmla="*/ 4 h 8"/>
                <a:gd name="T38" fmla="*/ 132 w 201"/>
                <a:gd name="T39" fmla="*/ 0 h 8"/>
                <a:gd name="T40" fmla="*/ 138 w 201"/>
                <a:gd name="T41" fmla="*/ 4 h 8"/>
                <a:gd name="T42" fmla="*/ 132 w 201"/>
                <a:gd name="T43" fmla="*/ 8 h 8"/>
                <a:gd name="T44" fmla="*/ 116 w 201"/>
                <a:gd name="T45" fmla="*/ 4 h 8"/>
                <a:gd name="T46" fmla="*/ 121 w 201"/>
                <a:gd name="T47" fmla="*/ 0 h 8"/>
                <a:gd name="T48" fmla="*/ 121 w 201"/>
                <a:gd name="T49" fmla="*/ 8 h 8"/>
                <a:gd name="T50" fmla="*/ 107 w 201"/>
                <a:gd name="T51" fmla="*/ 8 h 8"/>
                <a:gd name="T52" fmla="*/ 107 w 201"/>
                <a:gd name="T53" fmla="*/ 0 h 8"/>
                <a:gd name="T54" fmla="*/ 112 w 201"/>
                <a:gd name="T55" fmla="*/ 4 h 8"/>
                <a:gd name="T56" fmla="*/ 108 w 201"/>
                <a:gd name="T57" fmla="*/ 8 h 8"/>
                <a:gd name="T58" fmla="*/ 90 w 201"/>
                <a:gd name="T59" fmla="*/ 4 h 8"/>
                <a:gd name="T60" fmla="*/ 94 w 201"/>
                <a:gd name="T61" fmla="*/ 0 h 8"/>
                <a:gd name="T62" fmla="*/ 99 w 201"/>
                <a:gd name="T63" fmla="*/ 4 h 8"/>
                <a:gd name="T64" fmla="*/ 94 w 201"/>
                <a:gd name="T65" fmla="*/ 8 h 8"/>
                <a:gd name="T66" fmla="*/ 77 w 201"/>
                <a:gd name="T67" fmla="*/ 4 h 8"/>
                <a:gd name="T68" fmla="*/ 82 w 201"/>
                <a:gd name="T69" fmla="*/ 0 h 8"/>
                <a:gd name="T70" fmla="*/ 82 w 201"/>
                <a:gd name="T71" fmla="*/ 8 h 8"/>
                <a:gd name="T72" fmla="*/ 68 w 201"/>
                <a:gd name="T73" fmla="*/ 8 h 8"/>
                <a:gd name="T74" fmla="*/ 68 w 201"/>
                <a:gd name="T75" fmla="*/ 0 h 8"/>
                <a:gd name="T76" fmla="*/ 74 w 201"/>
                <a:gd name="T77" fmla="*/ 4 h 8"/>
                <a:gd name="T78" fmla="*/ 70 w 201"/>
                <a:gd name="T79" fmla="*/ 8 h 8"/>
                <a:gd name="T80" fmla="*/ 52 w 201"/>
                <a:gd name="T81" fmla="*/ 4 h 8"/>
                <a:gd name="T82" fmla="*/ 56 w 201"/>
                <a:gd name="T83" fmla="*/ 0 h 8"/>
                <a:gd name="T84" fmla="*/ 61 w 201"/>
                <a:gd name="T85" fmla="*/ 4 h 8"/>
                <a:gd name="T86" fmla="*/ 56 w 201"/>
                <a:gd name="T87" fmla="*/ 8 h 8"/>
                <a:gd name="T88" fmla="*/ 39 w 201"/>
                <a:gd name="T89" fmla="*/ 4 h 8"/>
                <a:gd name="T90" fmla="*/ 44 w 201"/>
                <a:gd name="T91" fmla="*/ 0 h 8"/>
                <a:gd name="T92" fmla="*/ 44 w 201"/>
                <a:gd name="T93" fmla="*/ 8 h 8"/>
                <a:gd name="T94" fmla="*/ 30 w 201"/>
                <a:gd name="T95" fmla="*/ 8 h 8"/>
                <a:gd name="T96" fmla="*/ 30 w 201"/>
                <a:gd name="T97" fmla="*/ 0 h 8"/>
                <a:gd name="T98" fmla="*/ 35 w 201"/>
                <a:gd name="T99" fmla="*/ 4 h 8"/>
                <a:gd name="T100" fmla="*/ 31 w 201"/>
                <a:gd name="T101" fmla="*/ 8 h 8"/>
                <a:gd name="T102" fmla="*/ 13 w 201"/>
                <a:gd name="T103" fmla="*/ 4 h 8"/>
                <a:gd name="T104" fmla="*/ 17 w 201"/>
                <a:gd name="T105" fmla="*/ 0 h 8"/>
                <a:gd name="T106" fmla="*/ 22 w 201"/>
                <a:gd name="T107" fmla="*/ 4 h 8"/>
                <a:gd name="T108" fmla="*/ 17 w 201"/>
                <a:gd name="T109" fmla="*/ 8 h 8"/>
                <a:gd name="T110" fmla="*/ 0 w 201"/>
                <a:gd name="T111" fmla="*/ 4 h 8"/>
                <a:gd name="T112" fmla="*/ 6 w 201"/>
                <a:gd name="T113" fmla="*/ 0 h 8"/>
                <a:gd name="T114" fmla="*/ 6 w 201"/>
                <a:gd name="T1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8">
                  <a:moveTo>
                    <a:pt x="196" y="8"/>
                  </a:moveTo>
                  <a:cubicBezTo>
                    <a:pt x="194" y="8"/>
                    <a:pt x="192" y="6"/>
                    <a:pt x="192" y="4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4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199" y="8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6" y="8"/>
                    <a:pt x="196" y="8"/>
                  </a:cubicBezTo>
                  <a:close/>
                  <a:moveTo>
                    <a:pt x="184" y="8"/>
                  </a:moveTo>
                  <a:cubicBezTo>
                    <a:pt x="181" y="8"/>
                    <a:pt x="180" y="6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2"/>
                    <a:pt x="181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9" y="6"/>
                    <a:pt x="187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4" y="8"/>
                    <a:pt x="184" y="8"/>
                    <a:pt x="184" y="8"/>
                  </a:cubicBezTo>
                  <a:close/>
                  <a:moveTo>
                    <a:pt x="171" y="8"/>
                  </a:moveTo>
                  <a:cubicBezTo>
                    <a:pt x="169" y="8"/>
                    <a:pt x="167" y="6"/>
                    <a:pt x="16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7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71" y="8"/>
                    <a:pt x="171" y="8"/>
                  </a:cubicBezTo>
                  <a:close/>
                  <a:moveTo>
                    <a:pt x="158" y="8"/>
                  </a:moveTo>
                  <a:cubicBezTo>
                    <a:pt x="156" y="8"/>
                    <a:pt x="154" y="6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2"/>
                    <a:pt x="156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3" y="2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6"/>
                    <a:pt x="161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  <a:moveTo>
                    <a:pt x="145" y="8"/>
                  </a:moveTo>
                  <a:cubicBezTo>
                    <a:pt x="143" y="8"/>
                    <a:pt x="141" y="6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2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0" y="2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6"/>
                    <a:pt x="149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lose/>
                  <a:moveTo>
                    <a:pt x="132" y="8"/>
                  </a:moveTo>
                  <a:cubicBezTo>
                    <a:pt x="130" y="8"/>
                    <a:pt x="128" y="6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30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6"/>
                    <a:pt x="136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  <a:moveTo>
                    <a:pt x="120" y="8"/>
                  </a:moveTo>
                  <a:cubicBezTo>
                    <a:pt x="117" y="8"/>
                    <a:pt x="116" y="6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6"/>
                    <a:pt x="123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lose/>
                  <a:moveTo>
                    <a:pt x="107" y="8"/>
                  </a:moveTo>
                  <a:cubicBezTo>
                    <a:pt x="105" y="8"/>
                    <a:pt x="103" y="6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2" y="2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6"/>
                    <a:pt x="110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4" y="8"/>
                  </a:moveTo>
                  <a:cubicBezTo>
                    <a:pt x="92" y="8"/>
                    <a:pt x="90" y="6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2"/>
                    <a:pt x="92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6"/>
                    <a:pt x="97" y="8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lose/>
                  <a:moveTo>
                    <a:pt x="81" y="8"/>
                  </a:moveTo>
                  <a:cubicBezTo>
                    <a:pt x="79" y="8"/>
                    <a:pt x="77" y="6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9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6" y="2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lose/>
                  <a:moveTo>
                    <a:pt x="68" y="8"/>
                  </a:moveTo>
                  <a:cubicBezTo>
                    <a:pt x="66" y="8"/>
                    <a:pt x="64" y="6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6"/>
                    <a:pt x="72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8"/>
                    <a:pt x="68" y="8"/>
                    <a:pt x="68" y="8"/>
                  </a:cubicBezTo>
                  <a:close/>
                  <a:moveTo>
                    <a:pt x="56" y="8"/>
                  </a:moveTo>
                  <a:cubicBezTo>
                    <a:pt x="53" y="8"/>
                    <a:pt x="52" y="6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2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6"/>
                    <a:pt x="59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lose/>
                  <a:moveTo>
                    <a:pt x="43" y="8"/>
                  </a:moveTo>
                  <a:cubicBezTo>
                    <a:pt x="41" y="8"/>
                    <a:pt x="39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30" y="8"/>
                  </a:moveTo>
                  <a:cubicBezTo>
                    <a:pt x="28" y="8"/>
                    <a:pt x="26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6"/>
                    <a:pt x="33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lose/>
                  <a:moveTo>
                    <a:pt x="17" y="8"/>
                  </a:moveTo>
                  <a:cubicBezTo>
                    <a:pt x="15" y="8"/>
                    <a:pt x="13" y="6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6"/>
                    <a:pt x="21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318"/>
            <p:cNvSpPr>
              <a:spLocks noEditPoints="1"/>
            </p:cNvSpPr>
            <p:nvPr/>
          </p:nvSpPr>
          <p:spPr bwMode="auto">
            <a:xfrm>
              <a:off x="7408524" y="4323897"/>
              <a:ext cx="517525" cy="20638"/>
            </a:xfrm>
            <a:custGeom>
              <a:avLst/>
              <a:gdLst>
                <a:gd name="T0" fmla="*/ 192 w 201"/>
                <a:gd name="T1" fmla="*/ 4 h 8"/>
                <a:gd name="T2" fmla="*/ 197 w 201"/>
                <a:gd name="T3" fmla="*/ 0 h 8"/>
                <a:gd name="T4" fmla="*/ 197 w 201"/>
                <a:gd name="T5" fmla="*/ 8 h 8"/>
                <a:gd name="T6" fmla="*/ 184 w 201"/>
                <a:gd name="T7" fmla="*/ 8 h 8"/>
                <a:gd name="T8" fmla="*/ 184 w 201"/>
                <a:gd name="T9" fmla="*/ 0 h 8"/>
                <a:gd name="T10" fmla="*/ 189 w 201"/>
                <a:gd name="T11" fmla="*/ 4 h 8"/>
                <a:gd name="T12" fmla="*/ 185 w 201"/>
                <a:gd name="T13" fmla="*/ 8 h 8"/>
                <a:gd name="T14" fmla="*/ 167 w 201"/>
                <a:gd name="T15" fmla="*/ 4 h 8"/>
                <a:gd name="T16" fmla="*/ 171 w 201"/>
                <a:gd name="T17" fmla="*/ 0 h 8"/>
                <a:gd name="T18" fmla="*/ 176 w 201"/>
                <a:gd name="T19" fmla="*/ 4 h 8"/>
                <a:gd name="T20" fmla="*/ 171 w 201"/>
                <a:gd name="T21" fmla="*/ 8 h 8"/>
                <a:gd name="T22" fmla="*/ 154 w 201"/>
                <a:gd name="T23" fmla="*/ 4 h 8"/>
                <a:gd name="T24" fmla="*/ 159 w 201"/>
                <a:gd name="T25" fmla="*/ 0 h 8"/>
                <a:gd name="T26" fmla="*/ 159 w 201"/>
                <a:gd name="T27" fmla="*/ 8 h 8"/>
                <a:gd name="T28" fmla="*/ 145 w 201"/>
                <a:gd name="T29" fmla="*/ 8 h 8"/>
                <a:gd name="T30" fmla="*/ 145 w 201"/>
                <a:gd name="T31" fmla="*/ 0 h 8"/>
                <a:gd name="T32" fmla="*/ 150 w 201"/>
                <a:gd name="T33" fmla="*/ 4 h 8"/>
                <a:gd name="T34" fmla="*/ 146 w 201"/>
                <a:gd name="T35" fmla="*/ 8 h 8"/>
                <a:gd name="T36" fmla="*/ 128 w 201"/>
                <a:gd name="T37" fmla="*/ 4 h 8"/>
                <a:gd name="T38" fmla="*/ 132 w 201"/>
                <a:gd name="T39" fmla="*/ 0 h 8"/>
                <a:gd name="T40" fmla="*/ 138 w 201"/>
                <a:gd name="T41" fmla="*/ 4 h 8"/>
                <a:gd name="T42" fmla="*/ 132 w 201"/>
                <a:gd name="T43" fmla="*/ 8 h 8"/>
                <a:gd name="T44" fmla="*/ 116 w 201"/>
                <a:gd name="T45" fmla="*/ 4 h 8"/>
                <a:gd name="T46" fmla="*/ 121 w 201"/>
                <a:gd name="T47" fmla="*/ 0 h 8"/>
                <a:gd name="T48" fmla="*/ 121 w 201"/>
                <a:gd name="T49" fmla="*/ 8 h 8"/>
                <a:gd name="T50" fmla="*/ 107 w 201"/>
                <a:gd name="T51" fmla="*/ 8 h 8"/>
                <a:gd name="T52" fmla="*/ 107 w 201"/>
                <a:gd name="T53" fmla="*/ 0 h 8"/>
                <a:gd name="T54" fmla="*/ 112 w 201"/>
                <a:gd name="T55" fmla="*/ 4 h 8"/>
                <a:gd name="T56" fmla="*/ 108 w 201"/>
                <a:gd name="T57" fmla="*/ 8 h 8"/>
                <a:gd name="T58" fmla="*/ 90 w 201"/>
                <a:gd name="T59" fmla="*/ 4 h 8"/>
                <a:gd name="T60" fmla="*/ 94 w 201"/>
                <a:gd name="T61" fmla="*/ 0 h 8"/>
                <a:gd name="T62" fmla="*/ 99 w 201"/>
                <a:gd name="T63" fmla="*/ 4 h 8"/>
                <a:gd name="T64" fmla="*/ 94 w 201"/>
                <a:gd name="T65" fmla="*/ 8 h 8"/>
                <a:gd name="T66" fmla="*/ 77 w 201"/>
                <a:gd name="T67" fmla="*/ 4 h 8"/>
                <a:gd name="T68" fmla="*/ 82 w 201"/>
                <a:gd name="T69" fmla="*/ 0 h 8"/>
                <a:gd name="T70" fmla="*/ 82 w 201"/>
                <a:gd name="T71" fmla="*/ 8 h 8"/>
                <a:gd name="T72" fmla="*/ 68 w 201"/>
                <a:gd name="T73" fmla="*/ 8 h 8"/>
                <a:gd name="T74" fmla="*/ 68 w 201"/>
                <a:gd name="T75" fmla="*/ 0 h 8"/>
                <a:gd name="T76" fmla="*/ 74 w 201"/>
                <a:gd name="T77" fmla="*/ 4 h 8"/>
                <a:gd name="T78" fmla="*/ 70 w 201"/>
                <a:gd name="T79" fmla="*/ 8 h 8"/>
                <a:gd name="T80" fmla="*/ 52 w 201"/>
                <a:gd name="T81" fmla="*/ 4 h 8"/>
                <a:gd name="T82" fmla="*/ 56 w 201"/>
                <a:gd name="T83" fmla="*/ 0 h 8"/>
                <a:gd name="T84" fmla="*/ 61 w 201"/>
                <a:gd name="T85" fmla="*/ 4 h 8"/>
                <a:gd name="T86" fmla="*/ 56 w 201"/>
                <a:gd name="T87" fmla="*/ 8 h 8"/>
                <a:gd name="T88" fmla="*/ 39 w 201"/>
                <a:gd name="T89" fmla="*/ 4 h 8"/>
                <a:gd name="T90" fmla="*/ 44 w 201"/>
                <a:gd name="T91" fmla="*/ 0 h 8"/>
                <a:gd name="T92" fmla="*/ 44 w 201"/>
                <a:gd name="T93" fmla="*/ 8 h 8"/>
                <a:gd name="T94" fmla="*/ 30 w 201"/>
                <a:gd name="T95" fmla="*/ 8 h 8"/>
                <a:gd name="T96" fmla="*/ 30 w 201"/>
                <a:gd name="T97" fmla="*/ 0 h 8"/>
                <a:gd name="T98" fmla="*/ 35 w 201"/>
                <a:gd name="T99" fmla="*/ 4 h 8"/>
                <a:gd name="T100" fmla="*/ 31 w 201"/>
                <a:gd name="T101" fmla="*/ 8 h 8"/>
                <a:gd name="T102" fmla="*/ 13 w 201"/>
                <a:gd name="T103" fmla="*/ 4 h 8"/>
                <a:gd name="T104" fmla="*/ 17 w 201"/>
                <a:gd name="T105" fmla="*/ 0 h 8"/>
                <a:gd name="T106" fmla="*/ 22 w 201"/>
                <a:gd name="T107" fmla="*/ 4 h 8"/>
                <a:gd name="T108" fmla="*/ 17 w 201"/>
                <a:gd name="T109" fmla="*/ 8 h 8"/>
                <a:gd name="T110" fmla="*/ 0 w 201"/>
                <a:gd name="T111" fmla="*/ 4 h 8"/>
                <a:gd name="T112" fmla="*/ 6 w 201"/>
                <a:gd name="T113" fmla="*/ 0 h 8"/>
                <a:gd name="T114" fmla="*/ 6 w 201"/>
                <a:gd name="T1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8">
                  <a:moveTo>
                    <a:pt x="196" y="8"/>
                  </a:moveTo>
                  <a:cubicBezTo>
                    <a:pt x="194" y="8"/>
                    <a:pt x="192" y="6"/>
                    <a:pt x="192" y="4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4" y="0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199" y="8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6" y="8"/>
                    <a:pt x="196" y="8"/>
                  </a:cubicBezTo>
                  <a:close/>
                  <a:moveTo>
                    <a:pt x="184" y="8"/>
                  </a:moveTo>
                  <a:cubicBezTo>
                    <a:pt x="181" y="8"/>
                    <a:pt x="180" y="6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2"/>
                    <a:pt x="181" y="0"/>
                    <a:pt x="18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9" y="6"/>
                    <a:pt x="187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4" y="8"/>
                    <a:pt x="184" y="8"/>
                    <a:pt x="184" y="8"/>
                  </a:cubicBezTo>
                  <a:close/>
                  <a:moveTo>
                    <a:pt x="171" y="8"/>
                  </a:moveTo>
                  <a:cubicBezTo>
                    <a:pt x="169" y="8"/>
                    <a:pt x="167" y="6"/>
                    <a:pt x="16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67" y="2"/>
                    <a:pt x="169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71" y="8"/>
                    <a:pt x="171" y="8"/>
                  </a:cubicBezTo>
                  <a:close/>
                  <a:moveTo>
                    <a:pt x="158" y="8"/>
                  </a:moveTo>
                  <a:cubicBezTo>
                    <a:pt x="156" y="8"/>
                    <a:pt x="154" y="6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2"/>
                    <a:pt x="156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1" y="0"/>
                    <a:pt x="163" y="2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6"/>
                    <a:pt x="161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8" y="8"/>
                    <a:pt x="158" y="8"/>
                  </a:cubicBezTo>
                  <a:close/>
                  <a:moveTo>
                    <a:pt x="145" y="8"/>
                  </a:moveTo>
                  <a:cubicBezTo>
                    <a:pt x="143" y="8"/>
                    <a:pt x="141" y="6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2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0" y="2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6"/>
                    <a:pt x="149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lose/>
                  <a:moveTo>
                    <a:pt x="132" y="8"/>
                  </a:moveTo>
                  <a:cubicBezTo>
                    <a:pt x="130" y="8"/>
                    <a:pt x="128" y="6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2"/>
                    <a:pt x="130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8" y="2"/>
                    <a:pt x="138" y="4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6"/>
                    <a:pt x="136" y="8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  <a:moveTo>
                    <a:pt x="120" y="8"/>
                  </a:moveTo>
                  <a:cubicBezTo>
                    <a:pt x="117" y="8"/>
                    <a:pt x="116" y="6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2"/>
                    <a:pt x="11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6"/>
                    <a:pt x="123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lose/>
                  <a:moveTo>
                    <a:pt x="107" y="8"/>
                  </a:moveTo>
                  <a:cubicBezTo>
                    <a:pt x="105" y="8"/>
                    <a:pt x="103" y="6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2" y="2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6"/>
                    <a:pt x="110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4" y="8"/>
                  </a:moveTo>
                  <a:cubicBezTo>
                    <a:pt x="92" y="8"/>
                    <a:pt x="90" y="6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2"/>
                    <a:pt x="92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6"/>
                    <a:pt x="97" y="8"/>
                    <a:pt x="95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8"/>
                    <a:pt x="94" y="8"/>
                    <a:pt x="94" y="8"/>
                  </a:cubicBezTo>
                  <a:close/>
                  <a:moveTo>
                    <a:pt x="81" y="8"/>
                  </a:moveTo>
                  <a:cubicBezTo>
                    <a:pt x="79" y="8"/>
                    <a:pt x="77" y="6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2"/>
                    <a:pt x="79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6" y="2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lose/>
                  <a:moveTo>
                    <a:pt x="68" y="8"/>
                  </a:moveTo>
                  <a:cubicBezTo>
                    <a:pt x="66" y="8"/>
                    <a:pt x="64" y="6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6"/>
                    <a:pt x="72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8"/>
                    <a:pt x="68" y="8"/>
                    <a:pt x="68" y="8"/>
                  </a:cubicBezTo>
                  <a:close/>
                  <a:moveTo>
                    <a:pt x="56" y="8"/>
                  </a:moveTo>
                  <a:cubicBezTo>
                    <a:pt x="53" y="8"/>
                    <a:pt x="52" y="6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2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6"/>
                    <a:pt x="59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lose/>
                  <a:moveTo>
                    <a:pt x="43" y="8"/>
                  </a:moveTo>
                  <a:cubicBezTo>
                    <a:pt x="41" y="8"/>
                    <a:pt x="39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6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30" y="8"/>
                  </a:moveTo>
                  <a:cubicBezTo>
                    <a:pt x="28" y="8"/>
                    <a:pt x="26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6"/>
                    <a:pt x="33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lose/>
                  <a:moveTo>
                    <a:pt x="17" y="8"/>
                  </a:moveTo>
                  <a:cubicBezTo>
                    <a:pt x="15" y="8"/>
                    <a:pt x="13" y="6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6"/>
                    <a:pt x="21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319"/>
            <p:cNvSpPr>
              <a:spLocks noEditPoints="1"/>
            </p:cNvSpPr>
            <p:nvPr/>
          </p:nvSpPr>
          <p:spPr bwMode="auto">
            <a:xfrm>
              <a:off x="7413287" y="4282622"/>
              <a:ext cx="492125" cy="9525"/>
            </a:xfrm>
            <a:custGeom>
              <a:avLst/>
              <a:gdLst>
                <a:gd name="T0" fmla="*/ 188 w 191"/>
                <a:gd name="T1" fmla="*/ 0 h 4"/>
                <a:gd name="T2" fmla="*/ 191 w 191"/>
                <a:gd name="T3" fmla="*/ 2 h 4"/>
                <a:gd name="T4" fmla="*/ 179 w 191"/>
                <a:gd name="T5" fmla="*/ 4 h 4"/>
                <a:gd name="T6" fmla="*/ 179 w 191"/>
                <a:gd name="T7" fmla="*/ 0 h 4"/>
                <a:gd name="T8" fmla="*/ 180 w 191"/>
                <a:gd name="T9" fmla="*/ 4 h 4"/>
                <a:gd name="T10" fmla="*/ 168 w 191"/>
                <a:gd name="T11" fmla="*/ 2 h 4"/>
                <a:gd name="T12" fmla="*/ 171 w 191"/>
                <a:gd name="T13" fmla="*/ 0 h 4"/>
                <a:gd name="T14" fmla="*/ 171 w 191"/>
                <a:gd name="T15" fmla="*/ 4 h 4"/>
                <a:gd name="T16" fmla="*/ 160 w 191"/>
                <a:gd name="T17" fmla="*/ 2 h 4"/>
                <a:gd name="T18" fmla="*/ 165 w 191"/>
                <a:gd name="T19" fmla="*/ 2 h 4"/>
                <a:gd name="T20" fmla="*/ 161 w 191"/>
                <a:gd name="T21" fmla="*/ 4 h 4"/>
                <a:gd name="T22" fmla="*/ 153 w 191"/>
                <a:gd name="T23" fmla="*/ 0 h 4"/>
                <a:gd name="T24" fmla="*/ 156 w 191"/>
                <a:gd name="T25" fmla="*/ 2 h 4"/>
                <a:gd name="T26" fmla="*/ 144 w 191"/>
                <a:gd name="T27" fmla="*/ 4 h 4"/>
                <a:gd name="T28" fmla="*/ 144 w 191"/>
                <a:gd name="T29" fmla="*/ 0 h 4"/>
                <a:gd name="T30" fmla="*/ 145 w 191"/>
                <a:gd name="T31" fmla="*/ 4 h 4"/>
                <a:gd name="T32" fmla="*/ 133 w 191"/>
                <a:gd name="T33" fmla="*/ 2 h 4"/>
                <a:gd name="T34" fmla="*/ 136 w 191"/>
                <a:gd name="T35" fmla="*/ 0 h 4"/>
                <a:gd name="T36" fmla="*/ 136 w 191"/>
                <a:gd name="T37" fmla="*/ 4 h 4"/>
                <a:gd name="T38" fmla="*/ 124 w 191"/>
                <a:gd name="T39" fmla="*/ 2 h 4"/>
                <a:gd name="T40" fmla="*/ 129 w 191"/>
                <a:gd name="T41" fmla="*/ 2 h 4"/>
                <a:gd name="T42" fmla="*/ 126 w 191"/>
                <a:gd name="T43" fmla="*/ 4 h 4"/>
                <a:gd name="T44" fmla="*/ 117 w 191"/>
                <a:gd name="T45" fmla="*/ 0 h 4"/>
                <a:gd name="T46" fmla="*/ 120 w 191"/>
                <a:gd name="T47" fmla="*/ 2 h 4"/>
                <a:gd name="T48" fmla="*/ 108 w 191"/>
                <a:gd name="T49" fmla="*/ 4 h 4"/>
                <a:gd name="T50" fmla="*/ 108 w 191"/>
                <a:gd name="T51" fmla="*/ 0 h 4"/>
                <a:gd name="T52" fmla="*/ 110 w 191"/>
                <a:gd name="T53" fmla="*/ 4 h 4"/>
                <a:gd name="T54" fmla="*/ 98 w 191"/>
                <a:gd name="T55" fmla="*/ 2 h 4"/>
                <a:gd name="T56" fmla="*/ 101 w 191"/>
                <a:gd name="T57" fmla="*/ 0 h 4"/>
                <a:gd name="T58" fmla="*/ 101 w 191"/>
                <a:gd name="T59" fmla="*/ 4 h 4"/>
                <a:gd name="T60" fmla="*/ 89 w 191"/>
                <a:gd name="T61" fmla="*/ 2 h 4"/>
                <a:gd name="T62" fmla="*/ 94 w 191"/>
                <a:gd name="T63" fmla="*/ 2 h 4"/>
                <a:gd name="T64" fmla="*/ 91 w 191"/>
                <a:gd name="T65" fmla="*/ 4 h 4"/>
                <a:gd name="T66" fmla="*/ 82 w 191"/>
                <a:gd name="T67" fmla="*/ 0 h 4"/>
                <a:gd name="T68" fmla="*/ 85 w 191"/>
                <a:gd name="T69" fmla="*/ 2 h 4"/>
                <a:gd name="T70" fmla="*/ 73 w 191"/>
                <a:gd name="T71" fmla="*/ 4 h 4"/>
                <a:gd name="T72" fmla="*/ 73 w 191"/>
                <a:gd name="T73" fmla="*/ 0 h 4"/>
                <a:gd name="T74" fmla="*/ 74 w 191"/>
                <a:gd name="T75" fmla="*/ 4 h 4"/>
                <a:gd name="T76" fmla="*/ 62 w 191"/>
                <a:gd name="T77" fmla="*/ 2 h 4"/>
                <a:gd name="T78" fmla="*/ 65 w 191"/>
                <a:gd name="T79" fmla="*/ 0 h 4"/>
                <a:gd name="T80" fmla="*/ 65 w 191"/>
                <a:gd name="T81" fmla="*/ 4 h 4"/>
                <a:gd name="T82" fmla="*/ 54 w 191"/>
                <a:gd name="T83" fmla="*/ 2 h 4"/>
                <a:gd name="T84" fmla="*/ 59 w 191"/>
                <a:gd name="T85" fmla="*/ 2 h 4"/>
                <a:gd name="T86" fmla="*/ 55 w 191"/>
                <a:gd name="T87" fmla="*/ 4 h 4"/>
                <a:gd name="T88" fmla="*/ 47 w 191"/>
                <a:gd name="T89" fmla="*/ 0 h 4"/>
                <a:gd name="T90" fmla="*/ 50 w 191"/>
                <a:gd name="T91" fmla="*/ 2 h 4"/>
                <a:gd name="T92" fmla="*/ 38 w 191"/>
                <a:gd name="T93" fmla="*/ 4 h 4"/>
                <a:gd name="T94" fmla="*/ 38 w 191"/>
                <a:gd name="T95" fmla="*/ 0 h 4"/>
                <a:gd name="T96" fmla="*/ 39 w 191"/>
                <a:gd name="T97" fmla="*/ 4 h 4"/>
                <a:gd name="T98" fmla="*/ 27 w 191"/>
                <a:gd name="T99" fmla="*/ 2 h 4"/>
                <a:gd name="T100" fmla="*/ 30 w 191"/>
                <a:gd name="T101" fmla="*/ 0 h 4"/>
                <a:gd name="T102" fmla="*/ 30 w 191"/>
                <a:gd name="T103" fmla="*/ 4 h 4"/>
                <a:gd name="T104" fmla="*/ 18 w 191"/>
                <a:gd name="T105" fmla="*/ 2 h 4"/>
                <a:gd name="T106" fmla="*/ 23 w 191"/>
                <a:gd name="T107" fmla="*/ 2 h 4"/>
                <a:gd name="T108" fmla="*/ 20 w 191"/>
                <a:gd name="T109" fmla="*/ 4 h 4"/>
                <a:gd name="T110" fmla="*/ 11 w 191"/>
                <a:gd name="T111" fmla="*/ 0 h 4"/>
                <a:gd name="T112" fmla="*/ 14 w 191"/>
                <a:gd name="T113" fmla="*/ 2 h 4"/>
                <a:gd name="T114" fmla="*/ 2 w 191"/>
                <a:gd name="T115" fmla="*/ 4 h 4"/>
                <a:gd name="T116" fmla="*/ 2 w 191"/>
                <a:gd name="T117" fmla="*/ 0 h 4"/>
                <a:gd name="T118" fmla="*/ 4 w 191"/>
                <a:gd name="T1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4">
                  <a:moveTo>
                    <a:pt x="188" y="4"/>
                  </a:moveTo>
                  <a:cubicBezTo>
                    <a:pt x="187" y="4"/>
                    <a:pt x="186" y="3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1"/>
                    <a:pt x="187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1" y="1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3"/>
                    <a:pt x="190" y="4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88" y="4"/>
                    <a:pt x="188" y="4"/>
                    <a:pt x="188" y="4"/>
                  </a:cubicBezTo>
                  <a:close/>
                  <a:moveTo>
                    <a:pt x="179" y="4"/>
                  </a:moveTo>
                  <a:cubicBezTo>
                    <a:pt x="178" y="4"/>
                    <a:pt x="177" y="3"/>
                    <a:pt x="177" y="2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1"/>
                    <a:pt x="178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2" y="1"/>
                    <a:pt x="182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2" y="3"/>
                    <a:pt x="181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lose/>
                  <a:moveTo>
                    <a:pt x="170" y="4"/>
                  </a:moveTo>
                  <a:cubicBezTo>
                    <a:pt x="169" y="4"/>
                    <a:pt x="168" y="3"/>
                    <a:pt x="16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1"/>
                    <a:pt x="169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3" y="1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3"/>
                    <a:pt x="173" y="4"/>
                    <a:pt x="171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0" y="4"/>
                    <a:pt x="170" y="4"/>
                    <a:pt x="170" y="4"/>
                  </a:cubicBezTo>
                  <a:close/>
                  <a:moveTo>
                    <a:pt x="161" y="4"/>
                  </a:moveTo>
                  <a:cubicBezTo>
                    <a:pt x="160" y="4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4" y="0"/>
                    <a:pt x="165" y="1"/>
                    <a:pt x="165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5" y="3"/>
                    <a:pt x="164" y="4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1" y="4"/>
                    <a:pt x="161" y="4"/>
                    <a:pt x="161" y="4"/>
                  </a:cubicBezTo>
                  <a:close/>
                  <a:moveTo>
                    <a:pt x="153" y="4"/>
                  </a:moveTo>
                  <a:cubicBezTo>
                    <a:pt x="152" y="4"/>
                    <a:pt x="151" y="3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1"/>
                    <a:pt x="152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3"/>
                    <a:pt x="155" y="4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3" y="4"/>
                    <a:pt x="153" y="4"/>
                    <a:pt x="153" y="4"/>
                  </a:cubicBezTo>
                  <a:close/>
                  <a:moveTo>
                    <a:pt x="144" y="4"/>
                  </a:moveTo>
                  <a:cubicBezTo>
                    <a:pt x="143" y="4"/>
                    <a:pt x="142" y="3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3"/>
                    <a:pt x="146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4" y="4"/>
                    <a:pt x="144" y="4"/>
                    <a:pt x="144" y="4"/>
                  </a:cubicBezTo>
                  <a:close/>
                  <a:moveTo>
                    <a:pt x="135" y="4"/>
                  </a:moveTo>
                  <a:cubicBezTo>
                    <a:pt x="134" y="4"/>
                    <a:pt x="133" y="3"/>
                    <a:pt x="133" y="2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7" y="0"/>
                    <a:pt x="138" y="1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3"/>
                    <a:pt x="137" y="4"/>
                    <a:pt x="136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5" y="4"/>
                    <a:pt x="135" y="4"/>
                    <a:pt x="135" y="4"/>
                  </a:cubicBezTo>
                  <a:close/>
                  <a:moveTo>
                    <a:pt x="126" y="4"/>
                  </a:moveTo>
                  <a:cubicBezTo>
                    <a:pt x="125" y="4"/>
                    <a:pt x="124" y="3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1"/>
                    <a:pt x="125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9" y="1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3"/>
                    <a:pt x="128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lose/>
                  <a:moveTo>
                    <a:pt x="117" y="4"/>
                  </a:moveTo>
                  <a:cubicBezTo>
                    <a:pt x="116" y="4"/>
                    <a:pt x="115" y="3"/>
                    <a:pt x="115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1"/>
                    <a:pt x="116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0" y="1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3"/>
                    <a:pt x="120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4"/>
                  </a:cubicBezTo>
                  <a:close/>
                  <a:moveTo>
                    <a:pt x="108" y="4"/>
                  </a:moveTo>
                  <a:cubicBezTo>
                    <a:pt x="107" y="4"/>
                    <a:pt x="107" y="3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1"/>
                    <a:pt x="107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3"/>
                    <a:pt x="111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4"/>
                    <a:pt x="108" y="4"/>
                    <a:pt x="108" y="4"/>
                  </a:cubicBezTo>
                  <a:close/>
                  <a:moveTo>
                    <a:pt x="100" y="4"/>
                  </a:moveTo>
                  <a:cubicBezTo>
                    <a:pt x="99" y="4"/>
                    <a:pt x="98" y="3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1"/>
                    <a:pt x="99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1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2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4"/>
                    <a:pt x="100" y="4"/>
                    <a:pt x="100" y="4"/>
                  </a:cubicBezTo>
                  <a:close/>
                  <a:moveTo>
                    <a:pt x="91" y="4"/>
                  </a:moveTo>
                  <a:cubicBezTo>
                    <a:pt x="90" y="4"/>
                    <a:pt x="89" y="3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90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3"/>
                    <a:pt x="93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1" y="4"/>
                    <a:pt x="91" y="4"/>
                    <a:pt x="91" y="4"/>
                  </a:cubicBezTo>
                  <a:close/>
                  <a:moveTo>
                    <a:pt x="82" y="4"/>
                  </a:moveTo>
                  <a:cubicBezTo>
                    <a:pt x="81" y="4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1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4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lose/>
                  <a:moveTo>
                    <a:pt x="73" y="4"/>
                  </a:moveTo>
                  <a:cubicBezTo>
                    <a:pt x="72" y="4"/>
                    <a:pt x="71" y="3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3"/>
                    <a:pt x="75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lose/>
                  <a:moveTo>
                    <a:pt x="64" y="4"/>
                  </a:moveTo>
                  <a:cubicBezTo>
                    <a:pt x="63" y="4"/>
                    <a:pt x="62" y="3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1"/>
                    <a:pt x="67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3"/>
                    <a:pt x="67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55" y="4"/>
                  </a:moveTo>
                  <a:cubicBezTo>
                    <a:pt x="54" y="4"/>
                    <a:pt x="54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3"/>
                    <a:pt x="58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4"/>
                    <a:pt x="55" y="4"/>
                    <a:pt x="55" y="4"/>
                  </a:cubicBezTo>
                  <a:close/>
                  <a:moveTo>
                    <a:pt x="47" y="4"/>
                  </a:moveTo>
                  <a:cubicBezTo>
                    <a:pt x="46" y="4"/>
                    <a:pt x="45" y="3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7" y="4"/>
                  </a:cubicBezTo>
                  <a:close/>
                  <a:moveTo>
                    <a:pt x="38" y="4"/>
                  </a:moveTo>
                  <a:cubicBezTo>
                    <a:pt x="37" y="4"/>
                    <a:pt x="36" y="3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29" y="4"/>
                  </a:moveTo>
                  <a:cubicBezTo>
                    <a:pt x="28" y="4"/>
                    <a:pt x="27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lose/>
                  <a:moveTo>
                    <a:pt x="20" y="4"/>
                  </a:moveTo>
                  <a:cubicBezTo>
                    <a:pt x="19" y="4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2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11" y="4"/>
                  </a:move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Rectangle 320"/>
            <p:cNvSpPr>
              <a:spLocks noChangeArrowheads="1"/>
            </p:cNvSpPr>
            <p:nvPr/>
          </p:nvSpPr>
          <p:spPr bwMode="auto">
            <a:xfrm>
              <a:off x="742598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Rectangle 321"/>
            <p:cNvSpPr>
              <a:spLocks noChangeArrowheads="1"/>
            </p:cNvSpPr>
            <p:nvPr/>
          </p:nvSpPr>
          <p:spPr bwMode="auto">
            <a:xfrm>
              <a:off x="7462499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Rectangle 322"/>
            <p:cNvSpPr>
              <a:spLocks noChangeArrowheads="1"/>
            </p:cNvSpPr>
            <p:nvPr/>
          </p:nvSpPr>
          <p:spPr bwMode="auto">
            <a:xfrm>
              <a:off x="749742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Rectangle 323"/>
            <p:cNvSpPr>
              <a:spLocks noChangeArrowheads="1"/>
            </p:cNvSpPr>
            <p:nvPr/>
          </p:nvSpPr>
          <p:spPr bwMode="auto">
            <a:xfrm>
              <a:off x="7530762" y="4390572"/>
              <a:ext cx="14288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Rectangle 324"/>
            <p:cNvSpPr>
              <a:spLocks noChangeArrowheads="1"/>
            </p:cNvSpPr>
            <p:nvPr/>
          </p:nvSpPr>
          <p:spPr bwMode="auto">
            <a:xfrm>
              <a:off x="756727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Rectangle 325"/>
            <p:cNvSpPr>
              <a:spLocks noChangeArrowheads="1"/>
            </p:cNvSpPr>
            <p:nvPr/>
          </p:nvSpPr>
          <p:spPr bwMode="auto">
            <a:xfrm>
              <a:off x="760378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Rectangle 326"/>
            <p:cNvSpPr>
              <a:spLocks noChangeArrowheads="1"/>
            </p:cNvSpPr>
            <p:nvPr/>
          </p:nvSpPr>
          <p:spPr bwMode="auto">
            <a:xfrm>
              <a:off x="763712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Rectangle 327"/>
            <p:cNvSpPr>
              <a:spLocks noChangeArrowheads="1"/>
            </p:cNvSpPr>
            <p:nvPr/>
          </p:nvSpPr>
          <p:spPr bwMode="auto">
            <a:xfrm>
              <a:off x="767363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Rectangle 328"/>
            <p:cNvSpPr>
              <a:spLocks noChangeArrowheads="1"/>
            </p:cNvSpPr>
            <p:nvPr/>
          </p:nvSpPr>
          <p:spPr bwMode="auto">
            <a:xfrm>
              <a:off x="7708562" y="4390572"/>
              <a:ext cx="14288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Rectangle 329"/>
            <p:cNvSpPr>
              <a:spLocks noChangeArrowheads="1"/>
            </p:cNvSpPr>
            <p:nvPr/>
          </p:nvSpPr>
          <p:spPr bwMode="auto">
            <a:xfrm>
              <a:off x="7743487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Rectangle 330"/>
            <p:cNvSpPr>
              <a:spLocks noChangeArrowheads="1"/>
            </p:cNvSpPr>
            <p:nvPr/>
          </p:nvSpPr>
          <p:spPr bwMode="auto">
            <a:xfrm>
              <a:off x="7778412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Rectangle 331"/>
            <p:cNvSpPr>
              <a:spLocks noChangeArrowheads="1"/>
            </p:cNvSpPr>
            <p:nvPr/>
          </p:nvSpPr>
          <p:spPr bwMode="auto">
            <a:xfrm>
              <a:off x="781492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Rectangle 332"/>
            <p:cNvSpPr>
              <a:spLocks noChangeArrowheads="1"/>
            </p:cNvSpPr>
            <p:nvPr/>
          </p:nvSpPr>
          <p:spPr bwMode="auto">
            <a:xfrm>
              <a:off x="7848262" y="4390572"/>
              <a:ext cx="15875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Rectangle 333"/>
            <p:cNvSpPr>
              <a:spLocks noChangeArrowheads="1"/>
            </p:cNvSpPr>
            <p:nvPr/>
          </p:nvSpPr>
          <p:spPr bwMode="auto">
            <a:xfrm>
              <a:off x="7884774" y="4390572"/>
              <a:ext cx="12700" cy="90488"/>
            </a:xfrm>
            <a:prstGeom prst="rect">
              <a:avLst/>
            </a:pr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334"/>
            <p:cNvSpPr>
              <a:spLocks noEditPoints="1"/>
            </p:cNvSpPr>
            <p:nvPr/>
          </p:nvSpPr>
          <p:spPr bwMode="auto">
            <a:xfrm>
              <a:off x="8129249" y="4023860"/>
              <a:ext cx="49213" cy="49213"/>
            </a:xfrm>
            <a:custGeom>
              <a:avLst/>
              <a:gdLst>
                <a:gd name="T0" fmla="*/ 0 w 19"/>
                <a:gd name="T1" fmla="*/ 12 h 19"/>
                <a:gd name="T2" fmla="*/ 2 w 19"/>
                <a:gd name="T3" fmla="*/ 14 h 19"/>
                <a:gd name="T4" fmla="*/ 7 w 19"/>
                <a:gd name="T5" fmla="*/ 12 h 19"/>
                <a:gd name="T6" fmla="*/ 8 w 19"/>
                <a:gd name="T7" fmla="*/ 12 h 19"/>
                <a:gd name="T8" fmla="*/ 7 w 19"/>
                <a:gd name="T9" fmla="*/ 16 h 19"/>
                <a:gd name="T10" fmla="*/ 12 w 19"/>
                <a:gd name="T11" fmla="*/ 18 h 19"/>
                <a:gd name="T12" fmla="*/ 12 w 19"/>
                <a:gd name="T13" fmla="*/ 13 h 19"/>
                <a:gd name="T14" fmla="*/ 18 w 19"/>
                <a:gd name="T15" fmla="*/ 12 h 19"/>
                <a:gd name="T16" fmla="*/ 19 w 19"/>
                <a:gd name="T17" fmla="*/ 9 h 19"/>
                <a:gd name="T18" fmla="*/ 16 w 19"/>
                <a:gd name="T19" fmla="*/ 7 h 19"/>
                <a:gd name="T20" fmla="*/ 14 w 19"/>
                <a:gd name="T21" fmla="*/ 7 h 19"/>
                <a:gd name="T22" fmla="*/ 15 w 19"/>
                <a:gd name="T23" fmla="*/ 7 h 19"/>
                <a:gd name="T24" fmla="*/ 14 w 19"/>
                <a:gd name="T25" fmla="*/ 1 h 19"/>
                <a:gd name="T26" fmla="*/ 9 w 19"/>
                <a:gd name="T27" fmla="*/ 1 h 19"/>
                <a:gd name="T28" fmla="*/ 9 w 19"/>
                <a:gd name="T29" fmla="*/ 1 h 19"/>
                <a:gd name="T30" fmla="*/ 9 w 19"/>
                <a:gd name="T31" fmla="*/ 2 h 19"/>
                <a:gd name="T32" fmla="*/ 8 w 19"/>
                <a:gd name="T33" fmla="*/ 3 h 19"/>
                <a:gd name="T34" fmla="*/ 8 w 19"/>
                <a:gd name="T35" fmla="*/ 3 h 19"/>
                <a:gd name="T36" fmla="*/ 2 w 19"/>
                <a:gd name="T37" fmla="*/ 5 h 19"/>
                <a:gd name="T38" fmla="*/ 6 w 19"/>
                <a:gd name="T39" fmla="*/ 9 h 19"/>
                <a:gd name="T40" fmla="*/ 5 w 19"/>
                <a:gd name="T41" fmla="*/ 9 h 19"/>
                <a:gd name="T42" fmla="*/ 0 w 19"/>
                <a:gd name="T43" fmla="*/ 12 h 19"/>
                <a:gd name="T44" fmla="*/ 8 w 19"/>
                <a:gd name="T45" fmla="*/ 9 h 19"/>
                <a:gd name="T46" fmla="*/ 8 w 19"/>
                <a:gd name="T47" fmla="*/ 9 h 19"/>
                <a:gd name="T48" fmla="*/ 8 w 19"/>
                <a:gd name="T49" fmla="*/ 8 h 19"/>
                <a:gd name="T50" fmla="*/ 9 w 19"/>
                <a:gd name="T51" fmla="*/ 7 h 19"/>
                <a:gd name="T52" fmla="*/ 10 w 19"/>
                <a:gd name="T53" fmla="*/ 7 h 19"/>
                <a:gd name="T54" fmla="*/ 10 w 19"/>
                <a:gd name="T55" fmla="*/ 7 h 19"/>
                <a:gd name="T56" fmla="*/ 11 w 19"/>
                <a:gd name="T57" fmla="*/ 7 h 19"/>
                <a:gd name="T58" fmla="*/ 11 w 19"/>
                <a:gd name="T59" fmla="*/ 8 h 19"/>
                <a:gd name="T60" fmla="*/ 11 w 19"/>
                <a:gd name="T61" fmla="*/ 9 h 19"/>
                <a:gd name="T62" fmla="*/ 11 w 19"/>
                <a:gd name="T63" fmla="*/ 10 h 19"/>
                <a:gd name="T64" fmla="*/ 10 w 19"/>
                <a:gd name="T65" fmla="*/ 11 h 19"/>
                <a:gd name="T66" fmla="*/ 9 w 19"/>
                <a:gd name="T67" fmla="*/ 11 h 19"/>
                <a:gd name="T68" fmla="*/ 9 w 19"/>
                <a:gd name="T69" fmla="*/ 11 h 19"/>
                <a:gd name="T70" fmla="*/ 8 w 19"/>
                <a:gd name="T71" fmla="*/ 10 h 19"/>
                <a:gd name="T72" fmla="*/ 8 w 19"/>
                <a:gd name="T7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cubicBezTo>
                    <a:pt x="0" y="13"/>
                    <a:pt x="1" y="14"/>
                    <a:pt x="2" y="14"/>
                  </a:cubicBezTo>
                  <a:cubicBezTo>
                    <a:pt x="4" y="15"/>
                    <a:pt x="6" y="14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7" y="13"/>
                    <a:pt x="7" y="15"/>
                    <a:pt x="7" y="16"/>
                  </a:cubicBezTo>
                  <a:cubicBezTo>
                    <a:pt x="8" y="18"/>
                    <a:pt x="10" y="19"/>
                    <a:pt x="12" y="18"/>
                  </a:cubicBezTo>
                  <a:cubicBezTo>
                    <a:pt x="14" y="17"/>
                    <a:pt x="12" y="14"/>
                    <a:pt x="12" y="13"/>
                  </a:cubicBezTo>
                  <a:cubicBezTo>
                    <a:pt x="14" y="14"/>
                    <a:pt x="16" y="14"/>
                    <a:pt x="18" y="12"/>
                  </a:cubicBezTo>
                  <a:cubicBezTo>
                    <a:pt x="18" y="11"/>
                    <a:pt x="19" y="10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4"/>
                    <a:pt x="16" y="2"/>
                    <a:pt x="14" y="1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3" y="2"/>
                    <a:pt x="2" y="5"/>
                  </a:cubicBezTo>
                  <a:cubicBezTo>
                    <a:pt x="1" y="7"/>
                    <a:pt x="4" y="8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1" y="10"/>
                    <a:pt x="0" y="12"/>
                  </a:cubicBez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2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335"/>
            <p:cNvSpPr>
              <a:spLocks noEditPoints="1"/>
            </p:cNvSpPr>
            <p:nvPr/>
          </p:nvSpPr>
          <p:spPr bwMode="auto">
            <a:xfrm>
              <a:off x="8219737" y="3954010"/>
              <a:ext cx="49213" cy="52388"/>
            </a:xfrm>
            <a:custGeom>
              <a:avLst/>
              <a:gdLst>
                <a:gd name="T0" fmla="*/ 1 w 19"/>
                <a:gd name="T1" fmla="*/ 16 h 20"/>
                <a:gd name="T2" fmla="*/ 4 w 19"/>
                <a:gd name="T3" fmla="*/ 18 h 20"/>
                <a:gd name="T4" fmla="*/ 8 w 19"/>
                <a:gd name="T5" fmla="*/ 15 h 20"/>
                <a:gd name="T6" fmla="*/ 9 w 19"/>
                <a:gd name="T7" fmla="*/ 14 h 20"/>
                <a:gd name="T8" fmla="*/ 10 w 19"/>
                <a:gd name="T9" fmla="*/ 18 h 20"/>
                <a:gd name="T10" fmla="*/ 15 w 19"/>
                <a:gd name="T11" fmla="*/ 18 h 20"/>
                <a:gd name="T12" fmla="*/ 13 w 19"/>
                <a:gd name="T13" fmla="*/ 13 h 20"/>
                <a:gd name="T14" fmla="*/ 19 w 19"/>
                <a:gd name="T15" fmla="*/ 10 h 20"/>
                <a:gd name="T16" fmla="*/ 19 w 19"/>
                <a:gd name="T17" fmla="*/ 6 h 20"/>
                <a:gd name="T18" fmla="*/ 15 w 19"/>
                <a:gd name="T19" fmla="*/ 6 h 20"/>
                <a:gd name="T20" fmla="*/ 14 w 19"/>
                <a:gd name="T21" fmla="*/ 6 h 20"/>
                <a:gd name="T22" fmla="*/ 14 w 19"/>
                <a:gd name="T23" fmla="*/ 6 h 20"/>
                <a:gd name="T24" fmla="*/ 10 w 19"/>
                <a:gd name="T25" fmla="*/ 1 h 20"/>
                <a:gd name="T26" fmla="*/ 6 w 19"/>
                <a:gd name="T27" fmla="*/ 3 h 20"/>
                <a:gd name="T28" fmla="*/ 6 w 19"/>
                <a:gd name="T29" fmla="*/ 3 h 20"/>
                <a:gd name="T30" fmla="*/ 6 w 19"/>
                <a:gd name="T31" fmla="*/ 3 h 20"/>
                <a:gd name="T32" fmla="*/ 6 w 19"/>
                <a:gd name="T33" fmla="*/ 5 h 20"/>
                <a:gd name="T34" fmla="*/ 5 w 19"/>
                <a:gd name="T35" fmla="*/ 5 h 20"/>
                <a:gd name="T36" fmla="*/ 0 w 19"/>
                <a:gd name="T37" fmla="*/ 9 h 20"/>
                <a:gd name="T38" fmla="*/ 6 w 19"/>
                <a:gd name="T39" fmla="*/ 12 h 20"/>
                <a:gd name="T40" fmla="*/ 5 w 19"/>
                <a:gd name="T41" fmla="*/ 12 h 20"/>
                <a:gd name="T42" fmla="*/ 1 w 19"/>
                <a:gd name="T43" fmla="*/ 16 h 20"/>
                <a:gd name="T44" fmla="*/ 8 w 19"/>
                <a:gd name="T45" fmla="*/ 11 h 20"/>
                <a:gd name="T46" fmla="*/ 8 w 19"/>
                <a:gd name="T47" fmla="*/ 10 h 20"/>
                <a:gd name="T48" fmla="*/ 8 w 19"/>
                <a:gd name="T49" fmla="*/ 10 h 20"/>
                <a:gd name="T50" fmla="*/ 8 w 19"/>
                <a:gd name="T51" fmla="*/ 9 h 20"/>
                <a:gd name="T52" fmla="*/ 9 w 19"/>
                <a:gd name="T53" fmla="*/ 8 h 20"/>
                <a:gd name="T54" fmla="*/ 9 w 19"/>
                <a:gd name="T55" fmla="*/ 8 h 20"/>
                <a:gd name="T56" fmla="*/ 10 w 19"/>
                <a:gd name="T57" fmla="*/ 8 h 20"/>
                <a:gd name="T58" fmla="*/ 11 w 19"/>
                <a:gd name="T59" fmla="*/ 9 h 20"/>
                <a:gd name="T60" fmla="*/ 11 w 19"/>
                <a:gd name="T61" fmla="*/ 10 h 20"/>
                <a:gd name="T62" fmla="*/ 11 w 19"/>
                <a:gd name="T63" fmla="*/ 11 h 20"/>
                <a:gd name="T64" fmla="*/ 11 w 19"/>
                <a:gd name="T65" fmla="*/ 12 h 20"/>
                <a:gd name="T66" fmla="*/ 10 w 19"/>
                <a:gd name="T67" fmla="*/ 12 h 20"/>
                <a:gd name="T68" fmla="*/ 9 w 19"/>
                <a:gd name="T69" fmla="*/ 12 h 20"/>
                <a:gd name="T70" fmla="*/ 9 w 19"/>
                <a:gd name="T71" fmla="*/ 12 h 20"/>
                <a:gd name="T72" fmla="*/ 8 w 19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20">
                  <a:moveTo>
                    <a:pt x="1" y="16"/>
                  </a:moveTo>
                  <a:cubicBezTo>
                    <a:pt x="1" y="18"/>
                    <a:pt x="3" y="18"/>
                    <a:pt x="4" y="18"/>
                  </a:cubicBezTo>
                  <a:cubicBezTo>
                    <a:pt x="6" y="18"/>
                    <a:pt x="7" y="16"/>
                    <a:pt x="8" y="15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5"/>
                    <a:pt x="10" y="17"/>
                    <a:pt x="10" y="18"/>
                  </a:cubicBezTo>
                  <a:cubicBezTo>
                    <a:pt x="11" y="20"/>
                    <a:pt x="14" y="20"/>
                    <a:pt x="15" y="18"/>
                  </a:cubicBezTo>
                  <a:cubicBezTo>
                    <a:pt x="17" y="17"/>
                    <a:pt x="14" y="14"/>
                    <a:pt x="13" y="13"/>
                  </a:cubicBezTo>
                  <a:cubicBezTo>
                    <a:pt x="15" y="14"/>
                    <a:pt x="18" y="13"/>
                    <a:pt x="19" y="10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18" y="5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2"/>
                    <a:pt x="13" y="0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11"/>
                    <a:pt x="4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1" y="15"/>
                    <a:pt x="1" y="1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336"/>
            <p:cNvSpPr>
              <a:spLocks noEditPoints="1"/>
            </p:cNvSpPr>
            <p:nvPr/>
          </p:nvSpPr>
          <p:spPr bwMode="auto">
            <a:xfrm>
              <a:off x="8397537" y="2745922"/>
              <a:ext cx="49213" cy="49213"/>
            </a:xfrm>
            <a:custGeom>
              <a:avLst/>
              <a:gdLst>
                <a:gd name="T0" fmla="*/ 1 w 19"/>
                <a:gd name="T1" fmla="*/ 16 h 19"/>
                <a:gd name="T2" fmla="*/ 4 w 19"/>
                <a:gd name="T3" fmla="*/ 18 h 19"/>
                <a:gd name="T4" fmla="*/ 8 w 19"/>
                <a:gd name="T5" fmla="*/ 14 h 19"/>
                <a:gd name="T6" fmla="*/ 8 w 19"/>
                <a:gd name="T7" fmla="*/ 13 h 19"/>
                <a:gd name="T8" fmla="*/ 10 w 19"/>
                <a:gd name="T9" fmla="*/ 17 h 19"/>
                <a:gd name="T10" fmla="*/ 15 w 19"/>
                <a:gd name="T11" fmla="*/ 18 h 19"/>
                <a:gd name="T12" fmla="*/ 13 w 19"/>
                <a:gd name="T13" fmla="*/ 13 h 19"/>
                <a:gd name="T14" fmla="*/ 19 w 19"/>
                <a:gd name="T15" fmla="*/ 10 h 19"/>
                <a:gd name="T16" fmla="*/ 18 w 19"/>
                <a:gd name="T17" fmla="*/ 6 h 19"/>
                <a:gd name="T18" fmla="*/ 15 w 19"/>
                <a:gd name="T19" fmla="*/ 5 h 19"/>
                <a:gd name="T20" fmla="*/ 13 w 19"/>
                <a:gd name="T21" fmla="*/ 5 h 19"/>
                <a:gd name="T22" fmla="*/ 13 w 19"/>
                <a:gd name="T23" fmla="*/ 5 h 19"/>
                <a:gd name="T24" fmla="*/ 10 w 19"/>
                <a:gd name="T25" fmla="*/ 0 h 19"/>
                <a:gd name="T26" fmla="*/ 6 w 19"/>
                <a:gd name="T27" fmla="*/ 2 h 19"/>
                <a:gd name="T28" fmla="*/ 6 w 19"/>
                <a:gd name="T29" fmla="*/ 2 h 19"/>
                <a:gd name="T30" fmla="*/ 6 w 19"/>
                <a:gd name="T31" fmla="*/ 2 h 19"/>
                <a:gd name="T32" fmla="*/ 6 w 19"/>
                <a:gd name="T33" fmla="*/ 4 h 19"/>
                <a:gd name="T34" fmla="*/ 5 w 19"/>
                <a:gd name="T35" fmla="*/ 4 h 19"/>
                <a:gd name="T36" fmla="*/ 0 w 19"/>
                <a:gd name="T37" fmla="*/ 8 h 19"/>
                <a:gd name="T38" fmla="*/ 6 w 19"/>
                <a:gd name="T39" fmla="*/ 11 h 19"/>
                <a:gd name="T40" fmla="*/ 5 w 19"/>
                <a:gd name="T41" fmla="*/ 12 h 19"/>
                <a:gd name="T42" fmla="*/ 1 w 19"/>
                <a:gd name="T43" fmla="*/ 16 h 19"/>
                <a:gd name="T44" fmla="*/ 8 w 19"/>
                <a:gd name="T45" fmla="*/ 10 h 19"/>
                <a:gd name="T46" fmla="*/ 7 w 19"/>
                <a:gd name="T47" fmla="*/ 10 h 19"/>
                <a:gd name="T48" fmla="*/ 7 w 19"/>
                <a:gd name="T49" fmla="*/ 10 h 19"/>
                <a:gd name="T50" fmla="*/ 8 w 19"/>
                <a:gd name="T51" fmla="*/ 8 h 19"/>
                <a:gd name="T52" fmla="*/ 9 w 19"/>
                <a:gd name="T53" fmla="*/ 7 h 19"/>
                <a:gd name="T54" fmla="*/ 9 w 19"/>
                <a:gd name="T55" fmla="*/ 7 h 19"/>
                <a:gd name="T56" fmla="*/ 10 w 19"/>
                <a:gd name="T57" fmla="*/ 7 h 19"/>
                <a:gd name="T58" fmla="*/ 11 w 19"/>
                <a:gd name="T59" fmla="*/ 8 h 19"/>
                <a:gd name="T60" fmla="*/ 11 w 19"/>
                <a:gd name="T61" fmla="*/ 9 h 19"/>
                <a:gd name="T62" fmla="*/ 11 w 19"/>
                <a:gd name="T63" fmla="*/ 10 h 19"/>
                <a:gd name="T64" fmla="*/ 10 w 19"/>
                <a:gd name="T65" fmla="*/ 11 h 19"/>
                <a:gd name="T66" fmla="*/ 10 w 19"/>
                <a:gd name="T67" fmla="*/ 11 h 19"/>
                <a:gd name="T68" fmla="*/ 9 w 19"/>
                <a:gd name="T69" fmla="*/ 11 h 19"/>
                <a:gd name="T70" fmla="*/ 8 w 19"/>
                <a:gd name="T71" fmla="*/ 11 h 19"/>
                <a:gd name="T72" fmla="*/ 8 w 19"/>
                <a:gd name="T7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19">
                  <a:moveTo>
                    <a:pt x="1" y="16"/>
                  </a:moveTo>
                  <a:cubicBezTo>
                    <a:pt x="1" y="17"/>
                    <a:pt x="3" y="18"/>
                    <a:pt x="4" y="18"/>
                  </a:cubicBezTo>
                  <a:cubicBezTo>
                    <a:pt x="6" y="18"/>
                    <a:pt x="7" y="15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5"/>
                    <a:pt x="9" y="16"/>
                    <a:pt x="10" y="17"/>
                  </a:cubicBezTo>
                  <a:cubicBezTo>
                    <a:pt x="11" y="19"/>
                    <a:pt x="14" y="19"/>
                    <a:pt x="15" y="18"/>
                  </a:cubicBezTo>
                  <a:cubicBezTo>
                    <a:pt x="17" y="16"/>
                    <a:pt x="14" y="14"/>
                    <a:pt x="13" y="13"/>
                  </a:cubicBezTo>
                  <a:cubicBezTo>
                    <a:pt x="15" y="13"/>
                    <a:pt x="18" y="12"/>
                    <a:pt x="19" y="10"/>
                  </a:cubicBezTo>
                  <a:cubicBezTo>
                    <a:pt x="19" y="9"/>
                    <a:pt x="19" y="7"/>
                    <a:pt x="18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9" y="0"/>
                    <a:pt x="6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0" y="5"/>
                    <a:pt x="0" y="8"/>
                  </a:cubicBezTo>
                  <a:cubicBezTo>
                    <a:pt x="0" y="10"/>
                    <a:pt x="3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3" y="12"/>
                    <a:pt x="1" y="14"/>
                    <a:pt x="1" y="16"/>
                  </a:cubicBezTo>
                  <a:close/>
                  <a:moveTo>
                    <a:pt x="8" y="10"/>
                  </a:move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337"/>
            <p:cNvSpPr>
              <a:spLocks noEditPoints="1"/>
            </p:cNvSpPr>
            <p:nvPr/>
          </p:nvSpPr>
          <p:spPr bwMode="auto">
            <a:xfrm>
              <a:off x="8332449" y="2676072"/>
              <a:ext cx="49213" cy="52388"/>
            </a:xfrm>
            <a:custGeom>
              <a:avLst/>
              <a:gdLst>
                <a:gd name="T0" fmla="*/ 1 w 19"/>
                <a:gd name="T1" fmla="*/ 16 h 20"/>
                <a:gd name="T2" fmla="*/ 4 w 19"/>
                <a:gd name="T3" fmla="*/ 18 h 20"/>
                <a:gd name="T4" fmla="*/ 8 w 19"/>
                <a:gd name="T5" fmla="*/ 14 h 20"/>
                <a:gd name="T6" fmla="*/ 8 w 19"/>
                <a:gd name="T7" fmla="*/ 13 h 20"/>
                <a:gd name="T8" fmla="*/ 10 w 19"/>
                <a:gd name="T9" fmla="*/ 17 h 20"/>
                <a:gd name="T10" fmla="*/ 15 w 19"/>
                <a:gd name="T11" fmla="*/ 18 h 20"/>
                <a:gd name="T12" fmla="*/ 13 w 19"/>
                <a:gd name="T13" fmla="*/ 13 h 20"/>
                <a:gd name="T14" fmla="*/ 19 w 19"/>
                <a:gd name="T15" fmla="*/ 10 h 20"/>
                <a:gd name="T16" fmla="*/ 18 w 19"/>
                <a:gd name="T17" fmla="*/ 6 h 20"/>
                <a:gd name="T18" fmla="*/ 15 w 19"/>
                <a:gd name="T19" fmla="*/ 5 h 20"/>
                <a:gd name="T20" fmla="*/ 14 w 19"/>
                <a:gd name="T21" fmla="*/ 6 h 20"/>
                <a:gd name="T22" fmla="*/ 14 w 19"/>
                <a:gd name="T23" fmla="*/ 5 h 20"/>
                <a:gd name="T24" fmla="*/ 10 w 19"/>
                <a:gd name="T25" fmla="*/ 0 h 20"/>
                <a:gd name="T26" fmla="*/ 6 w 19"/>
                <a:gd name="T27" fmla="*/ 2 h 20"/>
                <a:gd name="T28" fmla="*/ 6 w 19"/>
                <a:gd name="T29" fmla="*/ 2 h 20"/>
                <a:gd name="T30" fmla="*/ 6 w 19"/>
                <a:gd name="T31" fmla="*/ 3 h 20"/>
                <a:gd name="T32" fmla="*/ 6 w 19"/>
                <a:gd name="T33" fmla="*/ 4 h 20"/>
                <a:gd name="T34" fmla="*/ 5 w 19"/>
                <a:gd name="T35" fmla="*/ 4 h 20"/>
                <a:gd name="T36" fmla="*/ 0 w 19"/>
                <a:gd name="T37" fmla="*/ 8 h 20"/>
                <a:gd name="T38" fmla="*/ 6 w 19"/>
                <a:gd name="T39" fmla="*/ 11 h 20"/>
                <a:gd name="T40" fmla="*/ 5 w 19"/>
                <a:gd name="T41" fmla="*/ 12 h 20"/>
                <a:gd name="T42" fmla="*/ 1 w 19"/>
                <a:gd name="T43" fmla="*/ 16 h 20"/>
                <a:gd name="T44" fmla="*/ 8 w 19"/>
                <a:gd name="T45" fmla="*/ 11 h 20"/>
                <a:gd name="T46" fmla="*/ 7 w 19"/>
                <a:gd name="T47" fmla="*/ 10 h 20"/>
                <a:gd name="T48" fmla="*/ 7 w 19"/>
                <a:gd name="T49" fmla="*/ 10 h 20"/>
                <a:gd name="T50" fmla="*/ 8 w 19"/>
                <a:gd name="T51" fmla="*/ 8 h 20"/>
                <a:gd name="T52" fmla="*/ 9 w 19"/>
                <a:gd name="T53" fmla="*/ 8 h 20"/>
                <a:gd name="T54" fmla="*/ 9 w 19"/>
                <a:gd name="T55" fmla="*/ 7 h 20"/>
                <a:gd name="T56" fmla="*/ 10 w 19"/>
                <a:gd name="T57" fmla="*/ 8 h 20"/>
                <a:gd name="T58" fmla="*/ 11 w 19"/>
                <a:gd name="T59" fmla="*/ 8 h 20"/>
                <a:gd name="T60" fmla="*/ 11 w 19"/>
                <a:gd name="T61" fmla="*/ 9 h 20"/>
                <a:gd name="T62" fmla="*/ 11 w 19"/>
                <a:gd name="T63" fmla="*/ 10 h 20"/>
                <a:gd name="T64" fmla="*/ 11 w 19"/>
                <a:gd name="T65" fmla="*/ 11 h 20"/>
                <a:gd name="T66" fmla="*/ 10 w 19"/>
                <a:gd name="T67" fmla="*/ 11 h 20"/>
                <a:gd name="T68" fmla="*/ 9 w 19"/>
                <a:gd name="T69" fmla="*/ 11 h 20"/>
                <a:gd name="T70" fmla="*/ 8 w 19"/>
                <a:gd name="T71" fmla="*/ 11 h 20"/>
                <a:gd name="T72" fmla="*/ 8 w 19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20">
                  <a:moveTo>
                    <a:pt x="1" y="16"/>
                  </a:moveTo>
                  <a:cubicBezTo>
                    <a:pt x="1" y="18"/>
                    <a:pt x="3" y="18"/>
                    <a:pt x="4" y="18"/>
                  </a:cubicBezTo>
                  <a:cubicBezTo>
                    <a:pt x="6" y="18"/>
                    <a:pt x="7" y="16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5"/>
                    <a:pt x="10" y="17"/>
                    <a:pt x="10" y="17"/>
                  </a:cubicBezTo>
                  <a:cubicBezTo>
                    <a:pt x="11" y="20"/>
                    <a:pt x="14" y="19"/>
                    <a:pt x="15" y="18"/>
                  </a:cubicBezTo>
                  <a:cubicBezTo>
                    <a:pt x="17" y="16"/>
                    <a:pt x="14" y="14"/>
                    <a:pt x="13" y="13"/>
                  </a:cubicBezTo>
                  <a:cubicBezTo>
                    <a:pt x="15" y="13"/>
                    <a:pt x="18" y="12"/>
                    <a:pt x="19" y="10"/>
                  </a:cubicBezTo>
                  <a:cubicBezTo>
                    <a:pt x="19" y="9"/>
                    <a:pt x="19" y="7"/>
                    <a:pt x="18" y="6"/>
                  </a:cubicBezTo>
                  <a:cubicBezTo>
                    <a:pt x="18" y="5"/>
                    <a:pt x="16" y="5"/>
                    <a:pt x="15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9" y="0"/>
                    <a:pt x="6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3" y="4"/>
                    <a:pt x="0" y="5"/>
                    <a:pt x="0" y="8"/>
                  </a:cubicBezTo>
                  <a:cubicBezTo>
                    <a:pt x="0" y="10"/>
                    <a:pt x="4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3" y="13"/>
                    <a:pt x="1" y="14"/>
                    <a:pt x="1" y="16"/>
                  </a:cubicBezTo>
                  <a:close/>
                  <a:moveTo>
                    <a:pt x="8" y="11"/>
                  </a:move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338"/>
            <p:cNvSpPr>
              <a:spLocks noEditPoints="1"/>
            </p:cNvSpPr>
            <p:nvPr/>
          </p:nvSpPr>
          <p:spPr bwMode="auto">
            <a:xfrm>
              <a:off x="8240374" y="2614160"/>
              <a:ext cx="38100" cy="39688"/>
            </a:xfrm>
            <a:custGeom>
              <a:avLst/>
              <a:gdLst>
                <a:gd name="T0" fmla="*/ 1 w 15"/>
                <a:gd name="T1" fmla="*/ 12 h 15"/>
                <a:gd name="T2" fmla="*/ 4 w 15"/>
                <a:gd name="T3" fmla="*/ 13 h 15"/>
                <a:gd name="T4" fmla="*/ 7 w 15"/>
                <a:gd name="T5" fmla="*/ 10 h 15"/>
                <a:gd name="T6" fmla="*/ 7 w 15"/>
                <a:gd name="T7" fmla="*/ 10 h 15"/>
                <a:gd name="T8" fmla="*/ 8 w 15"/>
                <a:gd name="T9" fmla="*/ 13 h 15"/>
                <a:gd name="T10" fmla="*/ 12 w 15"/>
                <a:gd name="T11" fmla="*/ 13 h 15"/>
                <a:gd name="T12" fmla="*/ 11 w 15"/>
                <a:gd name="T13" fmla="*/ 9 h 15"/>
                <a:gd name="T14" fmla="*/ 15 w 15"/>
                <a:gd name="T15" fmla="*/ 7 h 15"/>
                <a:gd name="T16" fmla="*/ 15 w 15"/>
                <a:gd name="T17" fmla="*/ 4 h 15"/>
                <a:gd name="T18" fmla="*/ 12 w 15"/>
                <a:gd name="T19" fmla="*/ 4 h 15"/>
                <a:gd name="T20" fmla="*/ 11 w 15"/>
                <a:gd name="T21" fmla="*/ 4 h 15"/>
                <a:gd name="T22" fmla="*/ 11 w 15"/>
                <a:gd name="T23" fmla="*/ 4 h 15"/>
                <a:gd name="T24" fmla="*/ 8 w 15"/>
                <a:gd name="T25" fmla="*/ 0 h 15"/>
                <a:gd name="T26" fmla="*/ 5 w 15"/>
                <a:gd name="T27" fmla="*/ 1 h 15"/>
                <a:gd name="T28" fmla="*/ 5 w 15"/>
                <a:gd name="T29" fmla="*/ 1 h 15"/>
                <a:gd name="T30" fmla="*/ 5 w 15"/>
                <a:gd name="T31" fmla="*/ 2 h 15"/>
                <a:gd name="T32" fmla="*/ 5 w 15"/>
                <a:gd name="T33" fmla="*/ 3 h 15"/>
                <a:gd name="T34" fmla="*/ 5 w 15"/>
                <a:gd name="T35" fmla="*/ 3 h 15"/>
                <a:gd name="T36" fmla="*/ 0 w 15"/>
                <a:gd name="T37" fmla="*/ 6 h 15"/>
                <a:gd name="T38" fmla="*/ 5 w 15"/>
                <a:gd name="T39" fmla="*/ 8 h 15"/>
                <a:gd name="T40" fmla="*/ 4 w 15"/>
                <a:gd name="T41" fmla="*/ 9 h 15"/>
                <a:gd name="T42" fmla="*/ 1 w 15"/>
                <a:gd name="T43" fmla="*/ 12 h 15"/>
                <a:gd name="T44" fmla="*/ 6 w 15"/>
                <a:gd name="T45" fmla="*/ 8 h 15"/>
                <a:gd name="T46" fmla="*/ 6 w 15"/>
                <a:gd name="T47" fmla="*/ 7 h 15"/>
                <a:gd name="T48" fmla="*/ 6 w 15"/>
                <a:gd name="T49" fmla="*/ 7 h 15"/>
                <a:gd name="T50" fmla="*/ 7 w 15"/>
                <a:gd name="T51" fmla="*/ 6 h 15"/>
                <a:gd name="T52" fmla="*/ 7 w 15"/>
                <a:gd name="T53" fmla="*/ 5 h 15"/>
                <a:gd name="T54" fmla="*/ 8 w 15"/>
                <a:gd name="T55" fmla="*/ 5 h 15"/>
                <a:gd name="T56" fmla="*/ 8 w 15"/>
                <a:gd name="T57" fmla="*/ 5 h 15"/>
                <a:gd name="T58" fmla="*/ 9 w 15"/>
                <a:gd name="T59" fmla="*/ 6 h 15"/>
                <a:gd name="T60" fmla="*/ 9 w 15"/>
                <a:gd name="T61" fmla="*/ 7 h 15"/>
                <a:gd name="T62" fmla="*/ 9 w 15"/>
                <a:gd name="T63" fmla="*/ 8 h 15"/>
                <a:gd name="T64" fmla="*/ 9 w 15"/>
                <a:gd name="T65" fmla="*/ 8 h 15"/>
                <a:gd name="T66" fmla="*/ 8 w 15"/>
                <a:gd name="T67" fmla="*/ 8 h 15"/>
                <a:gd name="T68" fmla="*/ 8 w 15"/>
                <a:gd name="T69" fmla="*/ 8 h 15"/>
                <a:gd name="T70" fmla="*/ 7 w 15"/>
                <a:gd name="T71" fmla="*/ 8 h 15"/>
                <a:gd name="T72" fmla="*/ 6 w 15"/>
                <a:gd name="T7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5">
                  <a:moveTo>
                    <a:pt x="1" y="12"/>
                  </a:moveTo>
                  <a:cubicBezTo>
                    <a:pt x="1" y="13"/>
                    <a:pt x="3" y="13"/>
                    <a:pt x="4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8" y="12"/>
                    <a:pt x="8" y="13"/>
                  </a:cubicBezTo>
                  <a:cubicBezTo>
                    <a:pt x="9" y="15"/>
                    <a:pt x="11" y="14"/>
                    <a:pt x="12" y="13"/>
                  </a:cubicBezTo>
                  <a:cubicBezTo>
                    <a:pt x="13" y="12"/>
                    <a:pt x="11" y="10"/>
                    <a:pt x="11" y="9"/>
                  </a:cubicBezTo>
                  <a:cubicBezTo>
                    <a:pt x="12" y="10"/>
                    <a:pt x="14" y="9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4" y="3"/>
                    <a:pt x="12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7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0" y="3"/>
                    <a:pt x="0" y="6"/>
                  </a:cubicBezTo>
                  <a:cubicBezTo>
                    <a:pt x="1" y="8"/>
                    <a:pt x="3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1" y="11"/>
                    <a:pt x="1" y="12"/>
                  </a:cubicBezTo>
                  <a:close/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339"/>
            <p:cNvSpPr>
              <a:spLocks noEditPoints="1"/>
            </p:cNvSpPr>
            <p:nvPr/>
          </p:nvSpPr>
          <p:spPr bwMode="auto">
            <a:xfrm>
              <a:off x="8299112" y="3882572"/>
              <a:ext cx="58738" cy="58738"/>
            </a:xfrm>
            <a:custGeom>
              <a:avLst/>
              <a:gdLst>
                <a:gd name="T0" fmla="*/ 2 w 23"/>
                <a:gd name="T1" fmla="*/ 18 h 23"/>
                <a:gd name="T2" fmla="*/ 6 w 23"/>
                <a:gd name="T3" fmla="*/ 20 h 23"/>
                <a:gd name="T4" fmla="*/ 10 w 23"/>
                <a:gd name="T5" fmla="*/ 16 h 23"/>
                <a:gd name="T6" fmla="*/ 10 w 23"/>
                <a:gd name="T7" fmla="*/ 15 h 23"/>
                <a:gd name="T8" fmla="*/ 12 w 23"/>
                <a:gd name="T9" fmla="*/ 20 h 23"/>
                <a:gd name="T10" fmla="*/ 18 w 23"/>
                <a:gd name="T11" fmla="*/ 20 h 23"/>
                <a:gd name="T12" fmla="*/ 16 w 23"/>
                <a:gd name="T13" fmla="*/ 15 h 23"/>
                <a:gd name="T14" fmla="*/ 22 w 23"/>
                <a:gd name="T15" fmla="*/ 11 h 23"/>
                <a:gd name="T16" fmla="*/ 22 w 23"/>
                <a:gd name="T17" fmla="*/ 7 h 23"/>
                <a:gd name="T18" fmla="*/ 18 w 23"/>
                <a:gd name="T19" fmla="*/ 6 h 23"/>
                <a:gd name="T20" fmla="*/ 16 w 23"/>
                <a:gd name="T21" fmla="*/ 6 h 23"/>
                <a:gd name="T22" fmla="*/ 16 w 23"/>
                <a:gd name="T23" fmla="*/ 6 h 23"/>
                <a:gd name="T24" fmla="*/ 13 w 23"/>
                <a:gd name="T25" fmla="*/ 0 h 23"/>
                <a:gd name="T26" fmla="*/ 8 w 23"/>
                <a:gd name="T27" fmla="*/ 2 h 23"/>
                <a:gd name="T28" fmla="*/ 8 w 23"/>
                <a:gd name="T29" fmla="*/ 2 h 23"/>
                <a:gd name="T30" fmla="*/ 8 w 23"/>
                <a:gd name="T31" fmla="*/ 3 h 23"/>
                <a:gd name="T32" fmla="*/ 7 w 23"/>
                <a:gd name="T33" fmla="*/ 5 h 23"/>
                <a:gd name="T34" fmla="*/ 7 w 23"/>
                <a:gd name="T35" fmla="*/ 5 h 23"/>
                <a:gd name="T36" fmla="*/ 1 w 23"/>
                <a:gd name="T37" fmla="*/ 9 h 23"/>
                <a:gd name="T38" fmla="*/ 7 w 23"/>
                <a:gd name="T39" fmla="*/ 13 h 23"/>
                <a:gd name="T40" fmla="*/ 6 w 23"/>
                <a:gd name="T41" fmla="*/ 14 h 23"/>
                <a:gd name="T42" fmla="*/ 2 w 23"/>
                <a:gd name="T43" fmla="*/ 18 h 23"/>
                <a:gd name="T44" fmla="*/ 10 w 23"/>
                <a:gd name="T45" fmla="*/ 12 h 23"/>
                <a:gd name="T46" fmla="*/ 9 w 23"/>
                <a:gd name="T47" fmla="*/ 11 h 23"/>
                <a:gd name="T48" fmla="*/ 9 w 23"/>
                <a:gd name="T49" fmla="*/ 11 h 23"/>
                <a:gd name="T50" fmla="*/ 10 w 23"/>
                <a:gd name="T51" fmla="*/ 9 h 23"/>
                <a:gd name="T52" fmla="*/ 11 w 23"/>
                <a:gd name="T53" fmla="*/ 9 h 23"/>
                <a:gd name="T54" fmla="*/ 11 w 23"/>
                <a:gd name="T55" fmla="*/ 9 h 23"/>
                <a:gd name="T56" fmla="*/ 12 w 23"/>
                <a:gd name="T57" fmla="*/ 9 h 23"/>
                <a:gd name="T58" fmla="*/ 13 w 23"/>
                <a:gd name="T59" fmla="*/ 10 h 23"/>
                <a:gd name="T60" fmla="*/ 14 w 23"/>
                <a:gd name="T61" fmla="*/ 11 h 23"/>
                <a:gd name="T62" fmla="*/ 14 w 23"/>
                <a:gd name="T63" fmla="*/ 12 h 23"/>
                <a:gd name="T64" fmla="*/ 13 w 23"/>
                <a:gd name="T65" fmla="*/ 13 h 23"/>
                <a:gd name="T66" fmla="*/ 12 w 23"/>
                <a:gd name="T67" fmla="*/ 13 h 23"/>
                <a:gd name="T68" fmla="*/ 11 w 23"/>
                <a:gd name="T69" fmla="*/ 13 h 23"/>
                <a:gd name="T70" fmla="*/ 10 w 23"/>
                <a:gd name="T71" fmla="*/ 13 h 23"/>
                <a:gd name="T72" fmla="*/ 10 w 23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2" y="18"/>
                  </a:moveTo>
                  <a:cubicBezTo>
                    <a:pt x="2" y="20"/>
                    <a:pt x="4" y="20"/>
                    <a:pt x="6" y="20"/>
                  </a:cubicBezTo>
                  <a:cubicBezTo>
                    <a:pt x="8" y="20"/>
                    <a:pt x="9" y="18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3" y="23"/>
                    <a:pt x="16" y="22"/>
                    <a:pt x="18" y="20"/>
                  </a:cubicBezTo>
                  <a:cubicBezTo>
                    <a:pt x="20" y="19"/>
                    <a:pt x="17" y="16"/>
                    <a:pt x="16" y="15"/>
                  </a:cubicBezTo>
                  <a:cubicBezTo>
                    <a:pt x="18" y="15"/>
                    <a:pt x="21" y="14"/>
                    <a:pt x="22" y="11"/>
                  </a:cubicBezTo>
                  <a:cubicBezTo>
                    <a:pt x="23" y="10"/>
                    <a:pt x="23" y="8"/>
                    <a:pt x="22" y="7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2"/>
                    <a:pt x="15" y="0"/>
                    <a:pt x="13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4"/>
                    <a:pt x="0" y="6"/>
                    <a:pt x="1" y="9"/>
                  </a:cubicBezTo>
                  <a:cubicBezTo>
                    <a:pt x="1" y="12"/>
                    <a:pt x="5" y="13"/>
                    <a:pt x="7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4"/>
                    <a:pt x="2" y="17"/>
                    <a:pt x="2" y="18"/>
                  </a:cubicBezTo>
                  <a:close/>
                  <a:moveTo>
                    <a:pt x="10" y="12"/>
                  </a:moveTo>
                  <a:cubicBezTo>
                    <a:pt x="10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340"/>
            <p:cNvSpPr>
              <a:spLocks noEditPoints="1"/>
            </p:cNvSpPr>
            <p:nvPr/>
          </p:nvSpPr>
          <p:spPr bwMode="auto">
            <a:xfrm>
              <a:off x="8365787" y="3801610"/>
              <a:ext cx="66675" cy="65088"/>
            </a:xfrm>
            <a:custGeom>
              <a:avLst/>
              <a:gdLst>
                <a:gd name="T0" fmla="*/ 2 w 26"/>
                <a:gd name="T1" fmla="*/ 20 h 25"/>
                <a:gd name="T2" fmla="*/ 6 w 26"/>
                <a:gd name="T3" fmla="*/ 23 h 25"/>
                <a:gd name="T4" fmla="*/ 11 w 26"/>
                <a:gd name="T5" fmla="*/ 18 h 25"/>
                <a:gd name="T6" fmla="*/ 12 w 26"/>
                <a:gd name="T7" fmla="*/ 17 h 25"/>
                <a:gd name="T8" fmla="*/ 14 w 26"/>
                <a:gd name="T9" fmla="*/ 22 h 25"/>
                <a:gd name="T10" fmla="*/ 21 w 26"/>
                <a:gd name="T11" fmla="*/ 23 h 25"/>
                <a:gd name="T12" fmla="*/ 18 w 26"/>
                <a:gd name="T13" fmla="*/ 16 h 25"/>
                <a:gd name="T14" fmla="*/ 25 w 26"/>
                <a:gd name="T15" fmla="*/ 12 h 25"/>
                <a:gd name="T16" fmla="*/ 25 w 26"/>
                <a:gd name="T17" fmla="*/ 7 h 25"/>
                <a:gd name="T18" fmla="*/ 20 w 26"/>
                <a:gd name="T19" fmla="*/ 6 h 25"/>
                <a:gd name="T20" fmla="*/ 18 w 26"/>
                <a:gd name="T21" fmla="*/ 7 h 25"/>
                <a:gd name="T22" fmla="*/ 19 w 26"/>
                <a:gd name="T23" fmla="*/ 7 h 25"/>
                <a:gd name="T24" fmla="*/ 14 w 26"/>
                <a:gd name="T25" fmla="*/ 0 h 25"/>
                <a:gd name="T26" fmla="*/ 9 w 26"/>
                <a:gd name="T27" fmla="*/ 2 h 25"/>
                <a:gd name="T28" fmla="*/ 9 w 26"/>
                <a:gd name="T29" fmla="*/ 2 h 25"/>
                <a:gd name="T30" fmla="*/ 9 w 26"/>
                <a:gd name="T31" fmla="*/ 3 h 25"/>
                <a:gd name="T32" fmla="*/ 8 w 26"/>
                <a:gd name="T33" fmla="*/ 5 h 25"/>
                <a:gd name="T34" fmla="*/ 8 w 26"/>
                <a:gd name="T35" fmla="*/ 5 h 25"/>
                <a:gd name="T36" fmla="*/ 1 w 26"/>
                <a:gd name="T37" fmla="*/ 10 h 25"/>
                <a:gd name="T38" fmla="*/ 8 w 26"/>
                <a:gd name="T39" fmla="*/ 14 h 25"/>
                <a:gd name="T40" fmla="*/ 7 w 26"/>
                <a:gd name="T41" fmla="*/ 15 h 25"/>
                <a:gd name="T42" fmla="*/ 2 w 26"/>
                <a:gd name="T43" fmla="*/ 20 h 25"/>
                <a:gd name="T44" fmla="*/ 11 w 26"/>
                <a:gd name="T45" fmla="*/ 14 h 25"/>
                <a:gd name="T46" fmla="*/ 11 w 26"/>
                <a:gd name="T47" fmla="*/ 13 h 25"/>
                <a:gd name="T48" fmla="*/ 11 w 26"/>
                <a:gd name="T49" fmla="*/ 12 h 25"/>
                <a:gd name="T50" fmla="*/ 11 w 26"/>
                <a:gd name="T51" fmla="*/ 10 h 25"/>
                <a:gd name="T52" fmla="*/ 13 w 26"/>
                <a:gd name="T53" fmla="*/ 10 h 25"/>
                <a:gd name="T54" fmla="*/ 13 w 26"/>
                <a:gd name="T55" fmla="*/ 9 h 25"/>
                <a:gd name="T56" fmla="*/ 14 w 26"/>
                <a:gd name="T57" fmla="*/ 10 h 25"/>
                <a:gd name="T58" fmla="*/ 15 w 26"/>
                <a:gd name="T59" fmla="*/ 10 h 25"/>
                <a:gd name="T60" fmla="*/ 16 w 26"/>
                <a:gd name="T61" fmla="*/ 12 h 25"/>
                <a:gd name="T62" fmla="*/ 15 w 26"/>
                <a:gd name="T63" fmla="*/ 13 h 25"/>
                <a:gd name="T64" fmla="*/ 15 w 26"/>
                <a:gd name="T65" fmla="*/ 14 h 25"/>
                <a:gd name="T66" fmla="*/ 13 w 26"/>
                <a:gd name="T67" fmla="*/ 15 h 25"/>
                <a:gd name="T68" fmla="*/ 13 w 26"/>
                <a:gd name="T69" fmla="*/ 15 h 25"/>
                <a:gd name="T70" fmla="*/ 12 w 26"/>
                <a:gd name="T71" fmla="*/ 14 h 25"/>
                <a:gd name="T72" fmla="*/ 11 w 26"/>
                <a:gd name="T7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5">
                  <a:moveTo>
                    <a:pt x="2" y="20"/>
                  </a:moveTo>
                  <a:cubicBezTo>
                    <a:pt x="2" y="23"/>
                    <a:pt x="5" y="23"/>
                    <a:pt x="6" y="23"/>
                  </a:cubicBezTo>
                  <a:cubicBezTo>
                    <a:pt x="9" y="23"/>
                    <a:pt x="10" y="20"/>
                    <a:pt x="11" y="18"/>
                  </a:cubicBezTo>
                  <a:cubicBezTo>
                    <a:pt x="11" y="18"/>
                    <a:pt x="12" y="17"/>
                    <a:pt x="12" y="17"/>
                  </a:cubicBezTo>
                  <a:cubicBezTo>
                    <a:pt x="12" y="19"/>
                    <a:pt x="13" y="21"/>
                    <a:pt x="14" y="22"/>
                  </a:cubicBezTo>
                  <a:cubicBezTo>
                    <a:pt x="15" y="25"/>
                    <a:pt x="19" y="25"/>
                    <a:pt x="21" y="23"/>
                  </a:cubicBezTo>
                  <a:cubicBezTo>
                    <a:pt x="23" y="21"/>
                    <a:pt x="19" y="18"/>
                    <a:pt x="18" y="16"/>
                  </a:cubicBezTo>
                  <a:cubicBezTo>
                    <a:pt x="21" y="17"/>
                    <a:pt x="24" y="15"/>
                    <a:pt x="25" y="12"/>
                  </a:cubicBezTo>
                  <a:cubicBezTo>
                    <a:pt x="26" y="11"/>
                    <a:pt x="26" y="9"/>
                    <a:pt x="25" y="7"/>
                  </a:cubicBezTo>
                  <a:cubicBezTo>
                    <a:pt x="24" y="6"/>
                    <a:pt x="21" y="6"/>
                    <a:pt x="20" y="6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3" y="0"/>
                    <a:pt x="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4" y="4"/>
                    <a:pt x="0" y="6"/>
                    <a:pt x="1" y="10"/>
                  </a:cubicBezTo>
                  <a:cubicBezTo>
                    <a:pt x="1" y="13"/>
                    <a:pt x="5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5" y="16"/>
                    <a:pt x="2" y="18"/>
                    <a:pt x="2" y="20"/>
                  </a:cubicBezTo>
                  <a:close/>
                  <a:moveTo>
                    <a:pt x="11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0" y="11"/>
                    <a:pt x="11" y="11"/>
                    <a:pt x="11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9"/>
                    <a:pt x="13" y="9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6" y="12"/>
                    <a:pt x="16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341"/>
            <p:cNvSpPr>
              <a:spLocks noEditPoints="1"/>
            </p:cNvSpPr>
            <p:nvPr/>
          </p:nvSpPr>
          <p:spPr bwMode="auto">
            <a:xfrm>
              <a:off x="8507074" y="2917372"/>
              <a:ext cx="65088" cy="63500"/>
            </a:xfrm>
            <a:custGeom>
              <a:avLst/>
              <a:gdLst>
                <a:gd name="T0" fmla="*/ 1 w 25"/>
                <a:gd name="T1" fmla="*/ 21 h 25"/>
                <a:gd name="T2" fmla="*/ 6 w 25"/>
                <a:gd name="T3" fmla="*/ 23 h 25"/>
                <a:gd name="T4" fmla="*/ 11 w 25"/>
                <a:gd name="T5" fmla="*/ 18 h 25"/>
                <a:gd name="T6" fmla="*/ 11 w 25"/>
                <a:gd name="T7" fmla="*/ 17 h 25"/>
                <a:gd name="T8" fmla="*/ 13 w 25"/>
                <a:gd name="T9" fmla="*/ 23 h 25"/>
                <a:gd name="T10" fmla="*/ 20 w 25"/>
                <a:gd name="T11" fmla="*/ 23 h 25"/>
                <a:gd name="T12" fmla="*/ 17 w 25"/>
                <a:gd name="T13" fmla="*/ 16 h 25"/>
                <a:gd name="T14" fmla="*/ 25 w 25"/>
                <a:gd name="T15" fmla="*/ 13 h 25"/>
                <a:gd name="T16" fmla="*/ 24 w 25"/>
                <a:gd name="T17" fmla="*/ 8 h 25"/>
                <a:gd name="T18" fmla="*/ 20 w 25"/>
                <a:gd name="T19" fmla="*/ 7 h 25"/>
                <a:gd name="T20" fmla="*/ 18 w 25"/>
                <a:gd name="T21" fmla="*/ 7 h 25"/>
                <a:gd name="T22" fmla="*/ 18 w 25"/>
                <a:gd name="T23" fmla="*/ 7 h 25"/>
                <a:gd name="T24" fmla="*/ 14 w 25"/>
                <a:gd name="T25" fmla="*/ 0 h 25"/>
                <a:gd name="T26" fmla="*/ 8 w 25"/>
                <a:gd name="T27" fmla="*/ 3 h 25"/>
                <a:gd name="T28" fmla="*/ 8 w 25"/>
                <a:gd name="T29" fmla="*/ 2 h 25"/>
                <a:gd name="T30" fmla="*/ 8 w 25"/>
                <a:gd name="T31" fmla="*/ 3 h 25"/>
                <a:gd name="T32" fmla="*/ 8 w 25"/>
                <a:gd name="T33" fmla="*/ 6 h 25"/>
                <a:gd name="T34" fmla="*/ 7 w 25"/>
                <a:gd name="T35" fmla="*/ 5 h 25"/>
                <a:gd name="T36" fmla="*/ 0 w 25"/>
                <a:gd name="T37" fmla="*/ 10 h 25"/>
                <a:gd name="T38" fmla="*/ 8 w 25"/>
                <a:gd name="T39" fmla="*/ 14 h 25"/>
                <a:gd name="T40" fmla="*/ 6 w 25"/>
                <a:gd name="T41" fmla="*/ 15 h 25"/>
                <a:gd name="T42" fmla="*/ 1 w 25"/>
                <a:gd name="T43" fmla="*/ 21 h 25"/>
                <a:gd name="T44" fmla="*/ 10 w 25"/>
                <a:gd name="T45" fmla="*/ 14 h 25"/>
                <a:gd name="T46" fmla="*/ 10 w 25"/>
                <a:gd name="T47" fmla="*/ 13 h 25"/>
                <a:gd name="T48" fmla="*/ 10 w 25"/>
                <a:gd name="T49" fmla="*/ 13 h 25"/>
                <a:gd name="T50" fmla="*/ 11 w 25"/>
                <a:gd name="T51" fmla="*/ 10 h 25"/>
                <a:gd name="T52" fmla="*/ 12 w 25"/>
                <a:gd name="T53" fmla="*/ 10 h 25"/>
                <a:gd name="T54" fmla="*/ 12 w 25"/>
                <a:gd name="T55" fmla="*/ 10 h 25"/>
                <a:gd name="T56" fmla="*/ 13 w 25"/>
                <a:gd name="T57" fmla="*/ 10 h 25"/>
                <a:gd name="T58" fmla="*/ 15 w 25"/>
                <a:gd name="T59" fmla="*/ 11 h 25"/>
                <a:gd name="T60" fmla="*/ 15 w 25"/>
                <a:gd name="T61" fmla="*/ 12 h 25"/>
                <a:gd name="T62" fmla="*/ 15 w 25"/>
                <a:gd name="T63" fmla="*/ 14 h 25"/>
                <a:gd name="T64" fmla="*/ 14 w 25"/>
                <a:gd name="T65" fmla="*/ 14 h 25"/>
                <a:gd name="T66" fmla="*/ 13 w 25"/>
                <a:gd name="T67" fmla="*/ 15 h 25"/>
                <a:gd name="T68" fmla="*/ 12 w 25"/>
                <a:gd name="T69" fmla="*/ 15 h 25"/>
                <a:gd name="T70" fmla="*/ 11 w 25"/>
                <a:gd name="T71" fmla="*/ 15 h 25"/>
                <a:gd name="T72" fmla="*/ 10 w 25"/>
                <a:gd name="T7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25">
                  <a:moveTo>
                    <a:pt x="1" y="21"/>
                  </a:moveTo>
                  <a:cubicBezTo>
                    <a:pt x="1" y="23"/>
                    <a:pt x="4" y="23"/>
                    <a:pt x="6" y="23"/>
                  </a:cubicBezTo>
                  <a:cubicBezTo>
                    <a:pt x="8" y="23"/>
                    <a:pt x="10" y="20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2" y="19"/>
                    <a:pt x="13" y="22"/>
                    <a:pt x="13" y="23"/>
                  </a:cubicBezTo>
                  <a:cubicBezTo>
                    <a:pt x="14" y="25"/>
                    <a:pt x="18" y="25"/>
                    <a:pt x="20" y="23"/>
                  </a:cubicBezTo>
                  <a:cubicBezTo>
                    <a:pt x="22" y="21"/>
                    <a:pt x="19" y="18"/>
                    <a:pt x="17" y="16"/>
                  </a:cubicBezTo>
                  <a:cubicBezTo>
                    <a:pt x="20" y="17"/>
                    <a:pt x="23" y="16"/>
                    <a:pt x="25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6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2"/>
                    <a:pt x="17" y="0"/>
                    <a:pt x="14" y="0"/>
                  </a:cubicBezTo>
                  <a:cubicBezTo>
                    <a:pt x="12" y="0"/>
                    <a:pt x="9" y="0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0" y="6"/>
                    <a:pt x="0" y="10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5" y="16"/>
                    <a:pt x="2" y="19"/>
                    <a:pt x="1" y="21"/>
                  </a:cubicBezTo>
                  <a:close/>
                  <a:moveTo>
                    <a:pt x="10" y="14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342"/>
            <p:cNvSpPr>
              <a:spLocks noEditPoints="1"/>
            </p:cNvSpPr>
            <p:nvPr/>
          </p:nvSpPr>
          <p:spPr bwMode="auto">
            <a:xfrm>
              <a:off x="8453099" y="2831647"/>
              <a:ext cx="68263" cy="66675"/>
            </a:xfrm>
            <a:custGeom>
              <a:avLst/>
              <a:gdLst>
                <a:gd name="T0" fmla="*/ 2 w 26"/>
                <a:gd name="T1" fmla="*/ 21 h 26"/>
                <a:gd name="T2" fmla="*/ 6 w 26"/>
                <a:gd name="T3" fmla="*/ 23 h 26"/>
                <a:gd name="T4" fmla="*/ 11 w 26"/>
                <a:gd name="T5" fmla="*/ 18 h 26"/>
                <a:gd name="T6" fmla="*/ 12 w 26"/>
                <a:gd name="T7" fmla="*/ 17 h 26"/>
                <a:gd name="T8" fmla="*/ 14 w 26"/>
                <a:gd name="T9" fmla="*/ 23 h 26"/>
                <a:gd name="T10" fmla="*/ 21 w 26"/>
                <a:gd name="T11" fmla="*/ 23 h 26"/>
                <a:gd name="T12" fmla="*/ 18 w 26"/>
                <a:gd name="T13" fmla="*/ 17 h 26"/>
                <a:gd name="T14" fmla="*/ 25 w 26"/>
                <a:gd name="T15" fmla="*/ 13 h 26"/>
                <a:gd name="T16" fmla="*/ 25 w 26"/>
                <a:gd name="T17" fmla="*/ 8 h 26"/>
                <a:gd name="T18" fmla="*/ 20 w 26"/>
                <a:gd name="T19" fmla="*/ 7 h 26"/>
                <a:gd name="T20" fmla="*/ 19 w 26"/>
                <a:gd name="T21" fmla="*/ 7 h 26"/>
                <a:gd name="T22" fmla="*/ 19 w 26"/>
                <a:gd name="T23" fmla="*/ 7 h 26"/>
                <a:gd name="T24" fmla="*/ 14 w 26"/>
                <a:gd name="T25" fmla="*/ 0 h 26"/>
                <a:gd name="T26" fmla="*/ 9 w 26"/>
                <a:gd name="T27" fmla="*/ 3 h 26"/>
                <a:gd name="T28" fmla="*/ 9 w 26"/>
                <a:gd name="T29" fmla="*/ 3 h 26"/>
                <a:gd name="T30" fmla="*/ 9 w 26"/>
                <a:gd name="T31" fmla="*/ 4 h 26"/>
                <a:gd name="T32" fmla="*/ 8 w 26"/>
                <a:gd name="T33" fmla="*/ 6 h 26"/>
                <a:gd name="T34" fmla="*/ 8 w 26"/>
                <a:gd name="T35" fmla="*/ 6 h 26"/>
                <a:gd name="T36" fmla="*/ 1 w 26"/>
                <a:gd name="T37" fmla="*/ 11 h 26"/>
                <a:gd name="T38" fmla="*/ 8 w 26"/>
                <a:gd name="T39" fmla="*/ 14 h 26"/>
                <a:gd name="T40" fmla="*/ 7 w 26"/>
                <a:gd name="T41" fmla="*/ 15 h 26"/>
                <a:gd name="T42" fmla="*/ 2 w 26"/>
                <a:gd name="T43" fmla="*/ 21 h 26"/>
                <a:gd name="T44" fmla="*/ 11 w 26"/>
                <a:gd name="T45" fmla="*/ 14 h 26"/>
                <a:gd name="T46" fmla="*/ 11 w 26"/>
                <a:gd name="T47" fmla="*/ 13 h 26"/>
                <a:gd name="T48" fmla="*/ 11 w 26"/>
                <a:gd name="T49" fmla="*/ 13 h 26"/>
                <a:gd name="T50" fmla="*/ 11 w 26"/>
                <a:gd name="T51" fmla="*/ 11 h 26"/>
                <a:gd name="T52" fmla="*/ 13 w 26"/>
                <a:gd name="T53" fmla="*/ 10 h 26"/>
                <a:gd name="T54" fmla="*/ 13 w 26"/>
                <a:gd name="T55" fmla="*/ 10 h 26"/>
                <a:gd name="T56" fmla="*/ 14 w 26"/>
                <a:gd name="T57" fmla="*/ 10 h 26"/>
                <a:gd name="T58" fmla="*/ 15 w 26"/>
                <a:gd name="T59" fmla="*/ 11 h 26"/>
                <a:gd name="T60" fmla="*/ 16 w 26"/>
                <a:gd name="T61" fmla="*/ 12 h 26"/>
                <a:gd name="T62" fmla="*/ 15 w 26"/>
                <a:gd name="T63" fmla="*/ 14 h 26"/>
                <a:gd name="T64" fmla="*/ 15 w 26"/>
                <a:gd name="T65" fmla="*/ 15 h 26"/>
                <a:gd name="T66" fmla="*/ 13 w 26"/>
                <a:gd name="T67" fmla="*/ 15 h 26"/>
                <a:gd name="T68" fmla="*/ 13 w 26"/>
                <a:gd name="T69" fmla="*/ 15 h 26"/>
                <a:gd name="T70" fmla="*/ 12 w 26"/>
                <a:gd name="T71" fmla="*/ 15 h 26"/>
                <a:gd name="T72" fmla="*/ 11 w 26"/>
                <a:gd name="T7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2" y="21"/>
                  </a:moveTo>
                  <a:cubicBezTo>
                    <a:pt x="2" y="23"/>
                    <a:pt x="5" y="23"/>
                    <a:pt x="6" y="23"/>
                  </a:cubicBezTo>
                  <a:cubicBezTo>
                    <a:pt x="9" y="23"/>
                    <a:pt x="10" y="20"/>
                    <a:pt x="11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9"/>
                    <a:pt x="13" y="22"/>
                    <a:pt x="14" y="23"/>
                  </a:cubicBezTo>
                  <a:cubicBezTo>
                    <a:pt x="15" y="26"/>
                    <a:pt x="19" y="25"/>
                    <a:pt x="21" y="23"/>
                  </a:cubicBezTo>
                  <a:cubicBezTo>
                    <a:pt x="23" y="21"/>
                    <a:pt x="20" y="18"/>
                    <a:pt x="18" y="17"/>
                  </a:cubicBezTo>
                  <a:cubicBezTo>
                    <a:pt x="21" y="17"/>
                    <a:pt x="24" y="16"/>
                    <a:pt x="25" y="13"/>
                  </a:cubicBezTo>
                  <a:cubicBezTo>
                    <a:pt x="26" y="11"/>
                    <a:pt x="26" y="9"/>
                    <a:pt x="25" y="8"/>
                  </a:cubicBezTo>
                  <a:cubicBezTo>
                    <a:pt x="24" y="6"/>
                    <a:pt x="21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2"/>
                    <a:pt x="18" y="0"/>
                    <a:pt x="14" y="0"/>
                  </a:cubicBezTo>
                  <a:cubicBezTo>
                    <a:pt x="13" y="0"/>
                    <a:pt x="9" y="0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5"/>
                    <a:pt x="0" y="6"/>
                    <a:pt x="1" y="11"/>
                  </a:cubicBezTo>
                  <a:cubicBezTo>
                    <a:pt x="1" y="14"/>
                    <a:pt x="6" y="15"/>
                    <a:pt x="8" y="14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5" y="16"/>
                    <a:pt x="2" y="19"/>
                    <a:pt x="2" y="21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3"/>
                    <a:pt x="16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4" y="15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343"/>
            <p:cNvSpPr>
              <a:spLocks noEditPoints="1"/>
            </p:cNvSpPr>
            <p:nvPr/>
          </p:nvSpPr>
          <p:spPr bwMode="auto">
            <a:xfrm>
              <a:off x="8435637" y="3706360"/>
              <a:ext cx="74613" cy="74613"/>
            </a:xfrm>
            <a:custGeom>
              <a:avLst/>
              <a:gdLst>
                <a:gd name="T0" fmla="*/ 2 w 29"/>
                <a:gd name="T1" fmla="*/ 24 h 29"/>
                <a:gd name="T2" fmla="*/ 7 w 29"/>
                <a:gd name="T3" fmla="*/ 27 h 29"/>
                <a:gd name="T4" fmla="*/ 13 w 29"/>
                <a:gd name="T5" fmla="*/ 21 h 29"/>
                <a:gd name="T6" fmla="*/ 13 w 29"/>
                <a:gd name="T7" fmla="*/ 20 h 29"/>
                <a:gd name="T8" fmla="*/ 15 w 29"/>
                <a:gd name="T9" fmla="*/ 26 h 29"/>
                <a:gd name="T10" fmla="*/ 23 w 29"/>
                <a:gd name="T11" fmla="*/ 27 h 29"/>
                <a:gd name="T12" fmla="*/ 20 w 29"/>
                <a:gd name="T13" fmla="*/ 19 h 29"/>
                <a:gd name="T14" fmla="*/ 29 w 29"/>
                <a:gd name="T15" fmla="*/ 15 h 29"/>
                <a:gd name="T16" fmla="*/ 28 w 29"/>
                <a:gd name="T17" fmla="*/ 9 h 29"/>
                <a:gd name="T18" fmla="*/ 23 w 29"/>
                <a:gd name="T19" fmla="*/ 8 h 29"/>
                <a:gd name="T20" fmla="*/ 21 w 29"/>
                <a:gd name="T21" fmla="*/ 8 h 29"/>
                <a:gd name="T22" fmla="*/ 21 w 29"/>
                <a:gd name="T23" fmla="*/ 8 h 29"/>
                <a:gd name="T24" fmla="*/ 16 w 29"/>
                <a:gd name="T25" fmla="*/ 0 h 29"/>
                <a:gd name="T26" fmla="*/ 10 w 29"/>
                <a:gd name="T27" fmla="*/ 3 h 29"/>
                <a:gd name="T28" fmla="*/ 10 w 29"/>
                <a:gd name="T29" fmla="*/ 3 h 29"/>
                <a:gd name="T30" fmla="*/ 9 w 29"/>
                <a:gd name="T31" fmla="*/ 4 h 29"/>
                <a:gd name="T32" fmla="*/ 9 w 29"/>
                <a:gd name="T33" fmla="*/ 6 h 29"/>
                <a:gd name="T34" fmla="*/ 9 w 29"/>
                <a:gd name="T35" fmla="*/ 6 h 29"/>
                <a:gd name="T36" fmla="*/ 0 w 29"/>
                <a:gd name="T37" fmla="*/ 12 h 29"/>
                <a:gd name="T38" fmla="*/ 9 w 29"/>
                <a:gd name="T39" fmla="*/ 17 h 29"/>
                <a:gd name="T40" fmla="*/ 7 w 29"/>
                <a:gd name="T41" fmla="*/ 18 h 29"/>
                <a:gd name="T42" fmla="*/ 2 w 29"/>
                <a:gd name="T43" fmla="*/ 24 h 29"/>
                <a:gd name="T44" fmla="*/ 12 w 29"/>
                <a:gd name="T45" fmla="*/ 16 h 29"/>
                <a:gd name="T46" fmla="*/ 12 w 29"/>
                <a:gd name="T47" fmla="*/ 15 h 29"/>
                <a:gd name="T48" fmla="*/ 12 w 29"/>
                <a:gd name="T49" fmla="*/ 15 h 29"/>
                <a:gd name="T50" fmla="*/ 13 w 29"/>
                <a:gd name="T51" fmla="*/ 12 h 29"/>
                <a:gd name="T52" fmla="*/ 14 w 29"/>
                <a:gd name="T53" fmla="*/ 11 h 29"/>
                <a:gd name="T54" fmla="*/ 14 w 29"/>
                <a:gd name="T55" fmla="*/ 11 h 29"/>
                <a:gd name="T56" fmla="*/ 15 w 29"/>
                <a:gd name="T57" fmla="*/ 11 h 29"/>
                <a:gd name="T58" fmla="*/ 17 w 29"/>
                <a:gd name="T59" fmla="*/ 12 h 29"/>
                <a:gd name="T60" fmla="*/ 18 w 29"/>
                <a:gd name="T61" fmla="*/ 14 h 29"/>
                <a:gd name="T62" fmla="*/ 17 w 29"/>
                <a:gd name="T63" fmla="*/ 16 h 29"/>
                <a:gd name="T64" fmla="*/ 16 w 29"/>
                <a:gd name="T65" fmla="*/ 17 h 29"/>
                <a:gd name="T66" fmla="*/ 15 w 29"/>
                <a:gd name="T67" fmla="*/ 17 h 29"/>
                <a:gd name="T68" fmla="*/ 14 w 29"/>
                <a:gd name="T69" fmla="*/ 17 h 29"/>
                <a:gd name="T70" fmla="*/ 13 w 29"/>
                <a:gd name="T71" fmla="*/ 17 h 29"/>
                <a:gd name="T72" fmla="*/ 12 w 29"/>
                <a:gd name="T7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" y="24"/>
                  </a:moveTo>
                  <a:cubicBezTo>
                    <a:pt x="2" y="26"/>
                    <a:pt x="5" y="27"/>
                    <a:pt x="7" y="27"/>
                  </a:cubicBezTo>
                  <a:cubicBezTo>
                    <a:pt x="10" y="27"/>
                    <a:pt x="11" y="23"/>
                    <a:pt x="13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4" y="22"/>
                    <a:pt x="15" y="25"/>
                    <a:pt x="15" y="26"/>
                  </a:cubicBezTo>
                  <a:cubicBezTo>
                    <a:pt x="17" y="29"/>
                    <a:pt x="21" y="29"/>
                    <a:pt x="23" y="27"/>
                  </a:cubicBezTo>
                  <a:cubicBezTo>
                    <a:pt x="26" y="24"/>
                    <a:pt x="22" y="21"/>
                    <a:pt x="20" y="19"/>
                  </a:cubicBezTo>
                  <a:cubicBezTo>
                    <a:pt x="24" y="20"/>
                    <a:pt x="27" y="18"/>
                    <a:pt x="29" y="15"/>
                  </a:cubicBezTo>
                  <a:cubicBezTo>
                    <a:pt x="29" y="13"/>
                    <a:pt x="29" y="10"/>
                    <a:pt x="28" y="9"/>
                  </a:cubicBezTo>
                  <a:cubicBezTo>
                    <a:pt x="27" y="7"/>
                    <a:pt x="24" y="7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3"/>
                    <a:pt x="20" y="0"/>
                    <a:pt x="16" y="0"/>
                  </a:cubicBezTo>
                  <a:cubicBezTo>
                    <a:pt x="14" y="0"/>
                    <a:pt x="10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5"/>
                    <a:pt x="0" y="7"/>
                    <a:pt x="0" y="12"/>
                  </a:cubicBezTo>
                  <a:cubicBezTo>
                    <a:pt x="1" y="15"/>
                    <a:pt x="6" y="17"/>
                    <a:pt x="9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6" y="19"/>
                    <a:pt x="2" y="21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2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2" y="16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344"/>
            <p:cNvSpPr>
              <a:spLocks noEditPoints="1"/>
            </p:cNvSpPr>
            <p:nvPr/>
          </p:nvSpPr>
          <p:spPr bwMode="auto">
            <a:xfrm>
              <a:off x="8500724" y="3595235"/>
              <a:ext cx="76200" cy="77788"/>
            </a:xfrm>
            <a:custGeom>
              <a:avLst/>
              <a:gdLst>
                <a:gd name="T0" fmla="*/ 2 w 30"/>
                <a:gd name="T1" fmla="*/ 24 h 30"/>
                <a:gd name="T2" fmla="*/ 7 w 30"/>
                <a:gd name="T3" fmla="*/ 27 h 30"/>
                <a:gd name="T4" fmla="*/ 13 w 30"/>
                <a:gd name="T5" fmla="*/ 21 h 30"/>
                <a:gd name="T6" fmla="*/ 13 w 30"/>
                <a:gd name="T7" fmla="*/ 20 h 30"/>
                <a:gd name="T8" fmla="*/ 16 w 30"/>
                <a:gd name="T9" fmla="*/ 27 h 30"/>
                <a:gd name="T10" fmla="*/ 23 w 30"/>
                <a:gd name="T11" fmla="*/ 27 h 30"/>
                <a:gd name="T12" fmla="*/ 21 w 30"/>
                <a:gd name="T13" fmla="*/ 19 h 30"/>
                <a:gd name="T14" fmla="*/ 29 w 30"/>
                <a:gd name="T15" fmla="*/ 15 h 30"/>
                <a:gd name="T16" fmla="*/ 28 w 30"/>
                <a:gd name="T17" fmla="*/ 9 h 30"/>
                <a:gd name="T18" fmla="*/ 23 w 30"/>
                <a:gd name="T19" fmla="*/ 8 h 30"/>
                <a:gd name="T20" fmla="*/ 21 w 30"/>
                <a:gd name="T21" fmla="*/ 9 h 30"/>
                <a:gd name="T22" fmla="*/ 21 w 30"/>
                <a:gd name="T23" fmla="*/ 9 h 30"/>
                <a:gd name="T24" fmla="*/ 16 w 30"/>
                <a:gd name="T25" fmla="*/ 0 h 30"/>
                <a:gd name="T26" fmla="*/ 10 w 30"/>
                <a:gd name="T27" fmla="*/ 3 h 30"/>
                <a:gd name="T28" fmla="*/ 10 w 30"/>
                <a:gd name="T29" fmla="*/ 3 h 30"/>
                <a:gd name="T30" fmla="*/ 10 w 30"/>
                <a:gd name="T31" fmla="*/ 4 h 30"/>
                <a:gd name="T32" fmla="*/ 9 w 30"/>
                <a:gd name="T33" fmla="*/ 7 h 30"/>
                <a:gd name="T34" fmla="*/ 9 w 30"/>
                <a:gd name="T35" fmla="*/ 7 h 30"/>
                <a:gd name="T36" fmla="*/ 1 w 30"/>
                <a:gd name="T37" fmla="*/ 12 h 30"/>
                <a:gd name="T38" fmla="*/ 9 w 30"/>
                <a:gd name="T39" fmla="*/ 17 h 30"/>
                <a:gd name="T40" fmla="*/ 8 w 30"/>
                <a:gd name="T41" fmla="*/ 18 h 30"/>
                <a:gd name="T42" fmla="*/ 2 w 30"/>
                <a:gd name="T43" fmla="*/ 24 h 30"/>
                <a:gd name="T44" fmla="*/ 12 w 30"/>
                <a:gd name="T45" fmla="*/ 16 h 30"/>
                <a:gd name="T46" fmla="*/ 12 w 30"/>
                <a:gd name="T47" fmla="*/ 15 h 30"/>
                <a:gd name="T48" fmla="*/ 12 w 30"/>
                <a:gd name="T49" fmla="*/ 15 h 30"/>
                <a:gd name="T50" fmla="*/ 13 w 30"/>
                <a:gd name="T51" fmla="*/ 12 h 30"/>
                <a:gd name="T52" fmla="*/ 14 w 30"/>
                <a:gd name="T53" fmla="*/ 12 h 30"/>
                <a:gd name="T54" fmla="*/ 15 w 30"/>
                <a:gd name="T55" fmla="*/ 12 h 30"/>
                <a:gd name="T56" fmla="*/ 15 w 30"/>
                <a:gd name="T57" fmla="*/ 12 h 30"/>
                <a:gd name="T58" fmla="*/ 17 w 30"/>
                <a:gd name="T59" fmla="*/ 13 h 30"/>
                <a:gd name="T60" fmla="*/ 18 w 30"/>
                <a:gd name="T61" fmla="*/ 14 h 30"/>
                <a:gd name="T62" fmla="*/ 17 w 30"/>
                <a:gd name="T63" fmla="*/ 16 h 30"/>
                <a:gd name="T64" fmla="*/ 17 w 30"/>
                <a:gd name="T65" fmla="*/ 17 h 30"/>
                <a:gd name="T66" fmla="*/ 15 w 30"/>
                <a:gd name="T67" fmla="*/ 18 h 30"/>
                <a:gd name="T68" fmla="*/ 15 w 30"/>
                <a:gd name="T69" fmla="*/ 18 h 30"/>
                <a:gd name="T70" fmla="*/ 13 w 30"/>
                <a:gd name="T71" fmla="*/ 17 h 30"/>
                <a:gd name="T72" fmla="*/ 12 w 30"/>
                <a:gd name="T7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2" y="24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4" y="23"/>
                    <a:pt x="15" y="25"/>
                    <a:pt x="16" y="27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6" y="25"/>
                    <a:pt x="22" y="21"/>
                    <a:pt x="21" y="19"/>
                  </a:cubicBezTo>
                  <a:cubicBezTo>
                    <a:pt x="24" y="20"/>
                    <a:pt x="27" y="19"/>
                    <a:pt x="29" y="15"/>
                  </a:cubicBezTo>
                  <a:cubicBezTo>
                    <a:pt x="30" y="14"/>
                    <a:pt x="30" y="11"/>
                    <a:pt x="28" y="9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4" y="1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6"/>
                    <a:pt x="0" y="8"/>
                    <a:pt x="1" y="12"/>
                  </a:cubicBezTo>
                  <a:cubicBezTo>
                    <a:pt x="1" y="16"/>
                    <a:pt x="6" y="17"/>
                    <a:pt x="9" y="17"/>
                  </a:cubicBezTo>
                  <a:cubicBezTo>
                    <a:pt x="9" y="17"/>
                    <a:pt x="8" y="18"/>
                    <a:pt x="8" y="18"/>
                  </a:cubicBezTo>
                  <a:cubicBezTo>
                    <a:pt x="6" y="19"/>
                    <a:pt x="2" y="22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7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345"/>
            <p:cNvSpPr>
              <a:spLocks noEditPoints="1"/>
            </p:cNvSpPr>
            <p:nvPr/>
          </p:nvSpPr>
          <p:spPr bwMode="auto">
            <a:xfrm>
              <a:off x="8543587" y="3487285"/>
              <a:ext cx="74613" cy="74613"/>
            </a:xfrm>
            <a:custGeom>
              <a:avLst/>
              <a:gdLst>
                <a:gd name="T0" fmla="*/ 2 w 29"/>
                <a:gd name="T1" fmla="*/ 24 h 29"/>
                <a:gd name="T2" fmla="*/ 7 w 29"/>
                <a:gd name="T3" fmla="*/ 27 h 29"/>
                <a:gd name="T4" fmla="*/ 13 w 29"/>
                <a:gd name="T5" fmla="*/ 21 h 29"/>
                <a:gd name="T6" fmla="*/ 13 w 29"/>
                <a:gd name="T7" fmla="*/ 20 h 29"/>
                <a:gd name="T8" fmla="*/ 15 w 29"/>
                <a:gd name="T9" fmla="*/ 26 h 29"/>
                <a:gd name="T10" fmla="*/ 23 w 29"/>
                <a:gd name="T11" fmla="*/ 27 h 29"/>
                <a:gd name="T12" fmla="*/ 20 w 29"/>
                <a:gd name="T13" fmla="*/ 19 h 29"/>
                <a:gd name="T14" fmla="*/ 29 w 29"/>
                <a:gd name="T15" fmla="*/ 14 h 29"/>
                <a:gd name="T16" fmla="*/ 28 w 29"/>
                <a:gd name="T17" fmla="*/ 9 h 29"/>
                <a:gd name="T18" fmla="*/ 23 w 29"/>
                <a:gd name="T19" fmla="*/ 8 h 29"/>
                <a:gd name="T20" fmla="*/ 21 w 29"/>
                <a:gd name="T21" fmla="*/ 8 h 29"/>
                <a:gd name="T22" fmla="*/ 21 w 29"/>
                <a:gd name="T23" fmla="*/ 8 h 29"/>
                <a:gd name="T24" fmla="*/ 16 w 29"/>
                <a:gd name="T25" fmla="*/ 0 h 29"/>
                <a:gd name="T26" fmla="*/ 10 w 29"/>
                <a:gd name="T27" fmla="*/ 3 h 29"/>
                <a:gd name="T28" fmla="*/ 10 w 29"/>
                <a:gd name="T29" fmla="*/ 3 h 29"/>
                <a:gd name="T30" fmla="*/ 9 w 29"/>
                <a:gd name="T31" fmla="*/ 4 h 29"/>
                <a:gd name="T32" fmla="*/ 9 w 29"/>
                <a:gd name="T33" fmla="*/ 6 h 29"/>
                <a:gd name="T34" fmla="*/ 9 w 29"/>
                <a:gd name="T35" fmla="*/ 6 h 29"/>
                <a:gd name="T36" fmla="*/ 0 w 29"/>
                <a:gd name="T37" fmla="*/ 12 h 29"/>
                <a:gd name="T38" fmla="*/ 9 w 29"/>
                <a:gd name="T39" fmla="*/ 16 h 29"/>
                <a:gd name="T40" fmla="*/ 7 w 29"/>
                <a:gd name="T41" fmla="*/ 18 h 29"/>
                <a:gd name="T42" fmla="*/ 2 w 29"/>
                <a:gd name="T43" fmla="*/ 24 h 29"/>
                <a:gd name="T44" fmla="*/ 12 w 29"/>
                <a:gd name="T45" fmla="*/ 16 h 29"/>
                <a:gd name="T46" fmla="*/ 12 w 29"/>
                <a:gd name="T47" fmla="*/ 15 h 29"/>
                <a:gd name="T48" fmla="*/ 12 w 29"/>
                <a:gd name="T49" fmla="*/ 15 h 29"/>
                <a:gd name="T50" fmla="*/ 13 w 29"/>
                <a:gd name="T51" fmla="*/ 12 h 29"/>
                <a:gd name="T52" fmla="*/ 14 w 29"/>
                <a:gd name="T53" fmla="*/ 11 h 29"/>
                <a:gd name="T54" fmla="*/ 14 w 29"/>
                <a:gd name="T55" fmla="*/ 11 h 29"/>
                <a:gd name="T56" fmla="*/ 15 w 29"/>
                <a:gd name="T57" fmla="*/ 11 h 29"/>
                <a:gd name="T58" fmla="*/ 17 w 29"/>
                <a:gd name="T59" fmla="*/ 12 h 29"/>
                <a:gd name="T60" fmla="*/ 18 w 29"/>
                <a:gd name="T61" fmla="*/ 14 h 29"/>
                <a:gd name="T62" fmla="*/ 17 w 29"/>
                <a:gd name="T63" fmla="*/ 16 h 29"/>
                <a:gd name="T64" fmla="*/ 16 w 29"/>
                <a:gd name="T65" fmla="*/ 17 h 29"/>
                <a:gd name="T66" fmla="*/ 15 w 29"/>
                <a:gd name="T67" fmla="*/ 17 h 29"/>
                <a:gd name="T68" fmla="*/ 14 w 29"/>
                <a:gd name="T69" fmla="*/ 17 h 29"/>
                <a:gd name="T70" fmla="*/ 13 w 29"/>
                <a:gd name="T71" fmla="*/ 17 h 29"/>
                <a:gd name="T72" fmla="*/ 12 w 29"/>
                <a:gd name="T7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" y="24"/>
                  </a:moveTo>
                  <a:cubicBezTo>
                    <a:pt x="2" y="26"/>
                    <a:pt x="5" y="27"/>
                    <a:pt x="7" y="27"/>
                  </a:cubicBezTo>
                  <a:cubicBezTo>
                    <a:pt x="10" y="27"/>
                    <a:pt x="11" y="23"/>
                    <a:pt x="13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4" y="22"/>
                    <a:pt x="15" y="25"/>
                    <a:pt x="15" y="26"/>
                  </a:cubicBezTo>
                  <a:cubicBezTo>
                    <a:pt x="17" y="29"/>
                    <a:pt x="21" y="29"/>
                    <a:pt x="23" y="27"/>
                  </a:cubicBezTo>
                  <a:cubicBezTo>
                    <a:pt x="26" y="24"/>
                    <a:pt x="22" y="21"/>
                    <a:pt x="20" y="19"/>
                  </a:cubicBezTo>
                  <a:cubicBezTo>
                    <a:pt x="24" y="20"/>
                    <a:pt x="27" y="18"/>
                    <a:pt x="29" y="14"/>
                  </a:cubicBezTo>
                  <a:cubicBezTo>
                    <a:pt x="29" y="13"/>
                    <a:pt x="29" y="10"/>
                    <a:pt x="28" y="9"/>
                  </a:cubicBezTo>
                  <a:cubicBezTo>
                    <a:pt x="27" y="7"/>
                    <a:pt x="24" y="7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4" y="0"/>
                    <a:pt x="10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5"/>
                    <a:pt x="0" y="7"/>
                    <a:pt x="0" y="12"/>
                  </a:cubicBezTo>
                  <a:cubicBezTo>
                    <a:pt x="1" y="15"/>
                    <a:pt x="6" y="17"/>
                    <a:pt x="9" y="16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6" y="19"/>
                    <a:pt x="2" y="21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2" y="13"/>
                    <a:pt x="13" y="12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2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6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346"/>
            <p:cNvSpPr>
              <a:spLocks noEditPoints="1"/>
            </p:cNvSpPr>
            <p:nvPr/>
          </p:nvSpPr>
          <p:spPr bwMode="auto">
            <a:xfrm>
              <a:off x="8562637" y="3379335"/>
              <a:ext cx="74613" cy="74613"/>
            </a:xfrm>
            <a:custGeom>
              <a:avLst/>
              <a:gdLst>
                <a:gd name="T0" fmla="*/ 2 w 29"/>
                <a:gd name="T1" fmla="*/ 24 h 29"/>
                <a:gd name="T2" fmla="*/ 7 w 29"/>
                <a:gd name="T3" fmla="*/ 26 h 29"/>
                <a:gd name="T4" fmla="*/ 13 w 29"/>
                <a:gd name="T5" fmla="*/ 21 h 29"/>
                <a:gd name="T6" fmla="*/ 13 w 29"/>
                <a:gd name="T7" fmla="*/ 20 h 29"/>
                <a:gd name="T8" fmla="*/ 15 w 29"/>
                <a:gd name="T9" fmla="*/ 26 h 29"/>
                <a:gd name="T10" fmla="*/ 23 w 29"/>
                <a:gd name="T11" fmla="*/ 26 h 29"/>
                <a:gd name="T12" fmla="*/ 20 w 29"/>
                <a:gd name="T13" fmla="*/ 19 h 29"/>
                <a:gd name="T14" fmla="*/ 29 w 29"/>
                <a:gd name="T15" fmla="*/ 14 h 29"/>
                <a:gd name="T16" fmla="*/ 28 w 29"/>
                <a:gd name="T17" fmla="*/ 9 h 29"/>
                <a:gd name="T18" fmla="*/ 23 w 29"/>
                <a:gd name="T19" fmla="*/ 8 h 29"/>
                <a:gd name="T20" fmla="*/ 21 w 29"/>
                <a:gd name="T21" fmla="*/ 8 h 29"/>
                <a:gd name="T22" fmla="*/ 21 w 29"/>
                <a:gd name="T23" fmla="*/ 8 h 29"/>
                <a:gd name="T24" fmla="*/ 16 w 29"/>
                <a:gd name="T25" fmla="*/ 0 h 29"/>
                <a:gd name="T26" fmla="*/ 10 w 29"/>
                <a:gd name="T27" fmla="*/ 3 h 29"/>
                <a:gd name="T28" fmla="*/ 10 w 29"/>
                <a:gd name="T29" fmla="*/ 3 h 29"/>
                <a:gd name="T30" fmla="*/ 9 w 29"/>
                <a:gd name="T31" fmla="*/ 4 h 29"/>
                <a:gd name="T32" fmla="*/ 9 w 29"/>
                <a:gd name="T33" fmla="*/ 6 h 29"/>
                <a:gd name="T34" fmla="*/ 9 w 29"/>
                <a:gd name="T35" fmla="*/ 6 h 29"/>
                <a:gd name="T36" fmla="*/ 0 w 29"/>
                <a:gd name="T37" fmla="*/ 12 h 29"/>
                <a:gd name="T38" fmla="*/ 9 w 29"/>
                <a:gd name="T39" fmla="*/ 16 h 29"/>
                <a:gd name="T40" fmla="*/ 7 w 29"/>
                <a:gd name="T41" fmla="*/ 17 h 29"/>
                <a:gd name="T42" fmla="*/ 2 w 29"/>
                <a:gd name="T43" fmla="*/ 24 h 29"/>
                <a:gd name="T44" fmla="*/ 12 w 29"/>
                <a:gd name="T45" fmla="*/ 16 h 29"/>
                <a:gd name="T46" fmla="*/ 12 w 29"/>
                <a:gd name="T47" fmla="*/ 15 h 29"/>
                <a:gd name="T48" fmla="*/ 12 w 29"/>
                <a:gd name="T49" fmla="*/ 14 h 29"/>
                <a:gd name="T50" fmla="*/ 13 w 29"/>
                <a:gd name="T51" fmla="*/ 12 h 29"/>
                <a:gd name="T52" fmla="*/ 14 w 29"/>
                <a:gd name="T53" fmla="*/ 11 h 29"/>
                <a:gd name="T54" fmla="*/ 14 w 29"/>
                <a:gd name="T55" fmla="*/ 11 h 29"/>
                <a:gd name="T56" fmla="*/ 15 w 29"/>
                <a:gd name="T57" fmla="*/ 11 h 29"/>
                <a:gd name="T58" fmla="*/ 17 w 29"/>
                <a:gd name="T59" fmla="*/ 12 h 29"/>
                <a:gd name="T60" fmla="*/ 18 w 29"/>
                <a:gd name="T61" fmla="*/ 14 h 29"/>
                <a:gd name="T62" fmla="*/ 17 w 29"/>
                <a:gd name="T63" fmla="*/ 16 h 29"/>
                <a:gd name="T64" fmla="*/ 16 w 29"/>
                <a:gd name="T65" fmla="*/ 17 h 29"/>
                <a:gd name="T66" fmla="*/ 15 w 29"/>
                <a:gd name="T67" fmla="*/ 17 h 29"/>
                <a:gd name="T68" fmla="*/ 14 w 29"/>
                <a:gd name="T69" fmla="*/ 17 h 29"/>
                <a:gd name="T70" fmla="*/ 13 w 29"/>
                <a:gd name="T71" fmla="*/ 17 h 29"/>
                <a:gd name="T72" fmla="*/ 12 w 29"/>
                <a:gd name="T7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" y="24"/>
                  </a:moveTo>
                  <a:cubicBezTo>
                    <a:pt x="2" y="26"/>
                    <a:pt x="5" y="26"/>
                    <a:pt x="7" y="26"/>
                  </a:cubicBezTo>
                  <a:cubicBezTo>
                    <a:pt x="10" y="26"/>
                    <a:pt x="11" y="23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2"/>
                    <a:pt x="15" y="25"/>
                    <a:pt x="15" y="26"/>
                  </a:cubicBezTo>
                  <a:cubicBezTo>
                    <a:pt x="17" y="29"/>
                    <a:pt x="21" y="28"/>
                    <a:pt x="23" y="26"/>
                  </a:cubicBezTo>
                  <a:cubicBezTo>
                    <a:pt x="26" y="24"/>
                    <a:pt x="22" y="21"/>
                    <a:pt x="20" y="19"/>
                  </a:cubicBezTo>
                  <a:cubicBezTo>
                    <a:pt x="24" y="19"/>
                    <a:pt x="27" y="18"/>
                    <a:pt x="29" y="14"/>
                  </a:cubicBezTo>
                  <a:cubicBezTo>
                    <a:pt x="29" y="13"/>
                    <a:pt x="29" y="10"/>
                    <a:pt x="28" y="9"/>
                  </a:cubicBezTo>
                  <a:cubicBezTo>
                    <a:pt x="27" y="7"/>
                    <a:pt x="24" y="7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4" y="0"/>
                    <a:pt x="10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5"/>
                    <a:pt x="0" y="7"/>
                    <a:pt x="0" y="12"/>
                  </a:cubicBezTo>
                  <a:cubicBezTo>
                    <a:pt x="1" y="15"/>
                    <a:pt x="6" y="16"/>
                    <a:pt x="9" y="16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6" y="19"/>
                    <a:pt x="2" y="21"/>
                    <a:pt x="2" y="24"/>
                  </a:cubicBezTo>
                  <a:close/>
                  <a:moveTo>
                    <a:pt x="12" y="16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2"/>
                    <a:pt x="17" y="12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4"/>
                    <a:pt x="18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3" y="16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347"/>
            <p:cNvSpPr>
              <a:spLocks noEditPoints="1"/>
            </p:cNvSpPr>
            <p:nvPr/>
          </p:nvSpPr>
          <p:spPr bwMode="auto">
            <a:xfrm>
              <a:off x="8568987" y="3268210"/>
              <a:ext cx="77788" cy="76200"/>
            </a:xfrm>
            <a:custGeom>
              <a:avLst/>
              <a:gdLst>
                <a:gd name="T0" fmla="*/ 2 w 30"/>
                <a:gd name="T1" fmla="*/ 24 h 30"/>
                <a:gd name="T2" fmla="*/ 7 w 30"/>
                <a:gd name="T3" fmla="*/ 27 h 30"/>
                <a:gd name="T4" fmla="*/ 13 w 30"/>
                <a:gd name="T5" fmla="*/ 21 h 30"/>
                <a:gd name="T6" fmla="*/ 14 w 30"/>
                <a:gd name="T7" fmla="*/ 20 h 30"/>
                <a:gd name="T8" fmla="*/ 16 w 30"/>
                <a:gd name="T9" fmla="*/ 26 h 30"/>
                <a:gd name="T10" fmla="*/ 23 w 30"/>
                <a:gd name="T11" fmla="*/ 27 h 30"/>
                <a:gd name="T12" fmla="*/ 21 w 30"/>
                <a:gd name="T13" fmla="*/ 19 h 30"/>
                <a:gd name="T14" fmla="*/ 29 w 30"/>
                <a:gd name="T15" fmla="*/ 15 h 30"/>
                <a:gd name="T16" fmla="*/ 29 w 30"/>
                <a:gd name="T17" fmla="*/ 9 h 30"/>
                <a:gd name="T18" fmla="*/ 23 w 30"/>
                <a:gd name="T19" fmla="*/ 8 h 30"/>
                <a:gd name="T20" fmla="*/ 21 w 30"/>
                <a:gd name="T21" fmla="*/ 8 h 30"/>
                <a:gd name="T22" fmla="*/ 21 w 30"/>
                <a:gd name="T23" fmla="*/ 8 h 30"/>
                <a:gd name="T24" fmla="*/ 16 w 30"/>
                <a:gd name="T25" fmla="*/ 0 h 30"/>
                <a:gd name="T26" fmla="*/ 10 w 30"/>
                <a:gd name="T27" fmla="*/ 3 h 30"/>
                <a:gd name="T28" fmla="*/ 10 w 30"/>
                <a:gd name="T29" fmla="*/ 3 h 30"/>
                <a:gd name="T30" fmla="*/ 10 w 30"/>
                <a:gd name="T31" fmla="*/ 4 h 30"/>
                <a:gd name="T32" fmla="*/ 9 w 30"/>
                <a:gd name="T33" fmla="*/ 7 h 30"/>
                <a:gd name="T34" fmla="*/ 9 w 30"/>
                <a:gd name="T35" fmla="*/ 7 h 30"/>
                <a:gd name="T36" fmla="*/ 1 w 30"/>
                <a:gd name="T37" fmla="*/ 12 h 30"/>
                <a:gd name="T38" fmla="*/ 9 w 30"/>
                <a:gd name="T39" fmla="*/ 17 h 30"/>
                <a:gd name="T40" fmla="*/ 8 w 30"/>
                <a:gd name="T41" fmla="*/ 18 h 30"/>
                <a:gd name="T42" fmla="*/ 2 w 30"/>
                <a:gd name="T43" fmla="*/ 24 h 30"/>
                <a:gd name="T44" fmla="*/ 13 w 30"/>
                <a:gd name="T45" fmla="*/ 16 h 30"/>
                <a:gd name="T46" fmla="*/ 12 w 30"/>
                <a:gd name="T47" fmla="*/ 15 h 30"/>
                <a:gd name="T48" fmla="*/ 12 w 30"/>
                <a:gd name="T49" fmla="*/ 15 h 30"/>
                <a:gd name="T50" fmla="*/ 13 w 30"/>
                <a:gd name="T51" fmla="*/ 12 h 30"/>
                <a:gd name="T52" fmla="*/ 14 w 30"/>
                <a:gd name="T53" fmla="*/ 12 h 30"/>
                <a:gd name="T54" fmla="*/ 15 w 30"/>
                <a:gd name="T55" fmla="*/ 11 h 30"/>
                <a:gd name="T56" fmla="*/ 16 w 30"/>
                <a:gd name="T57" fmla="*/ 12 h 30"/>
                <a:gd name="T58" fmla="*/ 17 w 30"/>
                <a:gd name="T59" fmla="*/ 13 h 30"/>
                <a:gd name="T60" fmla="*/ 18 w 30"/>
                <a:gd name="T61" fmla="*/ 14 h 30"/>
                <a:gd name="T62" fmla="*/ 18 w 30"/>
                <a:gd name="T63" fmla="*/ 16 h 30"/>
                <a:gd name="T64" fmla="*/ 17 w 30"/>
                <a:gd name="T65" fmla="*/ 17 h 30"/>
                <a:gd name="T66" fmla="*/ 15 w 30"/>
                <a:gd name="T67" fmla="*/ 17 h 30"/>
                <a:gd name="T68" fmla="*/ 15 w 30"/>
                <a:gd name="T69" fmla="*/ 17 h 30"/>
                <a:gd name="T70" fmla="*/ 13 w 30"/>
                <a:gd name="T71" fmla="*/ 17 h 30"/>
                <a:gd name="T72" fmla="*/ 13 w 30"/>
                <a:gd name="T7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2" y="24"/>
                    <a:pt x="13" y="21"/>
                  </a:cubicBezTo>
                  <a:cubicBezTo>
                    <a:pt x="13" y="21"/>
                    <a:pt x="13" y="20"/>
                    <a:pt x="14" y="20"/>
                  </a:cubicBezTo>
                  <a:cubicBezTo>
                    <a:pt x="14" y="22"/>
                    <a:pt x="15" y="25"/>
                    <a:pt x="16" y="26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6" y="25"/>
                    <a:pt x="22" y="21"/>
                    <a:pt x="21" y="19"/>
                  </a:cubicBezTo>
                  <a:cubicBezTo>
                    <a:pt x="24" y="20"/>
                    <a:pt x="27" y="18"/>
                    <a:pt x="29" y="15"/>
                  </a:cubicBezTo>
                  <a:cubicBezTo>
                    <a:pt x="30" y="13"/>
                    <a:pt x="30" y="10"/>
                    <a:pt x="29" y="9"/>
                  </a:cubicBezTo>
                  <a:cubicBezTo>
                    <a:pt x="27" y="7"/>
                    <a:pt x="24" y="8"/>
                    <a:pt x="23" y="8"/>
                  </a:cubicBezTo>
                  <a:cubicBezTo>
                    <a:pt x="23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14" y="0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6"/>
                    <a:pt x="0" y="7"/>
                    <a:pt x="1" y="12"/>
                  </a:cubicBezTo>
                  <a:cubicBezTo>
                    <a:pt x="1" y="16"/>
                    <a:pt x="6" y="17"/>
                    <a:pt x="9" y="17"/>
                  </a:cubicBezTo>
                  <a:cubicBezTo>
                    <a:pt x="9" y="17"/>
                    <a:pt x="8" y="17"/>
                    <a:pt x="8" y="18"/>
                  </a:cubicBezTo>
                  <a:cubicBezTo>
                    <a:pt x="6" y="19"/>
                    <a:pt x="2" y="22"/>
                    <a:pt x="2" y="24"/>
                  </a:cubicBezTo>
                  <a:close/>
                  <a:moveTo>
                    <a:pt x="13" y="16"/>
                  </a:move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5" y="11"/>
                    <a:pt x="15" y="11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3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348"/>
            <p:cNvSpPr>
              <a:spLocks noEditPoints="1"/>
            </p:cNvSpPr>
            <p:nvPr/>
          </p:nvSpPr>
          <p:spPr bwMode="auto">
            <a:xfrm>
              <a:off x="8562637" y="3145972"/>
              <a:ext cx="74613" cy="77788"/>
            </a:xfrm>
            <a:custGeom>
              <a:avLst/>
              <a:gdLst>
                <a:gd name="T0" fmla="*/ 2 w 29"/>
                <a:gd name="T1" fmla="*/ 24 h 30"/>
                <a:gd name="T2" fmla="*/ 7 w 29"/>
                <a:gd name="T3" fmla="*/ 27 h 30"/>
                <a:gd name="T4" fmla="*/ 13 w 29"/>
                <a:gd name="T5" fmla="*/ 22 h 30"/>
                <a:gd name="T6" fmla="*/ 13 w 29"/>
                <a:gd name="T7" fmla="*/ 20 h 30"/>
                <a:gd name="T8" fmla="*/ 15 w 29"/>
                <a:gd name="T9" fmla="*/ 27 h 30"/>
                <a:gd name="T10" fmla="*/ 23 w 29"/>
                <a:gd name="T11" fmla="*/ 27 h 30"/>
                <a:gd name="T12" fmla="*/ 20 w 29"/>
                <a:gd name="T13" fmla="*/ 20 h 30"/>
                <a:gd name="T14" fmla="*/ 29 w 29"/>
                <a:gd name="T15" fmla="*/ 15 h 30"/>
                <a:gd name="T16" fmla="*/ 28 w 29"/>
                <a:gd name="T17" fmla="*/ 9 h 30"/>
                <a:gd name="T18" fmla="*/ 23 w 29"/>
                <a:gd name="T19" fmla="*/ 8 h 30"/>
                <a:gd name="T20" fmla="*/ 21 w 29"/>
                <a:gd name="T21" fmla="*/ 9 h 30"/>
                <a:gd name="T22" fmla="*/ 21 w 29"/>
                <a:gd name="T23" fmla="*/ 9 h 30"/>
                <a:gd name="T24" fmla="*/ 16 w 29"/>
                <a:gd name="T25" fmla="*/ 1 h 30"/>
                <a:gd name="T26" fmla="*/ 10 w 29"/>
                <a:gd name="T27" fmla="*/ 4 h 30"/>
                <a:gd name="T28" fmla="*/ 10 w 29"/>
                <a:gd name="T29" fmla="*/ 4 h 30"/>
                <a:gd name="T30" fmla="*/ 9 w 29"/>
                <a:gd name="T31" fmla="*/ 5 h 30"/>
                <a:gd name="T32" fmla="*/ 9 w 29"/>
                <a:gd name="T33" fmla="*/ 7 h 30"/>
                <a:gd name="T34" fmla="*/ 9 w 29"/>
                <a:gd name="T35" fmla="*/ 7 h 30"/>
                <a:gd name="T36" fmla="*/ 0 w 29"/>
                <a:gd name="T37" fmla="*/ 13 h 30"/>
                <a:gd name="T38" fmla="*/ 9 w 29"/>
                <a:gd name="T39" fmla="*/ 17 h 30"/>
                <a:gd name="T40" fmla="*/ 7 w 29"/>
                <a:gd name="T41" fmla="*/ 18 h 30"/>
                <a:gd name="T42" fmla="*/ 2 w 29"/>
                <a:gd name="T43" fmla="*/ 24 h 30"/>
                <a:gd name="T44" fmla="*/ 12 w 29"/>
                <a:gd name="T45" fmla="*/ 17 h 30"/>
                <a:gd name="T46" fmla="*/ 12 w 29"/>
                <a:gd name="T47" fmla="*/ 16 h 30"/>
                <a:gd name="T48" fmla="*/ 12 w 29"/>
                <a:gd name="T49" fmla="*/ 15 h 30"/>
                <a:gd name="T50" fmla="*/ 13 w 29"/>
                <a:gd name="T51" fmla="*/ 13 h 30"/>
                <a:gd name="T52" fmla="*/ 14 w 29"/>
                <a:gd name="T53" fmla="*/ 12 h 30"/>
                <a:gd name="T54" fmla="*/ 14 w 29"/>
                <a:gd name="T55" fmla="*/ 12 h 30"/>
                <a:gd name="T56" fmla="*/ 15 w 29"/>
                <a:gd name="T57" fmla="*/ 12 h 30"/>
                <a:gd name="T58" fmla="*/ 17 w 29"/>
                <a:gd name="T59" fmla="*/ 13 h 30"/>
                <a:gd name="T60" fmla="*/ 18 w 29"/>
                <a:gd name="T61" fmla="*/ 15 h 30"/>
                <a:gd name="T62" fmla="*/ 17 w 29"/>
                <a:gd name="T63" fmla="*/ 16 h 30"/>
                <a:gd name="T64" fmla="*/ 16 w 29"/>
                <a:gd name="T65" fmla="*/ 17 h 30"/>
                <a:gd name="T66" fmla="*/ 15 w 29"/>
                <a:gd name="T67" fmla="*/ 18 h 30"/>
                <a:gd name="T68" fmla="*/ 14 w 29"/>
                <a:gd name="T69" fmla="*/ 18 h 30"/>
                <a:gd name="T70" fmla="*/ 13 w 29"/>
                <a:gd name="T71" fmla="*/ 18 h 30"/>
                <a:gd name="T72" fmla="*/ 12 w 29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1" y="24"/>
                    <a:pt x="13" y="22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4" y="23"/>
                    <a:pt x="15" y="26"/>
                    <a:pt x="15" y="27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6" y="25"/>
                    <a:pt x="22" y="22"/>
                    <a:pt x="20" y="20"/>
                  </a:cubicBezTo>
                  <a:cubicBezTo>
                    <a:pt x="24" y="20"/>
                    <a:pt x="27" y="19"/>
                    <a:pt x="29" y="15"/>
                  </a:cubicBezTo>
                  <a:cubicBezTo>
                    <a:pt x="29" y="14"/>
                    <a:pt x="29" y="11"/>
                    <a:pt x="28" y="9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3"/>
                    <a:pt x="20" y="0"/>
                    <a:pt x="16" y="1"/>
                  </a:cubicBezTo>
                  <a:cubicBezTo>
                    <a:pt x="14" y="1"/>
                    <a:pt x="10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6"/>
                    <a:pt x="0" y="8"/>
                    <a:pt x="0" y="13"/>
                  </a:cubicBezTo>
                  <a:cubicBezTo>
                    <a:pt x="1" y="16"/>
                    <a:pt x="6" y="17"/>
                    <a:pt x="9" y="17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20"/>
                    <a:pt x="2" y="22"/>
                    <a:pt x="2" y="24"/>
                  </a:cubicBezTo>
                  <a:close/>
                  <a:moveTo>
                    <a:pt x="12" y="17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3"/>
                    <a:pt x="13" y="13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7"/>
                    <a:pt x="13" y="17"/>
                    <a:pt x="12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349"/>
            <p:cNvSpPr>
              <a:spLocks noEditPoints="1"/>
            </p:cNvSpPr>
            <p:nvPr/>
          </p:nvSpPr>
          <p:spPr bwMode="auto">
            <a:xfrm>
              <a:off x="8538824" y="3025322"/>
              <a:ext cx="74613" cy="77788"/>
            </a:xfrm>
            <a:custGeom>
              <a:avLst/>
              <a:gdLst>
                <a:gd name="T0" fmla="*/ 2 w 29"/>
                <a:gd name="T1" fmla="*/ 24 h 30"/>
                <a:gd name="T2" fmla="*/ 7 w 29"/>
                <a:gd name="T3" fmla="*/ 27 h 30"/>
                <a:gd name="T4" fmla="*/ 12 w 29"/>
                <a:gd name="T5" fmla="*/ 21 h 30"/>
                <a:gd name="T6" fmla="*/ 13 w 29"/>
                <a:gd name="T7" fmla="*/ 20 h 30"/>
                <a:gd name="T8" fmla="*/ 15 w 29"/>
                <a:gd name="T9" fmla="*/ 27 h 30"/>
                <a:gd name="T10" fmla="*/ 23 w 29"/>
                <a:gd name="T11" fmla="*/ 27 h 30"/>
                <a:gd name="T12" fmla="*/ 20 w 29"/>
                <a:gd name="T13" fmla="*/ 19 h 30"/>
                <a:gd name="T14" fmla="*/ 29 w 29"/>
                <a:gd name="T15" fmla="*/ 15 h 30"/>
                <a:gd name="T16" fmla="*/ 28 w 29"/>
                <a:gd name="T17" fmla="*/ 9 h 30"/>
                <a:gd name="T18" fmla="*/ 23 w 29"/>
                <a:gd name="T19" fmla="*/ 8 h 30"/>
                <a:gd name="T20" fmla="*/ 21 w 29"/>
                <a:gd name="T21" fmla="*/ 9 h 30"/>
                <a:gd name="T22" fmla="*/ 21 w 29"/>
                <a:gd name="T23" fmla="*/ 9 h 30"/>
                <a:gd name="T24" fmla="*/ 16 w 29"/>
                <a:gd name="T25" fmla="*/ 0 h 30"/>
                <a:gd name="T26" fmla="*/ 10 w 29"/>
                <a:gd name="T27" fmla="*/ 3 h 30"/>
                <a:gd name="T28" fmla="*/ 10 w 29"/>
                <a:gd name="T29" fmla="*/ 3 h 30"/>
                <a:gd name="T30" fmla="*/ 9 w 29"/>
                <a:gd name="T31" fmla="*/ 4 h 30"/>
                <a:gd name="T32" fmla="*/ 9 w 29"/>
                <a:gd name="T33" fmla="*/ 7 h 30"/>
                <a:gd name="T34" fmla="*/ 8 w 29"/>
                <a:gd name="T35" fmla="*/ 7 h 30"/>
                <a:gd name="T36" fmla="*/ 0 w 29"/>
                <a:gd name="T37" fmla="*/ 12 h 30"/>
                <a:gd name="T38" fmla="*/ 9 w 29"/>
                <a:gd name="T39" fmla="*/ 17 h 30"/>
                <a:gd name="T40" fmla="*/ 7 w 29"/>
                <a:gd name="T41" fmla="*/ 18 h 30"/>
                <a:gd name="T42" fmla="*/ 2 w 29"/>
                <a:gd name="T43" fmla="*/ 24 h 30"/>
                <a:gd name="T44" fmla="*/ 12 w 29"/>
                <a:gd name="T45" fmla="*/ 16 h 30"/>
                <a:gd name="T46" fmla="*/ 12 w 29"/>
                <a:gd name="T47" fmla="*/ 15 h 30"/>
                <a:gd name="T48" fmla="*/ 12 w 29"/>
                <a:gd name="T49" fmla="*/ 15 h 30"/>
                <a:gd name="T50" fmla="*/ 13 w 29"/>
                <a:gd name="T51" fmla="*/ 12 h 30"/>
                <a:gd name="T52" fmla="*/ 14 w 29"/>
                <a:gd name="T53" fmla="*/ 12 h 30"/>
                <a:gd name="T54" fmla="*/ 14 w 29"/>
                <a:gd name="T55" fmla="*/ 12 h 30"/>
                <a:gd name="T56" fmla="*/ 15 w 29"/>
                <a:gd name="T57" fmla="*/ 12 h 30"/>
                <a:gd name="T58" fmla="*/ 17 w 29"/>
                <a:gd name="T59" fmla="*/ 13 h 30"/>
                <a:gd name="T60" fmla="*/ 17 w 29"/>
                <a:gd name="T61" fmla="*/ 14 h 30"/>
                <a:gd name="T62" fmla="*/ 17 w 29"/>
                <a:gd name="T63" fmla="*/ 16 h 30"/>
                <a:gd name="T64" fmla="*/ 16 w 29"/>
                <a:gd name="T65" fmla="*/ 17 h 30"/>
                <a:gd name="T66" fmla="*/ 15 w 29"/>
                <a:gd name="T67" fmla="*/ 18 h 30"/>
                <a:gd name="T68" fmla="*/ 14 w 29"/>
                <a:gd name="T69" fmla="*/ 18 h 30"/>
                <a:gd name="T70" fmla="*/ 13 w 29"/>
                <a:gd name="T71" fmla="*/ 17 h 30"/>
                <a:gd name="T72" fmla="*/ 12 w 29"/>
                <a:gd name="T7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" y="24"/>
                  </a:moveTo>
                  <a:cubicBezTo>
                    <a:pt x="2" y="27"/>
                    <a:pt x="5" y="27"/>
                    <a:pt x="7" y="27"/>
                  </a:cubicBezTo>
                  <a:cubicBezTo>
                    <a:pt x="10" y="27"/>
                    <a:pt x="11" y="24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3"/>
                    <a:pt x="15" y="25"/>
                    <a:pt x="15" y="27"/>
                  </a:cubicBezTo>
                  <a:cubicBezTo>
                    <a:pt x="17" y="30"/>
                    <a:pt x="21" y="29"/>
                    <a:pt x="23" y="27"/>
                  </a:cubicBezTo>
                  <a:cubicBezTo>
                    <a:pt x="25" y="25"/>
                    <a:pt x="22" y="21"/>
                    <a:pt x="20" y="19"/>
                  </a:cubicBezTo>
                  <a:cubicBezTo>
                    <a:pt x="23" y="20"/>
                    <a:pt x="27" y="19"/>
                    <a:pt x="29" y="15"/>
                  </a:cubicBezTo>
                  <a:cubicBezTo>
                    <a:pt x="29" y="14"/>
                    <a:pt x="29" y="11"/>
                    <a:pt x="28" y="9"/>
                  </a:cubicBezTo>
                  <a:cubicBezTo>
                    <a:pt x="27" y="8"/>
                    <a:pt x="24" y="8"/>
                    <a:pt x="23" y="8"/>
                  </a:cubicBezTo>
                  <a:cubicBezTo>
                    <a:pt x="22" y="8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3"/>
                    <a:pt x="19" y="0"/>
                    <a:pt x="16" y="0"/>
                  </a:cubicBezTo>
                  <a:cubicBezTo>
                    <a:pt x="14" y="1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4" y="6"/>
                    <a:pt x="0" y="8"/>
                    <a:pt x="0" y="12"/>
                  </a:cubicBezTo>
                  <a:cubicBezTo>
                    <a:pt x="0" y="16"/>
                    <a:pt x="6" y="17"/>
                    <a:pt x="9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6" y="19"/>
                    <a:pt x="2" y="22"/>
                    <a:pt x="2" y="24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5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3" y="18"/>
                    <a:pt x="13" y="17"/>
                  </a:cubicBezTo>
                  <a:cubicBezTo>
                    <a:pt x="13" y="17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350"/>
            <p:cNvSpPr>
              <a:spLocks noEditPoints="1"/>
            </p:cNvSpPr>
            <p:nvPr/>
          </p:nvSpPr>
          <p:spPr bwMode="auto">
            <a:xfrm>
              <a:off x="7137062" y="4023860"/>
              <a:ext cx="52388" cy="49213"/>
            </a:xfrm>
            <a:custGeom>
              <a:avLst/>
              <a:gdLst>
                <a:gd name="T0" fmla="*/ 15 w 20"/>
                <a:gd name="T1" fmla="*/ 9 h 19"/>
                <a:gd name="T2" fmla="*/ 14 w 20"/>
                <a:gd name="T3" fmla="*/ 9 h 19"/>
                <a:gd name="T4" fmla="*/ 18 w 20"/>
                <a:gd name="T5" fmla="*/ 5 h 19"/>
                <a:gd name="T6" fmla="*/ 12 w 20"/>
                <a:gd name="T7" fmla="*/ 3 h 19"/>
                <a:gd name="T8" fmla="*/ 11 w 20"/>
                <a:gd name="T9" fmla="*/ 3 h 19"/>
                <a:gd name="T10" fmla="*/ 11 w 20"/>
                <a:gd name="T11" fmla="*/ 2 h 19"/>
                <a:gd name="T12" fmla="*/ 10 w 20"/>
                <a:gd name="T13" fmla="*/ 1 h 19"/>
                <a:gd name="T14" fmla="*/ 10 w 20"/>
                <a:gd name="T15" fmla="*/ 1 h 19"/>
                <a:gd name="T16" fmla="*/ 6 w 20"/>
                <a:gd name="T17" fmla="*/ 1 h 19"/>
                <a:gd name="T18" fmla="*/ 5 w 20"/>
                <a:gd name="T19" fmla="*/ 7 h 19"/>
                <a:gd name="T20" fmla="*/ 5 w 20"/>
                <a:gd name="T21" fmla="*/ 7 h 19"/>
                <a:gd name="T22" fmla="*/ 4 w 20"/>
                <a:gd name="T23" fmla="*/ 7 h 19"/>
                <a:gd name="T24" fmla="*/ 1 w 20"/>
                <a:gd name="T25" fmla="*/ 9 h 19"/>
                <a:gd name="T26" fmla="*/ 2 w 20"/>
                <a:gd name="T27" fmla="*/ 12 h 19"/>
                <a:gd name="T28" fmla="*/ 7 w 20"/>
                <a:gd name="T29" fmla="*/ 13 h 19"/>
                <a:gd name="T30" fmla="*/ 7 w 20"/>
                <a:gd name="T31" fmla="*/ 18 h 19"/>
                <a:gd name="T32" fmla="*/ 12 w 20"/>
                <a:gd name="T33" fmla="*/ 16 h 19"/>
                <a:gd name="T34" fmla="*/ 12 w 20"/>
                <a:gd name="T35" fmla="*/ 12 h 19"/>
                <a:gd name="T36" fmla="*/ 12 w 20"/>
                <a:gd name="T37" fmla="*/ 12 h 19"/>
                <a:gd name="T38" fmla="*/ 17 w 20"/>
                <a:gd name="T39" fmla="*/ 14 h 19"/>
                <a:gd name="T40" fmla="*/ 19 w 20"/>
                <a:gd name="T41" fmla="*/ 12 h 19"/>
                <a:gd name="T42" fmla="*/ 15 w 20"/>
                <a:gd name="T43" fmla="*/ 9 h 19"/>
                <a:gd name="T44" fmla="*/ 11 w 20"/>
                <a:gd name="T45" fmla="*/ 10 h 19"/>
                <a:gd name="T46" fmla="*/ 11 w 20"/>
                <a:gd name="T47" fmla="*/ 11 h 19"/>
                <a:gd name="T48" fmla="*/ 10 w 20"/>
                <a:gd name="T49" fmla="*/ 11 h 19"/>
                <a:gd name="T50" fmla="*/ 9 w 20"/>
                <a:gd name="T51" fmla="*/ 11 h 19"/>
                <a:gd name="T52" fmla="*/ 9 w 20"/>
                <a:gd name="T53" fmla="*/ 10 h 19"/>
                <a:gd name="T54" fmla="*/ 8 w 20"/>
                <a:gd name="T55" fmla="*/ 9 h 19"/>
                <a:gd name="T56" fmla="*/ 8 w 20"/>
                <a:gd name="T57" fmla="*/ 8 h 19"/>
                <a:gd name="T58" fmla="*/ 9 w 20"/>
                <a:gd name="T59" fmla="*/ 7 h 19"/>
                <a:gd name="T60" fmla="*/ 9 w 20"/>
                <a:gd name="T61" fmla="*/ 7 h 19"/>
                <a:gd name="T62" fmla="*/ 10 w 20"/>
                <a:gd name="T63" fmla="*/ 7 h 19"/>
                <a:gd name="T64" fmla="*/ 10 w 20"/>
                <a:gd name="T65" fmla="*/ 7 h 19"/>
                <a:gd name="T66" fmla="*/ 12 w 20"/>
                <a:gd name="T67" fmla="*/ 8 h 19"/>
                <a:gd name="T68" fmla="*/ 12 w 20"/>
                <a:gd name="T69" fmla="*/ 9 h 19"/>
                <a:gd name="T70" fmla="*/ 12 w 20"/>
                <a:gd name="T71" fmla="*/ 9 h 19"/>
                <a:gd name="T72" fmla="*/ 11 w 20"/>
                <a:gd name="T7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19">
                  <a:moveTo>
                    <a:pt x="15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8" y="7"/>
                    <a:pt x="18" y="5"/>
                  </a:cubicBezTo>
                  <a:cubicBezTo>
                    <a:pt x="17" y="2"/>
                    <a:pt x="14" y="2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4" y="2"/>
                    <a:pt x="3" y="4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1" y="8"/>
                    <a:pt x="1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4"/>
                    <a:pt x="6" y="14"/>
                    <a:pt x="7" y="13"/>
                  </a:cubicBezTo>
                  <a:cubicBezTo>
                    <a:pt x="7" y="14"/>
                    <a:pt x="6" y="17"/>
                    <a:pt x="7" y="18"/>
                  </a:cubicBezTo>
                  <a:cubicBezTo>
                    <a:pt x="9" y="19"/>
                    <a:pt x="12" y="18"/>
                    <a:pt x="12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4"/>
                    <a:pt x="15" y="15"/>
                    <a:pt x="17" y="14"/>
                  </a:cubicBezTo>
                  <a:cubicBezTo>
                    <a:pt x="18" y="14"/>
                    <a:pt x="20" y="13"/>
                    <a:pt x="19" y="12"/>
                  </a:cubicBezTo>
                  <a:cubicBezTo>
                    <a:pt x="19" y="10"/>
                    <a:pt x="16" y="10"/>
                    <a:pt x="15" y="9"/>
                  </a:cubicBezTo>
                  <a:close/>
                  <a:moveTo>
                    <a:pt x="11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351"/>
            <p:cNvSpPr>
              <a:spLocks noEditPoints="1"/>
            </p:cNvSpPr>
            <p:nvPr/>
          </p:nvSpPr>
          <p:spPr bwMode="auto">
            <a:xfrm>
              <a:off x="7046574" y="3954010"/>
              <a:ext cx="52388" cy="52388"/>
            </a:xfrm>
            <a:custGeom>
              <a:avLst/>
              <a:gdLst>
                <a:gd name="T0" fmla="*/ 15 w 20"/>
                <a:gd name="T1" fmla="*/ 12 h 20"/>
                <a:gd name="T2" fmla="*/ 14 w 20"/>
                <a:gd name="T3" fmla="*/ 12 h 20"/>
                <a:gd name="T4" fmla="*/ 19 w 20"/>
                <a:gd name="T5" fmla="*/ 9 h 20"/>
                <a:gd name="T6" fmla="*/ 14 w 20"/>
                <a:gd name="T7" fmla="*/ 5 h 20"/>
                <a:gd name="T8" fmla="*/ 14 w 20"/>
                <a:gd name="T9" fmla="*/ 5 h 20"/>
                <a:gd name="T10" fmla="*/ 13 w 20"/>
                <a:gd name="T11" fmla="*/ 3 h 20"/>
                <a:gd name="T12" fmla="*/ 13 w 20"/>
                <a:gd name="T13" fmla="*/ 3 h 20"/>
                <a:gd name="T14" fmla="*/ 13 w 20"/>
                <a:gd name="T15" fmla="*/ 3 h 20"/>
                <a:gd name="T16" fmla="*/ 9 w 20"/>
                <a:gd name="T17" fmla="*/ 1 h 20"/>
                <a:gd name="T18" fmla="*/ 6 w 20"/>
                <a:gd name="T19" fmla="*/ 6 h 20"/>
                <a:gd name="T20" fmla="*/ 6 w 20"/>
                <a:gd name="T21" fmla="*/ 6 h 20"/>
                <a:gd name="T22" fmla="*/ 4 w 20"/>
                <a:gd name="T23" fmla="*/ 6 h 20"/>
                <a:gd name="T24" fmla="*/ 1 w 20"/>
                <a:gd name="T25" fmla="*/ 6 h 20"/>
                <a:gd name="T26" fmla="*/ 1 w 20"/>
                <a:gd name="T27" fmla="*/ 10 h 20"/>
                <a:gd name="T28" fmla="*/ 6 w 20"/>
                <a:gd name="T29" fmla="*/ 13 h 20"/>
                <a:gd name="T30" fmla="*/ 4 w 20"/>
                <a:gd name="T31" fmla="*/ 18 h 20"/>
                <a:gd name="T32" fmla="*/ 9 w 20"/>
                <a:gd name="T33" fmla="*/ 18 h 20"/>
                <a:gd name="T34" fmla="*/ 11 w 20"/>
                <a:gd name="T35" fmla="*/ 14 h 20"/>
                <a:gd name="T36" fmla="*/ 11 w 20"/>
                <a:gd name="T37" fmla="*/ 15 h 20"/>
                <a:gd name="T38" fmla="*/ 15 w 20"/>
                <a:gd name="T39" fmla="*/ 18 h 20"/>
                <a:gd name="T40" fmla="*/ 18 w 20"/>
                <a:gd name="T41" fmla="*/ 16 h 20"/>
                <a:gd name="T42" fmla="*/ 15 w 20"/>
                <a:gd name="T43" fmla="*/ 12 h 20"/>
                <a:gd name="T44" fmla="*/ 11 w 20"/>
                <a:gd name="T45" fmla="*/ 12 h 20"/>
                <a:gd name="T46" fmla="*/ 10 w 20"/>
                <a:gd name="T47" fmla="*/ 12 h 20"/>
                <a:gd name="T48" fmla="*/ 10 w 20"/>
                <a:gd name="T49" fmla="*/ 12 h 20"/>
                <a:gd name="T50" fmla="*/ 9 w 20"/>
                <a:gd name="T51" fmla="*/ 12 h 20"/>
                <a:gd name="T52" fmla="*/ 8 w 20"/>
                <a:gd name="T53" fmla="*/ 11 h 20"/>
                <a:gd name="T54" fmla="*/ 8 w 20"/>
                <a:gd name="T55" fmla="*/ 10 h 20"/>
                <a:gd name="T56" fmla="*/ 8 w 20"/>
                <a:gd name="T57" fmla="*/ 9 h 20"/>
                <a:gd name="T58" fmla="*/ 9 w 20"/>
                <a:gd name="T59" fmla="*/ 8 h 20"/>
                <a:gd name="T60" fmla="*/ 10 w 20"/>
                <a:gd name="T61" fmla="*/ 8 h 20"/>
                <a:gd name="T62" fmla="*/ 10 w 20"/>
                <a:gd name="T63" fmla="*/ 8 h 20"/>
                <a:gd name="T64" fmla="*/ 11 w 20"/>
                <a:gd name="T65" fmla="*/ 9 h 20"/>
                <a:gd name="T66" fmla="*/ 12 w 20"/>
                <a:gd name="T67" fmla="*/ 10 h 20"/>
                <a:gd name="T68" fmla="*/ 12 w 20"/>
                <a:gd name="T69" fmla="*/ 10 h 20"/>
                <a:gd name="T70" fmla="*/ 11 w 20"/>
                <a:gd name="T71" fmla="*/ 11 h 20"/>
                <a:gd name="T72" fmla="*/ 11 w 20"/>
                <a:gd name="T7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9" y="11"/>
                    <a:pt x="19" y="9"/>
                  </a:cubicBezTo>
                  <a:cubicBezTo>
                    <a:pt x="20" y="5"/>
                    <a:pt x="17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0" y="1"/>
                    <a:pt x="9" y="1"/>
                  </a:cubicBezTo>
                  <a:cubicBezTo>
                    <a:pt x="7" y="0"/>
                    <a:pt x="5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2" y="5"/>
                    <a:pt x="1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3"/>
                    <a:pt x="4" y="14"/>
                    <a:pt x="6" y="13"/>
                  </a:cubicBezTo>
                  <a:cubicBezTo>
                    <a:pt x="5" y="14"/>
                    <a:pt x="3" y="17"/>
                    <a:pt x="4" y="18"/>
                  </a:cubicBezTo>
                  <a:cubicBezTo>
                    <a:pt x="6" y="20"/>
                    <a:pt x="9" y="20"/>
                    <a:pt x="9" y="18"/>
                  </a:cubicBezTo>
                  <a:cubicBezTo>
                    <a:pt x="10" y="17"/>
                    <a:pt x="11" y="15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2" y="16"/>
                    <a:pt x="13" y="18"/>
                    <a:pt x="15" y="18"/>
                  </a:cubicBezTo>
                  <a:cubicBezTo>
                    <a:pt x="16" y="18"/>
                    <a:pt x="18" y="18"/>
                    <a:pt x="18" y="16"/>
                  </a:cubicBezTo>
                  <a:cubicBezTo>
                    <a:pt x="18" y="15"/>
                    <a:pt x="16" y="13"/>
                    <a:pt x="15" y="12"/>
                  </a:cubicBezTo>
                  <a:close/>
                  <a:moveTo>
                    <a:pt x="11" y="12"/>
                  </a:move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352"/>
            <p:cNvSpPr>
              <a:spLocks noEditPoints="1"/>
            </p:cNvSpPr>
            <p:nvPr/>
          </p:nvSpPr>
          <p:spPr bwMode="auto">
            <a:xfrm>
              <a:off x="6868774" y="2745922"/>
              <a:ext cx="52388" cy="49213"/>
            </a:xfrm>
            <a:custGeom>
              <a:avLst/>
              <a:gdLst>
                <a:gd name="T0" fmla="*/ 15 w 20"/>
                <a:gd name="T1" fmla="*/ 12 h 19"/>
                <a:gd name="T2" fmla="*/ 14 w 20"/>
                <a:gd name="T3" fmla="*/ 11 h 19"/>
                <a:gd name="T4" fmla="*/ 20 w 20"/>
                <a:gd name="T5" fmla="*/ 8 h 19"/>
                <a:gd name="T6" fmla="*/ 14 w 20"/>
                <a:gd name="T7" fmla="*/ 4 h 19"/>
                <a:gd name="T8" fmla="*/ 14 w 20"/>
                <a:gd name="T9" fmla="*/ 4 h 19"/>
                <a:gd name="T10" fmla="*/ 14 w 20"/>
                <a:gd name="T11" fmla="*/ 2 h 19"/>
                <a:gd name="T12" fmla="*/ 13 w 20"/>
                <a:gd name="T13" fmla="*/ 2 h 19"/>
                <a:gd name="T14" fmla="*/ 13 w 20"/>
                <a:gd name="T15" fmla="*/ 2 h 19"/>
                <a:gd name="T16" fmla="*/ 9 w 20"/>
                <a:gd name="T17" fmla="*/ 0 h 19"/>
                <a:gd name="T18" fmla="*/ 6 w 20"/>
                <a:gd name="T19" fmla="*/ 5 h 19"/>
                <a:gd name="T20" fmla="*/ 6 w 20"/>
                <a:gd name="T21" fmla="*/ 5 h 19"/>
                <a:gd name="T22" fmla="*/ 5 w 20"/>
                <a:gd name="T23" fmla="*/ 5 h 19"/>
                <a:gd name="T24" fmla="*/ 1 w 20"/>
                <a:gd name="T25" fmla="*/ 6 h 19"/>
                <a:gd name="T26" fmla="*/ 1 w 20"/>
                <a:gd name="T27" fmla="*/ 10 h 19"/>
                <a:gd name="T28" fmla="*/ 6 w 20"/>
                <a:gd name="T29" fmla="*/ 13 h 19"/>
                <a:gd name="T30" fmla="*/ 4 w 20"/>
                <a:gd name="T31" fmla="*/ 18 h 19"/>
                <a:gd name="T32" fmla="*/ 10 w 20"/>
                <a:gd name="T33" fmla="*/ 17 h 19"/>
                <a:gd name="T34" fmla="*/ 11 w 20"/>
                <a:gd name="T35" fmla="*/ 13 h 19"/>
                <a:gd name="T36" fmla="*/ 11 w 20"/>
                <a:gd name="T37" fmla="*/ 14 h 19"/>
                <a:gd name="T38" fmla="*/ 15 w 20"/>
                <a:gd name="T39" fmla="*/ 18 h 19"/>
                <a:gd name="T40" fmla="*/ 18 w 20"/>
                <a:gd name="T41" fmla="*/ 16 h 19"/>
                <a:gd name="T42" fmla="*/ 15 w 20"/>
                <a:gd name="T43" fmla="*/ 12 h 19"/>
                <a:gd name="T44" fmla="*/ 11 w 20"/>
                <a:gd name="T45" fmla="*/ 11 h 19"/>
                <a:gd name="T46" fmla="*/ 10 w 20"/>
                <a:gd name="T47" fmla="*/ 11 h 19"/>
                <a:gd name="T48" fmla="*/ 10 w 20"/>
                <a:gd name="T49" fmla="*/ 11 h 19"/>
                <a:gd name="T50" fmla="*/ 9 w 20"/>
                <a:gd name="T51" fmla="*/ 11 h 19"/>
                <a:gd name="T52" fmla="*/ 8 w 20"/>
                <a:gd name="T53" fmla="*/ 10 h 19"/>
                <a:gd name="T54" fmla="*/ 8 w 20"/>
                <a:gd name="T55" fmla="*/ 9 h 19"/>
                <a:gd name="T56" fmla="*/ 8 w 20"/>
                <a:gd name="T57" fmla="*/ 8 h 19"/>
                <a:gd name="T58" fmla="*/ 10 w 20"/>
                <a:gd name="T59" fmla="*/ 7 h 19"/>
                <a:gd name="T60" fmla="*/ 10 w 20"/>
                <a:gd name="T61" fmla="*/ 7 h 19"/>
                <a:gd name="T62" fmla="*/ 10 w 20"/>
                <a:gd name="T63" fmla="*/ 7 h 19"/>
                <a:gd name="T64" fmla="*/ 11 w 20"/>
                <a:gd name="T65" fmla="*/ 8 h 19"/>
                <a:gd name="T66" fmla="*/ 12 w 20"/>
                <a:gd name="T67" fmla="*/ 10 h 19"/>
                <a:gd name="T68" fmla="*/ 12 w 20"/>
                <a:gd name="T69" fmla="*/ 10 h 19"/>
                <a:gd name="T70" fmla="*/ 12 w 20"/>
                <a:gd name="T71" fmla="*/ 10 h 19"/>
                <a:gd name="T72" fmla="*/ 11 w 20"/>
                <a:gd name="T7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19">
                  <a:moveTo>
                    <a:pt x="15" y="12"/>
                  </a:moveTo>
                  <a:cubicBezTo>
                    <a:pt x="15" y="11"/>
                    <a:pt x="14" y="11"/>
                    <a:pt x="14" y="11"/>
                  </a:cubicBezTo>
                  <a:cubicBezTo>
                    <a:pt x="16" y="11"/>
                    <a:pt x="19" y="10"/>
                    <a:pt x="20" y="8"/>
                  </a:cubicBezTo>
                  <a:cubicBezTo>
                    <a:pt x="20" y="5"/>
                    <a:pt x="17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7" y="0"/>
                    <a:pt x="5" y="2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5" y="14"/>
                    <a:pt x="3" y="16"/>
                    <a:pt x="4" y="18"/>
                  </a:cubicBezTo>
                  <a:cubicBezTo>
                    <a:pt x="6" y="19"/>
                    <a:pt x="9" y="19"/>
                    <a:pt x="10" y="17"/>
                  </a:cubicBezTo>
                  <a:cubicBezTo>
                    <a:pt x="10" y="16"/>
                    <a:pt x="11" y="15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5"/>
                    <a:pt x="13" y="18"/>
                    <a:pt x="15" y="18"/>
                  </a:cubicBezTo>
                  <a:cubicBezTo>
                    <a:pt x="17" y="18"/>
                    <a:pt x="19" y="17"/>
                    <a:pt x="18" y="16"/>
                  </a:cubicBezTo>
                  <a:cubicBezTo>
                    <a:pt x="18" y="14"/>
                    <a:pt x="16" y="12"/>
                    <a:pt x="15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353"/>
            <p:cNvSpPr>
              <a:spLocks noEditPoints="1"/>
            </p:cNvSpPr>
            <p:nvPr/>
          </p:nvSpPr>
          <p:spPr bwMode="auto">
            <a:xfrm>
              <a:off x="6933862" y="2676072"/>
              <a:ext cx="50800" cy="52388"/>
            </a:xfrm>
            <a:custGeom>
              <a:avLst/>
              <a:gdLst>
                <a:gd name="T0" fmla="*/ 15 w 20"/>
                <a:gd name="T1" fmla="*/ 12 h 20"/>
                <a:gd name="T2" fmla="*/ 14 w 20"/>
                <a:gd name="T3" fmla="*/ 11 h 20"/>
                <a:gd name="T4" fmla="*/ 19 w 20"/>
                <a:gd name="T5" fmla="*/ 8 h 20"/>
                <a:gd name="T6" fmla="*/ 14 w 20"/>
                <a:gd name="T7" fmla="*/ 4 h 20"/>
                <a:gd name="T8" fmla="*/ 14 w 20"/>
                <a:gd name="T9" fmla="*/ 4 h 20"/>
                <a:gd name="T10" fmla="*/ 13 w 20"/>
                <a:gd name="T11" fmla="*/ 3 h 20"/>
                <a:gd name="T12" fmla="*/ 13 w 20"/>
                <a:gd name="T13" fmla="*/ 2 h 20"/>
                <a:gd name="T14" fmla="*/ 13 w 20"/>
                <a:gd name="T15" fmla="*/ 2 h 20"/>
                <a:gd name="T16" fmla="*/ 9 w 20"/>
                <a:gd name="T17" fmla="*/ 0 h 20"/>
                <a:gd name="T18" fmla="*/ 6 w 20"/>
                <a:gd name="T19" fmla="*/ 5 h 20"/>
                <a:gd name="T20" fmla="*/ 6 w 20"/>
                <a:gd name="T21" fmla="*/ 6 h 20"/>
                <a:gd name="T22" fmla="*/ 5 w 20"/>
                <a:gd name="T23" fmla="*/ 5 h 20"/>
                <a:gd name="T24" fmla="*/ 1 w 20"/>
                <a:gd name="T25" fmla="*/ 6 h 20"/>
                <a:gd name="T26" fmla="*/ 1 w 20"/>
                <a:gd name="T27" fmla="*/ 10 h 20"/>
                <a:gd name="T28" fmla="*/ 6 w 20"/>
                <a:gd name="T29" fmla="*/ 13 h 20"/>
                <a:gd name="T30" fmla="*/ 4 w 20"/>
                <a:gd name="T31" fmla="*/ 18 h 20"/>
                <a:gd name="T32" fmla="*/ 9 w 20"/>
                <a:gd name="T33" fmla="*/ 17 h 20"/>
                <a:gd name="T34" fmla="*/ 11 w 20"/>
                <a:gd name="T35" fmla="*/ 13 h 20"/>
                <a:gd name="T36" fmla="*/ 11 w 20"/>
                <a:gd name="T37" fmla="*/ 14 h 20"/>
                <a:gd name="T38" fmla="*/ 15 w 20"/>
                <a:gd name="T39" fmla="*/ 18 h 20"/>
                <a:gd name="T40" fmla="*/ 18 w 20"/>
                <a:gd name="T41" fmla="*/ 16 h 20"/>
                <a:gd name="T42" fmla="*/ 15 w 20"/>
                <a:gd name="T43" fmla="*/ 12 h 20"/>
                <a:gd name="T44" fmla="*/ 11 w 20"/>
                <a:gd name="T45" fmla="*/ 11 h 20"/>
                <a:gd name="T46" fmla="*/ 10 w 20"/>
                <a:gd name="T47" fmla="*/ 11 h 20"/>
                <a:gd name="T48" fmla="*/ 10 w 20"/>
                <a:gd name="T49" fmla="*/ 11 h 20"/>
                <a:gd name="T50" fmla="*/ 9 w 20"/>
                <a:gd name="T51" fmla="*/ 11 h 20"/>
                <a:gd name="T52" fmla="*/ 8 w 20"/>
                <a:gd name="T53" fmla="*/ 10 h 20"/>
                <a:gd name="T54" fmla="*/ 8 w 20"/>
                <a:gd name="T55" fmla="*/ 9 h 20"/>
                <a:gd name="T56" fmla="*/ 8 w 20"/>
                <a:gd name="T57" fmla="*/ 8 h 20"/>
                <a:gd name="T58" fmla="*/ 10 w 20"/>
                <a:gd name="T59" fmla="*/ 8 h 20"/>
                <a:gd name="T60" fmla="*/ 10 w 20"/>
                <a:gd name="T61" fmla="*/ 7 h 20"/>
                <a:gd name="T62" fmla="*/ 10 w 20"/>
                <a:gd name="T63" fmla="*/ 8 h 20"/>
                <a:gd name="T64" fmla="*/ 11 w 20"/>
                <a:gd name="T65" fmla="*/ 8 h 20"/>
                <a:gd name="T66" fmla="*/ 12 w 20"/>
                <a:gd name="T67" fmla="*/ 10 h 20"/>
                <a:gd name="T68" fmla="*/ 12 w 20"/>
                <a:gd name="T69" fmla="*/ 10 h 20"/>
                <a:gd name="T70" fmla="*/ 12 w 20"/>
                <a:gd name="T71" fmla="*/ 11 h 20"/>
                <a:gd name="T72" fmla="*/ 11 w 20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12"/>
                  </a:moveTo>
                  <a:cubicBezTo>
                    <a:pt x="14" y="12"/>
                    <a:pt x="14" y="11"/>
                    <a:pt x="14" y="11"/>
                  </a:cubicBezTo>
                  <a:cubicBezTo>
                    <a:pt x="16" y="11"/>
                    <a:pt x="19" y="10"/>
                    <a:pt x="19" y="8"/>
                  </a:cubicBezTo>
                  <a:cubicBezTo>
                    <a:pt x="20" y="5"/>
                    <a:pt x="17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7" y="0"/>
                    <a:pt x="5" y="2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5" y="14"/>
                    <a:pt x="3" y="16"/>
                    <a:pt x="4" y="18"/>
                  </a:cubicBezTo>
                  <a:cubicBezTo>
                    <a:pt x="6" y="19"/>
                    <a:pt x="9" y="20"/>
                    <a:pt x="9" y="17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6"/>
                    <a:pt x="13" y="18"/>
                    <a:pt x="15" y="18"/>
                  </a:cubicBezTo>
                  <a:cubicBezTo>
                    <a:pt x="16" y="18"/>
                    <a:pt x="19" y="18"/>
                    <a:pt x="18" y="16"/>
                  </a:cubicBezTo>
                  <a:cubicBezTo>
                    <a:pt x="18" y="14"/>
                    <a:pt x="16" y="13"/>
                    <a:pt x="15" y="12"/>
                  </a:cubicBezTo>
                  <a:close/>
                  <a:moveTo>
                    <a:pt x="11" y="11"/>
                  </a:move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354"/>
            <p:cNvSpPr>
              <a:spLocks noEditPoints="1"/>
            </p:cNvSpPr>
            <p:nvPr/>
          </p:nvSpPr>
          <p:spPr bwMode="auto">
            <a:xfrm>
              <a:off x="7037049" y="2614160"/>
              <a:ext cx="38100" cy="39688"/>
            </a:xfrm>
            <a:custGeom>
              <a:avLst/>
              <a:gdLst>
                <a:gd name="T0" fmla="*/ 11 w 15"/>
                <a:gd name="T1" fmla="*/ 9 h 15"/>
                <a:gd name="T2" fmla="*/ 11 w 15"/>
                <a:gd name="T3" fmla="*/ 8 h 15"/>
                <a:gd name="T4" fmla="*/ 15 w 15"/>
                <a:gd name="T5" fmla="*/ 6 h 15"/>
                <a:gd name="T6" fmla="*/ 11 w 15"/>
                <a:gd name="T7" fmla="*/ 3 h 15"/>
                <a:gd name="T8" fmla="*/ 10 w 15"/>
                <a:gd name="T9" fmla="*/ 3 h 15"/>
                <a:gd name="T10" fmla="*/ 10 w 15"/>
                <a:gd name="T11" fmla="*/ 2 h 15"/>
                <a:gd name="T12" fmla="*/ 10 w 15"/>
                <a:gd name="T13" fmla="*/ 1 h 15"/>
                <a:gd name="T14" fmla="*/ 10 w 15"/>
                <a:gd name="T15" fmla="*/ 1 h 15"/>
                <a:gd name="T16" fmla="*/ 7 w 15"/>
                <a:gd name="T17" fmla="*/ 0 h 15"/>
                <a:gd name="T18" fmla="*/ 5 w 15"/>
                <a:gd name="T19" fmla="*/ 4 h 15"/>
                <a:gd name="T20" fmla="*/ 5 w 15"/>
                <a:gd name="T21" fmla="*/ 4 h 15"/>
                <a:gd name="T22" fmla="*/ 4 w 15"/>
                <a:gd name="T23" fmla="*/ 4 h 15"/>
                <a:gd name="T24" fmla="*/ 1 w 15"/>
                <a:gd name="T25" fmla="*/ 4 h 15"/>
                <a:gd name="T26" fmla="*/ 1 w 15"/>
                <a:gd name="T27" fmla="*/ 7 h 15"/>
                <a:gd name="T28" fmla="*/ 5 w 15"/>
                <a:gd name="T29" fmla="*/ 9 h 15"/>
                <a:gd name="T30" fmla="*/ 3 w 15"/>
                <a:gd name="T31" fmla="*/ 13 h 15"/>
                <a:gd name="T32" fmla="*/ 7 w 15"/>
                <a:gd name="T33" fmla="*/ 13 h 15"/>
                <a:gd name="T34" fmla="*/ 8 w 15"/>
                <a:gd name="T35" fmla="*/ 10 h 15"/>
                <a:gd name="T36" fmla="*/ 9 w 15"/>
                <a:gd name="T37" fmla="*/ 10 h 15"/>
                <a:gd name="T38" fmla="*/ 12 w 15"/>
                <a:gd name="T39" fmla="*/ 13 h 15"/>
                <a:gd name="T40" fmla="*/ 14 w 15"/>
                <a:gd name="T41" fmla="*/ 12 h 15"/>
                <a:gd name="T42" fmla="*/ 11 w 15"/>
                <a:gd name="T43" fmla="*/ 9 h 15"/>
                <a:gd name="T44" fmla="*/ 8 w 15"/>
                <a:gd name="T45" fmla="*/ 8 h 15"/>
                <a:gd name="T46" fmla="*/ 8 w 15"/>
                <a:gd name="T47" fmla="*/ 8 h 15"/>
                <a:gd name="T48" fmla="*/ 7 w 15"/>
                <a:gd name="T49" fmla="*/ 8 h 15"/>
                <a:gd name="T50" fmla="*/ 7 w 15"/>
                <a:gd name="T51" fmla="*/ 8 h 15"/>
                <a:gd name="T52" fmla="*/ 6 w 15"/>
                <a:gd name="T53" fmla="*/ 8 h 15"/>
                <a:gd name="T54" fmla="*/ 6 w 15"/>
                <a:gd name="T55" fmla="*/ 7 h 15"/>
                <a:gd name="T56" fmla="*/ 6 w 15"/>
                <a:gd name="T57" fmla="*/ 6 h 15"/>
                <a:gd name="T58" fmla="*/ 7 w 15"/>
                <a:gd name="T59" fmla="*/ 5 h 15"/>
                <a:gd name="T60" fmla="*/ 8 w 15"/>
                <a:gd name="T61" fmla="*/ 5 h 15"/>
                <a:gd name="T62" fmla="*/ 8 w 15"/>
                <a:gd name="T63" fmla="*/ 5 h 15"/>
                <a:gd name="T64" fmla="*/ 9 w 15"/>
                <a:gd name="T65" fmla="*/ 6 h 15"/>
                <a:gd name="T66" fmla="*/ 9 w 15"/>
                <a:gd name="T67" fmla="*/ 7 h 15"/>
                <a:gd name="T68" fmla="*/ 9 w 15"/>
                <a:gd name="T69" fmla="*/ 7 h 15"/>
                <a:gd name="T70" fmla="*/ 9 w 15"/>
                <a:gd name="T71" fmla="*/ 8 h 15"/>
                <a:gd name="T72" fmla="*/ 8 w 15"/>
                <a:gd name="T7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" h="15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5" y="8"/>
                    <a:pt x="15" y="6"/>
                  </a:cubicBezTo>
                  <a:cubicBezTo>
                    <a:pt x="15" y="3"/>
                    <a:pt x="13" y="2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4" y="1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9"/>
                    <a:pt x="3" y="10"/>
                    <a:pt x="5" y="9"/>
                  </a:cubicBezTo>
                  <a:cubicBezTo>
                    <a:pt x="4" y="10"/>
                    <a:pt x="2" y="12"/>
                    <a:pt x="3" y="13"/>
                  </a:cubicBezTo>
                  <a:cubicBezTo>
                    <a:pt x="4" y="14"/>
                    <a:pt x="7" y="15"/>
                    <a:pt x="7" y="13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10" y="13"/>
                    <a:pt x="12" y="13"/>
                  </a:cubicBezTo>
                  <a:cubicBezTo>
                    <a:pt x="13" y="13"/>
                    <a:pt x="14" y="13"/>
                    <a:pt x="14" y="12"/>
                  </a:cubicBezTo>
                  <a:cubicBezTo>
                    <a:pt x="14" y="11"/>
                    <a:pt x="12" y="9"/>
                    <a:pt x="11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355"/>
            <p:cNvSpPr>
              <a:spLocks noEditPoints="1"/>
            </p:cNvSpPr>
            <p:nvPr/>
          </p:nvSpPr>
          <p:spPr bwMode="auto">
            <a:xfrm>
              <a:off x="6957674" y="3882572"/>
              <a:ext cx="58738" cy="58738"/>
            </a:xfrm>
            <a:custGeom>
              <a:avLst/>
              <a:gdLst>
                <a:gd name="T0" fmla="*/ 17 w 23"/>
                <a:gd name="T1" fmla="*/ 14 h 23"/>
                <a:gd name="T2" fmla="*/ 16 w 23"/>
                <a:gd name="T3" fmla="*/ 13 h 23"/>
                <a:gd name="T4" fmla="*/ 23 w 23"/>
                <a:gd name="T5" fmla="*/ 9 h 23"/>
                <a:gd name="T6" fmla="*/ 16 w 23"/>
                <a:gd name="T7" fmla="*/ 5 h 23"/>
                <a:gd name="T8" fmla="*/ 16 w 23"/>
                <a:gd name="T9" fmla="*/ 5 h 23"/>
                <a:gd name="T10" fmla="*/ 16 w 23"/>
                <a:gd name="T11" fmla="*/ 3 h 23"/>
                <a:gd name="T12" fmla="*/ 15 w 23"/>
                <a:gd name="T13" fmla="*/ 2 h 23"/>
                <a:gd name="T14" fmla="*/ 16 w 23"/>
                <a:gd name="T15" fmla="*/ 2 h 23"/>
                <a:gd name="T16" fmla="*/ 11 w 23"/>
                <a:gd name="T17" fmla="*/ 0 h 23"/>
                <a:gd name="T18" fmla="*/ 7 w 23"/>
                <a:gd name="T19" fmla="*/ 6 h 23"/>
                <a:gd name="T20" fmla="*/ 7 w 23"/>
                <a:gd name="T21" fmla="*/ 6 h 23"/>
                <a:gd name="T22" fmla="*/ 6 w 23"/>
                <a:gd name="T23" fmla="*/ 6 h 23"/>
                <a:gd name="T24" fmla="*/ 1 w 23"/>
                <a:gd name="T25" fmla="*/ 7 h 23"/>
                <a:gd name="T26" fmla="*/ 1 w 23"/>
                <a:gd name="T27" fmla="*/ 11 h 23"/>
                <a:gd name="T28" fmla="*/ 7 w 23"/>
                <a:gd name="T29" fmla="*/ 15 h 23"/>
                <a:gd name="T30" fmla="*/ 5 w 23"/>
                <a:gd name="T31" fmla="*/ 20 h 23"/>
                <a:gd name="T32" fmla="*/ 11 w 23"/>
                <a:gd name="T33" fmla="*/ 20 h 23"/>
                <a:gd name="T34" fmla="*/ 13 w 23"/>
                <a:gd name="T35" fmla="*/ 15 h 23"/>
                <a:gd name="T36" fmla="*/ 13 w 23"/>
                <a:gd name="T37" fmla="*/ 16 h 23"/>
                <a:gd name="T38" fmla="*/ 18 w 23"/>
                <a:gd name="T39" fmla="*/ 20 h 23"/>
                <a:gd name="T40" fmla="*/ 22 w 23"/>
                <a:gd name="T41" fmla="*/ 18 h 23"/>
                <a:gd name="T42" fmla="*/ 17 w 23"/>
                <a:gd name="T43" fmla="*/ 14 h 23"/>
                <a:gd name="T44" fmla="*/ 13 w 23"/>
                <a:gd name="T45" fmla="*/ 13 h 23"/>
                <a:gd name="T46" fmla="*/ 12 w 23"/>
                <a:gd name="T47" fmla="*/ 13 h 23"/>
                <a:gd name="T48" fmla="*/ 12 w 23"/>
                <a:gd name="T49" fmla="*/ 13 h 23"/>
                <a:gd name="T50" fmla="*/ 11 w 23"/>
                <a:gd name="T51" fmla="*/ 13 h 23"/>
                <a:gd name="T52" fmla="*/ 10 w 23"/>
                <a:gd name="T53" fmla="*/ 12 h 23"/>
                <a:gd name="T54" fmla="*/ 9 w 23"/>
                <a:gd name="T55" fmla="*/ 11 h 23"/>
                <a:gd name="T56" fmla="*/ 10 w 23"/>
                <a:gd name="T57" fmla="*/ 10 h 23"/>
                <a:gd name="T58" fmla="*/ 11 w 23"/>
                <a:gd name="T59" fmla="*/ 9 h 23"/>
                <a:gd name="T60" fmla="*/ 12 w 23"/>
                <a:gd name="T61" fmla="*/ 9 h 23"/>
                <a:gd name="T62" fmla="*/ 12 w 23"/>
                <a:gd name="T63" fmla="*/ 9 h 23"/>
                <a:gd name="T64" fmla="*/ 13 w 23"/>
                <a:gd name="T65" fmla="*/ 9 h 23"/>
                <a:gd name="T66" fmla="*/ 14 w 23"/>
                <a:gd name="T67" fmla="*/ 11 h 23"/>
                <a:gd name="T68" fmla="*/ 14 w 23"/>
                <a:gd name="T69" fmla="*/ 11 h 23"/>
                <a:gd name="T70" fmla="*/ 14 w 23"/>
                <a:gd name="T71" fmla="*/ 12 h 23"/>
                <a:gd name="T72" fmla="*/ 13 w 23"/>
                <a:gd name="T7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17" y="14"/>
                  </a:moveTo>
                  <a:cubicBezTo>
                    <a:pt x="17" y="13"/>
                    <a:pt x="17" y="13"/>
                    <a:pt x="16" y="13"/>
                  </a:cubicBezTo>
                  <a:cubicBezTo>
                    <a:pt x="19" y="13"/>
                    <a:pt x="23" y="12"/>
                    <a:pt x="23" y="9"/>
                  </a:cubicBezTo>
                  <a:cubicBezTo>
                    <a:pt x="23" y="6"/>
                    <a:pt x="19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0"/>
                    <a:pt x="12" y="0"/>
                    <a:pt x="11" y="0"/>
                  </a:cubicBezTo>
                  <a:cubicBezTo>
                    <a:pt x="8" y="0"/>
                    <a:pt x="6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2" y="6"/>
                    <a:pt x="1" y="7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2" y="14"/>
                    <a:pt x="5" y="15"/>
                    <a:pt x="7" y="15"/>
                  </a:cubicBezTo>
                  <a:cubicBezTo>
                    <a:pt x="6" y="16"/>
                    <a:pt x="3" y="19"/>
                    <a:pt x="5" y="20"/>
                  </a:cubicBezTo>
                  <a:cubicBezTo>
                    <a:pt x="7" y="22"/>
                    <a:pt x="10" y="23"/>
                    <a:pt x="11" y="20"/>
                  </a:cubicBezTo>
                  <a:cubicBezTo>
                    <a:pt x="12" y="19"/>
                    <a:pt x="13" y="17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4" y="18"/>
                    <a:pt x="15" y="20"/>
                    <a:pt x="18" y="20"/>
                  </a:cubicBezTo>
                  <a:cubicBezTo>
                    <a:pt x="19" y="20"/>
                    <a:pt x="22" y="20"/>
                    <a:pt x="22" y="18"/>
                  </a:cubicBezTo>
                  <a:cubicBezTo>
                    <a:pt x="21" y="17"/>
                    <a:pt x="19" y="14"/>
                    <a:pt x="17" y="14"/>
                  </a:cubicBezTo>
                  <a:close/>
                  <a:moveTo>
                    <a:pt x="13" y="13"/>
                  </a:move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356"/>
            <p:cNvSpPr>
              <a:spLocks noEditPoints="1"/>
            </p:cNvSpPr>
            <p:nvPr/>
          </p:nvSpPr>
          <p:spPr bwMode="auto">
            <a:xfrm>
              <a:off x="6884649" y="3801610"/>
              <a:ext cx="65088" cy="65088"/>
            </a:xfrm>
            <a:custGeom>
              <a:avLst/>
              <a:gdLst>
                <a:gd name="T0" fmla="*/ 19 w 25"/>
                <a:gd name="T1" fmla="*/ 15 h 25"/>
                <a:gd name="T2" fmla="*/ 17 w 25"/>
                <a:gd name="T3" fmla="*/ 14 h 25"/>
                <a:gd name="T4" fmla="*/ 25 w 25"/>
                <a:gd name="T5" fmla="*/ 10 h 25"/>
                <a:gd name="T6" fmla="*/ 18 w 25"/>
                <a:gd name="T7" fmla="*/ 5 h 25"/>
                <a:gd name="T8" fmla="*/ 17 w 25"/>
                <a:gd name="T9" fmla="*/ 5 h 25"/>
                <a:gd name="T10" fmla="*/ 17 w 25"/>
                <a:gd name="T11" fmla="*/ 3 h 25"/>
                <a:gd name="T12" fmla="*/ 16 w 25"/>
                <a:gd name="T13" fmla="*/ 2 h 25"/>
                <a:gd name="T14" fmla="*/ 16 w 25"/>
                <a:gd name="T15" fmla="*/ 2 h 25"/>
                <a:gd name="T16" fmla="*/ 11 w 25"/>
                <a:gd name="T17" fmla="*/ 0 h 25"/>
                <a:gd name="T18" fmla="*/ 7 w 25"/>
                <a:gd name="T19" fmla="*/ 7 h 25"/>
                <a:gd name="T20" fmla="*/ 7 w 25"/>
                <a:gd name="T21" fmla="*/ 7 h 25"/>
                <a:gd name="T22" fmla="*/ 5 w 25"/>
                <a:gd name="T23" fmla="*/ 6 h 25"/>
                <a:gd name="T24" fmla="*/ 0 w 25"/>
                <a:gd name="T25" fmla="*/ 7 h 25"/>
                <a:gd name="T26" fmla="*/ 0 w 25"/>
                <a:gd name="T27" fmla="*/ 12 h 25"/>
                <a:gd name="T28" fmla="*/ 7 w 25"/>
                <a:gd name="T29" fmla="*/ 16 h 25"/>
                <a:gd name="T30" fmla="*/ 5 w 25"/>
                <a:gd name="T31" fmla="*/ 23 h 25"/>
                <a:gd name="T32" fmla="*/ 12 w 25"/>
                <a:gd name="T33" fmla="*/ 22 h 25"/>
                <a:gd name="T34" fmla="*/ 14 w 25"/>
                <a:gd name="T35" fmla="*/ 17 h 25"/>
                <a:gd name="T36" fmla="*/ 14 w 25"/>
                <a:gd name="T37" fmla="*/ 18 h 25"/>
                <a:gd name="T38" fmla="*/ 19 w 25"/>
                <a:gd name="T39" fmla="*/ 23 h 25"/>
                <a:gd name="T40" fmla="*/ 23 w 25"/>
                <a:gd name="T41" fmla="*/ 20 h 25"/>
                <a:gd name="T42" fmla="*/ 19 w 25"/>
                <a:gd name="T43" fmla="*/ 15 h 25"/>
                <a:gd name="T44" fmla="*/ 14 w 25"/>
                <a:gd name="T45" fmla="*/ 14 h 25"/>
                <a:gd name="T46" fmla="*/ 12 w 25"/>
                <a:gd name="T47" fmla="*/ 15 h 25"/>
                <a:gd name="T48" fmla="*/ 12 w 25"/>
                <a:gd name="T49" fmla="*/ 15 h 25"/>
                <a:gd name="T50" fmla="*/ 11 w 25"/>
                <a:gd name="T51" fmla="*/ 14 h 25"/>
                <a:gd name="T52" fmla="*/ 10 w 25"/>
                <a:gd name="T53" fmla="*/ 13 h 25"/>
                <a:gd name="T54" fmla="*/ 10 w 25"/>
                <a:gd name="T55" fmla="*/ 12 h 25"/>
                <a:gd name="T56" fmla="*/ 10 w 25"/>
                <a:gd name="T57" fmla="*/ 10 h 25"/>
                <a:gd name="T58" fmla="*/ 12 w 25"/>
                <a:gd name="T59" fmla="*/ 10 h 25"/>
                <a:gd name="T60" fmla="*/ 13 w 25"/>
                <a:gd name="T61" fmla="*/ 9 h 25"/>
                <a:gd name="T62" fmla="*/ 13 w 25"/>
                <a:gd name="T63" fmla="*/ 10 h 25"/>
                <a:gd name="T64" fmla="*/ 14 w 25"/>
                <a:gd name="T65" fmla="*/ 10 h 25"/>
                <a:gd name="T66" fmla="*/ 15 w 25"/>
                <a:gd name="T67" fmla="*/ 12 h 25"/>
                <a:gd name="T68" fmla="*/ 15 w 25"/>
                <a:gd name="T69" fmla="*/ 13 h 25"/>
                <a:gd name="T70" fmla="*/ 14 w 25"/>
                <a:gd name="T71" fmla="*/ 14 h 25"/>
                <a:gd name="T72" fmla="*/ 14 w 25"/>
                <a:gd name="T7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25">
                  <a:moveTo>
                    <a:pt x="19" y="15"/>
                  </a:moveTo>
                  <a:cubicBezTo>
                    <a:pt x="18" y="15"/>
                    <a:pt x="18" y="14"/>
                    <a:pt x="17" y="14"/>
                  </a:cubicBezTo>
                  <a:cubicBezTo>
                    <a:pt x="20" y="14"/>
                    <a:pt x="24" y="13"/>
                    <a:pt x="25" y="10"/>
                  </a:cubicBezTo>
                  <a:cubicBezTo>
                    <a:pt x="25" y="6"/>
                    <a:pt x="21" y="4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8" y="0"/>
                    <a:pt x="5" y="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5" y="6"/>
                  </a:cubicBezTo>
                  <a:cubicBezTo>
                    <a:pt x="4" y="6"/>
                    <a:pt x="1" y="6"/>
                    <a:pt x="0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2" y="15"/>
                    <a:pt x="5" y="17"/>
                    <a:pt x="7" y="16"/>
                  </a:cubicBezTo>
                  <a:cubicBezTo>
                    <a:pt x="6" y="18"/>
                    <a:pt x="3" y="21"/>
                    <a:pt x="5" y="23"/>
                  </a:cubicBezTo>
                  <a:cubicBezTo>
                    <a:pt x="7" y="25"/>
                    <a:pt x="11" y="25"/>
                    <a:pt x="12" y="22"/>
                  </a:cubicBezTo>
                  <a:cubicBezTo>
                    <a:pt x="12" y="21"/>
                    <a:pt x="13" y="19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5" y="20"/>
                    <a:pt x="16" y="23"/>
                    <a:pt x="19" y="23"/>
                  </a:cubicBezTo>
                  <a:cubicBezTo>
                    <a:pt x="21" y="23"/>
                    <a:pt x="23" y="23"/>
                    <a:pt x="23" y="20"/>
                  </a:cubicBezTo>
                  <a:cubicBezTo>
                    <a:pt x="23" y="18"/>
                    <a:pt x="20" y="16"/>
                    <a:pt x="19" y="15"/>
                  </a:cubicBezTo>
                  <a:close/>
                  <a:moveTo>
                    <a:pt x="14" y="14"/>
                  </a:moveTo>
                  <a:cubicBezTo>
                    <a:pt x="13" y="15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1" y="14"/>
                    <a:pt x="11" y="14"/>
                  </a:cubicBezTo>
                  <a:cubicBezTo>
                    <a:pt x="11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3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357"/>
            <p:cNvSpPr>
              <a:spLocks noEditPoints="1"/>
            </p:cNvSpPr>
            <p:nvPr/>
          </p:nvSpPr>
          <p:spPr bwMode="auto">
            <a:xfrm>
              <a:off x="6743362" y="2917372"/>
              <a:ext cx="66675" cy="63500"/>
            </a:xfrm>
            <a:custGeom>
              <a:avLst/>
              <a:gdLst>
                <a:gd name="T0" fmla="*/ 19 w 26"/>
                <a:gd name="T1" fmla="*/ 15 h 25"/>
                <a:gd name="T2" fmla="*/ 18 w 26"/>
                <a:gd name="T3" fmla="*/ 14 h 25"/>
                <a:gd name="T4" fmla="*/ 25 w 26"/>
                <a:gd name="T5" fmla="*/ 10 h 25"/>
                <a:gd name="T6" fmla="*/ 18 w 26"/>
                <a:gd name="T7" fmla="*/ 5 h 25"/>
                <a:gd name="T8" fmla="*/ 18 w 26"/>
                <a:gd name="T9" fmla="*/ 6 h 25"/>
                <a:gd name="T10" fmla="*/ 17 w 26"/>
                <a:gd name="T11" fmla="*/ 3 h 25"/>
                <a:gd name="T12" fmla="*/ 17 w 26"/>
                <a:gd name="T13" fmla="*/ 2 h 25"/>
                <a:gd name="T14" fmla="*/ 17 w 26"/>
                <a:gd name="T15" fmla="*/ 3 h 25"/>
                <a:gd name="T16" fmla="*/ 12 w 26"/>
                <a:gd name="T17" fmla="*/ 0 h 25"/>
                <a:gd name="T18" fmla="*/ 7 w 26"/>
                <a:gd name="T19" fmla="*/ 7 h 25"/>
                <a:gd name="T20" fmla="*/ 7 w 26"/>
                <a:gd name="T21" fmla="*/ 7 h 25"/>
                <a:gd name="T22" fmla="*/ 6 w 26"/>
                <a:gd name="T23" fmla="*/ 7 h 25"/>
                <a:gd name="T24" fmla="*/ 1 w 26"/>
                <a:gd name="T25" fmla="*/ 8 h 25"/>
                <a:gd name="T26" fmla="*/ 1 w 26"/>
                <a:gd name="T27" fmla="*/ 13 h 25"/>
                <a:gd name="T28" fmla="*/ 8 w 26"/>
                <a:gd name="T29" fmla="*/ 16 h 25"/>
                <a:gd name="T30" fmla="*/ 5 w 26"/>
                <a:gd name="T31" fmla="*/ 23 h 25"/>
                <a:gd name="T32" fmla="*/ 12 w 26"/>
                <a:gd name="T33" fmla="*/ 23 h 25"/>
                <a:gd name="T34" fmla="*/ 14 w 26"/>
                <a:gd name="T35" fmla="*/ 17 h 25"/>
                <a:gd name="T36" fmla="*/ 15 w 26"/>
                <a:gd name="T37" fmla="*/ 18 h 25"/>
                <a:gd name="T38" fmla="*/ 20 w 26"/>
                <a:gd name="T39" fmla="*/ 23 h 25"/>
                <a:gd name="T40" fmla="*/ 24 w 26"/>
                <a:gd name="T41" fmla="*/ 21 h 25"/>
                <a:gd name="T42" fmla="*/ 19 w 26"/>
                <a:gd name="T43" fmla="*/ 15 h 25"/>
                <a:gd name="T44" fmla="*/ 14 w 26"/>
                <a:gd name="T45" fmla="*/ 15 h 25"/>
                <a:gd name="T46" fmla="*/ 13 w 26"/>
                <a:gd name="T47" fmla="*/ 15 h 25"/>
                <a:gd name="T48" fmla="*/ 13 w 26"/>
                <a:gd name="T49" fmla="*/ 15 h 25"/>
                <a:gd name="T50" fmla="*/ 11 w 26"/>
                <a:gd name="T51" fmla="*/ 14 h 25"/>
                <a:gd name="T52" fmla="*/ 11 w 26"/>
                <a:gd name="T53" fmla="*/ 14 h 25"/>
                <a:gd name="T54" fmla="*/ 10 w 26"/>
                <a:gd name="T55" fmla="*/ 12 h 25"/>
                <a:gd name="T56" fmla="*/ 11 w 26"/>
                <a:gd name="T57" fmla="*/ 11 h 25"/>
                <a:gd name="T58" fmla="*/ 12 w 26"/>
                <a:gd name="T59" fmla="*/ 10 h 25"/>
                <a:gd name="T60" fmla="*/ 13 w 26"/>
                <a:gd name="T61" fmla="*/ 10 h 25"/>
                <a:gd name="T62" fmla="*/ 13 w 26"/>
                <a:gd name="T63" fmla="*/ 10 h 25"/>
                <a:gd name="T64" fmla="*/ 15 w 26"/>
                <a:gd name="T65" fmla="*/ 10 h 25"/>
                <a:gd name="T66" fmla="*/ 15 w 26"/>
                <a:gd name="T67" fmla="*/ 13 h 25"/>
                <a:gd name="T68" fmla="*/ 15 w 26"/>
                <a:gd name="T69" fmla="*/ 13 h 25"/>
                <a:gd name="T70" fmla="*/ 15 w 26"/>
                <a:gd name="T71" fmla="*/ 14 h 25"/>
                <a:gd name="T72" fmla="*/ 14 w 26"/>
                <a:gd name="T7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5">
                  <a:moveTo>
                    <a:pt x="19" y="15"/>
                  </a:moveTo>
                  <a:cubicBezTo>
                    <a:pt x="19" y="15"/>
                    <a:pt x="18" y="15"/>
                    <a:pt x="18" y="14"/>
                  </a:cubicBezTo>
                  <a:cubicBezTo>
                    <a:pt x="20" y="14"/>
                    <a:pt x="25" y="13"/>
                    <a:pt x="25" y="10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0"/>
                    <a:pt x="13" y="0"/>
                    <a:pt x="12" y="0"/>
                  </a:cubicBezTo>
                  <a:cubicBezTo>
                    <a:pt x="9" y="0"/>
                    <a:pt x="6" y="2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5" y="6"/>
                    <a:pt x="2" y="6"/>
                    <a:pt x="1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6" y="18"/>
                    <a:pt x="3" y="21"/>
                    <a:pt x="5" y="23"/>
                  </a:cubicBezTo>
                  <a:cubicBezTo>
                    <a:pt x="7" y="25"/>
                    <a:pt x="11" y="25"/>
                    <a:pt x="12" y="23"/>
                  </a:cubicBezTo>
                  <a:cubicBezTo>
                    <a:pt x="13" y="22"/>
                    <a:pt x="14" y="19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20"/>
                    <a:pt x="17" y="23"/>
                    <a:pt x="20" y="23"/>
                  </a:cubicBezTo>
                  <a:cubicBezTo>
                    <a:pt x="21" y="23"/>
                    <a:pt x="24" y="23"/>
                    <a:pt x="24" y="21"/>
                  </a:cubicBezTo>
                  <a:cubicBezTo>
                    <a:pt x="24" y="19"/>
                    <a:pt x="21" y="16"/>
                    <a:pt x="19" y="15"/>
                  </a:cubicBezTo>
                  <a:close/>
                  <a:moveTo>
                    <a:pt x="14" y="15"/>
                  </a:move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1"/>
                    <a:pt x="16" y="12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4" y="14"/>
                    <a:pt x="14" y="1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358"/>
            <p:cNvSpPr>
              <a:spLocks noEditPoints="1"/>
            </p:cNvSpPr>
            <p:nvPr/>
          </p:nvSpPr>
          <p:spPr bwMode="auto">
            <a:xfrm>
              <a:off x="6794162" y="2831647"/>
              <a:ext cx="66675" cy="66675"/>
            </a:xfrm>
            <a:custGeom>
              <a:avLst/>
              <a:gdLst>
                <a:gd name="T0" fmla="*/ 19 w 26"/>
                <a:gd name="T1" fmla="*/ 15 h 26"/>
                <a:gd name="T2" fmla="*/ 18 w 26"/>
                <a:gd name="T3" fmla="*/ 14 h 26"/>
                <a:gd name="T4" fmla="*/ 26 w 26"/>
                <a:gd name="T5" fmla="*/ 11 h 26"/>
                <a:gd name="T6" fmla="*/ 18 w 26"/>
                <a:gd name="T7" fmla="*/ 6 h 26"/>
                <a:gd name="T8" fmla="*/ 18 w 26"/>
                <a:gd name="T9" fmla="*/ 6 h 26"/>
                <a:gd name="T10" fmla="*/ 18 w 26"/>
                <a:gd name="T11" fmla="*/ 4 h 26"/>
                <a:gd name="T12" fmla="*/ 17 w 26"/>
                <a:gd name="T13" fmla="*/ 3 h 26"/>
                <a:gd name="T14" fmla="*/ 17 w 26"/>
                <a:gd name="T15" fmla="*/ 3 h 26"/>
                <a:gd name="T16" fmla="*/ 12 w 26"/>
                <a:gd name="T17" fmla="*/ 0 h 26"/>
                <a:gd name="T18" fmla="*/ 8 w 26"/>
                <a:gd name="T19" fmla="*/ 7 h 26"/>
                <a:gd name="T20" fmla="*/ 8 w 26"/>
                <a:gd name="T21" fmla="*/ 7 h 26"/>
                <a:gd name="T22" fmla="*/ 6 w 26"/>
                <a:gd name="T23" fmla="*/ 7 h 26"/>
                <a:gd name="T24" fmla="*/ 1 w 26"/>
                <a:gd name="T25" fmla="*/ 8 h 26"/>
                <a:gd name="T26" fmla="*/ 1 w 26"/>
                <a:gd name="T27" fmla="*/ 13 h 26"/>
                <a:gd name="T28" fmla="*/ 8 w 26"/>
                <a:gd name="T29" fmla="*/ 17 h 26"/>
                <a:gd name="T30" fmla="*/ 6 w 26"/>
                <a:gd name="T31" fmla="*/ 23 h 26"/>
                <a:gd name="T32" fmla="*/ 13 w 26"/>
                <a:gd name="T33" fmla="*/ 23 h 26"/>
                <a:gd name="T34" fmla="*/ 14 w 26"/>
                <a:gd name="T35" fmla="*/ 17 h 26"/>
                <a:gd name="T36" fmla="*/ 15 w 26"/>
                <a:gd name="T37" fmla="*/ 18 h 26"/>
                <a:gd name="T38" fmla="*/ 20 w 26"/>
                <a:gd name="T39" fmla="*/ 23 h 26"/>
                <a:gd name="T40" fmla="*/ 24 w 26"/>
                <a:gd name="T41" fmla="*/ 21 h 26"/>
                <a:gd name="T42" fmla="*/ 19 w 26"/>
                <a:gd name="T43" fmla="*/ 15 h 26"/>
                <a:gd name="T44" fmla="*/ 14 w 26"/>
                <a:gd name="T45" fmla="*/ 15 h 26"/>
                <a:gd name="T46" fmla="*/ 13 w 26"/>
                <a:gd name="T47" fmla="*/ 15 h 26"/>
                <a:gd name="T48" fmla="*/ 13 w 26"/>
                <a:gd name="T49" fmla="*/ 15 h 26"/>
                <a:gd name="T50" fmla="*/ 12 w 26"/>
                <a:gd name="T51" fmla="*/ 15 h 26"/>
                <a:gd name="T52" fmla="*/ 11 w 26"/>
                <a:gd name="T53" fmla="*/ 14 h 26"/>
                <a:gd name="T54" fmla="*/ 11 w 26"/>
                <a:gd name="T55" fmla="*/ 12 h 26"/>
                <a:gd name="T56" fmla="*/ 11 w 26"/>
                <a:gd name="T57" fmla="*/ 11 h 26"/>
                <a:gd name="T58" fmla="*/ 13 w 26"/>
                <a:gd name="T59" fmla="*/ 10 h 26"/>
                <a:gd name="T60" fmla="*/ 13 w 26"/>
                <a:gd name="T61" fmla="*/ 10 h 26"/>
                <a:gd name="T62" fmla="*/ 14 w 26"/>
                <a:gd name="T63" fmla="*/ 10 h 26"/>
                <a:gd name="T64" fmla="*/ 15 w 26"/>
                <a:gd name="T65" fmla="*/ 11 h 26"/>
                <a:gd name="T66" fmla="*/ 16 w 26"/>
                <a:gd name="T67" fmla="*/ 13 h 26"/>
                <a:gd name="T68" fmla="*/ 16 w 26"/>
                <a:gd name="T69" fmla="*/ 13 h 26"/>
                <a:gd name="T70" fmla="*/ 15 w 26"/>
                <a:gd name="T71" fmla="*/ 14 h 26"/>
                <a:gd name="T72" fmla="*/ 14 w 26"/>
                <a:gd name="T7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9" y="15"/>
                  </a:moveTo>
                  <a:cubicBezTo>
                    <a:pt x="19" y="15"/>
                    <a:pt x="19" y="15"/>
                    <a:pt x="18" y="14"/>
                  </a:cubicBezTo>
                  <a:cubicBezTo>
                    <a:pt x="21" y="15"/>
                    <a:pt x="25" y="14"/>
                    <a:pt x="26" y="11"/>
                  </a:cubicBezTo>
                  <a:cubicBezTo>
                    <a:pt x="26" y="6"/>
                    <a:pt x="22" y="5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0"/>
                    <a:pt x="6" y="2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2" y="6"/>
                    <a:pt x="1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" y="16"/>
                    <a:pt x="5" y="17"/>
                    <a:pt x="8" y="17"/>
                  </a:cubicBezTo>
                  <a:cubicBezTo>
                    <a:pt x="7" y="18"/>
                    <a:pt x="4" y="21"/>
                    <a:pt x="6" y="23"/>
                  </a:cubicBezTo>
                  <a:cubicBezTo>
                    <a:pt x="8" y="25"/>
                    <a:pt x="11" y="26"/>
                    <a:pt x="13" y="23"/>
                  </a:cubicBezTo>
                  <a:cubicBezTo>
                    <a:pt x="13" y="22"/>
                    <a:pt x="14" y="19"/>
                    <a:pt x="14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20"/>
                    <a:pt x="17" y="23"/>
                    <a:pt x="20" y="23"/>
                  </a:cubicBezTo>
                  <a:cubicBezTo>
                    <a:pt x="22" y="23"/>
                    <a:pt x="24" y="23"/>
                    <a:pt x="24" y="21"/>
                  </a:cubicBezTo>
                  <a:cubicBezTo>
                    <a:pt x="24" y="19"/>
                    <a:pt x="21" y="16"/>
                    <a:pt x="19" y="15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1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359"/>
            <p:cNvSpPr>
              <a:spLocks noEditPoints="1"/>
            </p:cNvSpPr>
            <p:nvPr/>
          </p:nvSpPr>
          <p:spPr bwMode="auto">
            <a:xfrm>
              <a:off x="6805274" y="3706360"/>
              <a:ext cx="74613" cy="74613"/>
            </a:xfrm>
            <a:custGeom>
              <a:avLst/>
              <a:gdLst>
                <a:gd name="T0" fmla="*/ 22 w 29"/>
                <a:gd name="T1" fmla="*/ 18 h 29"/>
                <a:gd name="T2" fmla="*/ 20 w 29"/>
                <a:gd name="T3" fmla="*/ 17 h 29"/>
                <a:gd name="T4" fmla="*/ 29 w 29"/>
                <a:gd name="T5" fmla="*/ 12 h 29"/>
                <a:gd name="T6" fmla="*/ 21 w 29"/>
                <a:gd name="T7" fmla="*/ 6 h 29"/>
                <a:gd name="T8" fmla="*/ 20 w 29"/>
                <a:gd name="T9" fmla="*/ 6 h 29"/>
                <a:gd name="T10" fmla="*/ 20 w 29"/>
                <a:gd name="T11" fmla="*/ 4 h 29"/>
                <a:gd name="T12" fmla="*/ 20 w 29"/>
                <a:gd name="T13" fmla="*/ 3 h 29"/>
                <a:gd name="T14" fmla="*/ 20 w 29"/>
                <a:gd name="T15" fmla="*/ 3 h 29"/>
                <a:gd name="T16" fmla="*/ 13 w 29"/>
                <a:gd name="T17" fmla="*/ 0 h 29"/>
                <a:gd name="T18" fmla="*/ 8 w 29"/>
                <a:gd name="T19" fmla="*/ 8 h 29"/>
                <a:gd name="T20" fmla="*/ 9 w 29"/>
                <a:gd name="T21" fmla="*/ 8 h 29"/>
                <a:gd name="T22" fmla="*/ 7 w 29"/>
                <a:gd name="T23" fmla="*/ 8 h 29"/>
                <a:gd name="T24" fmla="*/ 1 w 29"/>
                <a:gd name="T25" fmla="*/ 9 h 29"/>
                <a:gd name="T26" fmla="*/ 1 w 29"/>
                <a:gd name="T27" fmla="*/ 15 h 29"/>
                <a:gd name="T28" fmla="*/ 9 w 29"/>
                <a:gd name="T29" fmla="*/ 19 h 29"/>
                <a:gd name="T30" fmla="*/ 6 w 29"/>
                <a:gd name="T31" fmla="*/ 27 h 29"/>
                <a:gd name="T32" fmla="*/ 14 w 29"/>
                <a:gd name="T33" fmla="*/ 26 h 29"/>
                <a:gd name="T34" fmla="*/ 16 w 29"/>
                <a:gd name="T35" fmla="*/ 20 h 29"/>
                <a:gd name="T36" fmla="*/ 17 w 29"/>
                <a:gd name="T37" fmla="*/ 21 h 29"/>
                <a:gd name="T38" fmla="*/ 23 w 29"/>
                <a:gd name="T39" fmla="*/ 27 h 29"/>
                <a:gd name="T40" fmla="*/ 27 w 29"/>
                <a:gd name="T41" fmla="*/ 24 h 29"/>
                <a:gd name="T42" fmla="*/ 22 w 29"/>
                <a:gd name="T43" fmla="*/ 18 h 29"/>
                <a:gd name="T44" fmla="*/ 16 w 29"/>
                <a:gd name="T45" fmla="*/ 17 h 29"/>
                <a:gd name="T46" fmla="*/ 15 w 29"/>
                <a:gd name="T47" fmla="*/ 17 h 29"/>
                <a:gd name="T48" fmla="*/ 14 w 29"/>
                <a:gd name="T49" fmla="*/ 17 h 29"/>
                <a:gd name="T50" fmla="*/ 13 w 29"/>
                <a:gd name="T51" fmla="*/ 17 h 29"/>
                <a:gd name="T52" fmla="*/ 12 w 29"/>
                <a:gd name="T53" fmla="*/ 16 h 29"/>
                <a:gd name="T54" fmla="*/ 12 w 29"/>
                <a:gd name="T55" fmla="*/ 14 h 29"/>
                <a:gd name="T56" fmla="*/ 12 w 29"/>
                <a:gd name="T57" fmla="*/ 12 h 29"/>
                <a:gd name="T58" fmla="*/ 14 w 29"/>
                <a:gd name="T59" fmla="*/ 11 h 29"/>
                <a:gd name="T60" fmla="*/ 15 w 29"/>
                <a:gd name="T61" fmla="*/ 11 h 29"/>
                <a:gd name="T62" fmla="*/ 15 w 29"/>
                <a:gd name="T63" fmla="*/ 11 h 29"/>
                <a:gd name="T64" fmla="*/ 17 w 29"/>
                <a:gd name="T65" fmla="*/ 12 h 29"/>
                <a:gd name="T66" fmla="*/ 18 w 29"/>
                <a:gd name="T67" fmla="*/ 15 h 29"/>
                <a:gd name="T68" fmla="*/ 18 w 29"/>
                <a:gd name="T69" fmla="*/ 15 h 29"/>
                <a:gd name="T70" fmla="*/ 17 w 29"/>
                <a:gd name="T71" fmla="*/ 16 h 29"/>
                <a:gd name="T72" fmla="*/ 16 w 29"/>
                <a:gd name="T7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2" y="18"/>
                  </a:moveTo>
                  <a:cubicBezTo>
                    <a:pt x="21" y="17"/>
                    <a:pt x="21" y="17"/>
                    <a:pt x="20" y="17"/>
                  </a:cubicBezTo>
                  <a:cubicBezTo>
                    <a:pt x="24" y="17"/>
                    <a:pt x="29" y="15"/>
                    <a:pt x="29" y="12"/>
                  </a:cubicBezTo>
                  <a:cubicBezTo>
                    <a:pt x="29" y="7"/>
                    <a:pt x="25" y="5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0"/>
                    <a:pt x="15" y="0"/>
                    <a:pt x="13" y="0"/>
                  </a:cubicBezTo>
                  <a:cubicBezTo>
                    <a:pt x="10" y="0"/>
                    <a:pt x="7" y="3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2" y="7"/>
                    <a:pt x="1" y="9"/>
                  </a:cubicBezTo>
                  <a:cubicBezTo>
                    <a:pt x="0" y="10"/>
                    <a:pt x="0" y="13"/>
                    <a:pt x="1" y="15"/>
                  </a:cubicBezTo>
                  <a:cubicBezTo>
                    <a:pt x="2" y="18"/>
                    <a:pt x="6" y="20"/>
                    <a:pt x="9" y="19"/>
                  </a:cubicBezTo>
                  <a:cubicBezTo>
                    <a:pt x="7" y="21"/>
                    <a:pt x="4" y="24"/>
                    <a:pt x="6" y="27"/>
                  </a:cubicBezTo>
                  <a:cubicBezTo>
                    <a:pt x="8" y="29"/>
                    <a:pt x="13" y="29"/>
                    <a:pt x="14" y="26"/>
                  </a:cubicBezTo>
                  <a:cubicBezTo>
                    <a:pt x="15" y="25"/>
                    <a:pt x="16" y="22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8" y="23"/>
                    <a:pt x="19" y="27"/>
                    <a:pt x="23" y="27"/>
                  </a:cubicBezTo>
                  <a:cubicBezTo>
                    <a:pt x="24" y="27"/>
                    <a:pt x="28" y="26"/>
                    <a:pt x="27" y="24"/>
                  </a:cubicBezTo>
                  <a:cubicBezTo>
                    <a:pt x="27" y="21"/>
                    <a:pt x="24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6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360"/>
            <p:cNvSpPr>
              <a:spLocks noEditPoints="1"/>
            </p:cNvSpPr>
            <p:nvPr/>
          </p:nvSpPr>
          <p:spPr bwMode="auto">
            <a:xfrm>
              <a:off x="6740187" y="3595235"/>
              <a:ext cx="74613" cy="77788"/>
            </a:xfrm>
            <a:custGeom>
              <a:avLst/>
              <a:gdLst>
                <a:gd name="T0" fmla="*/ 22 w 29"/>
                <a:gd name="T1" fmla="*/ 18 h 30"/>
                <a:gd name="T2" fmla="*/ 20 w 29"/>
                <a:gd name="T3" fmla="*/ 17 h 30"/>
                <a:gd name="T4" fmla="*/ 29 w 29"/>
                <a:gd name="T5" fmla="*/ 12 h 30"/>
                <a:gd name="T6" fmla="*/ 21 w 29"/>
                <a:gd name="T7" fmla="*/ 7 h 30"/>
                <a:gd name="T8" fmla="*/ 20 w 29"/>
                <a:gd name="T9" fmla="*/ 7 h 30"/>
                <a:gd name="T10" fmla="*/ 20 w 29"/>
                <a:gd name="T11" fmla="*/ 4 h 30"/>
                <a:gd name="T12" fmla="*/ 19 w 29"/>
                <a:gd name="T13" fmla="*/ 3 h 30"/>
                <a:gd name="T14" fmla="*/ 19 w 29"/>
                <a:gd name="T15" fmla="*/ 3 h 30"/>
                <a:gd name="T16" fmla="*/ 13 w 29"/>
                <a:gd name="T17" fmla="*/ 0 h 30"/>
                <a:gd name="T18" fmla="*/ 8 w 29"/>
                <a:gd name="T19" fmla="*/ 9 h 30"/>
                <a:gd name="T20" fmla="*/ 8 w 29"/>
                <a:gd name="T21" fmla="*/ 9 h 30"/>
                <a:gd name="T22" fmla="*/ 6 w 29"/>
                <a:gd name="T23" fmla="*/ 8 h 30"/>
                <a:gd name="T24" fmla="*/ 1 w 29"/>
                <a:gd name="T25" fmla="*/ 9 h 30"/>
                <a:gd name="T26" fmla="*/ 0 w 29"/>
                <a:gd name="T27" fmla="*/ 15 h 30"/>
                <a:gd name="T28" fmla="*/ 9 w 29"/>
                <a:gd name="T29" fmla="*/ 19 h 30"/>
                <a:gd name="T30" fmla="*/ 6 w 29"/>
                <a:gd name="T31" fmla="*/ 27 h 30"/>
                <a:gd name="T32" fmla="*/ 14 w 29"/>
                <a:gd name="T33" fmla="*/ 27 h 30"/>
                <a:gd name="T34" fmla="*/ 16 w 29"/>
                <a:gd name="T35" fmla="*/ 20 h 30"/>
                <a:gd name="T36" fmla="*/ 17 w 29"/>
                <a:gd name="T37" fmla="*/ 21 h 30"/>
                <a:gd name="T38" fmla="*/ 22 w 29"/>
                <a:gd name="T39" fmla="*/ 27 h 30"/>
                <a:gd name="T40" fmla="*/ 27 w 29"/>
                <a:gd name="T41" fmla="*/ 24 h 30"/>
                <a:gd name="T42" fmla="*/ 22 w 29"/>
                <a:gd name="T43" fmla="*/ 18 h 30"/>
                <a:gd name="T44" fmla="*/ 16 w 29"/>
                <a:gd name="T45" fmla="*/ 17 h 30"/>
                <a:gd name="T46" fmla="*/ 15 w 29"/>
                <a:gd name="T47" fmla="*/ 18 h 30"/>
                <a:gd name="T48" fmla="*/ 14 w 29"/>
                <a:gd name="T49" fmla="*/ 18 h 30"/>
                <a:gd name="T50" fmla="*/ 13 w 29"/>
                <a:gd name="T51" fmla="*/ 17 h 30"/>
                <a:gd name="T52" fmla="*/ 12 w 29"/>
                <a:gd name="T53" fmla="*/ 16 h 30"/>
                <a:gd name="T54" fmla="*/ 12 w 29"/>
                <a:gd name="T55" fmla="*/ 14 h 30"/>
                <a:gd name="T56" fmla="*/ 12 w 29"/>
                <a:gd name="T57" fmla="*/ 13 h 30"/>
                <a:gd name="T58" fmla="*/ 14 w 29"/>
                <a:gd name="T59" fmla="*/ 12 h 30"/>
                <a:gd name="T60" fmla="*/ 15 w 29"/>
                <a:gd name="T61" fmla="*/ 12 h 30"/>
                <a:gd name="T62" fmla="*/ 15 w 29"/>
                <a:gd name="T63" fmla="*/ 12 h 30"/>
                <a:gd name="T64" fmla="*/ 16 w 29"/>
                <a:gd name="T65" fmla="*/ 12 h 30"/>
                <a:gd name="T66" fmla="*/ 17 w 29"/>
                <a:gd name="T67" fmla="*/ 15 h 30"/>
                <a:gd name="T68" fmla="*/ 17 w 29"/>
                <a:gd name="T69" fmla="*/ 15 h 30"/>
                <a:gd name="T70" fmla="*/ 17 w 29"/>
                <a:gd name="T71" fmla="*/ 16 h 30"/>
                <a:gd name="T72" fmla="*/ 16 w 29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2" y="18"/>
                  </a:moveTo>
                  <a:cubicBezTo>
                    <a:pt x="21" y="18"/>
                    <a:pt x="21" y="17"/>
                    <a:pt x="20" y="17"/>
                  </a:cubicBezTo>
                  <a:cubicBezTo>
                    <a:pt x="23" y="17"/>
                    <a:pt x="29" y="16"/>
                    <a:pt x="29" y="12"/>
                  </a:cubicBezTo>
                  <a:cubicBezTo>
                    <a:pt x="29" y="8"/>
                    <a:pt x="24" y="6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19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5" y="1"/>
                    <a:pt x="13" y="0"/>
                  </a:cubicBezTo>
                  <a:cubicBezTo>
                    <a:pt x="10" y="0"/>
                    <a:pt x="7" y="3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2" y="19"/>
                    <a:pt x="6" y="20"/>
                    <a:pt x="9" y="19"/>
                  </a:cubicBezTo>
                  <a:cubicBezTo>
                    <a:pt x="7" y="21"/>
                    <a:pt x="4" y="25"/>
                    <a:pt x="6" y="27"/>
                  </a:cubicBezTo>
                  <a:cubicBezTo>
                    <a:pt x="8" y="29"/>
                    <a:pt x="12" y="30"/>
                    <a:pt x="14" y="27"/>
                  </a:cubicBezTo>
                  <a:cubicBezTo>
                    <a:pt x="14" y="25"/>
                    <a:pt x="16" y="23"/>
                    <a:pt x="16" y="20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8" y="24"/>
                    <a:pt x="19" y="27"/>
                    <a:pt x="22" y="27"/>
                  </a:cubicBezTo>
                  <a:cubicBezTo>
                    <a:pt x="24" y="27"/>
                    <a:pt x="27" y="27"/>
                    <a:pt x="27" y="24"/>
                  </a:cubicBezTo>
                  <a:cubicBezTo>
                    <a:pt x="27" y="22"/>
                    <a:pt x="23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3" y="17"/>
                    <a:pt x="13" y="17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8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361"/>
            <p:cNvSpPr>
              <a:spLocks noEditPoints="1"/>
            </p:cNvSpPr>
            <p:nvPr/>
          </p:nvSpPr>
          <p:spPr bwMode="auto">
            <a:xfrm>
              <a:off x="6697324" y="3487285"/>
              <a:ext cx="74613" cy="74613"/>
            </a:xfrm>
            <a:custGeom>
              <a:avLst/>
              <a:gdLst>
                <a:gd name="T0" fmla="*/ 22 w 29"/>
                <a:gd name="T1" fmla="*/ 18 h 29"/>
                <a:gd name="T2" fmla="*/ 20 w 29"/>
                <a:gd name="T3" fmla="*/ 16 h 29"/>
                <a:gd name="T4" fmla="*/ 29 w 29"/>
                <a:gd name="T5" fmla="*/ 12 h 29"/>
                <a:gd name="T6" fmla="*/ 21 w 29"/>
                <a:gd name="T7" fmla="*/ 6 h 29"/>
                <a:gd name="T8" fmla="*/ 20 w 29"/>
                <a:gd name="T9" fmla="*/ 6 h 29"/>
                <a:gd name="T10" fmla="*/ 20 w 29"/>
                <a:gd name="T11" fmla="*/ 4 h 29"/>
                <a:gd name="T12" fmla="*/ 19 w 29"/>
                <a:gd name="T13" fmla="*/ 3 h 29"/>
                <a:gd name="T14" fmla="*/ 20 w 29"/>
                <a:gd name="T15" fmla="*/ 3 h 29"/>
                <a:gd name="T16" fmla="*/ 13 w 29"/>
                <a:gd name="T17" fmla="*/ 0 h 29"/>
                <a:gd name="T18" fmla="*/ 8 w 29"/>
                <a:gd name="T19" fmla="*/ 8 h 29"/>
                <a:gd name="T20" fmla="*/ 8 w 29"/>
                <a:gd name="T21" fmla="*/ 8 h 29"/>
                <a:gd name="T22" fmla="*/ 7 w 29"/>
                <a:gd name="T23" fmla="*/ 8 h 29"/>
                <a:gd name="T24" fmla="*/ 1 w 29"/>
                <a:gd name="T25" fmla="*/ 9 h 29"/>
                <a:gd name="T26" fmla="*/ 1 w 29"/>
                <a:gd name="T27" fmla="*/ 14 h 29"/>
                <a:gd name="T28" fmla="*/ 9 w 29"/>
                <a:gd name="T29" fmla="*/ 19 h 29"/>
                <a:gd name="T30" fmla="*/ 6 w 29"/>
                <a:gd name="T31" fmla="*/ 27 h 29"/>
                <a:gd name="T32" fmla="*/ 14 w 29"/>
                <a:gd name="T33" fmla="*/ 26 h 29"/>
                <a:gd name="T34" fmla="*/ 16 w 29"/>
                <a:gd name="T35" fmla="*/ 20 h 29"/>
                <a:gd name="T36" fmla="*/ 17 w 29"/>
                <a:gd name="T37" fmla="*/ 21 h 29"/>
                <a:gd name="T38" fmla="*/ 23 w 29"/>
                <a:gd name="T39" fmla="*/ 27 h 29"/>
                <a:gd name="T40" fmla="*/ 27 w 29"/>
                <a:gd name="T41" fmla="*/ 24 h 29"/>
                <a:gd name="T42" fmla="*/ 22 w 29"/>
                <a:gd name="T43" fmla="*/ 18 h 29"/>
                <a:gd name="T44" fmla="*/ 16 w 29"/>
                <a:gd name="T45" fmla="*/ 17 h 29"/>
                <a:gd name="T46" fmla="*/ 15 w 29"/>
                <a:gd name="T47" fmla="*/ 17 h 29"/>
                <a:gd name="T48" fmla="*/ 14 w 29"/>
                <a:gd name="T49" fmla="*/ 17 h 29"/>
                <a:gd name="T50" fmla="*/ 13 w 29"/>
                <a:gd name="T51" fmla="*/ 17 h 29"/>
                <a:gd name="T52" fmla="*/ 12 w 29"/>
                <a:gd name="T53" fmla="*/ 16 h 29"/>
                <a:gd name="T54" fmla="*/ 12 w 29"/>
                <a:gd name="T55" fmla="*/ 14 h 29"/>
                <a:gd name="T56" fmla="*/ 12 w 29"/>
                <a:gd name="T57" fmla="*/ 12 h 29"/>
                <a:gd name="T58" fmla="*/ 14 w 29"/>
                <a:gd name="T59" fmla="*/ 11 h 29"/>
                <a:gd name="T60" fmla="*/ 15 w 29"/>
                <a:gd name="T61" fmla="*/ 11 h 29"/>
                <a:gd name="T62" fmla="*/ 15 w 29"/>
                <a:gd name="T63" fmla="*/ 11 h 29"/>
                <a:gd name="T64" fmla="*/ 17 w 29"/>
                <a:gd name="T65" fmla="*/ 12 h 29"/>
                <a:gd name="T66" fmla="*/ 18 w 29"/>
                <a:gd name="T67" fmla="*/ 15 h 29"/>
                <a:gd name="T68" fmla="*/ 18 w 29"/>
                <a:gd name="T69" fmla="*/ 15 h 29"/>
                <a:gd name="T70" fmla="*/ 17 w 29"/>
                <a:gd name="T71" fmla="*/ 16 h 29"/>
                <a:gd name="T72" fmla="*/ 16 w 29"/>
                <a:gd name="T7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2" y="18"/>
                  </a:moveTo>
                  <a:cubicBezTo>
                    <a:pt x="21" y="17"/>
                    <a:pt x="21" y="17"/>
                    <a:pt x="20" y="16"/>
                  </a:cubicBezTo>
                  <a:cubicBezTo>
                    <a:pt x="23" y="17"/>
                    <a:pt x="29" y="15"/>
                    <a:pt x="29" y="12"/>
                  </a:cubicBezTo>
                  <a:cubicBezTo>
                    <a:pt x="29" y="7"/>
                    <a:pt x="25" y="5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0"/>
                    <a:pt x="15" y="0"/>
                    <a:pt x="13" y="0"/>
                  </a:cubicBezTo>
                  <a:cubicBezTo>
                    <a:pt x="10" y="0"/>
                    <a:pt x="7" y="3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2" y="7"/>
                    <a:pt x="1" y="9"/>
                  </a:cubicBezTo>
                  <a:cubicBezTo>
                    <a:pt x="0" y="10"/>
                    <a:pt x="0" y="13"/>
                    <a:pt x="1" y="14"/>
                  </a:cubicBezTo>
                  <a:cubicBezTo>
                    <a:pt x="2" y="18"/>
                    <a:pt x="6" y="20"/>
                    <a:pt x="9" y="19"/>
                  </a:cubicBezTo>
                  <a:cubicBezTo>
                    <a:pt x="7" y="21"/>
                    <a:pt x="4" y="24"/>
                    <a:pt x="6" y="27"/>
                  </a:cubicBezTo>
                  <a:cubicBezTo>
                    <a:pt x="8" y="29"/>
                    <a:pt x="13" y="29"/>
                    <a:pt x="14" y="26"/>
                  </a:cubicBezTo>
                  <a:cubicBezTo>
                    <a:pt x="15" y="25"/>
                    <a:pt x="16" y="22"/>
                    <a:pt x="16" y="20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18" y="23"/>
                    <a:pt x="19" y="27"/>
                    <a:pt x="23" y="27"/>
                  </a:cubicBezTo>
                  <a:cubicBezTo>
                    <a:pt x="24" y="27"/>
                    <a:pt x="28" y="26"/>
                    <a:pt x="27" y="24"/>
                  </a:cubicBezTo>
                  <a:cubicBezTo>
                    <a:pt x="27" y="21"/>
                    <a:pt x="24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362"/>
            <p:cNvSpPr>
              <a:spLocks noEditPoints="1"/>
            </p:cNvSpPr>
            <p:nvPr/>
          </p:nvSpPr>
          <p:spPr bwMode="auto">
            <a:xfrm>
              <a:off x="6678274" y="3379335"/>
              <a:ext cx="74613" cy="74613"/>
            </a:xfrm>
            <a:custGeom>
              <a:avLst/>
              <a:gdLst>
                <a:gd name="T0" fmla="*/ 22 w 29"/>
                <a:gd name="T1" fmla="*/ 17 h 29"/>
                <a:gd name="T2" fmla="*/ 20 w 29"/>
                <a:gd name="T3" fmla="*/ 16 h 29"/>
                <a:gd name="T4" fmla="*/ 29 w 29"/>
                <a:gd name="T5" fmla="*/ 12 h 29"/>
                <a:gd name="T6" fmla="*/ 21 w 29"/>
                <a:gd name="T7" fmla="*/ 6 h 29"/>
                <a:gd name="T8" fmla="*/ 20 w 29"/>
                <a:gd name="T9" fmla="*/ 6 h 29"/>
                <a:gd name="T10" fmla="*/ 20 w 29"/>
                <a:gd name="T11" fmla="*/ 4 h 29"/>
                <a:gd name="T12" fmla="*/ 20 w 29"/>
                <a:gd name="T13" fmla="*/ 3 h 29"/>
                <a:gd name="T14" fmla="*/ 20 w 29"/>
                <a:gd name="T15" fmla="*/ 3 h 29"/>
                <a:gd name="T16" fmla="*/ 13 w 29"/>
                <a:gd name="T17" fmla="*/ 0 h 29"/>
                <a:gd name="T18" fmla="*/ 8 w 29"/>
                <a:gd name="T19" fmla="*/ 8 h 29"/>
                <a:gd name="T20" fmla="*/ 9 w 29"/>
                <a:gd name="T21" fmla="*/ 8 h 29"/>
                <a:gd name="T22" fmla="*/ 7 w 29"/>
                <a:gd name="T23" fmla="*/ 8 h 29"/>
                <a:gd name="T24" fmla="*/ 1 w 29"/>
                <a:gd name="T25" fmla="*/ 9 h 29"/>
                <a:gd name="T26" fmla="*/ 1 w 29"/>
                <a:gd name="T27" fmla="*/ 14 h 29"/>
                <a:gd name="T28" fmla="*/ 9 w 29"/>
                <a:gd name="T29" fmla="*/ 19 h 29"/>
                <a:gd name="T30" fmla="*/ 6 w 29"/>
                <a:gd name="T31" fmla="*/ 26 h 29"/>
                <a:gd name="T32" fmla="*/ 14 w 29"/>
                <a:gd name="T33" fmla="*/ 26 h 29"/>
                <a:gd name="T34" fmla="*/ 16 w 29"/>
                <a:gd name="T35" fmla="*/ 20 h 29"/>
                <a:gd name="T36" fmla="*/ 17 w 29"/>
                <a:gd name="T37" fmla="*/ 21 h 29"/>
                <a:gd name="T38" fmla="*/ 23 w 29"/>
                <a:gd name="T39" fmla="*/ 26 h 29"/>
                <a:gd name="T40" fmla="*/ 27 w 29"/>
                <a:gd name="T41" fmla="*/ 24 h 29"/>
                <a:gd name="T42" fmla="*/ 22 w 29"/>
                <a:gd name="T43" fmla="*/ 17 h 29"/>
                <a:gd name="T44" fmla="*/ 16 w 29"/>
                <a:gd name="T45" fmla="*/ 17 h 29"/>
                <a:gd name="T46" fmla="*/ 15 w 29"/>
                <a:gd name="T47" fmla="*/ 17 h 29"/>
                <a:gd name="T48" fmla="*/ 14 w 29"/>
                <a:gd name="T49" fmla="*/ 17 h 29"/>
                <a:gd name="T50" fmla="*/ 13 w 29"/>
                <a:gd name="T51" fmla="*/ 17 h 29"/>
                <a:gd name="T52" fmla="*/ 12 w 29"/>
                <a:gd name="T53" fmla="*/ 16 h 29"/>
                <a:gd name="T54" fmla="*/ 12 w 29"/>
                <a:gd name="T55" fmla="*/ 14 h 29"/>
                <a:gd name="T56" fmla="*/ 12 w 29"/>
                <a:gd name="T57" fmla="*/ 12 h 29"/>
                <a:gd name="T58" fmla="*/ 14 w 29"/>
                <a:gd name="T59" fmla="*/ 11 h 29"/>
                <a:gd name="T60" fmla="*/ 15 w 29"/>
                <a:gd name="T61" fmla="*/ 11 h 29"/>
                <a:gd name="T62" fmla="*/ 15 w 29"/>
                <a:gd name="T63" fmla="*/ 11 h 29"/>
                <a:gd name="T64" fmla="*/ 17 w 29"/>
                <a:gd name="T65" fmla="*/ 12 h 29"/>
                <a:gd name="T66" fmla="*/ 18 w 29"/>
                <a:gd name="T67" fmla="*/ 14 h 29"/>
                <a:gd name="T68" fmla="*/ 18 w 29"/>
                <a:gd name="T69" fmla="*/ 15 h 29"/>
                <a:gd name="T70" fmla="*/ 17 w 29"/>
                <a:gd name="T71" fmla="*/ 16 h 29"/>
                <a:gd name="T72" fmla="*/ 16 w 29"/>
                <a:gd name="T7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9">
                  <a:moveTo>
                    <a:pt x="22" y="17"/>
                  </a:moveTo>
                  <a:cubicBezTo>
                    <a:pt x="21" y="17"/>
                    <a:pt x="21" y="17"/>
                    <a:pt x="20" y="16"/>
                  </a:cubicBezTo>
                  <a:cubicBezTo>
                    <a:pt x="24" y="16"/>
                    <a:pt x="29" y="15"/>
                    <a:pt x="29" y="12"/>
                  </a:cubicBezTo>
                  <a:cubicBezTo>
                    <a:pt x="29" y="7"/>
                    <a:pt x="25" y="5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0"/>
                    <a:pt x="15" y="0"/>
                    <a:pt x="13" y="0"/>
                  </a:cubicBezTo>
                  <a:cubicBezTo>
                    <a:pt x="10" y="0"/>
                    <a:pt x="7" y="2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7"/>
                    <a:pt x="2" y="7"/>
                    <a:pt x="1" y="9"/>
                  </a:cubicBezTo>
                  <a:cubicBezTo>
                    <a:pt x="0" y="10"/>
                    <a:pt x="0" y="13"/>
                    <a:pt x="1" y="14"/>
                  </a:cubicBezTo>
                  <a:cubicBezTo>
                    <a:pt x="2" y="18"/>
                    <a:pt x="6" y="19"/>
                    <a:pt x="9" y="19"/>
                  </a:cubicBezTo>
                  <a:cubicBezTo>
                    <a:pt x="7" y="21"/>
                    <a:pt x="4" y="24"/>
                    <a:pt x="6" y="26"/>
                  </a:cubicBezTo>
                  <a:cubicBezTo>
                    <a:pt x="8" y="28"/>
                    <a:pt x="13" y="29"/>
                    <a:pt x="14" y="26"/>
                  </a:cubicBezTo>
                  <a:cubicBezTo>
                    <a:pt x="15" y="25"/>
                    <a:pt x="16" y="22"/>
                    <a:pt x="16" y="20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8" y="23"/>
                    <a:pt x="19" y="26"/>
                    <a:pt x="23" y="26"/>
                  </a:cubicBezTo>
                  <a:cubicBezTo>
                    <a:pt x="24" y="26"/>
                    <a:pt x="28" y="26"/>
                    <a:pt x="27" y="24"/>
                  </a:cubicBezTo>
                  <a:cubicBezTo>
                    <a:pt x="27" y="21"/>
                    <a:pt x="24" y="19"/>
                    <a:pt x="22" y="17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7" y="12"/>
                  </a:cubicBezTo>
                  <a:cubicBezTo>
                    <a:pt x="17" y="12"/>
                    <a:pt x="18" y="13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363"/>
            <p:cNvSpPr>
              <a:spLocks noEditPoints="1"/>
            </p:cNvSpPr>
            <p:nvPr/>
          </p:nvSpPr>
          <p:spPr bwMode="auto">
            <a:xfrm>
              <a:off x="6670337" y="3268210"/>
              <a:ext cx="74613" cy="76200"/>
            </a:xfrm>
            <a:custGeom>
              <a:avLst/>
              <a:gdLst>
                <a:gd name="T0" fmla="*/ 22 w 29"/>
                <a:gd name="T1" fmla="*/ 18 h 30"/>
                <a:gd name="T2" fmla="*/ 20 w 29"/>
                <a:gd name="T3" fmla="*/ 17 h 30"/>
                <a:gd name="T4" fmla="*/ 29 w 29"/>
                <a:gd name="T5" fmla="*/ 12 h 30"/>
                <a:gd name="T6" fmla="*/ 21 w 29"/>
                <a:gd name="T7" fmla="*/ 7 h 30"/>
                <a:gd name="T8" fmla="*/ 20 w 29"/>
                <a:gd name="T9" fmla="*/ 7 h 30"/>
                <a:gd name="T10" fmla="*/ 20 w 29"/>
                <a:gd name="T11" fmla="*/ 4 h 30"/>
                <a:gd name="T12" fmla="*/ 19 w 29"/>
                <a:gd name="T13" fmla="*/ 3 h 30"/>
                <a:gd name="T14" fmla="*/ 19 w 29"/>
                <a:gd name="T15" fmla="*/ 3 h 30"/>
                <a:gd name="T16" fmla="*/ 13 w 29"/>
                <a:gd name="T17" fmla="*/ 0 h 30"/>
                <a:gd name="T18" fmla="*/ 8 w 29"/>
                <a:gd name="T19" fmla="*/ 8 h 30"/>
                <a:gd name="T20" fmla="*/ 8 w 29"/>
                <a:gd name="T21" fmla="*/ 8 h 30"/>
                <a:gd name="T22" fmla="*/ 6 w 29"/>
                <a:gd name="T23" fmla="*/ 8 h 30"/>
                <a:gd name="T24" fmla="*/ 1 w 29"/>
                <a:gd name="T25" fmla="*/ 9 h 30"/>
                <a:gd name="T26" fmla="*/ 0 w 29"/>
                <a:gd name="T27" fmla="*/ 15 h 30"/>
                <a:gd name="T28" fmla="*/ 9 w 29"/>
                <a:gd name="T29" fmla="*/ 19 h 30"/>
                <a:gd name="T30" fmla="*/ 6 w 29"/>
                <a:gd name="T31" fmla="*/ 27 h 30"/>
                <a:gd name="T32" fmla="*/ 14 w 29"/>
                <a:gd name="T33" fmla="*/ 26 h 30"/>
                <a:gd name="T34" fmla="*/ 16 w 29"/>
                <a:gd name="T35" fmla="*/ 20 h 30"/>
                <a:gd name="T36" fmla="*/ 17 w 29"/>
                <a:gd name="T37" fmla="*/ 21 h 30"/>
                <a:gd name="T38" fmla="*/ 22 w 29"/>
                <a:gd name="T39" fmla="*/ 27 h 30"/>
                <a:gd name="T40" fmla="*/ 27 w 29"/>
                <a:gd name="T41" fmla="*/ 24 h 30"/>
                <a:gd name="T42" fmla="*/ 22 w 29"/>
                <a:gd name="T43" fmla="*/ 18 h 30"/>
                <a:gd name="T44" fmla="*/ 16 w 29"/>
                <a:gd name="T45" fmla="*/ 17 h 30"/>
                <a:gd name="T46" fmla="*/ 15 w 29"/>
                <a:gd name="T47" fmla="*/ 17 h 30"/>
                <a:gd name="T48" fmla="*/ 14 w 29"/>
                <a:gd name="T49" fmla="*/ 17 h 30"/>
                <a:gd name="T50" fmla="*/ 13 w 29"/>
                <a:gd name="T51" fmla="*/ 17 h 30"/>
                <a:gd name="T52" fmla="*/ 12 w 29"/>
                <a:gd name="T53" fmla="*/ 16 h 30"/>
                <a:gd name="T54" fmla="*/ 11 w 29"/>
                <a:gd name="T55" fmla="*/ 14 h 30"/>
                <a:gd name="T56" fmla="*/ 12 w 29"/>
                <a:gd name="T57" fmla="*/ 13 h 30"/>
                <a:gd name="T58" fmla="*/ 14 w 29"/>
                <a:gd name="T59" fmla="*/ 12 h 30"/>
                <a:gd name="T60" fmla="*/ 15 w 29"/>
                <a:gd name="T61" fmla="*/ 11 h 30"/>
                <a:gd name="T62" fmla="*/ 15 w 29"/>
                <a:gd name="T63" fmla="*/ 12 h 30"/>
                <a:gd name="T64" fmla="*/ 16 w 29"/>
                <a:gd name="T65" fmla="*/ 12 h 30"/>
                <a:gd name="T66" fmla="*/ 17 w 29"/>
                <a:gd name="T67" fmla="*/ 15 h 30"/>
                <a:gd name="T68" fmla="*/ 17 w 29"/>
                <a:gd name="T69" fmla="*/ 15 h 30"/>
                <a:gd name="T70" fmla="*/ 17 w 29"/>
                <a:gd name="T71" fmla="*/ 16 h 30"/>
                <a:gd name="T72" fmla="*/ 16 w 29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2" y="18"/>
                  </a:moveTo>
                  <a:cubicBezTo>
                    <a:pt x="21" y="17"/>
                    <a:pt x="21" y="17"/>
                    <a:pt x="20" y="17"/>
                  </a:cubicBezTo>
                  <a:cubicBezTo>
                    <a:pt x="23" y="17"/>
                    <a:pt x="28" y="16"/>
                    <a:pt x="29" y="12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15" y="0"/>
                    <a:pt x="13" y="0"/>
                  </a:cubicBezTo>
                  <a:cubicBezTo>
                    <a:pt x="9" y="0"/>
                    <a:pt x="7" y="3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8"/>
                    <a:pt x="2" y="7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2" y="18"/>
                    <a:pt x="6" y="20"/>
                    <a:pt x="9" y="19"/>
                  </a:cubicBezTo>
                  <a:cubicBezTo>
                    <a:pt x="7" y="21"/>
                    <a:pt x="3" y="25"/>
                    <a:pt x="6" y="27"/>
                  </a:cubicBezTo>
                  <a:cubicBezTo>
                    <a:pt x="8" y="29"/>
                    <a:pt x="12" y="30"/>
                    <a:pt x="14" y="26"/>
                  </a:cubicBezTo>
                  <a:cubicBezTo>
                    <a:pt x="14" y="25"/>
                    <a:pt x="15" y="22"/>
                    <a:pt x="16" y="20"/>
                  </a:cubicBezTo>
                  <a:cubicBezTo>
                    <a:pt x="16" y="20"/>
                    <a:pt x="16" y="21"/>
                    <a:pt x="17" y="21"/>
                  </a:cubicBezTo>
                  <a:cubicBezTo>
                    <a:pt x="18" y="24"/>
                    <a:pt x="19" y="27"/>
                    <a:pt x="22" y="27"/>
                  </a:cubicBezTo>
                  <a:cubicBezTo>
                    <a:pt x="24" y="27"/>
                    <a:pt x="27" y="27"/>
                    <a:pt x="27" y="24"/>
                  </a:cubicBezTo>
                  <a:cubicBezTo>
                    <a:pt x="27" y="22"/>
                    <a:pt x="23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2" y="16"/>
                    <a:pt x="12" y="16"/>
                  </a:cubicBezTo>
                  <a:cubicBezTo>
                    <a:pt x="12" y="15"/>
                    <a:pt x="11" y="15"/>
                    <a:pt x="11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1"/>
                    <a:pt x="14" y="11"/>
                    <a:pt x="15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8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7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364"/>
            <p:cNvSpPr>
              <a:spLocks noEditPoints="1"/>
            </p:cNvSpPr>
            <p:nvPr/>
          </p:nvSpPr>
          <p:spPr bwMode="auto">
            <a:xfrm>
              <a:off x="6678274" y="3145972"/>
              <a:ext cx="74613" cy="77788"/>
            </a:xfrm>
            <a:custGeom>
              <a:avLst/>
              <a:gdLst>
                <a:gd name="T0" fmla="*/ 22 w 29"/>
                <a:gd name="T1" fmla="*/ 18 h 30"/>
                <a:gd name="T2" fmla="*/ 20 w 29"/>
                <a:gd name="T3" fmla="*/ 17 h 30"/>
                <a:gd name="T4" fmla="*/ 29 w 29"/>
                <a:gd name="T5" fmla="*/ 13 h 30"/>
                <a:gd name="T6" fmla="*/ 21 w 29"/>
                <a:gd name="T7" fmla="*/ 7 h 30"/>
                <a:gd name="T8" fmla="*/ 20 w 29"/>
                <a:gd name="T9" fmla="*/ 7 h 30"/>
                <a:gd name="T10" fmla="*/ 20 w 29"/>
                <a:gd name="T11" fmla="*/ 5 h 30"/>
                <a:gd name="T12" fmla="*/ 20 w 29"/>
                <a:gd name="T13" fmla="*/ 4 h 30"/>
                <a:gd name="T14" fmla="*/ 20 w 29"/>
                <a:gd name="T15" fmla="*/ 4 h 30"/>
                <a:gd name="T16" fmla="*/ 13 w 29"/>
                <a:gd name="T17" fmla="*/ 1 h 30"/>
                <a:gd name="T18" fmla="*/ 8 w 29"/>
                <a:gd name="T19" fmla="*/ 9 h 30"/>
                <a:gd name="T20" fmla="*/ 9 w 29"/>
                <a:gd name="T21" fmla="*/ 9 h 30"/>
                <a:gd name="T22" fmla="*/ 7 w 29"/>
                <a:gd name="T23" fmla="*/ 8 h 30"/>
                <a:gd name="T24" fmla="*/ 1 w 29"/>
                <a:gd name="T25" fmla="*/ 9 h 30"/>
                <a:gd name="T26" fmla="*/ 1 w 29"/>
                <a:gd name="T27" fmla="*/ 15 h 30"/>
                <a:gd name="T28" fmla="*/ 9 w 29"/>
                <a:gd name="T29" fmla="*/ 20 h 30"/>
                <a:gd name="T30" fmla="*/ 6 w 29"/>
                <a:gd name="T31" fmla="*/ 27 h 30"/>
                <a:gd name="T32" fmla="*/ 14 w 29"/>
                <a:gd name="T33" fmla="*/ 27 h 30"/>
                <a:gd name="T34" fmla="*/ 16 w 29"/>
                <a:gd name="T35" fmla="*/ 20 h 30"/>
                <a:gd name="T36" fmla="*/ 17 w 29"/>
                <a:gd name="T37" fmla="*/ 22 h 30"/>
                <a:gd name="T38" fmla="*/ 23 w 29"/>
                <a:gd name="T39" fmla="*/ 27 h 30"/>
                <a:gd name="T40" fmla="*/ 27 w 29"/>
                <a:gd name="T41" fmla="*/ 24 h 30"/>
                <a:gd name="T42" fmla="*/ 22 w 29"/>
                <a:gd name="T43" fmla="*/ 18 h 30"/>
                <a:gd name="T44" fmla="*/ 16 w 29"/>
                <a:gd name="T45" fmla="*/ 18 h 30"/>
                <a:gd name="T46" fmla="*/ 15 w 29"/>
                <a:gd name="T47" fmla="*/ 18 h 30"/>
                <a:gd name="T48" fmla="*/ 14 w 29"/>
                <a:gd name="T49" fmla="*/ 18 h 30"/>
                <a:gd name="T50" fmla="*/ 13 w 29"/>
                <a:gd name="T51" fmla="*/ 17 h 30"/>
                <a:gd name="T52" fmla="*/ 12 w 29"/>
                <a:gd name="T53" fmla="*/ 16 h 30"/>
                <a:gd name="T54" fmla="*/ 12 w 29"/>
                <a:gd name="T55" fmla="*/ 15 h 30"/>
                <a:gd name="T56" fmla="*/ 12 w 29"/>
                <a:gd name="T57" fmla="*/ 13 h 30"/>
                <a:gd name="T58" fmla="*/ 14 w 29"/>
                <a:gd name="T59" fmla="*/ 12 h 30"/>
                <a:gd name="T60" fmla="*/ 15 w 29"/>
                <a:gd name="T61" fmla="*/ 12 h 30"/>
                <a:gd name="T62" fmla="*/ 15 w 29"/>
                <a:gd name="T63" fmla="*/ 12 h 30"/>
                <a:gd name="T64" fmla="*/ 17 w 29"/>
                <a:gd name="T65" fmla="*/ 13 h 30"/>
                <a:gd name="T66" fmla="*/ 18 w 29"/>
                <a:gd name="T67" fmla="*/ 15 h 30"/>
                <a:gd name="T68" fmla="*/ 18 w 29"/>
                <a:gd name="T69" fmla="*/ 16 h 30"/>
                <a:gd name="T70" fmla="*/ 17 w 29"/>
                <a:gd name="T71" fmla="*/ 17 h 30"/>
                <a:gd name="T72" fmla="*/ 16 w 29"/>
                <a:gd name="T7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30">
                  <a:moveTo>
                    <a:pt x="22" y="18"/>
                  </a:moveTo>
                  <a:cubicBezTo>
                    <a:pt x="21" y="18"/>
                    <a:pt x="21" y="18"/>
                    <a:pt x="20" y="17"/>
                  </a:cubicBezTo>
                  <a:cubicBezTo>
                    <a:pt x="24" y="17"/>
                    <a:pt x="29" y="16"/>
                    <a:pt x="29" y="13"/>
                  </a:cubicBezTo>
                  <a:cubicBezTo>
                    <a:pt x="29" y="8"/>
                    <a:pt x="25" y="6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1"/>
                    <a:pt x="15" y="1"/>
                    <a:pt x="13" y="1"/>
                  </a:cubicBezTo>
                  <a:cubicBezTo>
                    <a:pt x="10" y="0"/>
                    <a:pt x="7" y="3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2" y="19"/>
                    <a:pt x="6" y="20"/>
                    <a:pt x="9" y="20"/>
                  </a:cubicBezTo>
                  <a:cubicBezTo>
                    <a:pt x="7" y="22"/>
                    <a:pt x="4" y="25"/>
                    <a:pt x="6" y="27"/>
                  </a:cubicBezTo>
                  <a:cubicBezTo>
                    <a:pt x="8" y="29"/>
                    <a:pt x="13" y="30"/>
                    <a:pt x="14" y="27"/>
                  </a:cubicBezTo>
                  <a:cubicBezTo>
                    <a:pt x="15" y="26"/>
                    <a:pt x="16" y="23"/>
                    <a:pt x="16" y="20"/>
                  </a:cubicBezTo>
                  <a:cubicBezTo>
                    <a:pt x="16" y="21"/>
                    <a:pt x="17" y="21"/>
                    <a:pt x="17" y="22"/>
                  </a:cubicBezTo>
                  <a:cubicBezTo>
                    <a:pt x="18" y="24"/>
                    <a:pt x="19" y="27"/>
                    <a:pt x="23" y="27"/>
                  </a:cubicBezTo>
                  <a:cubicBezTo>
                    <a:pt x="24" y="27"/>
                    <a:pt x="28" y="27"/>
                    <a:pt x="27" y="24"/>
                  </a:cubicBezTo>
                  <a:cubicBezTo>
                    <a:pt x="27" y="22"/>
                    <a:pt x="24" y="20"/>
                    <a:pt x="22" y="18"/>
                  </a:cubicBezTo>
                  <a:close/>
                  <a:moveTo>
                    <a:pt x="16" y="18"/>
                  </a:moveTo>
                  <a:cubicBezTo>
                    <a:pt x="16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4" y="18"/>
                    <a:pt x="13" y="18"/>
                    <a:pt x="13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3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6"/>
                    <a:pt x="17" y="16"/>
                    <a:pt x="17" y="17"/>
                  </a:cubicBezTo>
                  <a:cubicBezTo>
                    <a:pt x="17" y="17"/>
                    <a:pt x="17" y="17"/>
                    <a:pt x="16" y="18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365"/>
            <p:cNvSpPr>
              <a:spLocks noEditPoints="1"/>
            </p:cNvSpPr>
            <p:nvPr/>
          </p:nvSpPr>
          <p:spPr bwMode="auto">
            <a:xfrm>
              <a:off x="6702087" y="3025322"/>
              <a:ext cx="77788" cy="77788"/>
            </a:xfrm>
            <a:custGeom>
              <a:avLst/>
              <a:gdLst>
                <a:gd name="T0" fmla="*/ 22 w 30"/>
                <a:gd name="T1" fmla="*/ 18 h 30"/>
                <a:gd name="T2" fmla="*/ 21 w 30"/>
                <a:gd name="T3" fmla="*/ 17 h 30"/>
                <a:gd name="T4" fmla="*/ 29 w 30"/>
                <a:gd name="T5" fmla="*/ 12 h 30"/>
                <a:gd name="T6" fmla="*/ 21 w 30"/>
                <a:gd name="T7" fmla="*/ 7 h 30"/>
                <a:gd name="T8" fmla="*/ 21 w 30"/>
                <a:gd name="T9" fmla="*/ 7 h 30"/>
                <a:gd name="T10" fmla="*/ 20 w 30"/>
                <a:gd name="T11" fmla="*/ 4 h 30"/>
                <a:gd name="T12" fmla="*/ 20 w 30"/>
                <a:gd name="T13" fmla="*/ 3 h 30"/>
                <a:gd name="T14" fmla="*/ 20 w 30"/>
                <a:gd name="T15" fmla="*/ 3 h 30"/>
                <a:gd name="T16" fmla="*/ 13 w 30"/>
                <a:gd name="T17" fmla="*/ 0 h 30"/>
                <a:gd name="T18" fmla="*/ 9 w 30"/>
                <a:gd name="T19" fmla="*/ 9 h 30"/>
                <a:gd name="T20" fmla="*/ 9 w 30"/>
                <a:gd name="T21" fmla="*/ 9 h 30"/>
                <a:gd name="T22" fmla="*/ 7 w 30"/>
                <a:gd name="T23" fmla="*/ 8 h 30"/>
                <a:gd name="T24" fmla="*/ 1 w 30"/>
                <a:gd name="T25" fmla="*/ 9 h 30"/>
                <a:gd name="T26" fmla="*/ 1 w 30"/>
                <a:gd name="T27" fmla="*/ 15 h 30"/>
                <a:gd name="T28" fmla="*/ 9 w 30"/>
                <a:gd name="T29" fmla="*/ 19 h 30"/>
                <a:gd name="T30" fmla="*/ 6 w 30"/>
                <a:gd name="T31" fmla="*/ 27 h 30"/>
                <a:gd name="T32" fmla="*/ 14 w 30"/>
                <a:gd name="T33" fmla="*/ 27 h 30"/>
                <a:gd name="T34" fmla="*/ 16 w 30"/>
                <a:gd name="T35" fmla="*/ 20 h 30"/>
                <a:gd name="T36" fmla="*/ 17 w 30"/>
                <a:gd name="T37" fmla="*/ 21 h 30"/>
                <a:gd name="T38" fmla="*/ 23 w 30"/>
                <a:gd name="T39" fmla="*/ 27 h 30"/>
                <a:gd name="T40" fmla="*/ 28 w 30"/>
                <a:gd name="T41" fmla="*/ 24 h 30"/>
                <a:gd name="T42" fmla="*/ 22 w 30"/>
                <a:gd name="T43" fmla="*/ 18 h 30"/>
                <a:gd name="T44" fmla="*/ 16 w 30"/>
                <a:gd name="T45" fmla="*/ 17 h 30"/>
                <a:gd name="T46" fmla="*/ 15 w 30"/>
                <a:gd name="T47" fmla="*/ 18 h 30"/>
                <a:gd name="T48" fmla="*/ 15 w 30"/>
                <a:gd name="T49" fmla="*/ 18 h 30"/>
                <a:gd name="T50" fmla="*/ 13 w 30"/>
                <a:gd name="T51" fmla="*/ 17 h 30"/>
                <a:gd name="T52" fmla="*/ 12 w 30"/>
                <a:gd name="T53" fmla="*/ 16 h 30"/>
                <a:gd name="T54" fmla="*/ 12 w 30"/>
                <a:gd name="T55" fmla="*/ 14 h 30"/>
                <a:gd name="T56" fmla="*/ 13 w 30"/>
                <a:gd name="T57" fmla="*/ 13 h 30"/>
                <a:gd name="T58" fmla="*/ 14 w 30"/>
                <a:gd name="T59" fmla="*/ 12 h 30"/>
                <a:gd name="T60" fmla="*/ 15 w 30"/>
                <a:gd name="T61" fmla="*/ 12 h 30"/>
                <a:gd name="T62" fmla="*/ 16 w 30"/>
                <a:gd name="T63" fmla="*/ 12 h 30"/>
                <a:gd name="T64" fmla="*/ 17 w 30"/>
                <a:gd name="T65" fmla="*/ 12 h 30"/>
                <a:gd name="T66" fmla="*/ 18 w 30"/>
                <a:gd name="T67" fmla="*/ 15 h 30"/>
                <a:gd name="T68" fmla="*/ 18 w 30"/>
                <a:gd name="T69" fmla="*/ 15 h 30"/>
                <a:gd name="T70" fmla="*/ 17 w 30"/>
                <a:gd name="T71" fmla="*/ 16 h 30"/>
                <a:gd name="T72" fmla="*/ 16 w 30"/>
                <a:gd name="T7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" h="30">
                  <a:moveTo>
                    <a:pt x="22" y="18"/>
                  </a:moveTo>
                  <a:cubicBezTo>
                    <a:pt x="22" y="18"/>
                    <a:pt x="21" y="17"/>
                    <a:pt x="21" y="17"/>
                  </a:cubicBezTo>
                  <a:cubicBezTo>
                    <a:pt x="24" y="17"/>
                    <a:pt x="29" y="16"/>
                    <a:pt x="29" y="12"/>
                  </a:cubicBezTo>
                  <a:cubicBezTo>
                    <a:pt x="30" y="8"/>
                    <a:pt x="25" y="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5" y="1"/>
                    <a:pt x="13" y="0"/>
                  </a:cubicBezTo>
                  <a:cubicBezTo>
                    <a:pt x="10" y="0"/>
                    <a:pt x="7" y="3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5" y="8"/>
                    <a:pt x="2" y="8"/>
                    <a:pt x="1" y="9"/>
                  </a:cubicBezTo>
                  <a:cubicBezTo>
                    <a:pt x="0" y="11"/>
                    <a:pt x="0" y="14"/>
                    <a:pt x="1" y="15"/>
                  </a:cubicBezTo>
                  <a:cubicBezTo>
                    <a:pt x="3" y="19"/>
                    <a:pt x="6" y="20"/>
                    <a:pt x="9" y="19"/>
                  </a:cubicBezTo>
                  <a:cubicBezTo>
                    <a:pt x="8" y="21"/>
                    <a:pt x="4" y="25"/>
                    <a:pt x="6" y="27"/>
                  </a:cubicBezTo>
                  <a:cubicBezTo>
                    <a:pt x="9" y="29"/>
                    <a:pt x="13" y="30"/>
                    <a:pt x="14" y="27"/>
                  </a:cubicBezTo>
                  <a:cubicBezTo>
                    <a:pt x="15" y="25"/>
                    <a:pt x="16" y="23"/>
                    <a:pt x="16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4"/>
                    <a:pt x="20" y="27"/>
                    <a:pt x="23" y="27"/>
                  </a:cubicBezTo>
                  <a:cubicBezTo>
                    <a:pt x="25" y="27"/>
                    <a:pt x="28" y="27"/>
                    <a:pt x="28" y="24"/>
                  </a:cubicBezTo>
                  <a:cubicBezTo>
                    <a:pt x="27" y="22"/>
                    <a:pt x="24" y="19"/>
                    <a:pt x="22" y="18"/>
                  </a:cubicBezTo>
                  <a:close/>
                  <a:moveTo>
                    <a:pt x="16" y="17"/>
                  </a:move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2" y="14"/>
                    <a:pt x="12" y="13"/>
                    <a:pt x="13" y="13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366"/>
            <p:cNvSpPr>
              <a:spLocks noEditPoints="1"/>
            </p:cNvSpPr>
            <p:nvPr/>
          </p:nvSpPr>
          <p:spPr bwMode="auto">
            <a:xfrm>
              <a:off x="7456149" y="4585835"/>
              <a:ext cx="20638" cy="684213"/>
            </a:xfrm>
            <a:custGeom>
              <a:avLst/>
              <a:gdLst>
                <a:gd name="T0" fmla="*/ 4 w 8"/>
                <a:gd name="T1" fmla="*/ 256 h 265"/>
                <a:gd name="T2" fmla="*/ 4 w 8"/>
                <a:gd name="T3" fmla="*/ 265 h 265"/>
                <a:gd name="T4" fmla="*/ 0 w 8"/>
                <a:gd name="T5" fmla="*/ 247 h 265"/>
                <a:gd name="T6" fmla="*/ 8 w 8"/>
                <a:gd name="T7" fmla="*/ 247 h 265"/>
                <a:gd name="T8" fmla="*/ 0 w 8"/>
                <a:gd name="T9" fmla="*/ 248 h 265"/>
                <a:gd name="T10" fmla="*/ 4 w 8"/>
                <a:gd name="T11" fmla="*/ 230 h 265"/>
                <a:gd name="T12" fmla="*/ 4 w 8"/>
                <a:gd name="T13" fmla="*/ 239 h 265"/>
                <a:gd name="T14" fmla="*/ 0 w 8"/>
                <a:gd name="T15" fmla="*/ 221 h 265"/>
                <a:gd name="T16" fmla="*/ 8 w 8"/>
                <a:gd name="T17" fmla="*/ 221 h 265"/>
                <a:gd name="T18" fmla="*/ 0 w 8"/>
                <a:gd name="T19" fmla="*/ 222 h 265"/>
                <a:gd name="T20" fmla="*/ 4 w 8"/>
                <a:gd name="T21" fmla="*/ 204 h 265"/>
                <a:gd name="T22" fmla="*/ 4 w 8"/>
                <a:gd name="T23" fmla="*/ 214 h 265"/>
                <a:gd name="T24" fmla="*/ 0 w 8"/>
                <a:gd name="T25" fmla="*/ 196 h 265"/>
                <a:gd name="T26" fmla="*/ 8 w 8"/>
                <a:gd name="T27" fmla="*/ 196 h 265"/>
                <a:gd name="T28" fmla="*/ 0 w 8"/>
                <a:gd name="T29" fmla="*/ 197 h 265"/>
                <a:gd name="T30" fmla="*/ 4 w 8"/>
                <a:gd name="T31" fmla="*/ 179 h 265"/>
                <a:gd name="T32" fmla="*/ 4 w 8"/>
                <a:gd name="T33" fmla="*/ 188 h 265"/>
                <a:gd name="T34" fmla="*/ 0 w 8"/>
                <a:gd name="T35" fmla="*/ 170 h 265"/>
                <a:gd name="T36" fmla="*/ 8 w 8"/>
                <a:gd name="T37" fmla="*/ 170 h 265"/>
                <a:gd name="T38" fmla="*/ 0 w 8"/>
                <a:gd name="T39" fmla="*/ 171 h 265"/>
                <a:gd name="T40" fmla="*/ 4 w 8"/>
                <a:gd name="T41" fmla="*/ 153 h 265"/>
                <a:gd name="T42" fmla="*/ 4 w 8"/>
                <a:gd name="T43" fmla="*/ 162 h 265"/>
                <a:gd name="T44" fmla="*/ 0 w 8"/>
                <a:gd name="T45" fmla="*/ 144 h 265"/>
                <a:gd name="T46" fmla="*/ 8 w 8"/>
                <a:gd name="T47" fmla="*/ 144 h 265"/>
                <a:gd name="T48" fmla="*/ 0 w 8"/>
                <a:gd name="T49" fmla="*/ 146 h 265"/>
                <a:gd name="T50" fmla="*/ 4 w 8"/>
                <a:gd name="T51" fmla="*/ 128 h 265"/>
                <a:gd name="T52" fmla="*/ 4 w 8"/>
                <a:gd name="T53" fmla="*/ 137 h 265"/>
                <a:gd name="T54" fmla="*/ 0 w 8"/>
                <a:gd name="T55" fmla="*/ 119 h 265"/>
                <a:gd name="T56" fmla="*/ 8 w 8"/>
                <a:gd name="T57" fmla="*/ 119 h 265"/>
                <a:gd name="T58" fmla="*/ 0 w 8"/>
                <a:gd name="T59" fmla="*/ 120 h 265"/>
                <a:gd name="T60" fmla="*/ 4 w 8"/>
                <a:gd name="T61" fmla="*/ 102 h 265"/>
                <a:gd name="T62" fmla="*/ 4 w 8"/>
                <a:gd name="T63" fmla="*/ 111 h 265"/>
                <a:gd name="T64" fmla="*/ 0 w 8"/>
                <a:gd name="T65" fmla="*/ 93 h 265"/>
                <a:gd name="T66" fmla="*/ 8 w 8"/>
                <a:gd name="T67" fmla="*/ 93 h 265"/>
                <a:gd name="T68" fmla="*/ 0 w 8"/>
                <a:gd name="T69" fmla="*/ 94 h 265"/>
                <a:gd name="T70" fmla="*/ 4 w 8"/>
                <a:gd name="T71" fmla="*/ 76 h 265"/>
                <a:gd name="T72" fmla="*/ 4 w 8"/>
                <a:gd name="T73" fmla="*/ 86 h 265"/>
                <a:gd name="T74" fmla="*/ 0 w 8"/>
                <a:gd name="T75" fmla="*/ 68 h 265"/>
                <a:gd name="T76" fmla="*/ 8 w 8"/>
                <a:gd name="T77" fmla="*/ 68 h 265"/>
                <a:gd name="T78" fmla="*/ 0 w 8"/>
                <a:gd name="T79" fmla="*/ 69 h 265"/>
                <a:gd name="T80" fmla="*/ 4 w 8"/>
                <a:gd name="T81" fmla="*/ 51 h 265"/>
                <a:gd name="T82" fmla="*/ 4 w 8"/>
                <a:gd name="T83" fmla="*/ 60 h 265"/>
                <a:gd name="T84" fmla="*/ 0 w 8"/>
                <a:gd name="T85" fmla="*/ 42 h 265"/>
                <a:gd name="T86" fmla="*/ 8 w 8"/>
                <a:gd name="T87" fmla="*/ 42 h 265"/>
                <a:gd name="T88" fmla="*/ 0 w 8"/>
                <a:gd name="T89" fmla="*/ 43 h 265"/>
                <a:gd name="T90" fmla="*/ 4 w 8"/>
                <a:gd name="T91" fmla="*/ 25 h 265"/>
                <a:gd name="T92" fmla="*/ 4 w 8"/>
                <a:gd name="T93" fmla="*/ 34 h 265"/>
                <a:gd name="T94" fmla="*/ 0 w 8"/>
                <a:gd name="T95" fmla="*/ 16 h 265"/>
                <a:gd name="T96" fmla="*/ 8 w 8"/>
                <a:gd name="T97" fmla="*/ 16 h 265"/>
                <a:gd name="T98" fmla="*/ 0 w 8"/>
                <a:gd name="T99" fmla="*/ 18 h 265"/>
                <a:gd name="T100" fmla="*/ 4 w 8"/>
                <a:gd name="T101" fmla="*/ 0 h 265"/>
                <a:gd name="T102" fmla="*/ 4 w 8"/>
                <a:gd name="T103" fmla="*/ 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265">
                  <a:moveTo>
                    <a:pt x="0" y="261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57"/>
                    <a:pt x="2" y="256"/>
                    <a:pt x="4" y="256"/>
                  </a:cubicBezTo>
                  <a:cubicBezTo>
                    <a:pt x="4" y="256"/>
                    <a:pt x="4" y="256"/>
                    <a:pt x="4" y="256"/>
                  </a:cubicBezTo>
                  <a:cubicBezTo>
                    <a:pt x="7" y="256"/>
                    <a:pt x="8" y="257"/>
                    <a:pt x="8" y="260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8" y="261"/>
                    <a:pt x="8" y="261"/>
                    <a:pt x="8" y="261"/>
                  </a:cubicBezTo>
                  <a:cubicBezTo>
                    <a:pt x="8" y="263"/>
                    <a:pt x="7" y="265"/>
                    <a:pt x="4" y="265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2" y="265"/>
                    <a:pt x="0" y="263"/>
                    <a:pt x="0" y="261"/>
                  </a:cubicBezTo>
                  <a:close/>
                  <a:moveTo>
                    <a:pt x="0" y="248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2" y="243"/>
                    <a:pt x="4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7" y="243"/>
                    <a:pt x="8" y="245"/>
                    <a:pt x="8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50"/>
                    <a:pt x="7" y="252"/>
                    <a:pt x="4" y="252"/>
                  </a:cubicBezTo>
                  <a:cubicBezTo>
                    <a:pt x="4" y="252"/>
                    <a:pt x="4" y="252"/>
                    <a:pt x="4" y="252"/>
                  </a:cubicBezTo>
                  <a:cubicBezTo>
                    <a:pt x="2" y="252"/>
                    <a:pt x="0" y="250"/>
                    <a:pt x="0" y="248"/>
                  </a:cubicBezTo>
                  <a:close/>
                  <a:moveTo>
                    <a:pt x="0" y="235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2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7" y="230"/>
                    <a:pt x="8" y="232"/>
                    <a:pt x="8" y="234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7"/>
                    <a:pt x="7" y="239"/>
                    <a:pt x="4" y="239"/>
                  </a:cubicBezTo>
                  <a:cubicBezTo>
                    <a:pt x="4" y="239"/>
                    <a:pt x="4" y="239"/>
                    <a:pt x="4" y="239"/>
                  </a:cubicBezTo>
                  <a:cubicBezTo>
                    <a:pt x="2" y="239"/>
                    <a:pt x="0" y="237"/>
                    <a:pt x="0" y="235"/>
                  </a:cubicBezTo>
                  <a:close/>
                  <a:moveTo>
                    <a:pt x="0" y="22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2" y="217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7" y="217"/>
                    <a:pt x="8" y="219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5"/>
                    <a:pt x="7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2" y="226"/>
                    <a:pt x="0" y="225"/>
                    <a:pt x="0" y="222"/>
                  </a:cubicBezTo>
                  <a:close/>
                  <a:moveTo>
                    <a:pt x="0" y="21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206"/>
                    <a:pt x="2" y="204"/>
                    <a:pt x="4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7" y="204"/>
                    <a:pt x="8" y="206"/>
                    <a:pt x="8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2"/>
                    <a:pt x="7" y="214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2" y="214"/>
                    <a:pt x="0" y="212"/>
                    <a:pt x="0" y="210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3"/>
                    <a:pt x="2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7" y="192"/>
                    <a:pt x="8" y="193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9"/>
                    <a:pt x="7" y="201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01"/>
                    <a:pt x="0" y="199"/>
                    <a:pt x="0" y="197"/>
                  </a:cubicBezTo>
                  <a:close/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2" y="179"/>
                    <a:pt x="4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7" y="179"/>
                    <a:pt x="8" y="181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7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88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2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7" y="166"/>
                    <a:pt x="8" y="168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3"/>
                    <a:pt x="7" y="175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2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7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7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7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7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7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7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7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7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7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7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7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7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7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7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7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7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7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7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7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7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7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367"/>
            <p:cNvSpPr>
              <a:spLocks noEditPoints="1"/>
            </p:cNvSpPr>
            <p:nvPr/>
          </p:nvSpPr>
          <p:spPr bwMode="auto">
            <a:xfrm>
              <a:off x="7408524" y="4585835"/>
              <a:ext cx="20638" cy="419100"/>
            </a:xfrm>
            <a:custGeom>
              <a:avLst/>
              <a:gdLst>
                <a:gd name="T0" fmla="*/ 4 w 8"/>
                <a:gd name="T1" fmla="*/ 153 h 162"/>
                <a:gd name="T2" fmla="*/ 8 w 8"/>
                <a:gd name="T3" fmla="*/ 157 h 162"/>
                <a:gd name="T4" fmla="*/ 4 w 8"/>
                <a:gd name="T5" fmla="*/ 162 h 162"/>
                <a:gd name="T6" fmla="*/ 0 w 8"/>
                <a:gd name="T7" fmla="*/ 144 h 162"/>
                <a:gd name="T8" fmla="*/ 8 w 8"/>
                <a:gd name="T9" fmla="*/ 144 h 162"/>
                <a:gd name="T10" fmla="*/ 4 w 8"/>
                <a:gd name="T11" fmla="*/ 150 h 162"/>
                <a:gd name="T12" fmla="*/ 0 w 8"/>
                <a:gd name="T13" fmla="*/ 133 h 162"/>
                <a:gd name="T14" fmla="*/ 4 w 8"/>
                <a:gd name="T15" fmla="*/ 128 h 162"/>
                <a:gd name="T16" fmla="*/ 8 w 8"/>
                <a:gd name="T17" fmla="*/ 133 h 162"/>
                <a:gd name="T18" fmla="*/ 0 w 8"/>
                <a:gd name="T19" fmla="*/ 133 h 162"/>
                <a:gd name="T20" fmla="*/ 4 w 8"/>
                <a:gd name="T21" fmla="*/ 115 h 162"/>
                <a:gd name="T22" fmla="*/ 8 w 8"/>
                <a:gd name="T23" fmla="*/ 119 h 162"/>
                <a:gd name="T24" fmla="*/ 4 w 8"/>
                <a:gd name="T25" fmla="*/ 124 h 162"/>
                <a:gd name="T26" fmla="*/ 0 w 8"/>
                <a:gd name="T27" fmla="*/ 106 h 162"/>
                <a:gd name="T28" fmla="*/ 8 w 8"/>
                <a:gd name="T29" fmla="*/ 106 h 162"/>
                <a:gd name="T30" fmla="*/ 4 w 8"/>
                <a:gd name="T31" fmla="*/ 111 h 162"/>
                <a:gd name="T32" fmla="*/ 0 w 8"/>
                <a:gd name="T33" fmla="*/ 94 h 162"/>
                <a:gd name="T34" fmla="*/ 4 w 8"/>
                <a:gd name="T35" fmla="*/ 89 h 162"/>
                <a:gd name="T36" fmla="*/ 8 w 8"/>
                <a:gd name="T37" fmla="*/ 94 h 162"/>
                <a:gd name="T38" fmla="*/ 0 w 8"/>
                <a:gd name="T39" fmla="*/ 94 h 162"/>
                <a:gd name="T40" fmla="*/ 4 w 8"/>
                <a:gd name="T41" fmla="*/ 76 h 162"/>
                <a:gd name="T42" fmla="*/ 8 w 8"/>
                <a:gd name="T43" fmla="*/ 80 h 162"/>
                <a:gd name="T44" fmla="*/ 4 w 8"/>
                <a:gd name="T45" fmla="*/ 86 h 162"/>
                <a:gd name="T46" fmla="*/ 0 w 8"/>
                <a:gd name="T47" fmla="*/ 68 h 162"/>
                <a:gd name="T48" fmla="*/ 8 w 8"/>
                <a:gd name="T49" fmla="*/ 68 h 162"/>
                <a:gd name="T50" fmla="*/ 4 w 8"/>
                <a:gd name="T51" fmla="*/ 73 h 162"/>
                <a:gd name="T52" fmla="*/ 0 w 8"/>
                <a:gd name="T53" fmla="*/ 56 h 162"/>
                <a:gd name="T54" fmla="*/ 4 w 8"/>
                <a:gd name="T55" fmla="*/ 51 h 162"/>
                <a:gd name="T56" fmla="*/ 8 w 8"/>
                <a:gd name="T57" fmla="*/ 56 h 162"/>
                <a:gd name="T58" fmla="*/ 0 w 8"/>
                <a:gd name="T59" fmla="*/ 56 h 162"/>
                <a:gd name="T60" fmla="*/ 4 w 8"/>
                <a:gd name="T61" fmla="*/ 38 h 162"/>
                <a:gd name="T62" fmla="*/ 8 w 8"/>
                <a:gd name="T63" fmla="*/ 42 h 162"/>
                <a:gd name="T64" fmla="*/ 4 w 8"/>
                <a:gd name="T65" fmla="*/ 47 h 162"/>
                <a:gd name="T66" fmla="*/ 0 w 8"/>
                <a:gd name="T67" fmla="*/ 29 h 162"/>
                <a:gd name="T68" fmla="*/ 8 w 8"/>
                <a:gd name="T69" fmla="*/ 29 h 162"/>
                <a:gd name="T70" fmla="*/ 4 w 8"/>
                <a:gd name="T71" fmla="*/ 34 h 162"/>
                <a:gd name="T72" fmla="*/ 0 w 8"/>
                <a:gd name="T73" fmla="*/ 18 h 162"/>
                <a:gd name="T74" fmla="*/ 4 w 8"/>
                <a:gd name="T75" fmla="*/ 12 h 162"/>
                <a:gd name="T76" fmla="*/ 8 w 8"/>
                <a:gd name="T77" fmla="*/ 18 h 162"/>
                <a:gd name="T78" fmla="*/ 0 w 8"/>
                <a:gd name="T79" fmla="*/ 18 h 162"/>
                <a:gd name="T80" fmla="*/ 4 w 8"/>
                <a:gd name="T81" fmla="*/ 0 h 162"/>
                <a:gd name="T82" fmla="*/ 8 w 8"/>
                <a:gd name="T83" fmla="*/ 4 h 162"/>
                <a:gd name="T84" fmla="*/ 4 w 8"/>
                <a:gd name="T85" fmla="*/ 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162"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6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6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6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6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6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6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6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6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6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6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368"/>
            <p:cNvSpPr>
              <a:spLocks noEditPoints="1"/>
            </p:cNvSpPr>
            <p:nvPr/>
          </p:nvSpPr>
          <p:spPr bwMode="auto">
            <a:xfrm>
              <a:off x="7516474" y="4592185"/>
              <a:ext cx="9525" cy="558800"/>
            </a:xfrm>
            <a:custGeom>
              <a:avLst/>
              <a:gdLst>
                <a:gd name="T0" fmla="*/ 2 w 4"/>
                <a:gd name="T1" fmla="*/ 212 h 217"/>
                <a:gd name="T2" fmla="*/ 2 w 4"/>
                <a:gd name="T3" fmla="*/ 217 h 217"/>
                <a:gd name="T4" fmla="*/ 0 w 4"/>
                <a:gd name="T5" fmla="*/ 205 h 217"/>
                <a:gd name="T6" fmla="*/ 4 w 4"/>
                <a:gd name="T7" fmla="*/ 205 h 217"/>
                <a:gd name="T8" fmla="*/ 0 w 4"/>
                <a:gd name="T9" fmla="*/ 206 h 217"/>
                <a:gd name="T10" fmla="*/ 2 w 4"/>
                <a:gd name="T11" fmla="*/ 194 h 217"/>
                <a:gd name="T12" fmla="*/ 2 w 4"/>
                <a:gd name="T13" fmla="*/ 199 h 217"/>
                <a:gd name="T14" fmla="*/ 0 w 4"/>
                <a:gd name="T15" fmla="*/ 187 h 217"/>
                <a:gd name="T16" fmla="*/ 4 w 4"/>
                <a:gd name="T17" fmla="*/ 187 h 217"/>
                <a:gd name="T18" fmla="*/ 0 w 4"/>
                <a:gd name="T19" fmla="*/ 188 h 217"/>
                <a:gd name="T20" fmla="*/ 2 w 4"/>
                <a:gd name="T21" fmla="*/ 176 h 217"/>
                <a:gd name="T22" fmla="*/ 2 w 4"/>
                <a:gd name="T23" fmla="*/ 181 h 217"/>
                <a:gd name="T24" fmla="*/ 0 w 4"/>
                <a:gd name="T25" fmla="*/ 170 h 217"/>
                <a:gd name="T26" fmla="*/ 4 w 4"/>
                <a:gd name="T27" fmla="*/ 170 h 217"/>
                <a:gd name="T28" fmla="*/ 0 w 4"/>
                <a:gd name="T29" fmla="*/ 171 h 217"/>
                <a:gd name="T30" fmla="*/ 2 w 4"/>
                <a:gd name="T31" fmla="*/ 159 h 217"/>
                <a:gd name="T32" fmla="*/ 2 w 4"/>
                <a:gd name="T33" fmla="*/ 164 h 217"/>
                <a:gd name="T34" fmla="*/ 0 w 4"/>
                <a:gd name="T35" fmla="*/ 152 h 217"/>
                <a:gd name="T36" fmla="*/ 4 w 4"/>
                <a:gd name="T37" fmla="*/ 152 h 217"/>
                <a:gd name="T38" fmla="*/ 0 w 4"/>
                <a:gd name="T39" fmla="*/ 153 h 217"/>
                <a:gd name="T40" fmla="*/ 2 w 4"/>
                <a:gd name="T41" fmla="*/ 141 h 217"/>
                <a:gd name="T42" fmla="*/ 2 w 4"/>
                <a:gd name="T43" fmla="*/ 146 h 217"/>
                <a:gd name="T44" fmla="*/ 0 w 4"/>
                <a:gd name="T45" fmla="*/ 134 h 217"/>
                <a:gd name="T46" fmla="*/ 4 w 4"/>
                <a:gd name="T47" fmla="*/ 134 h 217"/>
                <a:gd name="T48" fmla="*/ 0 w 4"/>
                <a:gd name="T49" fmla="*/ 135 h 217"/>
                <a:gd name="T50" fmla="*/ 2 w 4"/>
                <a:gd name="T51" fmla="*/ 123 h 217"/>
                <a:gd name="T52" fmla="*/ 2 w 4"/>
                <a:gd name="T53" fmla="*/ 128 h 217"/>
                <a:gd name="T54" fmla="*/ 0 w 4"/>
                <a:gd name="T55" fmla="*/ 117 h 217"/>
                <a:gd name="T56" fmla="*/ 4 w 4"/>
                <a:gd name="T57" fmla="*/ 117 h 217"/>
                <a:gd name="T58" fmla="*/ 0 w 4"/>
                <a:gd name="T59" fmla="*/ 118 h 217"/>
                <a:gd name="T60" fmla="*/ 2 w 4"/>
                <a:gd name="T61" fmla="*/ 106 h 217"/>
                <a:gd name="T62" fmla="*/ 2 w 4"/>
                <a:gd name="T63" fmla="*/ 111 h 217"/>
                <a:gd name="T64" fmla="*/ 0 w 4"/>
                <a:gd name="T65" fmla="*/ 99 h 217"/>
                <a:gd name="T66" fmla="*/ 4 w 4"/>
                <a:gd name="T67" fmla="*/ 99 h 217"/>
                <a:gd name="T68" fmla="*/ 0 w 4"/>
                <a:gd name="T69" fmla="*/ 100 h 217"/>
                <a:gd name="T70" fmla="*/ 2 w 4"/>
                <a:gd name="T71" fmla="*/ 88 h 217"/>
                <a:gd name="T72" fmla="*/ 2 w 4"/>
                <a:gd name="T73" fmla="*/ 93 h 217"/>
                <a:gd name="T74" fmla="*/ 0 w 4"/>
                <a:gd name="T75" fmla="*/ 81 h 217"/>
                <a:gd name="T76" fmla="*/ 4 w 4"/>
                <a:gd name="T77" fmla="*/ 81 h 217"/>
                <a:gd name="T78" fmla="*/ 0 w 4"/>
                <a:gd name="T79" fmla="*/ 82 h 217"/>
                <a:gd name="T80" fmla="*/ 2 w 4"/>
                <a:gd name="T81" fmla="*/ 70 h 217"/>
                <a:gd name="T82" fmla="*/ 2 w 4"/>
                <a:gd name="T83" fmla="*/ 75 h 217"/>
                <a:gd name="T84" fmla="*/ 0 w 4"/>
                <a:gd name="T85" fmla="*/ 63 h 217"/>
                <a:gd name="T86" fmla="*/ 4 w 4"/>
                <a:gd name="T87" fmla="*/ 63 h 217"/>
                <a:gd name="T88" fmla="*/ 0 w 4"/>
                <a:gd name="T89" fmla="*/ 65 h 217"/>
                <a:gd name="T90" fmla="*/ 2 w 4"/>
                <a:gd name="T91" fmla="*/ 53 h 217"/>
                <a:gd name="T92" fmla="*/ 2 w 4"/>
                <a:gd name="T93" fmla="*/ 58 h 217"/>
                <a:gd name="T94" fmla="*/ 0 w 4"/>
                <a:gd name="T95" fmla="*/ 46 h 217"/>
                <a:gd name="T96" fmla="*/ 4 w 4"/>
                <a:gd name="T97" fmla="*/ 46 h 217"/>
                <a:gd name="T98" fmla="*/ 0 w 4"/>
                <a:gd name="T99" fmla="*/ 47 h 217"/>
                <a:gd name="T100" fmla="*/ 2 w 4"/>
                <a:gd name="T101" fmla="*/ 35 h 217"/>
                <a:gd name="T102" fmla="*/ 2 w 4"/>
                <a:gd name="T103" fmla="*/ 40 h 217"/>
                <a:gd name="T104" fmla="*/ 0 w 4"/>
                <a:gd name="T105" fmla="*/ 28 h 217"/>
                <a:gd name="T106" fmla="*/ 4 w 4"/>
                <a:gd name="T107" fmla="*/ 28 h 217"/>
                <a:gd name="T108" fmla="*/ 0 w 4"/>
                <a:gd name="T109" fmla="*/ 29 h 217"/>
                <a:gd name="T110" fmla="*/ 2 w 4"/>
                <a:gd name="T111" fmla="*/ 17 h 217"/>
                <a:gd name="T112" fmla="*/ 2 w 4"/>
                <a:gd name="T113" fmla="*/ 22 h 217"/>
                <a:gd name="T114" fmla="*/ 0 w 4"/>
                <a:gd name="T115" fmla="*/ 10 h 217"/>
                <a:gd name="T116" fmla="*/ 4 w 4"/>
                <a:gd name="T117" fmla="*/ 10 h 217"/>
                <a:gd name="T118" fmla="*/ 0 w 4"/>
                <a:gd name="T119" fmla="*/ 12 h 217"/>
                <a:gd name="T120" fmla="*/ 2 w 4"/>
                <a:gd name="T121" fmla="*/ 0 h 217"/>
                <a:gd name="T122" fmla="*/ 2 w 4"/>
                <a:gd name="T123" fmla="*/ 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" h="217">
                  <a:moveTo>
                    <a:pt x="0" y="215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0" y="213"/>
                    <a:pt x="1" y="212"/>
                    <a:pt x="2" y="212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3" y="212"/>
                    <a:pt x="4" y="213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216"/>
                    <a:pt x="3" y="217"/>
                    <a:pt x="2" y="217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1" y="217"/>
                    <a:pt x="0" y="216"/>
                    <a:pt x="0" y="215"/>
                  </a:cubicBezTo>
                  <a:close/>
                  <a:moveTo>
                    <a:pt x="0" y="20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04"/>
                    <a:pt x="1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4" y="204"/>
                    <a:pt x="4" y="205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4" y="207"/>
                    <a:pt x="3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1" y="208"/>
                    <a:pt x="0" y="207"/>
                    <a:pt x="0" y="206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194"/>
                    <a:pt x="2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3" y="194"/>
                    <a:pt x="4" y="195"/>
                    <a:pt x="4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8"/>
                    <a:pt x="3" y="199"/>
                    <a:pt x="2" y="199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" y="199"/>
                    <a:pt x="0" y="198"/>
                    <a:pt x="0" y="197"/>
                  </a:cubicBezTo>
                  <a:close/>
                  <a:moveTo>
                    <a:pt x="0" y="188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6"/>
                    <a:pt x="1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3" y="185"/>
                    <a:pt x="4" y="186"/>
                    <a:pt x="4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" y="190"/>
                    <a:pt x="0" y="189"/>
                    <a:pt x="0" y="188"/>
                  </a:cubicBezTo>
                  <a:close/>
                  <a:moveTo>
                    <a:pt x="0" y="18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7"/>
                    <a:pt x="1" y="176"/>
                    <a:pt x="2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3" y="176"/>
                    <a:pt x="4" y="177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1"/>
                    <a:pt x="3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0" y="181"/>
                    <a:pt x="0" y="180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1" y="168"/>
                    <a:pt x="2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3" y="168"/>
                    <a:pt x="4" y="168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2"/>
                    <a:pt x="3" y="173"/>
                    <a:pt x="2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1" y="173"/>
                    <a:pt x="0" y="172"/>
                    <a:pt x="0" y="171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1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3" y="159"/>
                    <a:pt x="4" y="160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3"/>
                    <a:pt x="3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4"/>
                    <a:pt x="0" y="163"/>
                    <a:pt x="0" y="162"/>
                  </a:cubicBezTo>
                  <a:close/>
                  <a:moveTo>
                    <a:pt x="0" y="153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1"/>
                    <a:pt x="1" y="150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50"/>
                    <a:pt x="4" y="151"/>
                    <a:pt x="4" y="15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4"/>
                    <a:pt x="3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1" y="155"/>
                    <a:pt x="0" y="154"/>
                    <a:pt x="0" y="153"/>
                  </a:cubicBezTo>
                  <a:close/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1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1" y="137"/>
                    <a:pt x="0" y="136"/>
                    <a:pt x="0" y="135"/>
                  </a:cubicBezTo>
                  <a:close/>
                  <a:moveTo>
                    <a:pt x="0" y="127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0" y="128"/>
                    <a:pt x="0" y="127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1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1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369"/>
            <p:cNvSpPr>
              <a:spLocks noEditPoints="1"/>
            </p:cNvSpPr>
            <p:nvPr/>
          </p:nvSpPr>
          <p:spPr bwMode="auto">
            <a:xfrm>
              <a:off x="7626012" y="4592185"/>
              <a:ext cx="11113" cy="649288"/>
            </a:xfrm>
            <a:custGeom>
              <a:avLst/>
              <a:gdLst>
                <a:gd name="T0" fmla="*/ 4 w 4"/>
                <a:gd name="T1" fmla="*/ 249 h 252"/>
                <a:gd name="T2" fmla="*/ 0 w 4"/>
                <a:gd name="T3" fmla="*/ 250 h 252"/>
                <a:gd name="T4" fmla="*/ 4 w 4"/>
                <a:gd name="T5" fmla="*/ 240 h 252"/>
                <a:gd name="T6" fmla="*/ 0 w 4"/>
                <a:gd name="T7" fmla="*/ 241 h 252"/>
                <a:gd name="T8" fmla="*/ 4 w 4"/>
                <a:gd name="T9" fmla="*/ 231 h 252"/>
                <a:gd name="T10" fmla="*/ 0 w 4"/>
                <a:gd name="T11" fmla="*/ 233 h 252"/>
                <a:gd name="T12" fmla="*/ 4 w 4"/>
                <a:gd name="T13" fmla="*/ 223 h 252"/>
                <a:gd name="T14" fmla="*/ 0 w 4"/>
                <a:gd name="T15" fmla="*/ 224 h 252"/>
                <a:gd name="T16" fmla="*/ 4 w 4"/>
                <a:gd name="T17" fmla="*/ 214 h 252"/>
                <a:gd name="T18" fmla="*/ 0 w 4"/>
                <a:gd name="T19" fmla="*/ 215 h 252"/>
                <a:gd name="T20" fmla="*/ 4 w 4"/>
                <a:gd name="T21" fmla="*/ 205 h 252"/>
                <a:gd name="T22" fmla="*/ 0 w 4"/>
                <a:gd name="T23" fmla="*/ 206 h 252"/>
                <a:gd name="T24" fmla="*/ 4 w 4"/>
                <a:gd name="T25" fmla="*/ 196 h 252"/>
                <a:gd name="T26" fmla="*/ 0 w 4"/>
                <a:gd name="T27" fmla="*/ 197 h 252"/>
                <a:gd name="T28" fmla="*/ 4 w 4"/>
                <a:gd name="T29" fmla="*/ 187 h 252"/>
                <a:gd name="T30" fmla="*/ 0 w 4"/>
                <a:gd name="T31" fmla="*/ 188 h 252"/>
                <a:gd name="T32" fmla="*/ 4 w 4"/>
                <a:gd name="T33" fmla="*/ 178 h 252"/>
                <a:gd name="T34" fmla="*/ 0 w 4"/>
                <a:gd name="T35" fmla="*/ 180 h 252"/>
                <a:gd name="T36" fmla="*/ 4 w 4"/>
                <a:gd name="T37" fmla="*/ 170 h 252"/>
                <a:gd name="T38" fmla="*/ 0 w 4"/>
                <a:gd name="T39" fmla="*/ 171 h 252"/>
                <a:gd name="T40" fmla="*/ 4 w 4"/>
                <a:gd name="T41" fmla="*/ 161 h 252"/>
                <a:gd name="T42" fmla="*/ 0 w 4"/>
                <a:gd name="T43" fmla="*/ 162 h 252"/>
                <a:gd name="T44" fmla="*/ 4 w 4"/>
                <a:gd name="T45" fmla="*/ 152 h 252"/>
                <a:gd name="T46" fmla="*/ 0 w 4"/>
                <a:gd name="T47" fmla="*/ 153 h 252"/>
                <a:gd name="T48" fmla="*/ 4 w 4"/>
                <a:gd name="T49" fmla="*/ 143 h 252"/>
                <a:gd name="T50" fmla="*/ 0 w 4"/>
                <a:gd name="T51" fmla="*/ 144 h 252"/>
                <a:gd name="T52" fmla="*/ 4 w 4"/>
                <a:gd name="T53" fmla="*/ 134 h 252"/>
                <a:gd name="T54" fmla="*/ 0 w 4"/>
                <a:gd name="T55" fmla="*/ 135 h 252"/>
                <a:gd name="T56" fmla="*/ 4 w 4"/>
                <a:gd name="T57" fmla="*/ 125 h 252"/>
                <a:gd name="T58" fmla="*/ 0 w 4"/>
                <a:gd name="T59" fmla="*/ 126 h 252"/>
                <a:gd name="T60" fmla="*/ 4 w 4"/>
                <a:gd name="T61" fmla="*/ 117 h 252"/>
                <a:gd name="T62" fmla="*/ 0 w 4"/>
                <a:gd name="T63" fmla="*/ 118 h 252"/>
                <a:gd name="T64" fmla="*/ 4 w 4"/>
                <a:gd name="T65" fmla="*/ 108 h 252"/>
                <a:gd name="T66" fmla="*/ 0 w 4"/>
                <a:gd name="T67" fmla="*/ 109 h 252"/>
                <a:gd name="T68" fmla="*/ 4 w 4"/>
                <a:gd name="T69" fmla="*/ 99 h 252"/>
                <a:gd name="T70" fmla="*/ 0 w 4"/>
                <a:gd name="T71" fmla="*/ 100 h 252"/>
                <a:gd name="T72" fmla="*/ 4 w 4"/>
                <a:gd name="T73" fmla="*/ 90 h 252"/>
                <a:gd name="T74" fmla="*/ 0 w 4"/>
                <a:gd name="T75" fmla="*/ 91 h 252"/>
                <a:gd name="T76" fmla="*/ 4 w 4"/>
                <a:gd name="T77" fmla="*/ 81 h 252"/>
                <a:gd name="T78" fmla="*/ 0 w 4"/>
                <a:gd name="T79" fmla="*/ 82 h 252"/>
                <a:gd name="T80" fmla="*/ 4 w 4"/>
                <a:gd name="T81" fmla="*/ 72 h 252"/>
                <a:gd name="T82" fmla="*/ 0 w 4"/>
                <a:gd name="T83" fmla="*/ 73 h 252"/>
                <a:gd name="T84" fmla="*/ 4 w 4"/>
                <a:gd name="T85" fmla="*/ 63 h 252"/>
                <a:gd name="T86" fmla="*/ 0 w 4"/>
                <a:gd name="T87" fmla="*/ 65 h 252"/>
                <a:gd name="T88" fmla="*/ 4 w 4"/>
                <a:gd name="T89" fmla="*/ 55 h 252"/>
                <a:gd name="T90" fmla="*/ 0 w 4"/>
                <a:gd name="T91" fmla="*/ 56 h 252"/>
                <a:gd name="T92" fmla="*/ 4 w 4"/>
                <a:gd name="T93" fmla="*/ 46 h 252"/>
                <a:gd name="T94" fmla="*/ 0 w 4"/>
                <a:gd name="T95" fmla="*/ 47 h 252"/>
                <a:gd name="T96" fmla="*/ 4 w 4"/>
                <a:gd name="T97" fmla="*/ 37 h 252"/>
                <a:gd name="T98" fmla="*/ 0 w 4"/>
                <a:gd name="T99" fmla="*/ 38 h 252"/>
                <a:gd name="T100" fmla="*/ 4 w 4"/>
                <a:gd name="T101" fmla="*/ 28 h 252"/>
                <a:gd name="T102" fmla="*/ 0 w 4"/>
                <a:gd name="T103" fmla="*/ 29 h 252"/>
                <a:gd name="T104" fmla="*/ 4 w 4"/>
                <a:gd name="T105" fmla="*/ 19 h 252"/>
                <a:gd name="T106" fmla="*/ 0 w 4"/>
                <a:gd name="T107" fmla="*/ 20 h 252"/>
                <a:gd name="T108" fmla="*/ 4 w 4"/>
                <a:gd name="T109" fmla="*/ 10 h 252"/>
                <a:gd name="T110" fmla="*/ 0 w 4"/>
                <a:gd name="T111" fmla="*/ 12 h 252"/>
                <a:gd name="T112" fmla="*/ 4 w 4"/>
                <a:gd name="T113" fmla="*/ 2 h 252"/>
                <a:gd name="T114" fmla="*/ 0 w 4"/>
                <a:gd name="T115" fmla="*/ 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252">
                  <a:moveTo>
                    <a:pt x="0" y="250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0" y="248"/>
                    <a:pt x="1" y="247"/>
                    <a:pt x="2" y="247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3" y="247"/>
                    <a:pt x="4" y="248"/>
                    <a:pt x="4" y="249"/>
                  </a:cubicBezTo>
                  <a:cubicBezTo>
                    <a:pt x="4" y="249"/>
                    <a:pt x="4" y="249"/>
                    <a:pt x="4" y="249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4" y="251"/>
                    <a:pt x="3" y="252"/>
                    <a:pt x="2" y="252"/>
                  </a:cubicBezTo>
                  <a:cubicBezTo>
                    <a:pt x="2" y="252"/>
                    <a:pt x="2" y="252"/>
                    <a:pt x="2" y="252"/>
                  </a:cubicBezTo>
                  <a:cubicBezTo>
                    <a:pt x="1" y="252"/>
                    <a:pt x="0" y="251"/>
                    <a:pt x="0" y="250"/>
                  </a:cubicBezTo>
                  <a:close/>
                  <a:moveTo>
                    <a:pt x="0" y="241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0" y="239"/>
                    <a:pt x="1" y="238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3" y="238"/>
                    <a:pt x="4" y="239"/>
                    <a:pt x="4" y="240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4" y="242"/>
                    <a:pt x="3" y="243"/>
                    <a:pt x="2" y="24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1" y="243"/>
                    <a:pt x="0" y="242"/>
                    <a:pt x="0" y="241"/>
                  </a:cubicBezTo>
                  <a:close/>
                  <a:moveTo>
                    <a:pt x="0" y="233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0" y="230"/>
                    <a:pt x="1" y="229"/>
                    <a:pt x="2" y="229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3" y="229"/>
                    <a:pt x="4" y="230"/>
                    <a:pt x="4" y="231"/>
                  </a:cubicBezTo>
                  <a:cubicBezTo>
                    <a:pt x="4" y="231"/>
                    <a:pt x="4" y="231"/>
                    <a:pt x="4" y="231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4" y="234"/>
                    <a:pt x="3" y="234"/>
                    <a:pt x="2" y="234"/>
                  </a:cubicBezTo>
                  <a:cubicBezTo>
                    <a:pt x="2" y="234"/>
                    <a:pt x="2" y="234"/>
                    <a:pt x="2" y="234"/>
                  </a:cubicBezTo>
                  <a:cubicBezTo>
                    <a:pt x="1" y="234"/>
                    <a:pt x="0" y="234"/>
                    <a:pt x="0" y="233"/>
                  </a:cubicBezTo>
                  <a:close/>
                  <a:moveTo>
                    <a:pt x="0" y="224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1"/>
                    <a:pt x="1" y="221"/>
                    <a:pt x="2" y="221"/>
                  </a:cubicBezTo>
                  <a:cubicBezTo>
                    <a:pt x="2" y="221"/>
                    <a:pt x="2" y="221"/>
                    <a:pt x="2" y="221"/>
                  </a:cubicBezTo>
                  <a:cubicBezTo>
                    <a:pt x="3" y="221"/>
                    <a:pt x="4" y="221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4" y="225"/>
                    <a:pt x="3" y="226"/>
                    <a:pt x="2" y="226"/>
                  </a:cubicBezTo>
                  <a:cubicBezTo>
                    <a:pt x="2" y="226"/>
                    <a:pt x="2" y="226"/>
                    <a:pt x="2" y="226"/>
                  </a:cubicBezTo>
                  <a:cubicBezTo>
                    <a:pt x="1" y="226"/>
                    <a:pt x="0" y="225"/>
                    <a:pt x="0" y="224"/>
                  </a:cubicBezTo>
                  <a:close/>
                  <a:moveTo>
                    <a:pt x="0" y="215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0" y="213"/>
                    <a:pt x="1" y="212"/>
                    <a:pt x="2" y="212"/>
                  </a:cubicBezTo>
                  <a:cubicBezTo>
                    <a:pt x="2" y="212"/>
                    <a:pt x="2" y="212"/>
                    <a:pt x="2" y="212"/>
                  </a:cubicBezTo>
                  <a:cubicBezTo>
                    <a:pt x="3" y="212"/>
                    <a:pt x="4" y="213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216"/>
                    <a:pt x="3" y="217"/>
                    <a:pt x="2" y="217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1" y="217"/>
                    <a:pt x="0" y="216"/>
                    <a:pt x="0" y="215"/>
                  </a:cubicBezTo>
                  <a:close/>
                  <a:moveTo>
                    <a:pt x="0" y="20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04"/>
                    <a:pt x="1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4" y="204"/>
                    <a:pt x="4" y="205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4" y="207"/>
                    <a:pt x="3" y="208"/>
                    <a:pt x="2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1" y="208"/>
                    <a:pt x="0" y="207"/>
                    <a:pt x="0" y="206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194"/>
                    <a:pt x="2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3" y="194"/>
                    <a:pt x="4" y="195"/>
                    <a:pt x="4" y="196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8"/>
                    <a:pt x="3" y="199"/>
                    <a:pt x="2" y="199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" y="199"/>
                    <a:pt x="0" y="198"/>
                    <a:pt x="0" y="197"/>
                  </a:cubicBezTo>
                  <a:close/>
                  <a:moveTo>
                    <a:pt x="0" y="188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6"/>
                    <a:pt x="1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3" y="185"/>
                    <a:pt x="4" y="186"/>
                    <a:pt x="4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9"/>
                    <a:pt x="3" y="190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" y="190"/>
                    <a:pt x="0" y="189"/>
                    <a:pt x="0" y="188"/>
                  </a:cubicBezTo>
                  <a:close/>
                  <a:moveTo>
                    <a:pt x="0" y="18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0" y="177"/>
                    <a:pt x="1" y="176"/>
                    <a:pt x="2" y="176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3" y="176"/>
                    <a:pt x="4" y="177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4" y="181"/>
                    <a:pt x="3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0" y="181"/>
                    <a:pt x="0" y="180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1" y="168"/>
                    <a:pt x="2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3" y="168"/>
                    <a:pt x="4" y="168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2"/>
                    <a:pt x="3" y="173"/>
                    <a:pt x="2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1" y="173"/>
                    <a:pt x="0" y="172"/>
                    <a:pt x="0" y="171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1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3" y="159"/>
                    <a:pt x="4" y="160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3"/>
                    <a:pt x="3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4"/>
                    <a:pt x="0" y="163"/>
                    <a:pt x="0" y="162"/>
                  </a:cubicBezTo>
                  <a:close/>
                  <a:moveTo>
                    <a:pt x="0" y="153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1"/>
                    <a:pt x="1" y="150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50"/>
                    <a:pt x="4" y="151"/>
                    <a:pt x="4" y="15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4"/>
                    <a:pt x="3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1" y="155"/>
                    <a:pt x="0" y="154"/>
                    <a:pt x="0" y="153"/>
                  </a:cubicBezTo>
                  <a:close/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1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1" y="137"/>
                    <a:pt x="0" y="136"/>
                    <a:pt x="0" y="135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0" y="128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1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1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370"/>
            <p:cNvSpPr>
              <a:spLocks noEditPoints="1"/>
            </p:cNvSpPr>
            <p:nvPr/>
          </p:nvSpPr>
          <p:spPr bwMode="auto">
            <a:xfrm>
              <a:off x="7719674" y="4592185"/>
              <a:ext cx="9525" cy="376238"/>
            </a:xfrm>
            <a:custGeom>
              <a:avLst/>
              <a:gdLst>
                <a:gd name="T0" fmla="*/ 2 w 4"/>
                <a:gd name="T1" fmla="*/ 141 h 146"/>
                <a:gd name="T2" fmla="*/ 4 w 4"/>
                <a:gd name="T3" fmla="*/ 143 h 146"/>
                <a:gd name="T4" fmla="*/ 2 w 4"/>
                <a:gd name="T5" fmla="*/ 146 h 146"/>
                <a:gd name="T6" fmla="*/ 0 w 4"/>
                <a:gd name="T7" fmla="*/ 134 h 146"/>
                <a:gd name="T8" fmla="*/ 4 w 4"/>
                <a:gd name="T9" fmla="*/ 134 h 146"/>
                <a:gd name="T10" fmla="*/ 2 w 4"/>
                <a:gd name="T11" fmla="*/ 137 h 146"/>
                <a:gd name="T12" fmla="*/ 0 w 4"/>
                <a:gd name="T13" fmla="*/ 126 h 146"/>
                <a:gd name="T14" fmla="*/ 2 w 4"/>
                <a:gd name="T15" fmla="*/ 123 h 146"/>
                <a:gd name="T16" fmla="*/ 4 w 4"/>
                <a:gd name="T17" fmla="*/ 126 h 146"/>
                <a:gd name="T18" fmla="*/ 0 w 4"/>
                <a:gd name="T19" fmla="*/ 126 h 146"/>
                <a:gd name="T20" fmla="*/ 2 w 4"/>
                <a:gd name="T21" fmla="*/ 115 h 146"/>
                <a:gd name="T22" fmla="*/ 4 w 4"/>
                <a:gd name="T23" fmla="*/ 117 h 146"/>
                <a:gd name="T24" fmla="*/ 2 w 4"/>
                <a:gd name="T25" fmla="*/ 120 h 146"/>
                <a:gd name="T26" fmla="*/ 0 w 4"/>
                <a:gd name="T27" fmla="*/ 108 h 146"/>
                <a:gd name="T28" fmla="*/ 4 w 4"/>
                <a:gd name="T29" fmla="*/ 108 h 146"/>
                <a:gd name="T30" fmla="*/ 2 w 4"/>
                <a:gd name="T31" fmla="*/ 111 h 146"/>
                <a:gd name="T32" fmla="*/ 0 w 4"/>
                <a:gd name="T33" fmla="*/ 100 h 146"/>
                <a:gd name="T34" fmla="*/ 2 w 4"/>
                <a:gd name="T35" fmla="*/ 97 h 146"/>
                <a:gd name="T36" fmla="*/ 4 w 4"/>
                <a:gd name="T37" fmla="*/ 100 h 146"/>
                <a:gd name="T38" fmla="*/ 0 w 4"/>
                <a:gd name="T39" fmla="*/ 100 h 146"/>
                <a:gd name="T40" fmla="*/ 2 w 4"/>
                <a:gd name="T41" fmla="*/ 88 h 146"/>
                <a:gd name="T42" fmla="*/ 4 w 4"/>
                <a:gd name="T43" fmla="*/ 90 h 146"/>
                <a:gd name="T44" fmla="*/ 2 w 4"/>
                <a:gd name="T45" fmla="*/ 93 h 146"/>
                <a:gd name="T46" fmla="*/ 0 w 4"/>
                <a:gd name="T47" fmla="*/ 81 h 146"/>
                <a:gd name="T48" fmla="*/ 4 w 4"/>
                <a:gd name="T49" fmla="*/ 81 h 146"/>
                <a:gd name="T50" fmla="*/ 2 w 4"/>
                <a:gd name="T51" fmla="*/ 84 h 146"/>
                <a:gd name="T52" fmla="*/ 0 w 4"/>
                <a:gd name="T53" fmla="*/ 73 h 146"/>
                <a:gd name="T54" fmla="*/ 2 w 4"/>
                <a:gd name="T55" fmla="*/ 70 h 146"/>
                <a:gd name="T56" fmla="*/ 4 w 4"/>
                <a:gd name="T57" fmla="*/ 73 h 146"/>
                <a:gd name="T58" fmla="*/ 0 w 4"/>
                <a:gd name="T59" fmla="*/ 73 h 146"/>
                <a:gd name="T60" fmla="*/ 2 w 4"/>
                <a:gd name="T61" fmla="*/ 62 h 146"/>
                <a:gd name="T62" fmla="*/ 4 w 4"/>
                <a:gd name="T63" fmla="*/ 63 h 146"/>
                <a:gd name="T64" fmla="*/ 2 w 4"/>
                <a:gd name="T65" fmla="*/ 67 h 146"/>
                <a:gd name="T66" fmla="*/ 0 w 4"/>
                <a:gd name="T67" fmla="*/ 55 h 146"/>
                <a:gd name="T68" fmla="*/ 4 w 4"/>
                <a:gd name="T69" fmla="*/ 55 h 146"/>
                <a:gd name="T70" fmla="*/ 2 w 4"/>
                <a:gd name="T71" fmla="*/ 58 h 146"/>
                <a:gd name="T72" fmla="*/ 0 w 4"/>
                <a:gd name="T73" fmla="*/ 47 h 146"/>
                <a:gd name="T74" fmla="*/ 2 w 4"/>
                <a:gd name="T75" fmla="*/ 44 h 146"/>
                <a:gd name="T76" fmla="*/ 4 w 4"/>
                <a:gd name="T77" fmla="*/ 47 h 146"/>
                <a:gd name="T78" fmla="*/ 0 w 4"/>
                <a:gd name="T79" fmla="*/ 47 h 146"/>
                <a:gd name="T80" fmla="*/ 2 w 4"/>
                <a:gd name="T81" fmla="*/ 35 h 146"/>
                <a:gd name="T82" fmla="*/ 4 w 4"/>
                <a:gd name="T83" fmla="*/ 37 h 146"/>
                <a:gd name="T84" fmla="*/ 2 w 4"/>
                <a:gd name="T85" fmla="*/ 40 h 146"/>
                <a:gd name="T86" fmla="*/ 0 w 4"/>
                <a:gd name="T87" fmla="*/ 28 h 146"/>
                <a:gd name="T88" fmla="*/ 4 w 4"/>
                <a:gd name="T89" fmla="*/ 28 h 146"/>
                <a:gd name="T90" fmla="*/ 2 w 4"/>
                <a:gd name="T91" fmla="*/ 31 h 146"/>
                <a:gd name="T92" fmla="*/ 0 w 4"/>
                <a:gd name="T93" fmla="*/ 20 h 146"/>
                <a:gd name="T94" fmla="*/ 2 w 4"/>
                <a:gd name="T95" fmla="*/ 17 h 146"/>
                <a:gd name="T96" fmla="*/ 4 w 4"/>
                <a:gd name="T97" fmla="*/ 20 h 146"/>
                <a:gd name="T98" fmla="*/ 0 w 4"/>
                <a:gd name="T99" fmla="*/ 20 h 146"/>
                <a:gd name="T100" fmla="*/ 2 w 4"/>
                <a:gd name="T101" fmla="*/ 9 h 146"/>
                <a:gd name="T102" fmla="*/ 4 w 4"/>
                <a:gd name="T103" fmla="*/ 10 h 146"/>
                <a:gd name="T104" fmla="*/ 2 w 4"/>
                <a:gd name="T105" fmla="*/ 14 h 146"/>
                <a:gd name="T106" fmla="*/ 0 w 4"/>
                <a:gd name="T107" fmla="*/ 2 h 146"/>
                <a:gd name="T108" fmla="*/ 4 w 4"/>
                <a:gd name="T109" fmla="*/ 2 h 146"/>
                <a:gd name="T110" fmla="*/ 2 w 4"/>
                <a:gd name="T11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146"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1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1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1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1" y="137"/>
                    <a:pt x="0" y="136"/>
                    <a:pt x="0" y="135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8"/>
                    <a:pt x="0" y="128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1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1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1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1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371"/>
            <p:cNvSpPr>
              <a:spLocks noEditPoints="1"/>
            </p:cNvSpPr>
            <p:nvPr/>
          </p:nvSpPr>
          <p:spPr bwMode="auto">
            <a:xfrm>
              <a:off x="7910174" y="4592185"/>
              <a:ext cx="9525" cy="376238"/>
            </a:xfrm>
            <a:custGeom>
              <a:avLst/>
              <a:gdLst>
                <a:gd name="T0" fmla="*/ 2 w 4"/>
                <a:gd name="T1" fmla="*/ 141 h 146"/>
                <a:gd name="T2" fmla="*/ 4 w 4"/>
                <a:gd name="T3" fmla="*/ 143 h 146"/>
                <a:gd name="T4" fmla="*/ 2 w 4"/>
                <a:gd name="T5" fmla="*/ 146 h 146"/>
                <a:gd name="T6" fmla="*/ 0 w 4"/>
                <a:gd name="T7" fmla="*/ 134 h 146"/>
                <a:gd name="T8" fmla="*/ 4 w 4"/>
                <a:gd name="T9" fmla="*/ 134 h 146"/>
                <a:gd name="T10" fmla="*/ 2 w 4"/>
                <a:gd name="T11" fmla="*/ 137 h 146"/>
                <a:gd name="T12" fmla="*/ 0 w 4"/>
                <a:gd name="T13" fmla="*/ 126 h 146"/>
                <a:gd name="T14" fmla="*/ 2 w 4"/>
                <a:gd name="T15" fmla="*/ 123 h 146"/>
                <a:gd name="T16" fmla="*/ 4 w 4"/>
                <a:gd name="T17" fmla="*/ 126 h 146"/>
                <a:gd name="T18" fmla="*/ 0 w 4"/>
                <a:gd name="T19" fmla="*/ 126 h 146"/>
                <a:gd name="T20" fmla="*/ 2 w 4"/>
                <a:gd name="T21" fmla="*/ 115 h 146"/>
                <a:gd name="T22" fmla="*/ 4 w 4"/>
                <a:gd name="T23" fmla="*/ 117 h 146"/>
                <a:gd name="T24" fmla="*/ 2 w 4"/>
                <a:gd name="T25" fmla="*/ 120 h 146"/>
                <a:gd name="T26" fmla="*/ 0 w 4"/>
                <a:gd name="T27" fmla="*/ 108 h 146"/>
                <a:gd name="T28" fmla="*/ 4 w 4"/>
                <a:gd name="T29" fmla="*/ 108 h 146"/>
                <a:gd name="T30" fmla="*/ 2 w 4"/>
                <a:gd name="T31" fmla="*/ 111 h 146"/>
                <a:gd name="T32" fmla="*/ 0 w 4"/>
                <a:gd name="T33" fmla="*/ 100 h 146"/>
                <a:gd name="T34" fmla="*/ 2 w 4"/>
                <a:gd name="T35" fmla="*/ 97 h 146"/>
                <a:gd name="T36" fmla="*/ 4 w 4"/>
                <a:gd name="T37" fmla="*/ 100 h 146"/>
                <a:gd name="T38" fmla="*/ 0 w 4"/>
                <a:gd name="T39" fmla="*/ 100 h 146"/>
                <a:gd name="T40" fmla="*/ 2 w 4"/>
                <a:gd name="T41" fmla="*/ 88 h 146"/>
                <a:gd name="T42" fmla="*/ 4 w 4"/>
                <a:gd name="T43" fmla="*/ 90 h 146"/>
                <a:gd name="T44" fmla="*/ 2 w 4"/>
                <a:gd name="T45" fmla="*/ 93 h 146"/>
                <a:gd name="T46" fmla="*/ 0 w 4"/>
                <a:gd name="T47" fmla="*/ 81 h 146"/>
                <a:gd name="T48" fmla="*/ 4 w 4"/>
                <a:gd name="T49" fmla="*/ 81 h 146"/>
                <a:gd name="T50" fmla="*/ 2 w 4"/>
                <a:gd name="T51" fmla="*/ 84 h 146"/>
                <a:gd name="T52" fmla="*/ 0 w 4"/>
                <a:gd name="T53" fmla="*/ 73 h 146"/>
                <a:gd name="T54" fmla="*/ 2 w 4"/>
                <a:gd name="T55" fmla="*/ 70 h 146"/>
                <a:gd name="T56" fmla="*/ 4 w 4"/>
                <a:gd name="T57" fmla="*/ 73 h 146"/>
                <a:gd name="T58" fmla="*/ 0 w 4"/>
                <a:gd name="T59" fmla="*/ 73 h 146"/>
                <a:gd name="T60" fmla="*/ 2 w 4"/>
                <a:gd name="T61" fmla="*/ 62 h 146"/>
                <a:gd name="T62" fmla="*/ 4 w 4"/>
                <a:gd name="T63" fmla="*/ 63 h 146"/>
                <a:gd name="T64" fmla="*/ 2 w 4"/>
                <a:gd name="T65" fmla="*/ 67 h 146"/>
                <a:gd name="T66" fmla="*/ 0 w 4"/>
                <a:gd name="T67" fmla="*/ 55 h 146"/>
                <a:gd name="T68" fmla="*/ 4 w 4"/>
                <a:gd name="T69" fmla="*/ 55 h 146"/>
                <a:gd name="T70" fmla="*/ 2 w 4"/>
                <a:gd name="T71" fmla="*/ 58 h 146"/>
                <a:gd name="T72" fmla="*/ 0 w 4"/>
                <a:gd name="T73" fmla="*/ 47 h 146"/>
                <a:gd name="T74" fmla="*/ 2 w 4"/>
                <a:gd name="T75" fmla="*/ 44 h 146"/>
                <a:gd name="T76" fmla="*/ 4 w 4"/>
                <a:gd name="T77" fmla="*/ 47 h 146"/>
                <a:gd name="T78" fmla="*/ 0 w 4"/>
                <a:gd name="T79" fmla="*/ 47 h 146"/>
                <a:gd name="T80" fmla="*/ 2 w 4"/>
                <a:gd name="T81" fmla="*/ 35 h 146"/>
                <a:gd name="T82" fmla="*/ 4 w 4"/>
                <a:gd name="T83" fmla="*/ 37 h 146"/>
                <a:gd name="T84" fmla="*/ 2 w 4"/>
                <a:gd name="T85" fmla="*/ 40 h 146"/>
                <a:gd name="T86" fmla="*/ 0 w 4"/>
                <a:gd name="T87" fmla="*/ 28 h 146"/>
                <a:gd name="T88" fmla="*/ 4 w 4"/>
                <a:gd name="T89" fmla="*/ 28 h 146"/>
                <a:gd name="T90" fmla="*/ 2 w 4"/>
                <a:gd name="T91" fmla="*/ 31 h 146"/>
                <a:gd name="T92" fmla="*/ 0 w 4"/>
                <a:gd name="T93" fmla="*/ 20 h 146"/>
                <a:gd name="T94" fmla="*/ 2 w 4"/>
                <a:gd name="T95" fmla="*/ 17 h 146"/>
                <a:gd name="T96" fmla="*/ 4 w 4"/>
                <a:gd name="T97" fmla="*/ 20 h 146"/>
                <a:gd name="T98" fmla="*/ 0 w 4"/>
                <a:gd name="T99" fmla="*/ 20 h 146"/>
                <a:gd name="T100" fmla="*/ 2 w 4"/>
                <a:gd name="T101" fmla="*/ 9 h 146"/>
                <a:gd name="T102" fmla="*/ 4 w 4"/>
                <a:gd name="T103" fmla="*/ 10 h 146"/>
                <a:gd name="T104" fmla="*/ 2 w 4"/>
                <a:gd name="T105" fmla="*/ 14 h 146"/>
                <a:gd name="T106" fmla="*/ 0 w 4"/>
                <a:gd name="T107" fmla="*/ 2 h 146"/>
                <a:gd name="T108" fmla="*/ 4 w 4"/>
                <a:gd name="T109" fmla="*/ 2 h 146"/>
                <a:gd name="T110" fmla="*/ 2 w 4"/>
                <a:gd name="T11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146"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0" y="141"/>
                    <a:pt x="2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4" y="142"/>
                    <a:pt x="4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5"/>
                    <a:pt x="3" y="146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46"/>
                    <a:pt x="0" y="145"/>
                    <a:pt x="0" y="144"/>
                  </a:cubicBezTo>
                  <a:close/>
                  <a:moveTo>
                    <a:pt x="0" y="135"/>
                  </a:moveTo>
                  <a:cubicBezTo>
                    <a:pt x="0" y="134"/>
                    <a:pt x="0" y="134"/>
                    <a:pt x="0" y="134"/>
                  </a:cubicBezTo>
                  <a:cubicBezTo>
                    <a:pt x="0" y="133"/>
                    <a:pt x="0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3" y="132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3" y="137"/>
                    <a:pt x="2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37"/>
                    <a:pt x="0" y="136"/>
                    <a:pt x="0" y="135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0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4" y="124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8"/>
                    <a:pt x="3" y="128"/>
                    <a:pt x="2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0" y="128"/>
                    <a:pt x="0" y="128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5"/>
                    <a:pt x="0" y="115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4" y="115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9"/>
                    <a:pt x="3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20"/>
                    <a:pt x="0" y="119"/>
                    <a:pt x="0" y="118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7"/>
                    <a:pt x="0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6"/>
                    <a:pt x="4" y="107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111"/>
                    <a:pt x="0" y="110"/>
                    <a:pt x="0" y="109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7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1"/>
                    <a:pt x="3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2"/>
                    <a:pt x="0" y="101"/>
                    <a:pt x="0" y="100"/>
                  </a:cubicBezTo>
                  <a:close/>
                  <a:moveTo>
                    <a:pt x="0" y="91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9"/>
                    <a:pt x="0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8"/>
                    <a:pt x="4" y="89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3"/>
                    <a:pt x="0" y="92"/>
                    <a:pt x="0" y="91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4" y="80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3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4"/>
                    <a:pt x="0" y="83"/>
                    <a:pt x="0" y="82"/>
                  </a:cubicBezTo>
                  <a:close/>
                  <a:moveTo>
                    <a:pt x="0" y="73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0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70"/>
                    <a:pt x="4" y="71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5"/>
                    <a:pt x="3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5"/>
                    <a:pt x="0" y="75"/>
                    <a:pt x="0" y="73"/>
                  </a:cubicBezTo>
                  <a:close/>
                  <a:moveTo>
                    <a:pt x="0" y="6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3" y="67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67"/>
                    <a:pt x="0" y="66"/>
                    <a:pt x="0" y="65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3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8"/>
                    <a:pt x="0" y="57"/>
                    <a:pt x="0" y="56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9"/>
                    <a:pt x="0" y="48"/>
                    <a:pt x="0" y="47"/>
                  </a:cubicBezTo>
                  <a:close/>
                  <a:moveTo>
                    <a:pt x="0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39"/>
                    <a:pt x="0" y="38"/>
                  </a:cubicBezTo>
                  <a:close/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30"/>
                    <a:pt x="0" y="29"/>
                  </a:cubicBezTo>
                  <a:close/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0"/>
                  </a:cubicBezTo>
                  <a:close/>
                  <a:moveTo>
                    <a:pt x="0" y="1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3"/>
                    <a:pt x="0" y="12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372"/>
            <p:cNvSpPr>
              <a:spLocks noEditPoints="1"/>
            </p:cNvSpPr>
            <p:nvPr/>
          </p:nvSpPr>
          <p:spPr bwMode="auto">
            <a:xfrm>
              <a:off x="7673637" y="4585835"/>
              <a:ext cx="20638" cy="485775"/>
            </a:xfrm>
            <a:custGeom>
              <a:avLst/>
              <a:gdLst>
                <a:gd name="T0" fmla="*/ 4 w 8"/>
                <a:gd name="T1" fmla="*/ 179 h 188"/>
                <a:gd name="T2" fmla="*/ 8 w 8"/>
                <a:gd name="T3" fmla="*/ 183 h 188"/>
                <a:gd name="T4" fmla="*/ 4 w 8"/>
                <a:gd name="T5" fmla="*/ 188 h 188"/>
                <a:gd name="T6" fmla="*/ 0 w 8"/>
                <a:gd name="T7" fmla="*/ 170 h 188"/>
                <a:gd name="T8" fmla="*/ 8 w 8"/>
                <a:gd name="T9" fmla="*/ 170 h 188"/>
                <a:gd name="T10" fmla="*/ 4 w 8"/>
                <a:gd name="T11" fmla="*/ 175 h 188"/>
                <a:gd name="T12" fmla="*/ 0 w 8"/>
                <a:gd name="T13" fmla="*/ 158 h 188"/>
                <a:gd name="T14" fmla="*/ 4 w 8"/>
                <a:gd name="T15" fmla="*/ 153 h 188"/>
                <a:gd name="T16" fmla="*/ 8 w 8"/>
                <a:gd name="T17" fmla="*/ 158 h 188"/>
                <a:gd name="T18" fmla="*/ 0 w 8"/>
                <a:gd name="T19" fmla="*/ 158 h 188"/>
                <a:gd name="T20" fmla="*/ 4 w 8"/>
                <a:gd name="T21" fmla="*/ 140 h 188"/>
                <a:gd name="T22" fmla="*/ 8 w 8"/>
                <a:gd name="T23" fmla="*/ 144 h 188"/>
                <a:gd name="T24" fmla="*/ 4 w 8"/>
                <a:gd name="T25" fmla="*/ 150 h 188"/>
                <a:gd name="T26" fmla="*/ 0 w 8"/>
                <a:gd name="T27" fmla="*/ 132 h 188"/>
                <a:gd name="T28" fmla="*/ 8 w 8"/>
                <a:gd name="T29" fmla="*/ 132 h 188"/>
                <a:gd name="T30" fmla="*/ 4 w 8"/>
                <a:gd name="T31" fmla="*/ 137 h 188"/>
                <a:gd name="T32" fmla="*/ 0 w 8"/>
                <a:gd name="T33" fmla="*/ 120 h 188"/>
                <a:gd name="T34" fmla="*/ 4 w 8"/>
                <a:gd name="T35" fmla="*/ 115 h 188"/>
                <a:gd name="T36" fmla="*/ 8 w 8"/>
                <a:gd name="T37" fmla="*/ 120 h 188"/>
                <a:gd name="T38" fmla="*/ 0 w 8"/>
                <a:gd name="T39" fmla="*/ 120 h 188"/>
                <a:gd name="T40" fmla="*/ 4 w 8"/>
                <a:gd name="T41" fmla="*/ 102 h 188"/>
                <a:gd name="T42" fmla="*/ 8 w 8"/>
                <a:gd name="T43" fmla="*/ 106 h 188"/>
                <a:gd name="T44" fmla="*/ 4 w 8"/>
                <a:gd name="T45" fmla="*/ 111 h 188"/>
                <a:gd name="T46" fmla="*/ 0 w 8"/>
                <a:gd name="T47" fmla="*/ 93 h 188"/>
                <a:gd name="T48" fmla="*/ 8 w 8"/>
                <a:gd name="T49" fmla="*/ 93 h 188"/>
                <a:gd name="T50" fmla="*/ 4 w 8"/>
                <a:gd name="T51" fmla="*/ 98 h 188"/>
                <a:gd name="T52" fmla="*/ 0 w 8"/>
                <a:gd name="T53" fmla="*/ 82 h 188"/>
                <a:gd name="T54" fmla="*/ 4 w 8"/>
                <a:gd name="T55" fmla="*/ 76 h 188"/>
                <a:gd name="T56" fmla="*/ 8 w 8"/>
                <a:gd name="T57" fmla="*/ 82 h 188"/>
                <a:gd name="T58" fmla="*/ 0 w 8"/>
                <a:gd name="T59" fmla="*/ 82 h 188"/>
                <a:gd name="T60" fmla="*/ 4 w 8"/>
                <a:gd name="T61" fmla="*/ 64 h 188"/>
                <a:gd name="T62" fmla="*/ 8 w 8"/>
                <a:gd name="T63" fmla="*/ 68 h 188"/>
                <a:gd name="T64" fmla="*/ 4 w 8"/>
                <a:gd name="T65" fmla="*/ 73 h 188"/>
                <a:gd name="T66" fmla="*/ 0 w 8"/>
                <a:gd name="T67" fmla="*/ 55 h 188"/>
                <a:gd name="T68" fmla="*/ 8 w 8"/>
                <a:gd name="T69" fmla="*/ 55 h 188"/>
                <a:gd name="T70" fmla="*/ 4 w 8"/>
                <a:gd name="T71" fmla="*/ 60 h 188"/>
                <a:gd name="T72" fmla="*/ 0 w 8"/>
                <a:gd name="T73" fmla="*/ 43 h 188"/>
                <a:gd name="T74" fmla="*/ 4 w 8"/>
                <a:gd name="T75" fmla="*/ 38 h 188"/>
                <a:gd name="T76" fmla="*/ 8 w 8"/>
                <a:gd name="T77" fmla="*/ 43 h 188"/>
                <a:gd name="T78" fmla="*/ 0 w 8"/>
                <a:gd name="T79" fmla="*/ 43 h 188"/>
                <a:gd name="T80" fmla="*/ 4 w 8"/>
                <a:gd name="T81" fmla="*/ 25 h 188"/>
                <a:gd name="T82" fmla="*/ 8 w 8"/>
                <a:gd name="T83" fmla="*/ 29 h 188"/>
                <a:gd name="T84" fmla="*/ 4 w 8"/>
                <a:gd name="T85" fmla="*/ 34 h 188"/>
                <a:gd name="T86" fmla="*/ 0 w 8"/>
                <a:gd name="T87" fmla="*/ 16 h 188"/>
                <a:gd name="T88" fmla="*/ 8 w 8"/>
                <a:gd name="T89" fmla="*/ 16 h 188"/>
                <a:gd name="T90" fmla="*/ 4 w 8"/>
                <a:gd name="T91" fmla="*/ 22 h 188"/>
                <a:gd name="T92" fmla="*/ 0 w 8"/>
                <a:gd name="T93" fmla="*/ 5 h 188"/>
                <a:gd name="T94" fmla="*/ 4 w 8"/>
                <a:gd name="T95" fmla="*/ 0 h 188"/>
                <a:gd name="T96" fmla="*/ 8 w 8"/>
                <a:gd name="T97" fmla="*/ 5 h 188"/>
                <a:gd name="T98" fmla="*/ 0 w 8"/>
                <a:gd name="T99" fmla="*/ 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" h="188"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2" y="179"/>
                    <a:pt x="4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6" y="179"/>
                    <a:pt x="8" y="181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88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2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66"/>
                    <a:pt x="8" y="168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3"/>
                    <a:pt x="6" y="175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2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6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6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6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6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6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6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6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6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6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6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373"/>
            <p:cNvSpPr>
              <a:spLocks noEditPoints="1"/>
            </p:cNvSpPr>
            <p:nvPr/>
          </p:nvSpPr>
          <p:spPr bwMode="auto">
            <a:xfrm>
              <a:off x="7843499" y="4589010"/>
              <a:ext cx="41275" cy="508000"/>
            </a:xfrm>
            <a:custGeom>
              <a:avLst/>
              <a:gdLst>
                <a:gd name="T0" fmla="*/ 0 w 16"/>
                <a:gd name="T1" fmla="*/ 188 h 197"/>
                <a:gd name="T2" fmla="*/ 8 w 16"/>
                <a:gd name="T3" fmla="*/ 180 h 197"/>
                <a:gd name="T4" fmla="*/ 16 w 16"/>
                <a:gd name="T5" fmla="*/ 188 h 197"/>
                <a:gd name="T6" fmla="*/ 8 w 16"/>
                <a:gd name="T7" fmla="*/ 197 h 197"/>
                <a:gd name="T8" fmla="*/ 0 w 16"/>
                <a:gd name="T9" fmla="*/ 189 h 197"/>
                <a:gd name="T10" fmla="*/ 0 w 16"/>
                <a:gd name="T11" fmla="*/ 165 h 197"/>
                <a:gd name="T12" fmla="*/ 8 w 16"/>
                <a:gd name="T13" fmla="*/ 158 h 197"/>
                <a:gd name="T14" fmla="*/ 16 w 16"/>
                <a:gd name="T15" fmla="*/ 165 h 197"/>
                <a:gd name="T16" fmla="*/ 8 w 16"/>
                <a:gd name="T17" fmla="*/ 174 h 197"/>
                <a:gd name="T18" fmla="*/ 0 w 16"/>
                <a:gd name="T19" fmla="*/ 166 h 197"/>
                <a:gd name="T20" fmla="*/ 0 w 16"/>
                <a:gd name="T21" fmla="*/ 143 h 197"/>
                <a:gd name="T22" fmla="*/ 8 w 16"/>
                <a:gd name="T23" fmla="*/ 135 h 197"/>
                <a:gd name="T24" fmla="*/ 16 w 16"/>
                <a:gd name="T25" fmla="*/ 143 h 197"/>
                <a:gd name="T26" fmla="*/ 8 w 16"/>
                <a:gd name="T27" fmla="*/ 152 h 197"/>
                <a:gd name="T28" fmla="*/ 0 w 16"/>
                <a:gd name="T29" fmla="*/ 144 h 197"/>
                <a:gd name="T30" fmla="*/ 0 w 16"/>
                <a:gd name="T31" fmla="*/ 121 h 197"/>
                <a:gd name="T32" fmla="*/ 8 w 16"/>
                <a:gd name="T33" fmla="*/ 113 h 197"/>
                <a:gd name="T34" fmla="*/ 16 w 16"/>
                <a:gd name="T35" fmla="*/ 121 h 197"/>
                <a:gd name="T36" fmla="*/ 8 w 16"/>
                <a:gd name="T37" fmla="*/ 129 h 197"/>
                <a:gd name="T38" fmla="*/ 0 w 16"/>
                <a:gd name="T39" fmla="*/ 121 h 197"/>
                <a:gd name="T40" fmla="*/ 0 w 16"/>
                <a:gd name="T41" fmla="*/ 98 h 197"/>
                <a:gd name="T42" fmla="*/ 8 w 16"/>
                <a:gd name="T43" fmla="*/ 90 h 197"/>
                <a:gd name="T44" fmla="*/ 16 w 16"/>
                <a:gd name="T45" fmla="*/ 98 h 197"/>
                <a:gd name="T46" fmla="*/ 8 w 16"/>
                <a:gd name="T47" fmla="*/ 107 h 197"/>
                <a:gd name="T48" fmla="*/ 0 w 16"/>
                <a:gd name="T49" fmla="*/ 99 h 197"/>
                <a:gd name="T50" fmla="*/ 0 w 16"/>
                <a:gd name="T51" fmla="*/ 76 h 197"/>
                <a:gd name="T52" fmla="*/ 8 w 16"/>
                <a:gd name="T53" fmla="*/ 68 h 197"/>
                <a:gd name="T54" fmla="*/ 16 w 16"/>
                <a:gd name="T55" fmla="*/ 76 h 197"/>
                <a:gd name="T56" fmla="*/ 8 w 16"/>
                <a:gd name="T57" fmla="*/ 84 h 197"/>
                <a:gd name="T58" fmla="*/ 0 w 16"/>
                <a:gd name="T59" fmla="*/ 76 h 197"/>
                <a:gd name="T60" fmla="*/ 0 w 16"/>
                <a:gd name="T61" fmla="*/ 53 h 197"/>
                <a:gd name="T62" fmla="*/ 8 w 16"/>
                <a:gd name="T63" fmla="*/ 45 h 197"/>
                <a:gd name="T64" fmla="*/ 16 w 16"/>
                <a:gd name="T65" fmla="*/ 53 h 197"/>
                <a:gd name="T66" fmla="*/ 8 w 16"/>
                <a:gd name="T67" fmla="*/ 62 h 197"/>
                <a:gd name="T68" fmla="*/ 0 w 16"/>
                <a:gd name="T69" fmla="*/ 54 h 197"/>
                <a:gd name="T70" fmla="*/ 0 w 16"/>
                <a:gd name="T71" fmla="*/ 31 h 197"/>
                <a:gd name="T72" fmla="*/ 8 w 16"/>
                <a:gd name="T73" fmla="*/ 23 h 197"/>
                <a:gd name="T74" fmla="*/ 16 w 16"/>
                <a:gd name="T75" fmla="*/ 31 h 197"/>
                <a:gd name="T76" fmla="*/ 8 w 16"/>
                <a:gd name="T77" fmla="*/ 39 h 197"/>
                <a:gd name="T78" fmla="*/ 0 w 16"/>
                <a:gd name="T79" fmla="*/ 31 h 197"/>
                <a:gd name="T80" fmla="*/ 0 w 16"/>
                <a:gd name="T81" fmla="*/ 8 h 197"/>
                <a:gd name="T82" fmla="*/ 8 w 16"/>
                <a:gd name="T83" fmla="*/ 0 h 197"/>
                <a:gd name="T84" fmla="*/ 16 w 16"/>
                <a:gd name="T85" fmla="*/ 8 h 197"/>
                <a:gd name="T86" fmla="*/ 8 w 16"/>
                <a:gd name="T87" fmla="*/ 17 h 197"/>
                <a:gd name="T88" fmla="*/ 0 w 16"/>
                <a:gd name="T89" fmla="*/ 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197">
                  <a:moveTo>
                    <a:pt x="0" y="189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4"/>
                    <a:pt x="3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12" y="180"/>
                    <a:pt x="16" y="184"/>
                    <a:pt x="16" y="18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93"/>
                    <a:pt x="12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3" y="197"/>
                    <a:pt x="0" y="193"/>
                    <a:pt x="0" y="189"/>
                  </a:cubicBezTo>
                  <a:close/>
                  <a:moveTo>
                    <a:pt x="0" y="166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1"/>
                    <a:pt x="3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12" y="158"/>
                    <a:pt x="16" y="161"/>
                    <a:pt x="16" y="165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1"/>
                    <a:pt x="12" y="174"/>
                    <a:pt x="8" y="17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3" y="174"/>
                    <a:pt x="0" y="171"/>
                    <a:pt x="0" y="166"/>
                  </a:cubicBezTo>
                  <a:close/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39"/>
                    <a:pt x="3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2" y="135"/>
                    <a:pt x="16" y="139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8"/>
                    <a:pt x="12" y="152"/>
                    <a:pt x="8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3" y="152"/>
                    <a:pt x="0" y="148"/>
                    <a:pt x="0" y="144"/>
                  </a:cubicBezTo>
                  <a:close/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16"/>
                    <a:pt x="3" y="113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12" y="113"/>
                    <a:pt x="16" y="116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6"/>
                    <a:pt x="12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3" y="129"/>
                    <a:pt x="0" y="126"/>
                    <a:pt x="0" y="121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4"/>
                    <a:pt x="3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12" y="90"/>
                    <a:pt x="16" y="94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103"/>
                    <a:pt x="12" y="107"/>
                    <a:pt x="8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3" y="107"/>
                    <a:pt x="0" y="103"/>
                    <a:pt x="0" y="99"/>
                  </a:cubicBezTo>
                  <a:close/>
                  <a:moveTo>
                    <a:pt x="0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1"/>
                    <a:pt x="3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2" y="68"/>
                    <a:pt x="16" y="71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81"/>
                    <a:pt x="12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3" y="84"/>
                    <a:pt x="0" y="81"/>
                    <a:pt x="0" y="76"/>
                  </a:cubicBezTo>
                  <a:close/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49"/>
                    <a:pt x="3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5"/>
                    <a:pt x="16" y="49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2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3" y="62"/>
                    <a:pt x="0" y="58"/>
                    <a:pt x="0" y="54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3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23"/>
                    <a:pt x="16" y="26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6"/>
                    <a:pt x="12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0" y="36"/>
                    <a:pt x="0" y="31"/>
                  </a:cubicBezTo>
                  <a:close/>
                  <a:moveTo>
                    <a:pt x="0" y="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3"/>
                    <a:pt x="12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374"/>
            <p:cNvSpPr>
              <a:spLocks noEditPoints="1"/>
            </p:cNvSpPr>
            <p:nvPr/>
          </p:nvSpPr>
          <p:spPr bwMode="auto">
            <a:xfrm>
              <a:off x="7559337" y="4589010"/>
              <a:ext cx="41275" cy="392113"/>
            </a:xfrm>
            <a:custGeom>
              <a:avLst/>
              <a:gdLst>
                <a:gd name="T0" fmla="*/ 0 w 16"/>
                <a:gd name="T1" fmla="*/ 143 h 152"/>
                <a:gd name="T2" fmla="*/ 8 w 16"/>
                <a:gd name="T3" fmla="*/ 135 h 152"/>
                <a:gd name="T4" fmla="*/ 16 w 16"/>
                <a:gd name="T5" fmla="*/ 143 h 152"/>
                <a:gd name="T6" fmla="*/ 8 w 16"/>
                <a:gd name="T7" fmla="*/ 152 h 152"/>
                <a:gd name="T8" fmla="*/ 0 w 16"/>
                <a:gd name="T9" fmla="*/ 144 h 152"/>
                <a:gd name="T10" fmla="*/ 0 w 16"/>
                <a:gd name="T11" fmla="*/ 121 h 152"/>
                <a:gd name="T12" fmla="*/ 8 w 16"/>
                <a:gd name="T13" fmla="*/ 113 h 152"/>
                <a:gd name="T14" fmla="*/ 16 w 16"/>
                <a:gd name="T15" fmla="*/ 121 h 152"/>
                <a:gd name="T16" fmla="*/ 8 w 16"/>
                <a:gd name="T17" fmla="*/ 129 h 152"/>
                <a:gd name="T18" fmla="*/ 0 w 16"/>
                <a:gd name="T19" fmla="*/ 121 h 152"/>
                <a:gd name="T20" fmla="*/ 0 w 16"/>
                <a:gd name="T21" fmla="*/ 98 h 152"/>
                <a:gd name="T22" fmla="*/ 8 w 16"/>
                <a:gd name="T23" fmla="*/ 90 h 152"/>
                <a:gd name="T24" fmla="*/ 16 w 16"/>
                <a:gd name="T25" fmla="*/ 98 h 152"/>
                <a:gd name="T26" fmla="*/ 8 w 16"/>
                <a:gd name="T27" fmla="*/ 107 h 152"/>
                <a:gd name="T28" fmla="*/ 0 w 16"/>
                <a:gd name="T29" fmla="*/ 99 h 152"/>
                <a:gd name="T30" fmla="*/ 0 w 16"/>
                <a:gd name="T31" fmla="*/ 76 h 152"/>
                <a:gd name="T32" fmla="*/ 8 w 16"/>
                <a:gd name="T33" fmla="*/ 68 h 152"/>
                <a:gd name="T34" fmla="*/ 16 w 16"/>
                <a:gd name="T35" fmla="*/ 76 h 152"/>
                <a:gd name="T36" fmla="*/ 8 w 16"/>
                <a:gd name="T37" fmla="*/ 84 h 152"/>
                <a:gd name="T38" fmla="*/ 0 w 16"/>
                <a:gd name="T39" fmla="*/ 76 h 152"/>
                <a:gd name="T40" fmla="*/ 0 w 16"/>
                <a:gd name="T41" fmla="*/ 53 h 152"/>
                <a:gd name="T42" fmla="*/ 8 w 16"/>
                <a:gd name="T43" fmla="*/ 45 h 152"/>
                <a:gd name="T44" fmla="*/ 16 w 16"/>
                <a:gd name="T45" fmla="*/ 53 h 152"/>
                <a:gd name="T46" fmla="*/ 8 w 16"/>
                <a:gd name="T47" fmla="*/ 62 h 152"/>
                <a:gd name="T48" fmla="*/ 0 w 16"/>
                <a:gd name="T49" fmla="*/ 54 h 152"/>
                <a:gd name="T50" fmla="*/ 0 w 16"/>
                <a:gd name="T51" fmla="*/ 31 h 152"/>
                <a:gd name="T52" fmla="*/ 8 w 16"/>
                <a:gd name="T53" fmla="*/ 23 h 152"/>
                <a:gd name="T54" fmla="*/ 16 w 16"/>
                <a:gd name="T55" fmla="*/ 31 h 152"/>
                <a:gd name="T56" fmla="*/ 8 w 16"/>
                <a:gd name="T57" fmla="*/ 39 h 152"/>
                <a:gd name="T58" fmla="*/ 0 w 16"/>
                <a:gd name="T59" fmla="*/ 31 h 152"/>
                <a:gd name="T60" fmla="*/ 0 w 16"/>
                <a:gd name="T61" fmla="*/ 8 h 152"/>
                <a:gd name="T62" fmla="*/ 8 w 16"/>
                <a:gd name="T63" fmla="*/ 0 h 152"/>
                <a:gd name="T64" fmla="*/ 16 w 16"/>
                <a:gd name="T65" fmla="*/ 8 h 152"/>
                <a:gd name="T66" fmla="*/ 8 w 16"/>
                <a:gd name="T67" fmla="*/ 17 h 152"/>
                <a:gd name="T68" fmla="*/ 0 w 16"/>
                <a:gd name="T69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152">
                  <a:moveTo>
                    <a:pt x="0" y="144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39"/>
                    <a:pt x="4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2" y="135"/>
                    <a:pt x="16" y="139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8"/>
                    <a:pt x="12" y="152"/>
                    <a:pt x="8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4" y="152"/>
                    <a:pt x="0" y="148"/>
                    <a:pt x="0" y="144"/>
                  </a:cubicBezTo>
                  <a:close/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16"/>
                    <a:pt x="4" y="113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12" y="113"/>
                    <a:pt x="16" y="116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6"/>
                    <a:pt x="12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4" y="129"/>
                    <a:pt x="0" y="126"/>
                    <a:pt x="0" y="121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4"/>
                    <a:pt x="4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12" y="90"/>
                    <a:pt x="16" y="94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103"/>
                    <a:pt x="12" y="107"/>
                    <a:pt x="8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07"/>
                    <a:pt x="0" y="103"/>
                    <a:pt x="0" y="99"/>
                  </a:cubicBezTo>
                  <a:close/>
                  <a:moveTo>
                    <a:pt x="0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1"/>
                    <a:pt x="4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2" y="68"/>
                    <a:pt x="16" y="71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81"/>
                    <a:pt x="12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4" y="84"/>
                    <a:pt x="0" y="81"/>
                    <a:pt x="0" y="76"/>
                  </a:cubicBezTo>
                  <a:close/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49"/>
                    <a:pt x="4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5"/>
                    <a:pt x="16" y="49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2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4" y="62"/>
                    <a:pt x="0" y="58"/>
                    <a:pt x="0" y="54"/>
                  </a:cubicBezTo>
                  <a:close/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4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23"/>
                    <a:pt x="16" y="26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6"/>
                    <a:pt x="12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6"/>
                    <a:pt x="0" y="31"/>
                  </a:cubicBezTo>
                  <a:close/>
                  <a:moveTo>
                    <a:pt x="0" y="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3"/>
                    <a:pt x="12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375"/>
            <p:cNvSpPr>
              <a:spLocks noEditPoints="1"/>
            </p:cNvSpPr>
            <p:nvPr/>
          </p:nvSpPr>
          <p:spPr bwMode="auto">
            <a:xfrm>
              <a:off x="7778412" y="4585835"/>
              <a:ext cx="20638" cy="617538"/>
            </a:xfrm>
            <a:custGeom>
              <a:avLst/>
              <a:gdLst>
                <a:gd name="T0" fmla="*/ 4 w 8"/>
                <a:gd name="T1" fmla="*/ 230 h 239"/>
                <a:gd name="T2" fmla="*/ 8 w 8"/>
                <a:gd name="T3" fmla="*/ 234 h 239"/>
                <a:gd name="T4" fmla="*/ 4 w 8"/>
                <a:gd name="T5" fmla="*/ 239 h 239"/>
                <a:gd name="T6" fmla="*/ 0 w 8"/>
                <a:gd name="T7" fmla="*/ 221 h 239"/>
                <a:gd name="T8" fmla="*/ 8 w 8"/>
                <a:gd name="T9" fmla="*/ 221 h 239"/>
                <a:gd name="T10" fmla="*/ 4 w 8"/>
                <a:gd name="T11" fmla="*/ 226 h 239"/>
                <a:gd name="T12" fmla="*/ 0 w 8"/>
                <a:gd name="T13" fmla="*/ 210 h 239"/>
                <a:gd name="T14" fmla="*/ 4 w 8"/>
                <a:gd name="T15" fmla="*/ 204 h 239"/>
                <a:gd name="T16" fmla="*/ 8 w 8"/>
                <a:gd name="T17" fmla="*/ 210 h 239"/>
                <a:gd name="T18" fmla="*/ 0 w 8"/>
                <a:gd name="T19" fmla="*/ 210 h 239"/>
                <a:gd name="T20" fmla="*/ 4 w 8"/>
                <a:gd name="T21" fmla="*/ 192 h 239"/>
                <a:gd name="T22" fmla="*/ 8 w 8"/>
                <a:gd name="T23" fmla="*/ 196 h 239"/>
                <a:gd name="T24" fmla="*/ 4 w 8"/>
                <a:gd name="T25" fmla="*/ 201 h 239"/>
                <a:gd name="T26" fmla="*/ 0 w 8"/>
                <a:gd name="T27" fmla="*/ 183 h 239"/>
                <a:gd name="T28" fmla="*/ 8 w 8"/>
                <a:gd name="T29" fmla="*/ 183 h 239"/>
                <a:gd name="T30" fmla="*/ 4 w 8"/>
                <a:gd name="T31" fmla="*/ 188 h 239"/>
                <a:gd name="T32" fmla="*/ 0 w 8"/>
                <a:gd name="T33" fmla="*/ 171 h 239"/>
                <a:gd name="T34" fmla="*/ 4 w 8"/>
                <a:gd name="T35" fmla="*/ 166 h 239"/>
                <a:gd name="T36" fmla="*/ 8 w 8"/>
                <a:gd name="T37" fmla="*/ 171 h 239"/>
                <a:gd name="T38" fmla="*/ 0 w 8"/>
                <a:gd name="T39" fmla="*/ 171 h 239"/>
                <a:gd name="T40" fmla="*/ 4 w 8"/>
                <a:gd name="T41" fmla="*/ 153 h 239"/>
                <a:gd name="T42" fmla="*/ 8 w 8"/>
                <a:gd name="T43" fmla="*/ 157 h 239"/>
                <a:gd name="T44" fmla="*/ 4 w 8"/>
                <a:gd name="T45" fmla="*/ 162 h 239"/>
                <a:gd name="T46" fmla="*/ 0 w 8"/>
                <a:gd name="T47" fmla="*/ 144 h 239"/>
                <a:gd name="T48" fmla="*/ 8 w 8"/>
                <a:gd name="T49" fmla="*/ 144 h 239"/>
                <a:gd name="T50" fmla="*/ 4 w 8"/>
                <a:gd name="T51" fmla="*/ 150 h 239"/>
                <a:gd name="T52" fmla="*/ 0 w 8"/>
                <a:gd name="T53" fmla="*/ 133 h 239"/>
                <a:gd name="T54" fmla="*/ 4 w 8"/>
                <a:gd name="T55" fmla="*/ 128 h 239"/>
                <a:gd name="T56" fmla="*/ 8 w 8"/>
                <a:gd name="T57" fmla="*/ 133 h 239"/>
                <a:gd name="T58" fmla="*/ 0 w 8"/>
                <a:gd name="T59" fmla="*/ 133 h 239"/>
                <a:gd name="T60" fmla="*/ 4 w 8"/>
                <a:gd name="T61" fmla="*/ 115 h 239"/>
                <a:gd name="T62" fmla="*/ 8 w 8"/>
                <a:gd name="T63" fmla="*/ 119 h 239"/>
                <a:gd name="T64" fmla="*/ 4 w 8"/>
                <a:gd name="T65" fmla="*/ 124 h 239"/>
                <a:gd name="T66" fmla="*/ 0 w 8"/>
                <a:gd name="T67" fmla="*/ 106 h 239"/>
                <a:gd name="T68" fmla="*/ 8 w 8"/>
                <a:gd name="T69" fmla="*/ 106 h 239"/>
                <a:gd name="T70" fmla="*/ 4 w 8"/>
                <a:gd name="T71" fmla="*/ 111 h 239"/>
                <a:gd name="T72" fmla="*/ 0 w 8"/>
                <a:gd name="T73" fmla="*/ 94 h 239"/>
                <a:gd name="T74" fmla="*/ 4 w 8"/>
                <a:gd name="T75" fmla="*/ 89 h 239"/>
                <a:gd name="T76" fmla="*/ 8 w 8"/>
                <a:gd name="T77" fmla="*/ 94 h 239"/>
                <a:gd name="T78" fmla="*/ 0 w 8"/>
                <a:gd name="T79" fmla="*/ 94 h 239"/>
                <a:gd name="T80" fmla="*/ 4 w 8"/>
                <a:gd name="T81" fmla="*/ 76 h 239"/>
                <a:gd name="T82" fmla="*/ 8 w 8"/>
                <a:gd name="T83" fmla="*/ 80 h 239"/>
                <a:gd name="T84" fmla="*/ 4 w 8"/>
                <a:gd name="T85" fmla="*/ 86 h 239"/>
                <a:gd name="T86" fmla="*/ 0 w 8"/>
                <a:gd name="T87" fmla="*/ 68 h 239"/>
                <a:gd name="T88" fmla="*/ 8 w 8"/>
                <a:gd name="T89" fmla="*/ 68 h 239"/>
                <a:gd name="T90" fmla="*/ 4 w 8"/>
                <a:gd name="T91" fmla="*/ 73 h 239"/>
                <a:gd name="T92" fmla="*/ 0 w 8"/>
                <a:gd name="T93" fmla="*/ 56 h 239"/>
                <a:gd name="T94" fmla="*/ 4 w 8"/>
                <a:gd name="T95" fmla="*/ 51 h 239"/>
                <a:gd name="T96" fmla="*/ 8 w 8"/>
                <a:gd name="T97" fmla="*/ 56 h 239"/>
                <a:gd name="T98" fmla="*/ 0 w 8"/>
                <a:gd name="T99" fmla="*/ 56 h 239"/>
                <a:gd name="T100" fmla="*/ 4 w 8"/>
                <a:gd name="T101" fmla="*/ 38 h 239"/>
                <a:gd name="T102" fmla="*/ 8 w 8"/>
                <a:gd name="T103" fmla="*/ 42 h 239"/>
                <a:gd name="T104" fmla="*/ 4 w 8"/>
                <a:gd name="T105" fmla="*/ 47 h 239"/>
                <a:gd name="T106" fmla="*/ 0 w 8"/>
                <a:gd name="T107" fmla="*/ 29 h 239"/>
                <a:gd name="T108" fmla="*/ 8 w 8"/>
                <a:gd name="T109" fmla="*/ 29 h 239"/>
                <a:gd name="T110" fmla="*/ 4 w 8"/>
                <a:gd name="T111" fmla="*/ 34 h 239"/>
                <a:gd name="T112" fmla="*/ 0 w 8"/>
                <a:gd name="T113" fmla="*/ 18 h 239"/>
                <a:gd name="T114" fmla="*/ 4 w 8"/>
                <a:gd name="T115" fmla="*/ 12 h 239"/>
                <a:gd name="T116" fmla="*/ 8 w 8"/>
                <a:gd name="T117" fmla="*/ 18 h 239"/>
                <a:gd name="T118" fmla="*/ 0 w 8"/>
                <a:gd name="T119" fmla="*/ 18 h 239"/>
                <a:gd name="T120" fmla="*/ 4 w 8"/>
                <a:gd name="T121" fmla="*/ 0 h 239"/>
                <a:gd name="T122" fmla="*/ 8 w 8"/>
                <a:gd name="T123" fmla="*/ 4 h 239"/>
                <a:gd name="T124" fmla="*/ 4 w 8"/>
                <a:gd name="T125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239">
                  <a:moveTo>
                    <a:pt x="0" y="235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2" y="230"/>
                    <a:pt x="4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6" y="230"/>
                    <a:pt x="8" y="232"/>
                    <a:pt x="8" y="234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7"/>
                    <a:pt x="6" y="239"/>
                    <a:pt x="4" y="239"/>
                  </a:cubicBezTo>
                  <a:cubicBezTo>
                    <a:pt x="4" y="239"/>
                    <a:pt x="4" y="239"/>
                    <a:pt x="4" y="239"/>
                  </a:cubicBezTo>
                  <a:cubicBezTo>
                    <a:pt x="2" y="239"/>
                    <a:pt x="0" y="237"/>
                    <a:pt x="0" y="235"/>
                  </a:cubicBezTo>
                  <a:close/>
                  <a:moveTo>
                    <a:pt x="0" y="22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2" y="217"/>
                    <a:pt x="4" y="217"/>
                  </a:cubicBezTo>
                  <a:cubicBezTo>
                    <a:pt x="4" y="217"/>
                    <a:pt x="4" y="217"/>
                    <a:pt x="4" y="217"/>
                  </a:cubicBezTo>
                  <a:cubicBezTo>
                    <a:pt x="6" y="217"/>
                    <a:pt x="8" y="219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5"/>
                    <a:pt x="6" y="226"/>
                    <a:pt x="4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2" y="226"/>
                    <a:pt x="0" y="225"/>
                    <a:pt x="0" y="222"/>
                  </a:cubicBezTo>
                  <a:close/>
                  <a:moveTo>
                    <a:pt x="0" y="21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206"/>
                    <a:pt x="2" y="204"/>
                    <a:pt x="4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6" y="204"/>
                    <a:pt x="8" y="206"/>
                    <a:pt x="8" y="208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2"/>
                    <a:pt x="6" y="214"/>
                    <a:pt x="4" y="214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2" y="214"/>
                    <a:pt x="0" y="212"/>
                    <a:pt x="0" y="210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3"/>
                    <a:pt x="2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6" y="192"/>
                    <a:pt x="8" y="193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9"/>
                    <a:pt x="6" y="201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01"/>
                    <a:pt x="0" y="199"/>
                    <a:pt x="0" y="197"/>
                  </a:cubicBezTo>
                  <a:close/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2" y="179"/>
                    <a:pt x="4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6" y="179"/>
                    <a:pt x="8" y="181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88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2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66"/>
                    <a:pt x="8" y="168"/>
                    <a:pt x="8" y="17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3"/>
                    <a:pt x="6" y="175"/>
                    <a:pt x="4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2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61"/>
                    <a:pt x="6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2" y="162"/>
                    <a:pt x="0" y="161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2"/>
                    <a:pt x="2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6" y="140"/>
                    <a:pt x="8" y="142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8"/>
                    <a:pt x="6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0" y="148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29"/>
                    <a:pt x="2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6" y="128"/>
                    <a:pt x="8" y="129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5"/>
                    <a:pt x="6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" y="115"/>
                    <a:pt x="8" y="117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2"/>
                    <a:pt x="6" y="124"/>
                    <a:pt x="4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2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6" y="102"/>
                    <a:pt x="8" y="104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9"/>
                    <a:pt x="6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2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89"/>
                    <a:pt x="8" y="91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7"/>
                    <a:pt x="0" y="94"/>
                  </a:cubicBezTo>
                  <a:close/>
                  <a:moveTo>
                    <a:pt x="0" y="8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2" y="76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6" y="76"/>
                    <a:pt x="8" y="78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4"/>
                    <a:pt x="6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4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8" y="6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6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51"/>
                    <a:pt x="8" y="53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2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6" y="38"/>
                    <a:pt x="8" y="40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5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3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376"/>
            <p:cNvSpPr>
              <a:spLocks noEditPoints="1"/>
            </p:cNvSpPr>
            <p:nvPr/>
          </p:nvSpPr>
          <p:spPr bwMode="auto">
            <a:xfrm>
              <a:off x="7459324" y="1517197"/>
              <a:ext cx="17463" cy="509588"/>
            </a:xfrm>
            <a:custGeom>
              <a:avLst/>
              <a:gdLst>
                <a:gd name="T0" fmla="*/ 3 w 7"/>
                <a:gd name="T1" fmla="*/ 189 h 197"/>
                <a:gd name="T2" fmla="*/ 7 w 7"/>
                <a:gd name="T3" fmla="*/ 192 h 197"/>
                <a:gd name="T4" fmla="*/ 3 w 7"/>
                <a:gd name="T5" fmla="*/ 197 h 197"/>
                <a:gd name="T6" fmla="*/ 0 w 7"/>
                <a:gd name="T7" fmla="*/ 182 h 197"/>
                <a:gd name="T8" fmla="*/ 7 w 7"/>
                <a:gd name="T9" fmla="*/ 182 h 197"/>
                <a:gd name="T10" fmla="*/ 3 w 7"/>
                <a:gd name="T11" fmla="*/ 186 h 197"/>
                <a:gd name="T12" fmla="*/ 0 w 7"/>
                <a:gd name="T13" fmla="*/ 172 h 197"/>
                <a:gd name="T14" fmla="*/ 3 w 7"/>
                <a:gd name="T15" fmla="*/ 168 h 197"/>
                <a:gd name="T16" fmla="*/ 7 w 7"/>
                <a:gd name="T17" fmla="*/ 172 h 197"/>
                <a:gd name="T18" fmla="*/ 0 w 7"/>
                <a:gd name="T19" fmla="*/ 172 h 197"/>
                <a:gd name="T20" fmla="*/ 3 w 7"/>
                <a:gd name="T21" fmla="*/ 157 h 197"/>
                <a:gd name="T22" fmla="*/ 7 w 7"/>
                <a:gd name="T23" fmla="*/ 161 h 197"/>
                <a:gd name="T24" fmla="*/ 3 w 7"/>
                <a:gd name="T25" fmla="*/ 165 h 197"/>
                <a:gd name="T26" fmla="*/ 0 w 7"/>
                <a:gd name="T27" fmla="*/ 150 h 197"/>
                <a:gd name="T28" fmla="*/ 7 w 7"/>
                <a:gd name="T29" fmla="*/ 150 h 197"/>
                <a:gd name="T30" fmla="*/ 3 w 7"/>
                <a:gd name="T31" fmla="*/ 154 h 197"/>
                <a:gd name="T32" fmla="*/ 0 w 7"/>
                <a:gd name="T33" fmla="*/ 141 h 197"/>
                <a:gd name="T34" fmla="*/ 3 w 7"/>
                <a:gd name="T35" fmla="*/ 136 h 197"/>
                <a:gd name="T36" fmla="*/ 7 w 7"/>
                <a:gd name="T37" fmla="*/ 141 h 197"/>
                <a:gd name="T38" fmla="*/ 0 w 7"/>
                <a:gd name="T39" fmla="*/ 141 h 197"/>
                <a:gd name="T40" fmla="*/ 3 w 7"/>
                <a:gd name="T41" fmla="*/ 126 h 197"/>
                <a:gd name="T42" fmla="*/ 7 w 7"/>
                <a:gd name="T43" fmla="*/ 129 h 197"/>
                <a:gd name="T44" fmla="*/ 3 w 7"/>
                <a:gd name="T45" fmla="*/ 133 h 197"/>
                <a:gd name="T46" fmla="*/ 0 w 7"/>
                <a:gd name="T47" fmla="*/ 119 h 197"/>
                <a:gd name="T48" fmla="*/ 7 w 7"/>
                <a:gd name="T49" fmla="*/ 119 h 197"/>
                <a:gd name="T50" fmla="*/ 3 w 7"/>
                <a:gd name="T51" fmla="*/ 123 h 197"/>
                <a:gd name="T52" fmla="*/ 0 w 7"/>
                <a:gd name="T53" fmla="*/ 109 h 197"/>
                <a:gd name="T54" fmla="*/ 3 w 7"/>
                <a:gd name="T55" fmla="*/ 105 h 197"/>
                <a:gd name="T56" fmla="*/ 7 w 7"/>
                <a:gd name="T57" fmla="*/ 109 h 197"/>
                <a:gd name="T58" fmla="*/ 0 w 7"/>
                <a:gd name="T59" fmla="*/ 109 h 197"/>
                <a:gd name="T60" fmla="*/ 3 w 7"/>
                <a:gd name="T61" fmla="*/ 94 h 197"/>
                <a:gd name="T62" fmla="*/ 7 w 7"/>
                <a:gd name="T63" fmla="*/ 98 h 197"/>
                <a:gd name="T64" fmla="*/ 3 w 7"/>
                <a:gd name="T65" fmla="*/ 102 h 197"/>
                <a:gd name="T66" fmla="*/ 0 w 7"/>
                <a:gd name="T67" fmla="*/ 87 h 197"/>
                <a:gd name="T68" fmla="*/ 7 w 7"/>
                <a:gd name="T69" fmla="*/ 87 h 197"/>
                <a:gd name="T70" fmla="*/ 3 w 7"/>
                <a:gd name="T71" fmla="*/ 91 h 197"/>
                <a:gd name="T72" fmla="*/ 0 w 7"/>
                <a:gd name="T73" fmla="*/ 77 h 197"/>
                <a:gd name="T74" fmla="*/ 3 w 7"/>
                <a:gd name="T75" fmla="*/ 73 h 197"/>
                <a:gd name="T76" fmla="*/ 7 w 7"/>
                <a:gd name="T77" fmla="*/ 77 h 197"/>
                <a:gd name="T78" fmla="*/ 0 w 7"/>
                <a:gd name="T79" fmla="*/ 77 h 197"/>
                <a:gd name="T80" fmla="*/ 3 w 7"/>
                <a:gd name="T81" fmla="*/ 63 h 197"/>
                <a:gd name="T82" fmla="*/ 7 w 7"/>
                <a:gd name="T83" fmla="*/ 66 h 197"/>
                <a:gd name="T84" fmla="*/ 3 w 7"/>
                <a:gd name="T85" fmla="*/ 70 h 197"/>
                <a:gd name="T86" fmla="*/ 0 w 7"/>
                <a:gd name="T87" fmla="*/ 55 h 197"/>
                <a:gd name="T88" fmla="*/ 7 w 7"/>
                <a:gd name="T89" fmla="*/ 55 h 197"/>
                <a:gd name="T90" fmla="*/ 3 w 7"/>
                <a:gd name="T91" fmla="*/ 60 h 197"/>
                <a:gd name="T92" fmla="*/ 0 w 7"/>
                <a:gd name="T93" fmla="*/ 46 h 197"/>
                <a:gd name="T94" fmla="*/ 3 w 7"/>
                <a:gd name="T95" fmla="*/ 42 h 197"/>
                <a:gd name="T96" fmla="*/ 7 w 7"/>
                <a:gd name="T97" fmla="*/ 46 h 197"/>
                <a:gd name="T98" fmla="*/ 0 w 7"/>
                <a:gd name="T99" fmla="*/ 46 h 197"/>
                <a:gd name="T100" fmla="*/ 3 w 7"/>
                <a:gd name="T101" fmla="*/ 31 h 197"/>
                <a:gd name="T102" fmla="*/ 7 w 7"/>
                <a:gd name="T103" fmla="*/ 34 h 197"/>
                <a:gd name="T104" fmla="*/ 3 w 7"/>
                <a:gd name="T105" fmla="*/ 39 h 197"/>
                <a:gd name="T106" fmla="*/ 0 w 7"/>
                <a:gd name="T107" fmla="*/ 24 h 197"/>
                <a:gd name="T108" fmla="*/ 7 w 7"/>
                <a:gd name="T109" fmla="*/ 24 h 197"/>
                <a:gd name="T110" fmla="*/ 3 w 7"/>
                <a:gd name="T111" fmla="*/ 28 h 197"/>
                <a:gd name="T112" fmla="*/ 0 w 7"/>
                <a:gd name="T113" fmla="*/ 14 h 197"/>
                <a:gd name="T114" fmla="*/ 3 w 7"/>
                <a:gd name="T115" fmla="*/ 10 h 197"/>
                <a:gd name="T116" fmla="*/ 7 w 7"/>
                <a:gd name="T117" fmla="*/ 14 h 197"/>
                <a:gd name="T118" fmla="*/ 0 w 7"/>
                <a:gd name="T119" fmla="*/ 14 h 197"/>
                <a:gd name="T120" fmla="*/ 3 w 7"/>
                <a:gd name="T121" fmla="*/ 0 h 197"/>
                <a:gd name="T122" fmla="*/ 7 w 7"/>
                <a:gd name="T123" fmla="*/ 3 h 197"/>
                <a:gd name="T124" fmla="*/ 3 w 7"/>
                <a:gd name="T125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" h="197">
                  <a:moveTo>
                    <a:pt x="0" y="193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0"/>
                    <a:pt x="2" y="189"/>
                    <a:pt x="3" y="189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5" y="189"/>
                    <a:pt x="7" y="190"/>
                    <a:pt x="7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7" y="193"/>
                    <a:pt x="7" y="193"/>
                    <a:pt x="7" y="193"/>
                  </a:cubicBezTo>
                  <a:cubicBezTo>
                    <a:pt x="7" y="195"/>
                    <a:pt x="5" y="197"/>
                    <a:pt x="3" y="197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2" y="197"/>
                    <a:pt x="0" y="195"/>
                    <a:pt x="0" y="193"/>
                  </a:cubicBezTo>
                  <a:close/>
                  <a:moveTo>
                    <a:pt x="0" y="183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80"/>
                    <a:pt x="2" y="179"/>
                    <a:pt x="3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5" y="179"/>
                    <a:pt x="7" y="180"/>
                    <a:pt x="7" y="182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7" y="185"/>
                    <a:pt x="5" y="186"/>
                    <a:pt x="3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2" y="186"/>
                    <a:pt x="0" y="185"/>
                    <a:pt x="0" y="183"/>
                  </a:cubicBezTo>
                  <a:close/>
                  <a:moveTo>
                    <a:pt x="0" y="172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0" y="169"/>
                    <a:pt x="2" y="168"/>
                    <a:pt x="3" y="168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5" y="168"/>
                    <a:pt x="7" y="169"/>
                    <a:pt x="7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4"/>
                    <a:pt x="5" y="17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2" y="175"/>
                    <a:pt x="0" y="174"/>
                    <a:pt x="0" y="172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59"/>
                    <a:pt x="2" y="157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5" y="157"/>
                    <a:pt x="7" y="159"/>
                    <a:pt x="7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7" y="163"/>
                    <a:pt x="5" y="165"/>
                    <a:pt x="3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2" y="165"/>
                    <a:pt x="0" y="163"/>
                    <a:pt x="0" y="162"/>
                  </a:cubicBezTo>
                  <a:close/>
                  <a:moveTo>
                    <a:pt x="0" y="151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48"/>
                    <a:pt x="2" y="147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5" y="147"/>
                    <a:pt x="7" y="148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2" y="154"/>
                    <a:pt x="0" y="153"/>
                    <a:pt x="0" y="151"/>
                  </a:cubicBezTo>
                  <a:close/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8"/>
                    <a:pt x="2" y="136"/>
                    <a:pt x="3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5" y="136"/>
                    <a:pt x="7" y="138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2"/>
                    <a:pt x="5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2" y="144"/>
                    <a:pt x="0" y="142"/>
                    <a:pt x="0" y="141"/>
                  </a:cubicBezTo>
                  <a:close/>
                  <a:moveTo>
                    <a:pt x="0" y="130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27"/>
                    <a:pt x="2" y="126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6"/>
                    <a:pt x="7" y="127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2"/>
                    <a:pt x="5" y="133"/>
                    <a:pt x="3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2" y="133"/>
                    <a:pt x="0" y="132"/>
                    <a:pt x="0" y="130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5" y="115"/>
                    <a:pt x="7" y="117"/>
                    <a:pt x="7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1"/>
                    <a:pt x="5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0" y="121"/>
                    <a:pt x="0" y="120"/>
                  </a:cubicBezTo>
                  <a:close/>
                  <a:moveTo>
                    <a:pt x="0" y="10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6"/>
                    <a:pt x="2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5"/>
                    <a:pt x="7" y="106"/>
                    <a:pt x="7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1"/>
                    <a:pt x="5" y="112"/>
                    <a:pt x="3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2" y="112"/>
                    <a:pt x="0" y="111"/>
                    <a:pt x="0" y="109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2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5" y="94"/>
                    <a:pt x="7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5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2"/>
                    <a:pt x="0" y="100"/>
                    <a:pt x="0" y="99"/>
                  </a:cubicBezTo>
                  <a:close/>
                  <a:moveTo>
                    <a:pt x="0" y="88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5"/>
                    <a:pt x="2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5" y="84"/>
                    <a:pt x="7" y="85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0"/>
                    <a:pt x="5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0" y="90"/>
                    <a:pt x="0" y="88"/>
                  </a:cubicBezTo>
                  <a:close/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2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3"/>
                    <a:pt x="7" y="75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9"/>
                    <a:pt x="5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1"/>
                    <a:pt x="0" y="79"/>
                    <a:pt x="0" y="77"/>
                  </a:cubicBezTo>
                  <a:close/>
                  <a:moveTo>
                    <a:pt x="0" y="67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64"/>
                    <a:pt x="2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63"/>
                    <a:pt x="7" y="64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9"/>
                    <a:pt x="5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2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2"/>
                    <a:pt x="7" y="54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8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0" y="58"/>
                    <a:pt x="0" y="56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7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8"/>
                    <a:pt x="5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0" y="48"/>
                    <a:pt x="0" y="46"/>
                  </a:cubicBezTo>
                  <a:close/>
                  <a:moveTo>
                    <a:pt x="0" y="35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1"/>
                    <a:pt x="7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0" y="37"/>
                    <a:pt x="0" y="35"/>
                  </a:cubicBezTo>
                  <a:close/>
                  <a:moveTo>
                    <a:pt x="0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7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7"/>
                    <a:pt x="5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0" y="27"/>
                    <a:pt x="0" y="25"/>
                  </a:cubicBezTo>
                  <a:close/>
                  <a:moveTo>
                    <a:pt x="0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7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5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0" y="16"/>
                    <a:pt x="0" y="14"/>
                  </a:cubicBezTo>
                  <a:close/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377"/>
            <p:cNvSpPr>
              <a:spLocks noEditPoints="1"/>
            </p:cNvSpPr>
            <p:nvPr/>
          </p:nvSpPr>
          <p:spPr bwMode="auto">
            <a:xfrm>
              <a:off x="7408524" y="1652135"/>
              <a:ext cx="17463" cy="374650"/>
            </a:xfrm>
            <a:custGeom>
              <a:avLst/>
              <a:gdLst>
                <a:gd name="T0" fmla="*/ 4 w 7"/>
                <a:gd name="T1" fmla="*/ 137 h 145"/>
                <a:gd name="T2" fmla="*/ 7 w 7"/>
                <a:gd name="T3" fmla="*/ 140 h 145"/>
                <a:gd name="T4" fmla="*/ 4 w 7"/>
                <a:gd name="T5" fmla="*/ 145 h 145"/>
                <a:gd name="T6" fmla="*/ 0 w 7"/>
                <a:gd name="T7" fmla="*/ 130 h 145"/>
                <a:gd name="T8" fmla="*/ 7 w 7"/>
                <a:gd name="T9" fmla="*/ 130 h 145"/>
                <a:gd name="T10" fmla="*/ 4 w 7"/>
                <a:gd name="T11" fmla="*/ 134 h 145"/>
                <a:gd name="T12" fmla="*/ 0 w 7"/>
                <a:gd name="T13" fmla="*/ 120 h 145"/>
                <a:gd name="T14" fmla="*/ 4 w 7"/>
                <a:gd name="T15" fmla="*/ 116 h 145"/>
                <a:gd name="T16" fmla="*/ 7 w 7"/>
                <a:gd name="T17" fmla="*/ 120 h 145"/>
                <a:gd name="T18" fmla="*/ 0 w 7"/>
                <a:gd name="T19" fmla="*/ 120 h 145"/>
                <a:gd name="T20" fmla="*/ 4 w 7"/>
                <a:gd name="T21" fmla="*/ 105 h 145"/>
                <a:gd name="T22" fmla="*/ 7 w 7"/>
                <a:gd name="T23" fmla="*/ 109 h 145"/>
                <a:gd name="T24" fmla="*/ 4 w 7"/>
                <a:gd name="T25" fmla="*/ 113 h 145"/>
                <a:gd name="T26" fmla="*/ 0 w 7"/>
                <a:gd name="T27" fmla="*/ 98 h 145"/>
                <a:gd name="T28" fmla="*/ 7 w 7"/>
                <a:gd name="T29" fmla="*/ 98 h 145"/>
                <a:gd name="T30" fmla="*/ 4 w 7"/>
                <a:gd name="T31" fmla="*/ 102 h 145"/>
                <a:gd name="T32" fmla="*/ 0 w 7"/>
                <a:gd name="T33" fmla="*/ 89 h 145"/>
                <a:gd name="T34" fmla="*/ 4 w 7"/>
                <a:gd name="T35" fmla="*/ 84 h 145"/>
                <a:gd name="T36" fmla="*/ 7 w 7"/>
                <a:gd name="T37" fmla="*/ 89 h 145"/>
                <a:gd name="T38" fmla="*/ 0 w 7"/>
                <a:gd name="T39" fmla="*/ 89 h 145"/>
                <a:gd name="T40" fmla="*/ 4 w 7"/>
                <a:gd name="T41" fmla="*/ 74 h 145"/>
                <a:gd name="T42" fmla="*/ 7 w 7"/>
                <a:gd name="T43" fmla="*/ 77 h 145"/>
                <a:gd name="T44" fmla="*/ 4 w 7"/>
                <a:gd name="T45" fmla="*/ 81 h 145"/>
                <a:gd name="T46" fmla="*/ 0 w 7"/>
                <a:gd name="T47" fmla="*/ 67 h 145"/>
                <a:gd name="T48" fmla="*/ 7 w 7"/>
                <a:gd name="T49" fmla="*/ 67 h 145"/>
                <a:gd name="T50" fmla="*/ 4 w 7"/>
                <a:gd name="T51" fmla="*/ 71 h 145"/>
                <a:gd name="T52" fmla="*/ 0 w 7"/>
                <a:gd name="T53" fmla="*/ 57 h 145"/>
                <a:gd name="T54" fmla="*/ 4 w 7"/>
                <a:gd name="T55" fmla="*/ 53 h 145"/>
                <a:gd name="T56" fmla="*/ 7 w 7"/>
                <a:gd name="T57" fmla="*/ 57 h 145"/>
                <a:gd name="T58" fmla="*/ 0 w 7"/>
                <a:gd name="T59" fmla="*/ 57 h 145"/>
                <a:gd name="T60" fmla="*/ 4 w 7"/>
                <a:gd name="T61" fmla="*/ 42 h 145"/>
                <a:gd name="T62" fmla="*/ 7 w 7"/>
                <a:gd name="T63" fmla="*/ 46 h 145"/>
                <a:gd name="T64" fmla="*/ 4 w 7"/>
                <a:gd name="T65" fmla="*/ 50 h 145"/>
                <a:gd name="T66" fmla="*/ 0 w 7"/>
                <a:gd name="T67" fmla="*/ 35 h 145"/>
                <a:gd name="T68" fmla="*/ 7 w 7"/>
                <a:gd name="T69" fmla="*/ 35 h 145"/>
                <a:gd name="T70" fmla="*/ 4 w 7"/>
                <a:gd name="T71" fmla="*/ 39 h 145"/>
                <a:gd name="T72" fmla="*/ 0 w 7"/>
                <a:gd name="T73" fmla="*/ 25 h 145"/>
                <a:gd name="T74" fmla="*/ 4 w 7"/>
                <a:gd name="T75" fmla="*/ 21 h 145"/>
                <a:gd name="T76" fmla="*/ 7 w 7"/>
                <a:gd name="T77" fmla="*/ 25 h 145"/>
                <a:gd name="T78" fmla="*/ 0 w 7"/>
                <a:gd name="T79" fmla="*/ 25 h 145"/>
                <a:gd name="T80" fmla="*/ 4 w 7"/>
                <a:gd name="T81" fmla="*/ 11 h 145"/>
                <a:gd name="T82" fmla="*/ 7 w 7"/>
                <a:gd name="T83" fmla="*/ 14 h 145"/>
                <a:gd name="T84" fmla="*/ 4 w 7"/>
                <a:gd name="T85" fmla="*/ 18 h 145"/>
                <a:gd name="T86" fmla="*/ 0 w 7"/>
                <a:gd name="T87" fmla="*/ 3 h 145"/>
                <a:gd name="T88" fmla="*/ 7 w 7"/>
                <a:gd name="T89" fmla="*/ 3 h 145"/>
                <a:gd name="T90" fmla="*/ 4 w 7"/>
                <a:gd name="T91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" h="145"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8"/>
                    <a:pt x="2" y="137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6" y="137"/>
                    <a:pt x="7" y="138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3"/>
                    <a:pt x="6" y="145"/>
                    <a:pt x="4" y="145"/>
                  </a:cubicBezTo>
                  <a:cubicBezTo>
                    <a:pt x="4" y="145"/>
                    <a:pt x="4" y="145"/>
                    <a:pt x="4" y="145"/>
                  </a:cubicBezTo>
                  <a:cubicBezTo>
                    <a:pt x="2" y="145"/>
                    <a:pt x="0" y="143"/>
                    <a:pt x="0" y="141"/>
                  </a:cubicBezTo>
                  <a:close/>
                  <a:moveTo>
                    <a:pt x="0" y="131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28"/>
                    <a:pt x="2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6" y="127"/>
                    <a:pt x="7" y="128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33"/>
                    <a:pt x="6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" y="134"/>
                    <a:pt x="0" y="133"/>
                    <a:pt x="0" y="131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2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6" y="116"/>
                    <a:pt x="7" y="117"/>
                    <a:pt x="7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2"/>
                    <a:pt x="6" y="123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2"/>
                    <a:pt x="0" y="120"/>
                  </a:cubicBezTo>
                  <a:close/>
                  <a:moveTo>
                    <a:pt x="0" y="11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7"/>
                    <a:pt x="2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5"/>
                    <a:pt x="7" y="107"/>
                    <a:pt x="7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11"/>
                    <a:pt x="6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2" y="113"/>
                    <a:pt x="0" y="111"/>
                    <a:pt x="0" y="110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2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7" y="96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1"/>
                    <a:pt x="6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2" y="102"/>
                    <a:pt x="0" y="101"/>
                    <a:pt x="0" y="99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2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4"/>
                    <a:pt x="7" y="86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0"/>
                    <a:pt x="6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0"/>
                    <a:pt x="0" y="89"/>
                  </a:cubicBezTo>
                  <a:close/>
                  <a:moveTo>
                    <a:pt x="0" y="7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2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6" y="74"/>
                    <a:pt x="7" y="75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80"/>
                    <a:pt x="6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81"/>
                    <a:pt x="0" y="80"/>
                    <a:pt x="0" y="78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2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6" y="63"/>
                    <a:pt x="7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9"/>
                    <a:pt x="6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69"/>
                    <a:pt x="0" y="68"/>
                  </a:cubicBezTo>
                  <a:close/>
                  <a:moveTo>
                    <a:pt x="0" y="57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2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6" y="53"/>
                    <a:pt x="7" y="54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6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0" y="59"/>
                    <a:pt x="0" y="57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7" y="44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6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0"/>
                    <a:pt x="0" y="48"/>
                    <a:pt x="0" y="47"/>
                  </a:cubicBezTo>
                  <a:close/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2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6" y="32"/>
                    <a:pt x="7" y="33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8"/>
                    <a:pt x="6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7" y="23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7"/>
                    <a:pt x="6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lose/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7" y="1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6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7"/>
                    <a:pt x="0" y="15"/>
                  </a:cubicBezTo>
                  <a:close/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378"/>
            <p:cNvSpPr>
              <a:spLocks noEditPoints="1"/>
            </p:cNvSpPr>
            <p:nvPr/>
          </p:nvSpPr>
          <p:spPr bwMode="auto">
            <a:xfrm>
              <a:off x="7518062" y="1804535"/>
              <a:ext cx="7938" cy="215900"/>
            </a:xfrm>
            <a:custGeom>
              <a:avLst/>
              <a:gdLst>
                <a:gd name="T0" fmla="*/ 0 w 3"/>
                <a:gd name="T1" fmla="*/ 81 h 84"/>
                <a:gd name="T2" fmla="*/ 1 w 3"/>
                <a:gd name="T3" fmla="*/ 80 h 84"/>
                <a:gd name="T4" fmla="*/ 3 w 3"/>
                <a:gd name="T5" fmla="*/ 81 h 84"/>
                <a:gd name="T6" fmla="*/ 1 w 3"/>
                <a:gd name="T7" fmla="*/ 84 h 84"/>
                <a:gd name="T8" fmla="*/ 0 w 3"/>
                <a:gd name="T9" fmla="*/ 82 h 84"/>
                <a:gd name="T10" fmla="*/ 0 w 3"/>
                <a:gd name="T11" fmla="*/ 74 h 84"/>
                <a:gd name="T12" fmla="*/ 1 w 3"/>
                <a:gd name="T13" fmla="*/ 72 h 84"/>
                <a:gd name="T14" fmla="*/ 3 w 3"/>
                <a:gd name="T15" fmla="*/ 74 h 84"/>
                <a:gd name="T16" fmla="*/ 1 w 3"/>
                <a:gd name="T17" fmla="*/ 77 h 84"/>
                <a:gd name="T18" fmla="*/ 0 w 3"/>
                <a:gd name="T19" fmla="*/ 75 h 84"/>
                <a:gd name="T20" fmla="*/ 0 w 3"/>
                <a:gd name="T21" fmla="*/ 67 h 84"/>
                <a:gd name="T22" fmla="*/ 1 w 3"/>
                <a:gd name="T23" fmla="*/ 65 h 84"/>
                <a:gd name="T24" fmla="*/ 3 w 3"/>
                <a:gd name="T25" fmla="*/ 67 h 84"/>
                <a:gd name="T26" fmla="*/ 1 w 3"/>
                <a:gd name="T27" fmla="*/ 69 h 84"/>
                <a:gd name="T28" fmla="*/ 0 w 3"/>
                <a:gd name="T29" fmla="*/ 68 h 84"/>
                <a:gd name="T30" fmla="*/ 0 w 3"/>
                <a:gd name="T31" fmla="*/ 59 h 84"/>
                <a:gd name="T32" fmla="*/ 1 w 3"/>
                <a:gd name="T33" fmla="*/ 58 h 84"/>
                <a:gd name="T34" fmla="*/ 3 w 3"/>
                <a:gd name="T35" fmla="*/ 59 h 84"/>
                <a:gd name="T36" fmla="*/ 1 w 3"/>
                <a:gd name="T37" fmla="*/ 62 h 84"/>
                <a:gd name="T38" fmla="*/ 0 w 3"/>
                <a:gd name="T39" fmla="*/ 60 h 84"/>
                <a:gd name="T40" fmla="*/ 0 w 3"/>
                <a:gd name="T41" fmla="*/ 52 h 84"/>
                <a:gd name="T42" fmla="*/ 1 w 3"/>
                <a:gd name="T43" fmla="*/ 51 h 84"/>
                <a:gd name="T44" fmla="*/ 3 w 3"/>
                <a:gd name="T45" fmla="*/ 52 h 84"/>
                <a:gd name="T46" fmla="*/ 1 w 3"/>
                <a:gd name="T47" fmla="*/ 55 h 84"/>
                <a:gd name="T48" fmla="*/ 0 w 3"/>
                <a:gd name="T49" fmla="*/ 53 h 84"/>
                <a:gd name="T50" fmla="*/ 0 w 3"/>
                <a:gd name="T51" fmla="*/ 45 h 84"/>
                <a:gd name="T52" fmla="*/ 1 w 3"/>
                <a:gd name="T53" fmla="*/ 43 h 84"/>
                <a:gd name="T54" fmla="*/ 3 w 3"/>
                <a:gd name="T55" fmla="*/ 45 h 84"/>
                <a:gd name="T56" fmla="*/ 1 w 3"/>
                <a:gd name="T57" fmla="*/ 48 h 84"/>
                <a:gd name="T58" fmla="*/ 0 w 3"/>
                <a:gd name="T59" fmla="*/ 46 h 84"/>
                <a:gd name="T60" fmla="*/ 0 w 3"/>
                <a:gd name="T61" fmla="*/ 38 h 84"/>
                <a:gd name="T62" fmla="*/ 1 w 3"/>
                <a:gd name="T63" fmla="*/ 36 h 84"/>
                <a:gd name="T64" fmla="*/ 3 w 3"/>
                <a:gd name="T65" fmla="*/ 38 h 84"/>
                <a:gd name="T66" fmla="*/ 1 w 3"/>
                <a:gd name="T67" fmla="*/ 40 h 84"/>
                <a:gd name="T68" fmla="*/ 0 w 3"/>
                <a:gd name="T69" fmla="*/ 39 h 84"/>
                <a:gd name="T70" fmla="*/ 0 w 3"/>
                <a:gd name="T71" fmla="*/ 30 h 84"/>
                <a:gd name="T72" fmla="*/ 1 w 3"/>
                <a:gd name="T73" fmla="*/ 29 h 84"/>
                <a:gd name="T74" fmla="*/ 3 w 3"/>
                <a:gd name="T75" fmla="*/ 30 h 84"/>
                <a:gd name="T76" fmla="*/ 1 w 3"/>
                <a:gd name="T77" fmla="*/ 33 h 84"/>
                <a:gd name="T78" fmla="*/ 0 w 3"/>
                <a:gd name="T79" fmla="*/ 31 h 84"/>
                <a:gd name="T80" fmla="*/ 0 w 3"/>
                <a:gd name="T81" fmla="*/ 23 h 84"/>
                <a:gd name="T82" fmla="*/ 1 w 3"/>
                <a:gd name="T83" fmla="*/ 22 h 84"/>
                <a:gd name="T84" fmla="*/ 3 w 3"/>
                <a:gd name="T85" fmla="*/ 23 h 84"/>
                <a:gd name="T86" fmla="*/ 1 w 3"/>
                <a:gd name="T87" fmla="*/ 26 h 84"/>
                <a:gd name="T88" fmla="*/ 0 w 3"/>
                <a:gd name="T89" fmla="*/ 24 h 84"/>
                <a:gd name="T90" fmla="*/ 0 w 3"/>
                <a:gd name="T91" fmla="*/ 16 h 84"/>
                <a:gd name="T92" fmla="*/ 1 w 3"/>
                <a:gd name="T93" fmla="*/ 14 h 84"/>
                <a:gd name="T94" fmla="*/ 3 w 3"/>
                <a:gd name="T95" fmla="*/ 16 h 84"/>
                <a:gd name="T96" fmla="*/ 1 w 3"/>
                <a:gd name="T97" fmla="*/ 18 h 84"/>
                <a:gd name="T98" fmla="*/ 0 w 3"/>
                <a:gd name="T99" fmla="*/ 17 h 84"/>
                <a:gd name="T100" fmla="*/ 0 w 3"/>
                <a:gd name="T101" fmla="*/ 9 h 84"/>
                <a:gd name="T102" fmla="*/ 1 w 3"/>
                <a:gd name="T103" fmla="*/ 7 h 84"/>
                <a:gd name="T104" fmla="*/ 3 w 3"/>
                <a:gd name="T105" fmla="*/ 9 h 84"/>
                <a:gd name="T106" fmla="*/ 1 w 3"/>
                <a:gd name="T107" fmla="*/ 11 h 84"/>
                <a:gd name="T108" fmla="*/ 0 w 3"/>
                <a:gd name="T109" fmla="*/ 10 h 84"/>
                <a:gd name="T110" fmla="*/ 0 w 3"/>
                <a:gd name="T111" fmla="*/ 1 h 84"/>
                <a:gd name="T112" fmla="*/ 1 w 3"/>
                <a:gd name="T113" fmla="*/ 0 h 84"/>
                <a:gd name="T114" fmla="*/ 3 w 3"/>
                <a:gd name="T115" fmla="*/ 1 h 84"/>
                <a:gd name="T116" fmla="*/ 1 w 3"/>
                <a:gd name="T117" fmla="*/ 4 h 84"/>
                <a:gd name="T118" fmla="*/ 0 w 3"/>
                <a:gd name="T11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" h="84"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2" y="80"/>
                    <a:pt x="3" y="80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2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3"/>
                    <a:pt x="0" y="82"/>
                  </a:cubicBezTo>
                  <a:close/>
                  <a:moveTo>
                    <a:pt x="0" y="7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2" y="72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2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" y="65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2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9"/>
                    <a:pt x="0" y="69"/>
                    <a:pt x="0" y="68"/>
                  </a:cubicBezTo>
                  <a:close/>
                  <a:moveTo>
                    <a:pt x="0" y="6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1"/>
                    <a:pt x="0" y="60"/>
                  </a:cubicBezTo>
                  <a:close/>
                  <a:moveTo>
                    <a:pt x="0" y="5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3" y="51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2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4"/>
                    <a:pt x="0" y="53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3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lose/>
                  <a:moveTo>
                    <a:pt x="0" y="3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lose/>
                  <a:moveTo>
                    <a:pt x="0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2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1"/>
                  </a:cubicBezTo>
                  <a:close/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7"/>
                  </a:cubicBezTo>
                  <a:close/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379"/>
            <p:cNvSpPr>
              <a:spLocks noEditPoints="1"/>
            </p:cNvSpPr>
            <p:nvPr/>
          </p:nvSpPr>
          <p:spPr bwMode="auto">
            <a:xfrm>
              <a:off x="7629187" y="1558472"/>
              <a:ext cx="7938" cy="461963"/>
            </a:xfrm>
            <a:custGeom>
              <a:avLst/>
              <a:gdLst>
                <a:gd name="T0" fmla="*/ 1 w 3"/>
                <a:gd name="T1" fmla="*/ 175 h 179"/>
                <a:gd name="T2" fmla="*/ 1 w 3"/>
                <a:gd name="T3" fmla="*/ 179 h 179"/>
                <a:gd name="T4" fmla="*/ 0 w 3"/>
                <a:gd name="T5" fmla="*/ 169 h 179"/>
                <a:gd name="T6" fmla="*/ 3 w 3"/>
                <a:gd name="T7" fmla="*/ 169 h 179"/>
                <a:gd name="T8" fmla="*/ 0 w 3"/>
                <a:gd name="T9" fmla="*/ 170 h 179"/>
                <a:gd name="T10" fmla="*/ 1 w 3"/>
                <a:gd name="T11" fmla="*/ 160 h 179"/>
                <a:gd name="T12" fmla="*/ 1 w 3"/>
                <a:gd name="T13" fmla="*/ 164 h 179"/>
                <a:gd name="T14" fmla="*/ 0 w 3"/>
                <a:gd name="T15" fmla="*/ 154 h 179"/>
                <a:gd name="T16" fmla="*/ 3 w 3"/>
                <a:gd name="T17" fmla="*/ 154 h 179"/>
                <a:gd name="T18" fmla="*/ 0 w 3"/>
                <a:gd name="T19" fmla="*/ 155 h 179"/>
                <a:gd name="T20" fmla="*/ 1 w 3"/>
                <a:gd name="T21" fmla="*/ 146 h 179"/>
                <a:gd name="T22" fmla="*/ 1 w 3"/>
                <a:gd name="T23" fmla="*/ 150 h 179"/>
                <a:gd name="T24" fmla="*/ 0 w 3"/>
                <a:gd name="T25" fmla="*/ 140 h 179"/>
                <a:gd name="T26" fmla="*/ 3 w 3"/>
                <a:gd name="T27" fmla="*/ 140 h 179"/>
                <a:gd name="T28" fmla="*/ 0 w 3"/>
                <a:gd name="T29" fmla="*/ 141 h 179"/>
                <a:gd name="T30" fmla="*/ 1 w 3"/>
                <a:gd name="T31" fmla="*/ 131 h 179"/>
                <a:gd name="T32" fmla="*/ 1 w 3"/>
                <a:gd name="T33" fmla="*/ 135 h 179"/>
                <a:gd name="T34" fmla="*/ 0 w 3"/>
                <a:gd name="T35" fmla="*/ 125 h 179"/>
                <a:gd name="T36" fmla="*/ 3 w 3"/>
                <a:gd name="T37" fmla="*/ 125 h 179"/>
                <a:gd name="T38" fmla="*/ 0 w 3"/>
                <a:gd name="T39" fmla="*/ 126 h 179"/>
                <a:gd name="T40" fmla="*/ 1 w 3"/>
                <a:gd name="T41" fmla="*/ 117 h 179"/>
                <a:gd name="T42" fmla="*/ 1 w 3"/>
                <a:gd name="T43" fmla="*/ 121 h 179"/>
                <a:gd name="T44" fmla="*/ 0 w 3"/>
                <a:gd name="T45" fmla="*/ 111 h 179"/>
                <a:gd name="T46" fmla="*/ 3 w 3"/>
                <a:gd name="T47" fmla="*/ 111 h 179"/>
                <a:gd name="T48" fmla="*/ 0 w 3"/>
                <a:gd name="T49" fmla="*/ 112 h 179"/>
                <a:gd name="T50" fmla="*/ 1 w 3"/>
                <a:gd name="T51" fmla="*/ 102 h 179"/>
                <a:gd name="T52" fmla="*/ 1 w 3"/>
                <a:gd name="T53" fmla="*/ 106 h 179"/>
                <a:gd name="T54" fmla="*/ 0 w 3"/>
                <a:gd name="T55" fmla="*/ 96 h 179"/>
                <a:gd name="T56" fmla="*/ 3 w 3"/>
                <a:gd name="T57" fmla="*/ 96 h 179"/>
                <a:gd name="T58" fmla="*/ 0 w 3"/>
                <a:gd name="T59" fmla="*/ 97 h 179"/>
                <a:gd name="T60" fmla="*/ 1 w 3"/>
                <a:gd name="T61" fmla="*/ 88 h 179"/>
                <a:gd name="T62" fmla="*/ 1 w 3"/>
                <a:gd name="T63" fmla="*/ 92 h 179"/>
                <a:gd name="T64" fmla="*/ 0 w 3"/>
                <a:gd name="T65" fmla="*/ 82 h 179"/>
                <a:gd name="T66" fmla="*/ 3 w 3"/>
                <a:gd name="T67" fmla="*/ 82 h 179"/>
                <a:gd name="T68" fmla="*/ 0 w 3"/>
                <a:gd name="T69" fmla="*/ 83 h 179"/>
                <a:gd name="T70" fmla="*/ 1 w 3"/>
                <a:gd name="T71" fmla="*/ 73 h 179"/>
                <a:gd name="T72" fmla="*/ 1 w 3"/>
                <a:gd name="T73" fmla="*/ 77 h 179"/>
                <a:gd name="T74" fmla="*/ 0 w 3"/>
                <a:gd name="T75" fmla="*/ 67 h 179"/>
                <a:gd name="T76" fmla="*/ 3 w 3"/>
                <a:gd name="T77" fmla="*/ 67 h 179"/>
                <a:gd name="T78" fmla="*/ 0 w 3"/>
                <a:gd name="T79" fmla="*/ 68 h 179"/>
                <a:gd name="T80" fmla="*/ 1 w 3"/>
                <a:gd name="T81" fmla="*/ 58 h 179"/>
                <a:gd name="T82" fmla="*/ 1 w 3"/>
                <a:gd name="T83" fmla="*/ 63 h 179"/>
                <a:gd name="T84" fmla="*/ 0 w 3"/>
                <a:gd name="T85" fmla="*/ 53 h 179"/>
                <a:gd name="T86" fmla="*/ 3 w 3"/>
                <a:gd name="T87" fmla="*/ 53 h 179"/>
                <a:gd name="T88" fmla="*/ 0 w 3"/>
                <a:gd name="T89" fmla="*/ 54 h 179"/>
                <a:gd name="T90" fmla="*/ 1 w 3"/>
                <a:gd name="T91" fmla="*/ 44 h 179"/>
                <a:gd name="T92" fmla="*/ 1 w 3"/>
                <a:gd name="T93" fmla="*/ 48 h 179"/>
                <a:gd name="T94" fmla="*/ 0 w 3"/>
                <a:gd name="T95" fmla="*/ 38 h 179"/>
                <a:gd name="T96" fmla="*/ 3 w 3"/>
                <a:gd name="T97" fmla="*/ 38 h 179"/>
                <a:gd name="T98" fmla="*/ 0 w 3"/>
                <a:gd name="T99" fmla="*/ 39 h 179"/>
                <a:gd name="T100" fmla="*/ 1 w 3"/>
                <a:gd name="T101" fmla="*/ 29 h 179"/>
                <a:gd name="T102" fmla="*/ 1 w 3"/>
                <a:gd name="T103" fmla="*/ 34 h 179"/>
                <a:gd name="T104" fmla="*/ 0 w 3"/>
                <a:gd name="T105" fmla="*/ 24 h 179"/>
                <a:gd name="T106" fmla="*/ 3 w 3"/>
                <a:gd name="T107" fmla="*/ 24 h 179"/>
                <a:gd name="T108" fmla="*/ 0 w 3"/>
                <a:gd name="T109" fmla="*/ 25 h 179"/>
                <a:gd name="T110" fmla="*/ 1 w 3"/>
                <a:gd name="T111" fmla="*/ 15 h 179"/>
                <a:gd name="T112" fmla="*/ 1 w 3"/>
                <a:gd name="T113" fmla="*/ 19 h 179"/>
                <a:gd name="T114" fmla="*/ 0 w 3"/>
                <a:gd name="T115" fmla="*/ 9 h 179"/>
                <a:gd name="T116" fmla="*/ 3 w 3"/>
                <a:gd name="T117" fmla="*/ 9 h 179"/>
                <a:gd name="T118" fmla="*/ 0 w 3"/>
                <a:gd name="T119" fmla="*/ 10 h 179"/>
                <a:gd name="T120" fmla="*/ 1 w 3"/>
                <a:gd name="T121" fmla="*/ 0 h 179"/>
                <a:gd name="T122" fmla="*/ 1 w 3"/>
                <a:gd name="T123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" h="179">
                  <a:moveTo>
                    <a:pt x="0" y="177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5"/>
                    <a:pt x="0" y="175"/>
                    <a:pt x="1" y="175"/>
                  </a:cubicBezTo>
                  <a:cubicBezTo>
                    <a:pt x="1" y="175"/>
                    <a:pt x="1" y="175"/>
                    <a:pt x="1" y="175"/>
                  </a:cubicBezTo>
                  <a:cubicBezTo>
                    <a:pt x="2" y="175"/>
                    <a:pt x="3" y="175"/>
                    <a:pt x="3" y="176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8"/>
                    <a:pt x="2" y="179"/>
                    <a:pt x="1" y="179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0" y="179"/>
                    <a:pt x="0" y="178"/>
                    <a:pt x="0" y="177"/>
                  </a:cubicBezTo>
                  <a:close/>
                  <a:moveTo>
                    <a:pt x="0" y="17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0" y="168"/>
                    <a:pt x="0" y="167"/>
                    <a:pt x="1" y="167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2" y="167"/>
                    <a:pt x="3" y="168"/>
                    <a:pt x="3" y="169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1"/>
                    <a:pt x="2" y="172"/>
                    <a:pt x="1" y="172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0" y="172"/>
                    <a:pt x="0" y="171"/>
                    <a:pt x="0" y="170"/>
                  </a:cubicBezTo>
                  <a:close/>
                  <a:moveTo>
                    <a:pt x="0" y="163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0" y="161"/>
                    <a:pt x="0" y="160"/>
                    <a:pt x="1" y="160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2" y="160"/>
                    <a:pt x="3" y="161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3" y="164"/>
                    <a:pt x="2" y="164"/>
                    <a:pt x="1" y="164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0" y="164"/>
                    <a:pt x="0" y="164"/>
                    <a:pt x="0" y="163"/>
                  </a:cubicBezTo>
                  <a:close/>
                  <a:moveTo>
                    <a:pt x="0" y="155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2" y="153"/>
                    <a:pt x="3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6"/>
                    <a:pt x="2" y="157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7"/>
                    <a:pt x="0" y="156"/>
                    <a:pt x="0" y="155"/>
                  </a:cubicBezTo>
                  <a:close/>
                  <a:moveTo>
                    <a:pt x="0" y="148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6"/>
                    <a:pt x="0" y="146"/>
                    <a:pt x="1" y="14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46"/>
                    <a:pt x="3" y="146"/>
                    <a:pt x="3" y="147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3" y="149"/>
                    <a:pt x="2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0" y="150"/>
                    <a:pt x="0" y="149"/>
                    <a:pt x="0" y="148"/>
                  </a:cubicBezTo>
                  <a:close/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9"/>
                    <a:pt x="0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8"/>
                    <a:pt x="3" y="139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2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0" y="143"/>
                    <a:pt x="0" y="142"/>
                    <a:pt x="0" y="141"/>
                  </a:cubicBezTo>
                  <a:close/>
                  <a:moveTo>
                    <a:pt x="0" y="134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2"/>
                    <a:pt x="0" y="131"/>
                    <a:pt x="1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2" y="131"/>
                    <a:pt x="3" y="132"/>
                    <a:pt x="3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2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0" y="135"/>
                    <a:pt x="0" y="135"/>
                    <a:pt x="0" y="134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2" y="124"/>
                    <a:pt x="3" y="125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7"/>
                    <a:pt x="2" y="128"/>
                    <a:pt x="1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27"/>
                    <a:pt x="0" y="126"/>
                  </a:cubicBezTo>
                  <a:close/>
                  <a:moveTo>
                    <a:pt x="0" y="119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7"/>
                    <a:pt x="3" y="117"/>
                    <a:pt x="3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20"/>
                    <a:pt x="2" y="121"/>
                    <a:pt x="1" y="121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1"/>
                    <a:pt x="0" y="120"/>
                    <a:pt x="0" y="119"/>
                  </a:cubicBezTo>
                  <a:close/>
                  <a:moveTo>
                    <a:pt x="0" y="112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1" y="10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2" y="109"/>
                    <a:pt x="3" y="110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3"/>
                    <a:pt x="2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3"/>
                    <a:pt x="0" y="113"/>
                    <a:pt x="0" y="112"/>
                  </a:cubicBezTo>
                  <a:close/>
                  <a:moveTo>
                    <a:pt x="0" y="105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3"/>
                    <a:pt x="0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2" y="102"/>
                    <a:pt x="3" y="103"/>
                    <a:pt x="3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2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5"/>
                    <a:pt x="0" y="105"/>
                  </a:cubicBezTo>
                  <a:close/>
                  <a:moveTo>
                    <a:pt x="0" y="97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2" y="95"/>
                    <a:pt x="3" y="95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8"/>
                    <a:pt x="2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99"/>
                    <a:pt x="0" y="98"/>
                    <a:pt x="0" y="97"/>
                  </a:cubicBezTo>
                  <a:close/>
                  <a:moveTo>
                    <a:pt x="0" y="9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8"/>
                    <a:pt x="0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2" y="88"/>
                    <a:pt x="3" y="88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2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2"/>
                    <a:pt x="0" y="91"/>
                    <a:pt x="0" y="90"/>
                  </a:cubicBezTo>
                  <a:close/>
                  <a:moveTo>
                    <a:pt x="0" y="83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81"/>
                    <a:pt x="0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2" y="80"/>
                    <a:pt x="3" y="81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2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close/>
                  <a:moveTo>
                    <a:pt x="0" y="76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3" y="74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2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7"/>
                    <a:pt x="0" y="76"/>
                    <a:pt x="0" y="76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2" y="66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2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9"/>
                    <a:pt x="0" y="68"/>
                  </a:cubicBezTo>
                  <a:close/>
                  <a:moveTo>
                    <a:pt x="0" y="6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3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2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2"/>
                    <a:pt x="0" y="61"/>
                  </a:cubicBezTo>
                  <a:close/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0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1"/>
                    <a:pt x="3" y="52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5"/>
                    <a:pt x="0" y="54"/>
                  </a:cubicBezTo>
                  <a:close/>
                  <a:moveTo>
                    <a:pt x="0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2" y="44"/>
                    <a:pt x="3" y="45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lose/>
                  <a:moveTo>
                    <a:pt x="0" y="3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2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0"/>
                    <a:pt x="0" y="39"/>
                  </a:cubicBezTo>
                  <a:close/>
                  <a:moveTo>
                    <a:pt x="0" y="3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2"/>
                  </a:cubicBezTo>
                  <a:close/>
                  <a:moveTo>
                    <a:pt x="0" y="2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lose/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380"/>
            <p:cNvSpPr>
              <a:spLocks noEditPoints="1"/>
            </p:cNvSpPr>
            <p:nvPr/>
          </p:nvSpPr>
          <p:spPr bwMode="auto">
            <a:xfrm>
              <a:off x="7719674" y="1821997"/>
              <a:ext cx="7938" cy="198438"/>
            </a:xfrm>
            <a:custGeom>
              <a:avLst/>
              <a:gdLst>
                <a:gd name="T0" fmla="*/ 0 w 3"/>
                <a:gd name="T1" fmla="*/ 74 h 77"/>
                <a:gd name="T2" fmla="*/ 2 w 3"/>
                <a:gd name="T3" fmla="*/ 73 h 77"/>
                <a:gd name="T4" fmla="*/ 3 w 3"/>
                <a:gd name="T5" fmla="*/ 74 h 77"/>
                <a:gd name="T6" fmla="*/ 2 w 3"/>
                <a:gd name="T7" fmla="*/ 77 h 77"/>
                <a:gd name="T8" fmla="*/ 0 w 3"/>
                <a:gd name="T9" fmla="*/ 75 h 77"/>
                <a:gd name="T10" fmla="*/ 0 w 3"/>
                <a:gd name="T11" fmla="*/ 67 h 77"/>
                <a:gd name="T12" fmla="*/ 2 w 3"/>
                <a:gd name="T13" fmla="*/ 65 h 77"/>
                <a:gd name="T14" fmla="*/ 3 w 3"/>
                <a:gd name="T15" fmla="*/ 67 h 77"/>
                <a:gd name="T16" fmla="*/ 2 w 3"/>
                <a:gd name="T17" fmla="*/ 70 h 77"/>
                <a:gd name="T18" fmla="*/ 0 w 3"/>
                <a:gd name="T19" fmla="*/ 68 h 77"/>
                <a:gd name="T20" fmla="*/ 0 w 3"/>
                <a:gd name="T21" fmla="*/ 60 h 77"/>
                <a:gd name="T22" fmla="*/ 2 w 3"/>
                <a:gd name="T23" fmla="*/ 58 h 77"/>
                <a:gd name="T24" fmla="*/ 3 w 3"/>
                <a:gd name="T25" fmla="*/ 60 h 77"/>
                <a:gd name="T26" fmla="*/ 2 w 3"/>
                <a:gd name="T27" fmla="*/ 62 h 77"/>
                <a:gd name="T28" fmla="*/ 0 w 3"/>
                <a:gd name="T29" fmla="*/ 61 h 77"/>
                <a:gd name="T30" fmla="*/ 0 w 3"/>
                <a:gd name="T31" fmla="*/ 52 h 77"/>
                <a:gd name="T32" fmla="*/ 2 w 3"/>
                <a:gd name="T33" fmla="*/ 51 h 77"/>
                <a:gd name="T34" fmla="*/ 3 w 3"/>
                <a:gd name="T35" fmla="*/ 52 h 77"/>
                <a:gd name="T36" fmla="*/ 2 w 3"/>
                <a:gd name="T37" fmla="*/ 55 h 77"/>
                <a:gd name="T38" fmla="*/ 0 w 3"/>
                <a:gd name="T39" fmla="*/ 53 h 77"/>
                <a:gd name="T40" fmla="*/ 0 w 3"/>
                <a:gd name="T41" fmla="*/ 45 h 77"/>
                <a:gd name="T42" fmla="*/ 2 w 3"/>
                <a:gd name="T43" fmla="*/ 44 h 77"/>
                <a:gd name="T44" fmla="*/ 3 w 3"/>
                <a:gd name="T45" fmla="*/ 45 h 77"/>
                <a:gd name="T46" fmla="*/ 2 w 3"/>
                <a:gd name="T47" fmla="*/ 48 h 77"/>
                <a:gd name="T48" fmla="*/ 0 w 3"/>
                <a:gd name="T49" fmla="*/ 46 h 77"/>
                <a:gd name="T50" fmla="*/ 0 w 3"/>
                <a:gd name="T51" fmla="*/ 38 h 77"/>
                <a:gd name="T52" fmla="*/ 2 w 3"/>
                <a:gd name="T53" fmla="*/ 36 h 77"/>
                <a:gd name="T54" fmla="*/ 3 w 3"/>
                <a:gd name="T55" fmla="*/ 38 h 77"/>
                <a:gd name="T56" fmla="*/ 2 w 3"/>
                <a:gd name="T57" fmla="*/ 41 h 77"/>
                <a:gd name="T58" fmla="*/ 0 w 3"/>
                <a:gd name="T59" fmla="*/ 39 h 77"/>
                <a:gd name="T60" fmla="*/ 0 w 3"/>
                <a:gd name="T61" fmla="*/ 31 h 77"/>
                <a:gd name="T62" fmla="*/ 2 w 3"/>
                <a:gd name="T63" fmla="*/ 29 h 77"/>
                <a:gd name="T64" fmla="*/ 3 w 3"/>
                <a:gd name="T65" fmla="*/ 31 h 77"/>
                <a:gd name="T66" fmla="*/ 2 w 3"/>
                <a:gd name="T67" fmla="*/ 33 h 77"/>
                <a:gd name="T68" fmla="*/ 0 w 3"/>
                <a:gd name="T69" fmla="*/ 32 h 77"/>
                <a:gd name="T70" fmla="*/ 0 w 3"/>
                <a:gd name="T71" fmla="*/ 23 h 77"/>
                <a:gd name="T72" fmla="*/ 2 w 3"/>
                <a:gd name="T73" fmla="*/ 22 h 77"/>
                <a:gd name="T74" fmla="*/ 3 w 3"/>
                <a:gd name="T75" fmla="*/ 23 h 77"/>
                <a:gd name="T76" fmla="*/ 2 w 3"/>
                <a:gd name="T77" fmla="*/ 26 h 77"/>
                <a:gd name="T78" fmla="*/ 0 w 3"/>
                <a:gd name="T79" fmla="*/ 24 h 77"/>
                <a:gd name="T80" fmla="*/ 0 w 3"/>
                <a:gd name="T81" fmla="*/ 16 h 77"/>
                <a:gd name="T82" fmla="*/ 2 w 3"/>
                <a:gd name="T83" fmla="*/ 15 h 77"/>
                <a:gd name="T84" fmla="*/ 3 w 3"/>
                <a:gd name="T85" fmla="*/ 16 h 77"/>
                <a:gd name="T86" fmla="*/ 2 w 3"/>
                <a:gd name="T87" fmla="*/ 19 h 77"/>
                <a:gd name="T88" fmla="*/ 0 w 3"/>
                <a:gd name="T89" fmla="*/ 17 h 77"/>
                <a:gd name="T90" fmla="*/ 0 w 3"/>
                <a:gd name="T91" fmla="*/ 9 h 77"/>
                <a:gd name="T92" fmla="*/ 2 w 3"/>
                <a:gd name="T93" fmla="*/ 7 h 77"/>
                <a:gd name="T94" fmla="*/ 3 w 3"/>
                <a:gd name="T95" fmla="*/ 9 h 77"/>
                <a:gd name="T96" fmla="*/ 2 w 3"/>
                <a:gd name="T97" fmla="*/ 11 h 77"/>
                <a:gd name="T98" fmla="*/ 0 w 3"/>
                <a:gd name="T99" fmla="*/ 10 h 77"/>
                <a:gd name="T100" fmla="*/ 0 w 3"/>
                <a:gd name="T101" fmla="*/ 2 h 77"/>
                <a:gd name="T102" fmla="*/ 2 w 3"/>
                <a:gd name="T103" fmla="*/ 0 h 77"/>
                <a:gd name="T104" fmla="*/ 3 w 3"/>
                <a:gd name="T105" fmla="*/ 2 h 77"/>
                <a:gd name="T106" fmla="*/ 2 w 3"/>
                <a:gd name="T107" fmla="*/ 4 h 77"/>
                <a:gd name="T108" fmla="*/ 0 w 3"/>
                <a:gd name="T109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77">
                  <a:moveTo>
                    <a:pt x="0" y="7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3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0" y="76"/>
                    <a:pt x="0" y="75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9"/>
                    <a:pt x="3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0" y="69"/>
                    <a:pt x="0" y="68"/>
                  </a:cubicBezTo>
                  <a:close/>
                  <a:moveTo>
                    <a:pt x="0" y="61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3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2"/>
                    <a:pt x="0" y="61"/>
                  </a:cubicBezTo>
                  <a:close/>
                  <a:moveTo>
                    <a:pt x="0" y="5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4"/>
                    <a:pt x="0" y="53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7"/>
                    <a:pt x="0" y="46"/>
                  </a:cubicBezTo>
                  <a:close/>
                  <a:moveTo>
                    <a:pt x="0" y="39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9"/>
                  </a:cubicBezTo>
                  <a:close/>
                  <a:moveTo>
                    <a:pt x="0" y="3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2"/>
                  </a:cubicBezTo>
                  <a:close/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8"/>
                    <a:pt x="0" y="17"/>
                  </a:cubicBezTo>
                  <a:close/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381"/>
            <p:cNvSpPr>
              <a:spLocks noEditPoints="1"/>
            </p:cNvSpPr>
            <p:nvPr/>
          </p:nvSpPr>
          <p:spPr bwMode="auto">
            <a:xfrm>
              <a:off x="7910174" y="1579110"/>
              <a:ext cx="7938" cy="441325"/>
            </a:xfrm>
            <a:custGeom>
              <a:avLst/>
              <a:gdLst>
                <a:gd name="T0" fmla="*/ 2 w 3"/>
                <a:gd name="T1" fmla="*/ 167 h 171"/>
                <a:gd name="T2" fmla="*/ 2 w 3"/>
                <a:gd name="T3" fmla="*/ 171 h 171"/>
                <a:gd name="T4" fmla="*/ 0 w 3"/>
                <a:gd name="T5" fmla="*/ 161 h 171"/>
                <a:gd name="T6" fmla="*/ 3 w 3"/>
                <a:gd name="T7" fmla="*/ 161 h 171"/>
                <a:gd name="T8" fmla="*/ 0 w 3"/>
                <a:gd name="T9" fmla="*/ 162 h 171"/>
                <a:gd name="T10" fmla="*/ 2 w 3"/>
                <a:gd name="T11" fmla="*/ 152 h 171"/>
                <a:gd name="T12" fmla="*/ 2 w 3"/>
                <a:gd name="T13" fmla="*/ 156 h 171"/>
                <a:gd name="T14" fmla="*/ 0 w 3"/>
                <a:gd name="T15" fmla="*/ 146 h 171"/>
                <a:gd name="T16" fmla="*/ 3 w 3"/>
                <a:gd name="T17" fmla="*/ 146 h 171"/>
                <a:gd name="T18" fmla="*/ 0 w 3"/>
                <a:gd name="T19" fmla="*/ 147 h 171"/>
                <a:gd name="T20" fmla="*/ 2 w 3"/>
                <a:gd name="T21" fmla="*/ 138 h 171"/>
                <a:gd name="T22" fmla="*/ 2 w 3"/>
                <a:gd name="T23" fmla="*/ 142 h 171"/>
                <a:gd name="T24" fmla="*/ 0 w 3"/>
                <a:gd name="T25" fmla="*/ 132 h 171"/>
                <a:gd name="T26" fmla="*/ 3 w 3"/>
                <a:gd name="T27" fmla="*/ 132 h 171"/>
                <a:gd name="T28" fmla="*/ 0 w 3"/>
                <a:gd name="T29" fmla="*/ 133 h 171"/>
                <a:gd name="T30" fmla="*/ 2 w 3"/>
                <a:gd name="T31" fmla="*/ 123 h 171"/>
                <a:gd name="T32" fmla="*/ 2 w 3"/>
                <a:gd name="T33" fmla="*/ 127 h 171"/>
                <a:gd name="T34" fmla="*/ 0 w 3"/>
                <a:gd name="T35" fmla="*/ 117 h 171"/>
                <a:gd name="T36" fmla="*/ 3 w 3"/>
                <a:gd name="T37" fmla="*/ 117 h 171"/>
                <a:gd name="T38" fmla="*/ 0 w 3"/>
                <a:gd name="T39" fmla="*/ 118 h 171"/>
                <a:gd name="T40" fmla="*/ 2 w 3"/>
                <a:gd name="T41" fmla="*/ 109 h 171"/>
                <a:gd name="T42" fmla="*/ 2 w 3"/>
                <a:gd name="T43" fmla="*/ 113 h 171"/>
                <a:gd name="T44" fmla="*/ 0 w 3"/>
                <a:gd name="T45" fmla="*/ 103 h 171"/>
                <a:gd name="T46" fmla="*/ 3 w 3"/>
                <a:gd name="T47" fmla="*/ 103 h 171"/>
                <a:gd name="T48" fmla="*/ 0 w 3"/>
                <a:gd name="T49" fmla="*/ 104 h 171"/>
                <a:gd name="T50" fmla="*/ 2 w 3"/>
                <a:gd name="T51" fmla="*/ 94 h 171"/>
                <a:gd name="T52" fmla="*/ 2 w 3"/>
                <a:gd name="T53" fmla="*/ 98 h 171"/>
                <a:gd name="T54" fmla="*/ 0 w 3"/>
                <a:gd name="T55" fmla="*/ 88 h 171"/>
                <a:gd name="T56" fmla="*/ 3 w 3"/>
                <a:gd name="T57" fmla="*/ 88 h 171"/>
                <a:gd name="T58" fmla="*/ 0 w 3"/>
                <a:gd name="T59" fmla="*/ 89 h 171"/>
                <a:gd name="T60" fmla="*/ 2 w 3"/>
                <a:gd name="T61" fmla="*/ 80 h 171"/>
                <a:gd name="T62" fmla="*/ 2 w 3"/>
                <a:gd name="T63" fmla="*/ 84 h 171"/>
                <a:gd name="T64" fmla="*/ 0 w 3"/>
                <a:gd name="T65" fmla="*/ 74 h 171"/>
                <a:gd name="T66" fmla="*/ 3 w 3"/>
                <a:gd name="T67" fmla="*/ 74 h 171"/>
                <a:gd name="T68" fmla="*/ 0 w 3"/>
                <a:gd name="T69" fmla="*/ 75 h 171"/>
                <a:gd name="T70" fmla="*/ 2 w 3"/>
                <a:gd name="T71" fmla="*/ 65 h 171"/>
                <a:gd name="T72" fmla="*/ 2 w 3"/>
                <a:gd name="T73" fmla="*/ 69 h 171"/>
                <a:gd name="T74" fmla="*/ 0 w 3"/>
                <a:gd name="T75" fmla="*/ 59 h 171"/>
                <a:gd name="T76" fmla="*/ 3 w 3"/>
                <a:gd name="T77" fmla="*/ 59 h 171"/>
                <a:gd name="T78" fmla="*/ 0 w 3"/>
                <a:gd name="T79" fmla="*/ 60 h 171"/>
                <a:gd name="T80" fmla="*/ 2 w 3"/>
                <a:gd name="T81" fmla="*/ 50 h 171"/>
                <a:gd name="T82" fmla="*/ 2 w 3"/>
                <a:gd name="T83" fmla="*/ 55 h 171"/>
                <a:gd name="T84" fmla="*/ 0 w 3"/>
                <a:gd name="T85" fmla="*/ 45 h 171"/>
                <a:gd name="T86" fmla="*/ 3 w 3"/>
                <a:gd name="T87" fmla="*/ 45 h 171"/>
                <a:gd name="T88" fmla="*/ 0 w 3"/>
                <a:gd name="T89" fmla="*/ 46 h 171"/>
                <a:gd name="T90" fmla="*/ 2 w 3"/>
                <a:gd name="T91" fmla="*/ 36 h 171"/>
                <a:gd name="T92" fmla="*/ 2 w 3"/>
                <a:gd name="T93" fmla="*/ 40 h 171"/>
                <a:gd name="T94" fmla="*/ 0 w 3"/>
                <a:gd name="T95" fmla="*/ 30 h 171"/>
                <a:gd name="T96" fmla="*/ 3 w 3"/>
                <a:gd name="T97" fmla="*/ 30 h 171"/>
                <a:gd name="T98" fmla="*/ 0 w 3"/>
                <a:gd name="T99" fmla="*/ 31 h 171"/>
                <a:gd name="T100" fmla="*/ 2 w 3"/>
                <a:gd name="T101" fmla="*/ 21 h 171"/>
                <a:gd name="T102" fmla="*/ 2 w 3"/>
                <a:gd name="T103" fmla="*/ 26 h 171"/>
                <a:gd name="T104" fmla="*/ 0 w 3"/>
                <a:gd name="T105" fmla="*/ 16 h 171"/>
                <a:gd name="T106" fmla="*/ 3 w 3"/>
                <a:gd name="T107" fmla="*/ 16 h 171"/>
                <a:gd name="T108" fmla="*/ 0 w 3"/>
                <a:gd name="T109" fmla="*/ 17 h 171"/>
                <a:gd name="T110" fmla="*/ 2 w 3"/>
                <a:gd name="T111" fmla="*/ 7 h 171"/>
                <a:gd name="T112" fmla="*/ 2 w 3"/>
                <a:gd name="T113" fmla="*/ 11 h 171"/>
                <a:gd name="T114" fmla="*/ 0 w 3"/>
                <a:gd name="T115" fmla="*/ 1 h 171"/>
                <a:gd name="T116" fmla="*/ 3 w 3"/>
                <a:gd name="T117" fmla="*/ 1 h 171"/>
                <a:gd name="T118" fmla="*/ 0 w 3"/>
                <a:gd name="T119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" h="171">
                  <a:moveTo>
                    <a:pt x="0" y="169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0" y="167"/>
                    <a:pt x="1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2" y="167"/>
                    <a:pt x="3" y="167"/>
                    <a:pt x="3" y="168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2" y="171"/>
                    <a:pt x="2" y="171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1"/>
                    <a:pt x="0" y="170"/>
                    <a:pt x="0" y="169"/>
                  </a:cubicBezTo>
                  <a:close/>
                  <a:moveTo>
                    <a:pt x="0" y="162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1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3" y="160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3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4"/>
                    <a:pt x="0" y="163"/>
                    <a:pt x="0" y="162"/>
                  </a:cubicBezTo>
                  <a:close/>
                  <a:moveTo>
                    <a:pt x="0" y="155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3"/>
                    <a:pt x="1" y="152"/>
                    <a:pt x="2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2" y="152"/>
                    <a:pt x="3" y="153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6"/>
                    <a:pt x="0" y="155"/>
                  </a:cubicBezTo>
                  <a:close/>
                  <a:moveTo>
                    <a:pt x="0" y="147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" y="145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3" y="146"/>
                    <a:pt x="3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3" y="148"/>
                    <a:pt x="2" y="149"/>
                    <a:pt x="2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1" y="149"/>
                    <a:pt x="0" y="148"/>
                    <a:pt x="0" y="147"/>
                  </a:cubicBezTo>
                  <a:close/>
                  <a:moveTo>
                    <a:pt x="0" y="140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38"/>
                    <a:pt x="1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8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1" y="142"/>
                    <a:pt x="0" y="141"/>
                    <a:pt x="0" y="140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2" y="130"/>
                    <a:pt x="3" y="131"/>
                    <a:pt x="3" y="132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34"/>
                    <a:pt x="2" y="135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5"/>
                    <a:pt x="0" y="134"/>
                    <a:pt x="0" y="133"/>
                  </a:cubicBezTo>
                  <a:close/>
                  <a:moveTo>
                    <a:pt x="0" y="126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4"/>
                    <a:pt x="1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4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127"/>
                    <a:pt x="2" y="127"/>
                    <a:pt x="2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0" y="127"/>
                    <a:pt x="0" y="12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3" y="117"/>
                    <a:pt x="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2" y="120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1" y="120"/>
                    <a:pt x="0" y="119"/>
                    <a:pt x="0" y="118"/>
                  </a:cubicBezTo>
                  <a:close/>
                  <a:moveTo>
                    <a:pt x="0" y="111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1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3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2"/>
                    <a:pt x="0" y="111"/>
                  </a:cubicBezTo>
                  <a:close/>
                  <a:moveTo>
                    <a:pt x="0" y="104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1" y="101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1"/>
                    <a:pt x="3" y="102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5"/>
                    <a:pt x="0" y="105"/>
                    <a:pt x="0" y="104"/>
                  </a:cubicBezTo>
                  <a:close/>
                  <a:moveTo>
                    <a:pt x="0" y="97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1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8"/>
                    <a:pt x="0" y="97"/>
                    <a:pt x="0" y="97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7"/>
                    <a:pt x="1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3" y="87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90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1"/>
                    <a:pt x="0" y="90"/>
                    <a:pt x="0" y="89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3" y="80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lose/>
                  <a:moveTo>
                    <a:pt x="0" y="7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6"/>
                    <a:pt x="0" y="76"/>
                    <a:pt x="0" y="75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3" y="66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9"/>
                    <a:pt x="0" y="68"/>
                    <a:pt x="0" y="68"/>
                  </a:cubicBezTo>
                  <a:close/>
                  <a:moveTo>
                    <a:pt x="0" y="6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1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3" y="58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1"/>
                    <a:pt x="0" y="60"/>
                  </a:cubicBezTo>
                  <a:close/>
                  <a:moveTo>
                    <a:pt x="0" y="53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1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3" y="51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4"/>
                    <a:pt x="0" y="53"/>
                  </a:cubicBezTo>
                  <a:close/>
                  <a:moveTo>
                    <a:pt x="0" y="46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lose/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3" y="37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lose/>
                  <a:moveTo>
                    <a:pt x="0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lose/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lose/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8"/>
                    <a:pt x="0" y="17"/>
                  </a:cubicBezTo>
                  <a:close/>
                  <a:moveTo>
                    <a:pt x="0" y="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lose/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82"/>
            <p:cNvSpPr>
              <a:spLocks noEditPoints="1"/>
            </p:cNvSpPr>
            <p:nvPr/>
          </p:nvSpPr>
          <p:spPr bwMode="auto">
            <a:xfrm>
              <a:off x="7675224" y="1652135"/>
              <a:ext cx="15875" cy="374650"/>
            </a:xfrm>
            <a:custGeom>
              <a:avLst/>
              <a:gdLst>
                <a:gd name="T0" fmla="*/ 3 w 6"/>
                <a:gd name="T1" fmla="*/ 137 h 145"/>
                <a:gd name="T2" fmla="*/ 6 w 6"/>
                <a:gd name="T3" fmla="*/ 140 h 145"/>
                <a:gd name="T4" fmla="*/ 3 w 6"/>
                <a:gd name="T5" fmla="*/ 145 h 145"/>
                <a:gd name="T6" fmla="*/ 0 w 6"/>
                <a:gd name="T7" fmla="*/ 130 h 145"/>
                <a:gd name="T8" fmla="*/ 6 w 6"/>
                <a:gd name="T9" fmla="*/ 130 h 145"/>
                <a:gd name="T10" fmla="*/ 3 w 6"/>
                <a:gd name="T11" fmla="*/ 134 h 145"/>
                <a:gd name="T12" fmla="*/ 0 w 6"/>
                <a:gd name="T13" fmla="*/ 120 h 145"/>
                <a:gd name="T14" fmla="*/ 3 w 6"/>
                <a:gd name="T15" fmla="*/ 116 h 145"/>
                <a:gd name="T16" fmla="*/ 6 w 6"/>
                <a:gd name="T17" fmla="*/ 120 h 145"/>
                <a:gd name="T18" fmla="*/ 0 w 6"/>
                <a:gd name="T19" fmla="*/ 120 h 145"/>
                <a:gd name="T20" fmla="*/ 3 w 6"/>
                <a:gd name="T21" fmla="*/ 105 h 145"/>
                <a:gd name="T22" fmla="*/ 6 w 6"/>
                <a:gd name="T23" fmla="*/ 109 h 145"/>
                <a:gd name="T24" fmla="*/ 3 w 6"/>
                <a:gd name="T25" fmla="*/ 113 h 145"/>
                <a:gd name="T26" fmla="*/ 0 w 6"/>
                <a:gd name="T27" fmla="*/ 98 h 145"/>
                <a:gd name="T28" fmla="*/ 6 w 6"/>
                <a:gd name="T29" fmla="*/ 98 h 145"/>
                <a:gd name="T30" fmla="*/ 3 w 6"/>
                <a:gd name="T31" fmla="*/ 102 h 145"/>
                <a:gd name="T32" fmla="*/ 0 w 6"/>
                <a:gd name="T33" fmla="*/ 89 h 145"/>
                <a:gd name="T34" fmla="*/ 3 w 6"/>
                <a:gd name="T35" fmla="*/ 84 h 145"/>
                <a:gd name="T36" fmla="*/ 6 w 6"/>
                <a:gd name="T37" fmla="*/ 89 h 145"/>
                <a:gd name="T38" fmla="*/ 0 w 6"/>
                <a:gd name="T39" fmla="*/ 89 h 145"/>
                <a:gd name="T40" fmla="*/ 3 w 6"/>
                <a:gd name="T41" fmla="*/ 74 h 145"/>
                <a:gd name="T42" fmla="*/ 6 w 6"/>
                <a:gd name="T43" fmla="*/ 77 h 145"/>
                <a:gd name="T44" fmla="*/ 3 w 6"/>
                <a:gd name="T45" fmla="*/ 81 h 145"/>
                <a:gd name="T46" fmla="*/ 0 w 6"/>
                <a:gd name="T47" fmla="*/ 67 h 145"/>
                <a:gd name="T48" fmla="*/ 6 w 6"/>
                <a:gd name="T49" fmla="*/ 67 h 145"/>
                <a:gd name="T50" fmla="*/ 3 w 6"/>
                <a:gd name="T51" fmla="*/ 71 h 145"/>
                <a:gd name="T52" fmla="*/ 0 w 6"/>
                <a:gd name="T53" fmla="*/ 57 h 145"/>
                <a:gd name="T54" fmla="*/ 3 w 6"/>
                <a:gd name="T55" fmla="*/ 53 h 145"/>
                <a:gd name="T56" fmla="*/ 6 w 6"/>
                <a:gd name="T57" fmla="*/ 57 h 145"/>
                <a:gd name="T58" fmla="*/ 0 w 6"/>
                <a:gd name="T59" fmla="*/ 57 h 145"/>
                <a:gd name="T60" fmla="*/ 3 w 6"/>
                <a:gd name="T61" fmla="*/ 42 h 145"/>
                <a:gd name="T62" fmla="*/ 6 w 6"/>
                <a:gd name="T63" fmla="*/ 46 h 145"/>
                <a:gd name="T64" fmla="*/ 3 w 6"/>
                <a:gd name="T65" fmla="*/ 50 h 145"/>
                <a:gd name="T66" fmla="*/ 0 w 6"/>
                <a:gd name="T67" fmla="*/ 35 h 145"/>
                <a:gd name="T68" fmla="*/ 6 w 6"/>
                <a:gd name="T69" fmla="*/ 35 h 145"/>
                <a:gd name="T70" fmla="*/ 3 w 6"/>
                <a:gd name="T71" fmla="*/ 39 h 145"/>
                <a:gd name="T72" fmla="*/ 0 w 6"/>
                <a:gd name="T73" fmla="*/ 25 h 145"/>
                <a:gd name="T74" fmla="*/ 3 w 6"/>
                <a:gd name="T75" fmla="*/ 21 h 145"/>
                <a:gd name="T76" fmla="*/ 6 w 6"/>
                <a:gd name="T77" fmla="*/ 25 h 145"/>
                <a:gd name="T78" fmla="*/ 0 w 6"/>
                <a:gd name="T79" fmla="*/ 25 h 145"/>
                <a:gd name="T80" fmla="*/ 3 w 6"/>
                <a:gd name="T81" fmla="*/ 11 h 145"/>
                <a:gd name="T82" fmla="*/ 6 w 6"/>
                <a:gd name="T83" fmla="*/ 14 h 145"/>
                <a:gd name="T84" fmla="*/ 3 w 6"/>
                <a:gd name="T85" fmla="*/ 18 h 145"/>
                <a:gd name="T86" fmla="*/ 0 w 6"/>
                <a:gd name="T87" fmla="*/ 3 h 145"/>
                <a:gd name="T88" fmla="*/ 6 w 6"/>
                <a:gd name="T89" fmla="*/ 3 h 145"/>
                <a:gd name="T90" fmla="*/ 3 w 6"/>
                <a:gd name="T91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" h="145">
                  <a:moveTo>
                    <a:pt x="0" y="141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8"/>
                    <a:pt x="1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5" y="137"/>
                    <a:pt x="6" y="138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43"/>
                    <a:pt x="5" y="145"/>
                    <a:pt x="3" y="145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1" y="145"/>
                    <a:pt x="0" y="143"/>
                    <a:pt x="0" y="141"/>
                  </a:cubicBezTo>
                  <a:close/>
                  <a:moveTo>
                    <a:pt x="0" y="131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28"/>
                    <a:pt x="1" y="127"/>
                    <a:pt x="3" y="127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5" y="127"/>
                    <a:pt x="6" y="128"/>
                    <a:pt x="6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3"/>
                    <a:pt x="5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4"/>
                    <a:pt x="0" y="133"/>
                    <a:pt x="0" y="131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1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5" y="116"/>
                    <a:pt x="6" y="117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2"/>
                    <a:pt x="5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0"/>
                  </a:cubicBezTo>
                  <a:close/>
                  <a:moveTo>
                    <a:pt x="0" y="11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7"/>
                    <a:pt x="1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5"/>
                    <a:pt x="6" y="107"/>
                    <a:pt x="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1"/>
                    <a:pt x="5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1"/>
                    <a:pt x="0" y="110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1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5" y="95"/>
                    <a:pt x="6" y="96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1"/>
                    <a:pt x="5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2"/>
                    <a:pt x="0" y="101"/>
                    <a:pt x="0" y="99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1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5" y="84"/>
                    <a:pt x="6" y="86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90"/>
                    <a:pt x="5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2"/>
                    <a:pt x="0" y="90"/>
                    <a:pt x="0" y="89"/>
                  </a:cubicBezTo>
                  <a:close/>
                  <a:moveTo>
                    <a:pt x="0" y="7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1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6" y="75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80"/>
                    <a:pt x="5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81"/>
                    <a:pt x="0" y="80"/>
                    <a:pt x="0" y="78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1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5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69"/>
                    <a:pt x="0" y="68"/>
                  </a:cubicBezTo>
                  <a:close/>
                  <a:moveTo>
                    <a:pt x="0" y="57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1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5" y="53"/>
                    <a:pt x="6" y="54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9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0"/>
                    <a:pt x="0" y="59"/>
                    <a:pt x="0" y="57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6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5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7"/>
                  </a:cubicBezTo>
                  <a:close/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2"/>
                    <a:pt x="6" y="33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8"/>
                    <a:pt x="5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6"/>
                  </a:cubicBezTo>
                  <a:close/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6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5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7"/>
                    <a:pt x="0" y="25"/>
                  </a:cubicBezTo>
                  <a:close/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6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5"/>
                  </a:cubicBezTo>
                  <a:close/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83"/>
            <p:cNvSpPr>
              <a:spLocks noEditPoints="1"/>
            </p:cNvSpPr>
            <p:nvPr/>
          </p:nvSpPr>
          <p:spPr bwMode="auto">
            <a:xfrm>
              <a:off x="7845087" y="1655310"/>
              <a:ext cx="34925" cy="368300"/>
            </a:xfrm>
            <a:custGeom>
              <a:avLst/>
              <a:gdLst>
                <a:gd name="T0" fmla="*/ 0 w 13"/>
                <a:gd name="T1" fmla="*/ 136 h 143"/>
                <a:gd name="T2" fmla="*/ 7 w 13"/>
                <a:gd name="T3" fmla="*/ 129 h 143"/>
                <a:gd name="T4" fmla="*/ 13 w 13"/>
                <a:gd name="T5" fmla="*/ 136 h 143"/>
                <a:gd name="T6" fmla="*/ 7 w 13"/>
                <a:gd name="T7" fmla="*/ 143 h 143"/>
                <a:gd name="T8" fmla="*/ 0 w 13"/>
                <a:gd name="T9" fmla="*/ 136 h 143"/>
                <a:gd name="T10" fmla="*/ 0 w 13"/>
                <a:gd name="T11" fmla="*/ 117 h 143"/>
                <a:gd name="T12" fmla="*/ 7 w 13"/>
                <a:gd name="T13" fmla="*/ 111 h 143"/>
                <a:gd name="T14" fmla="*/ 13 w 13"/>
                <a:gd name="T15" fmla="*/ 117 h 143"/>
                <a:gd name="T16" fmla="*/ 7 w 13"/>
                <a:gd name="T17" fmla="*/ 124 h 143"/>
                <a:gd name="T18" fmla="*/ 0 w 13"/>
                <a:gd name="T19" fmla="*/ 118 h 143"/>
                <a:gd name="T20" fmla="*/ 0 w 13"/>
                <a:gd name="T21" fmla="*/ 99 h 143"/>
                <a:gd name="T22" fmla="*/ 7 w 13"/>
                <a:gd name="T23" fmla="*/ 92 h 143"/>
                <a:gd name="T24" fmla="*/ 13 w 13"/>
                <a:gd name="T25" fmla="*/ 99 h 143"/>
                <a:gd name="T26" fmla="*/ 7 w 13"/>
                <a:gd name="T27" fmla="*/ 106 h 143"/>
                <a:gd name="T28" fmla="*/ 0 w 13"/>
                <a:gd name="T29" fmla="*/ 100 h 143"/>
                <a:gd name="T30" fmla="*/ 0 w 13"/>
                <a:gd name="T31" fmla="*/ 80 h 143"/>
                <a:gd name="T32" fmla="*/ 7 w 13"/>
                <a:gd name="T33" fmla="*/ 74 h 143"/>
                <a:gd name="T34" fmla="*/ 13 w 13"/>
                <a:gd name="T35" fmla="*/ 80 h 143"/>
                <a:gd name="T36" fmla="*/ 7 w 13"/>
                <a:gd name="T37" fmla="*/ 88 h 143"/>
                <a:gd name="T38" fmla="*/ 0 w 13"/>
                <a:gd name="T39" fmla="*/ 81 h 143"/>
                <a:gd name="T40" fmla="*/ 0 w 13"/>
                <a:gd name="T41" fmla="*/ 62 h 143"/>
                <a:gd name="T42" fmla="*/ 7 w 13"/>
                <a:gd name="T43" fmla="*/ 55 h 143"/>
                <a:gd name="T44" fmla="*/ 13 w 13"/>
                <a:gd name="T45" fmla="*/ 62 h 143"/>
                <a:gd name="T46" fmla="*/ 7 w 13"/>
                <a:gd name="T47" fmla="*/ 69 h 143"/>
                <a:gd name="T48" fmla="*/ 0 w 13"/>
                <a:gd name="T49" fmla="*/ 63 h 143"/>
                <a:gd name="T50" fmla="*/ 0 w 13"/>
                <a:gd name="T51" fmla="*/ 43 h 143"/>
                <a:gd name="T52" fmla="*/ 7 w 13"/>
                <a:gd name="T53" fmla="*/ 37 h 143"/>
                <a:gd name="T54" fmla="*/ 13 w 13"/>
                <a:gd name="T55" fmla="*/ 43 h 143"/>
                <a:gd name="T56" fmla="*/ 7 w 13"/>
                <a:gd name="T57" fmla="*/ 51 h 143"/>
                <a:gd name="T58" fmla="*/ 0 w 13"/>
                <a:gd name="T59" fmla="*/ 44 h 143"/>
                <a:gd name="T60" fmla="*/ 0 w 13"/>
                <a:gd name="T61" fmla="*/ 25 h 143"/>
                <a:gd name="T62" fmla="*/ 7 w 13"/>
                <a:gd name="T63" fmla="*/ 19 h 143"/>
                <a:gd name="T64" fmla="*/ 13 w 13"/>
                <a:gd name="T65" fmla="*/ 25 h 143"/>
                <a:gd name="T66" fmla="*/ 7 w 13"/>
                <a:gd name="T67" fmla="*/ 32 h 143"/>
                <a:gd name="T68" fmla="*/ 0 w 13"/>
                <a:gd name="T69" fmla="*/ 26 h 143"/>
                <a:gd name="T70" fmla="*/ 0 w 13"/>
                <a:gd name="T71" fmla="*/ 7 h 143"/>
                <a:gd name="T72" fmla="*/ 7 w 13"/>
                <a:gd name="T73" fmla="*/ 0 h 143"/>
                <a:gd name="T74" fmla="*/ 13 w 13"/>
                <a:gd name="T75" fmla="*/ 7 h 143"/>
                <a:gd name="T76" fmla="*/ 7 w 13"/>
                <a:gd name="T77" fmla="*/ 14 h 143"/>
                <a:gd name="T78" fmla="*/ 0 w 13"/>
                <a:gd name="T79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43">
                  <a:moveTo>
                    <a:pt x="0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0" y="132"/>
                    <a:pt x="3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10" y="129"/>
                    <a:pt x="13" y="132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40"/>
                    <a:pt x="10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4"/>
                    <a:pt x="3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10" y="111"/>
                    <a:pt x="13" y="114"/>
                    <a:pt x="13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22"/>
                    <a:pt x="10" y="124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3" y="124"/>
                    <a:pt x="0" y="122"/>
                    <a:pt x="0" y="118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5"/>
                    <a:pt x="3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10" y="92"/>
                    <a:pt x="13" y="95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3"/>
                    <a:pt x="10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3" y="106"/>
                    <a:pt x="0" y="103"/>
                    <a:pt x="0" y="100"/>
                  </a:cubicBezTo>
                  <a:close/>
                  <a:moveTo>
                    <a:pt x="0" y="81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3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0" y="74"/>
                    <a:pt x="13" y="77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5"/>
                    <a:pt x="10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lose/>
                  <a:moveTo>
                    <a:pt x="0" y="63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58"/>
                    <a:pt x="3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0" y="55"/>
                    <a:pt x="13" y="58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6"/>
                    <a:pt x="10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lose/>
                  <a:moveTo>
                    <a:pt x="0" y="4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3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37"/>
                    <a:pt x="13" y="40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8"/>
                    <a:pt x="10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48"/>
                    <a:pt x="0" y="44"/>
                  </a:cubicBezTo>
                  <a:close/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0" y="19"/>
                    <a:pt x="13" y="21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0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0" y="29"/>
                    <a:pt x="0" y="26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84"/>
            <p:cNvSpPr>
              <a:spLocks noEditPoints="1"/>
            </p:cNvSpPr>
            <p:nvPr/>
          </p:nvSpPr>
          <p:spPr bwMode="auto">
            <a:xfrm>
              <a:off x="7565687" y="1655310"/>
              <a:ext cx="33338" cy="368300"/>
            </a:xfrm>
            <a:custGeom>
              <a:avLst/>
              <a:gdLst>
                <a:gd name="T0" fmla="*/ 0 w 13"/>
                <a:gd name="T1" fmla="*/ 136 h 143"/>
                <a:gd name="T2" fmla="*/ 6 w 13"/>
                <a:gd name="T3" fmla="*/ 129 h 143"/>
                <a:gd name="T4" fmla="*/ 13 w 13"/>
                <a:gd name="T5" fmla="*/ 136 h 143"/>
                <a:gd name="T6" fmla="*/ 6 w 13"/>
                <a:gd name="T7" fmla="*/ 143 h 143"/>
                <a:gd name="T8" fmla="*/ 0 w 13"/>
                <a:gd name="T9" fmla="*/ 136 h 143"/>
                <a:gd name="T10" fmla="*/ 0 w 13"/>
                <a:gd name="T11" fmla="*/ 117 h 143"/>
                <a:gd name="T12" fmla="*/ 6 w 13"/>
                <a:gd name="T13" fmla="*/ 111 h 143"/>
                <a:gd name="T14" fmla="*/ 13 w 13"/>
                <a:gd name="T15" fmla="*/ 117 h 143"/>
                <a:gd name="T16" fmla="*/ 6 w 13"/>
                <a:gd name="T17" fmla="*/ 124 h 143"/>
                <a:gd name="T18" fmla="*/ 0 w 13"/>
                <a:gd name="T19" fmla="*/ 118 h 143"/>
                <a:gd name="T20" fmla="*/ 0 w 13"/>
                <a:gd name="T21" fmla="*/ 99 h 143"/>
                <a:gd name="T22" fmla="*/ 6 w 13"/>
                <a:gd name="T23" fmla="*/ 92 h 143"/>
                <a:gd name="T24" fmla="*/ 13 w 13"/>
                <a:gd name="T25" fmla="*/ 99 h 143"/>
                <a:gd name="T26" fmla="*/ 6 w 13"/>
                <a:gd name="T27" fmla="*/ 106 h 143"/>
                <a:gd name="T28" fmla="*/ 0 w 13"/>
                <a:gd name="T29" fmla="*/ 100 h 143"/>
                <a:gd name="T30" fmla="*/ 0 w 13"/>
                <a:gd name="T31" fmla="*/ 80 h 143"/>
                <a:gd name="T32" fmla="*/ 6 w 13"/>
                <a:gd name="T33" fmla="*/ 74 h 143"/>
                <a:gd name="T34" fmla="*/ 13 w 13"/>
                <a:gd name="T35" fmla="*/ 80 h 143"/>
                <a:gd name="T36" fmla="*/ 6 w 13"/>
                <a:gd name="T37" fmla="*/ 88 h 143"/>
                <a:gd name="T38" fmla="*/ 0 w 13"/>
                <a:gd name="T39" fmla="*/ 81 h 143"/>
                <a:gd name="T40" fmla="*/ 0 w 13"/>
                <a:gd name="T41" fmla="*/ 62 h 143"/>
                <a:gd name="T42" fmla="*/ 6 w 13"/>
                <a:gd name="T43" fmla="*/ 55 h 143"/>
                <a:gd name="T44" fmla="*/ 13 w 13"/>
                <a:gd name="T45" fmla="*/ 62 h 143"/>
                <a:gd name="T46" fmla="*/ 6 w 13"/>
                <a:gd name="T47" fmla="*/ 69 h 143"/>
                <a:gd name="T48" fmla="*/ 0 w 13"/>
                <a:gd name="T49" fmla="*/ 63 h 143"/>
                <a:gd name="T50" fmla="*/ 0 w 13"/>
                <a:gd name="T51" fmla="*/ 43 h 143"/>
                <a:gd name="T52" fmla="*/ 6 w 13"/>
                <a:gd name="T53" fmla="*/ 37 h 143"/>
                <a:gd name="T54" fmla="*/ 13 w 13"/>
                <a:gd name="T55" fmla="*/ 43 h 143"/>
                <a:gd name="T56" fmla="*/ 6 w 13"/>
                <a:gd name="T57" fmla="*/ 51 h 143"/>
                <a:gd name="T58" fmla="*/ 0 w 13"/>
                <a:gd name="T59" fmla="*/ 44 h 143"/>
                <a:gd name="T60" fmla="*/ 0 w 13"/>
                <a:gd name="T61" fmla="*/ 25 h 143"/>
                <a:gd name="T62" fmla="*/ 6 w 13"/>
                <a:gd name="T63" fmla="*/ 19 h 143"/>
                <a:gd name="T64" fmla="*/ 13 w 13"/>
                <a:gd name="T65" fmla="*/ 25 h 143"/>
                <a:gd name="T66" fmla="*/ 6 w 13"/>
                <a:gd name="T67" fmla="*/ 32 h 143"/>
                <a:gd name="T68" fmla="*/ 0 w 13"/>
                <a:gd name="T69" fmla="*/ 26 h 143"/>
                <a:gd name="T70" fmla="*/ 0 w 13"/>
                <a:gd name="T71" fmla="*/ 7 h 143"/>
                <a:gd name="T72" fmla="*/ 6 w 13"/>
                <a:gd name="T73" fmla="*/ 0 h 143"/>
                <a:gd name="T74" fmla="*/ 13 w 13"/>
                <a:gd name="T75" fmla="*/ 7 h 143"/>
                <a:gd name="T76" fmla="*/ 6 w 13"/>
                <a:gd name="T77" fmla="*/ 14 h 143"/>
                <a:gd name="T78" fmla="*/ 0 w 13"/>
                <a:gd name="T79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43">
                  <a:moveTo>
                    <a:pt x="0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0" y="132"/>
                    <a:pt x="2" y="129"/>
                    <a:pt x="6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10" y="129"/>
                    <a:pt x="13" y="132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40"/>
                    <a:pt x="10" y="143"/>
                    <a:pt x="6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6"/>
                  </a:cubicBezTo>
                  <a:close/>
                  <a:moveTo>
                    <a:pt x="0" y="118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4"/>
                    <a:pt x="2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0" y="111"/>
                    <a:pt x="13" y="114"/>
                    <a:pt x="13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22"/>
                    <a:pt x="10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2" y="124"/>
                    <a:pt x="0" y="122"/>
                    <a:pt x="0" y="118"/>
                  </a:cubicBezTo>
                  <a:close/>
                  <a:moveTo>
                    <a:pt x="0" y="10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5"/>
                    <a:pt x="2" y="92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0" y="92"/>
                    <a:pt x="13" y="95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3"/>
                    <a:pt x="10" y="106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2" y="106"/>
                    <a:pt x="0" y="103"/>
                    <a:pt x="0" y="100"/>
                  </a:cubicBezTo>
                  <a:close/>
                  <a:moveTo>
                    <a:pt x="0" y="81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2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10" y="74"/>
                    <a:pt x="13" y="77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5"/>
                    <a:pt x="10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2" y="88"/>
                    <a:pt x="0" y="85"/>
                    <a:pt x="0" y="81"/>
                  </a:cubicBezTo>
                  <a:close/>
                  <a:moveTo>
                    <a:pt x="0" y="63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58"/>
                    <a:pt x="2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10" y="55"/>
                    <a:pt x="13" y="58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6"/>
                    <a:pt x="10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2" y="69"/>
                    <a:pt x="0" y="66"/>
                    <a:pt x="0" y="63"/>
                  </a:cubicBezTo>
                  <a:close/>
                  <a:moveTo>
                    <a:pt x="0" y="4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2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0" y="37"/>
                    <a:pt x="13" y="40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8"/>
                    <a:pt x="10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48"/>
                    <a:pt x="0" y="44"/>
                  </a:cubicBezTo>
                  <a:close/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2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3" y="21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0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2"/>
                    <a:pt x="0" y="29"/>
                    <a:pt x="0" y="26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385"/>
            <p:cNvSpPr>
              <a:spLocks noEditPoints="1"/>
            </p:cNvSpPr>
            <p:nvPr/>
          </p:nvSpPr>
          <p:spPr bwMode="auto">
            <a:xfrm>
              <a:off x="7781587" y="1706110"/>
              <a:ext cx="15875" cy="320675"/>
            </a:xfrm>
            <a:custGeom>
              <a:avLst/>
              <a:gdLst>
                <a:gd name="T0" fmla="*/ 0 w 6"/>
                <a:gd name="T1" fmla="*/ 119 h 124"/>
                <a:gd name="T2" fmla="*/ 3 w 6"/>
                <a:gd name="T3" fmla="*/ 116 h 124"/>
                <a:gd name="T4" fmla="*/ 6 w 6"/>
                <a:gd name="T5" fmla="*/ 119 h 124"/>
                <a:gd name="T6" fmla="*/ 3 w 6"/>
                <a:gd name="T7" fmla="*/ 124 h 124"/>
                <a:gd name="T8" fmla="*/ 0 w 6"/>
                <a:gd name="T9" fmla="*/ 120 h 124"/>
                <a:gd name="T10" fmla="*/ 0 w 6"/>
                <a:gd name="T11" fmla="*/ 109 h 124"/>
                <a:gd name="T12" fmla="*/ 3 w 6"/>
                <a:gd name="T13" fmla="*/ 106 h 124"/>
                <a:gd name="T14" fmla="*/ 6 w 6"/>
                <a:gd name="T15" fmla="*/ 109 h 124"/>
                <a:gd name="T16" fmla="*/ 3 w 6"/>
                <a:gd name="T17" fmla="*/ 113 h 124"/>
                <a:gd name="T18" fmla="*/ 0 w 6"/>
                <a:gd name="T19" fmla="*/ 110 h 124"/>
                <a:gd name="T20" fmla="*/ 0 w 6"/>
                <a:gd name="T21" fmla="*/ 98 h 124"/>
                <a:gd name="T22" fmla="*/ 3 w 6"/>
                <a:gd name="T23" fmla="*/ 95 h 124"/>
                <a:gd name="T24" fmla="*/ 6 w 6"/>
                <a:gd name="T25" fmla="*/ 98 h 124"/>
                <a:gd name="T26" fmla="*/ 3 w 6"/>
                <a:gd name="T27" fmla="*/ 102 h 124"/>
                <a:gd name="T28" fmla="*/ 0 w 6"/>
                <a:gd name="T29" fmla="*/ 99 h 124"/>
                <a:gd name="T30" fmla="*/ 0 w 6"/>
                <a:gd name="T31" fmla="*/ 88 h 124"/>
                <a:gd name="T32" fmla="*/ 3 w 6"/>
                <a:gd name="T33" fmla="*/ 84 h 124"/>
                <a:gd name="T34" fmla="*/ 6 w 6"/>
                <a:gd name="T35" fmla="*/ 88 h 124"/>
                <a:gd name="T36" fmla="*/ 3 w 6"/>
                <a:gd name="T37" fmla="*/ 92 h 124"/>
                <a:gd name="T38" fmla="*/ 0 w 6"/>
                <a:gd name="T39" fmla="*/ 89 h 124"/>
                <a:gd name="T40" fmla="*/ 0 w 6"/>
                <a:gd name="T41" fmla="*/ 77 h 124"/>
                <a:gd name="T42" fmla="*/ 3 w 6"/>
                <a:gd name="T43" fmla="*/ 74 h 124"/>
                <a:gd name="T44" fmla="*/ 6 w 6"/>
                <a:gd name="T45" fmla="*/ 77 h 124"/>
                <a:gd name="T46" fmla="*/ 3 w 6"/>
                <a:gd name="T47" fmla="*/ 81 h 124"/>
                <a:gd name="T48" fmla="*/ 0 w 6"/>
                <a:gd name="T49" fmla="*/ 78 h 124"/>
                <a:gd name="T50" fmla="*/ 0 w 6"/>
                <a:gd name="T51" fmla="*/ 67 h 124"/>
                <a:gd name="T52" fmla="*/ 3 w 6"/>
                <a:gd name="T53" fmla="*/ 63 h 124"/>
                <a:gd name="T54" fmla="*/ 6 w 6"/>
                <a:gd name="T55" fmla="*/ 67 h 124"/>
                <a:gd name="T56" fmla="*/ 3 w 6"/>
                <a:gd name="T57" fmla="*/ 71 h 124"/>
                <a:gd name="T58" fmla="*/ 0 w 6"/>
                <a:gd name="T59" fmla="*/ 68 h 124"/>
                <a:gd name="T60" fmla="*/ 0 w 6"/>
                <a:gd name="T61" fmla="*/ 56 h 124"/>
                <a:gd name="T62" fmla="*/ 3 w 6"/>
                <a:gd name="T63" fmla="*/ 53 h 124"/>
                <a:gd name="T64" fmla="*/ 6 w 6"/>
                <a:gd name="T65" fmla="*/ 56 h 124"/>
                <a:gd name="T66" fmla="*/ 3 w 6"/>
                <a:gd name="T67" fmla="*/ 60 h 124"/>
                <a:gd name="T68" fmla="*/ 0 w 6"/>
                <a:gd name="T69" fmla="*/ 57 h 124"/>
                <a:gd name="T70" fmla="*/ 0 w 6"/>
                <a:gd name="T71" fmla="*/ 46 h 124"/>
                <a:gd name="T72" fmla="*/ 3 w 6"/>
                <a:gd name="T73" fmla="*/ 42 h 124"/>
                <a:gd name="T74" fmla="*/ 6 w 6"/>
                <a:gd name="T75" fmla="*/ 46 h 124"/>
                <a:gd name="T76" fmla="*/ 3 w 6"/>
                <a:gd name="T77" fmla="*/ 50 h 124"/>
                <a:gd name="T78" fmla="*/ 0 w 6"/>
                <a:gd name="T79" fmla="*/ 47 h 124"/>
                <a:gd name="T80" fmla="*/ 0 w 6"/>
                <a:gd name="T81" fmla="*/ 35 h 124"/>
                <a:gd name="T82" fmla="*/ 3 w 6"/>
                <a:gd name="T83" fmla="*/ 32 h 124"/>
                <a:gd name="T84" fmla="*/ 6 w 6"/>
                <a:gd name="T85" fmla="*/ 35 h 124"/>
                <a:gd name="T86" fmla="*/ 3 w 6"/>
                <a:gd name="T87" fmla="*/ 39 h 124"/>
                <a:gd name="T88" fmla="*/ 0 w 6"/>
                <a:gd name="T89" fmla="*/ 36 h 124"/>
                <a:gd name="T90" fmla="*/ 0 w 6"/>
                <a:gd name="T91" fmla="*/ 25 h 124"/>
                <a:gd name="T92" fmla="*/ 3 w 6"/>
                <a:gd name="T93" fmla="*/ 21 h 124"/>
                <a:gd name="T94" fmla="*/ 6 w 6"/>
                <a:gd name="T95" fmla="*/ 25 h 124"/>
                <a:gd name="T96" fmla="*/ 3 w 6"/>
                <a:gd name="T97" fmla="*/ 29 h 124"/>
                <a:gd name="T98" fmla="*/ 0 w 6"/>
                <a:gd name="T99" fmla="*/ 26 h 124"/>
                <a:gd name="T100" fmla="*/ 0 w 6"/>
                <a:gd name="T101" fmla="*/ 14 h 124"/>
                <a:gd name="T102" fmla="*/ 3 w 6"/>
                <a:gd name="T103" fmla="*/ 11 h 124"/>
                <a:gd name="T104" fmla="*/ 6 w 6"/>
                <a:gd name="T105" fmla="*/ 14 h 124"/>
                <a:gd name="T106" fmla="*/ 3 w 6"/>
                <a:gd name="T107" fmla="*/ 18 h 124"/>
                <a:gd name="T108" fmla="*/ 0 w 6"/>
                <a:gd name="T109" fmla="*/ 15 h 124"/>
                <a:gd name="T110" fmla="*/ 0 w 6"/>
                <a:gd name="T111" fmla="*/ 4 h 124"/>
                <a:gd name="T112" fmla="*/ 3 w 6"/>
                <a:gd name="T113" fmla="*/ 0 h 124"/>
                <a:gd name="T114" fmla="*/ 6 w 6"/>
                <a:gd name="T115" fmla="*/ 4 h 124"/>
                <a:gd name="T116" fmla="*/ 3 w 6"/>
                <a:gd name="T117" fmla="*/ 8 h 124"/>
                <a:gd name="T118" fmla="*/ 0 w 6"/>
                <a:gd name="T119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" h="124"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1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5" y="116"/>
                    <a:pt x="6" y="117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2"/>
                    <a:pt x="5" y="124"/>
                    <a:pt x="3" y="124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1" y="124"/>
                    <a:pt x="0" y="122"/>
                    <a:pt x="0" y="120"/>
                  </a:cubicBezTo>
                  <a:close/>
                  <a:moveTo>
                    <a:pt x="0" y="11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7"/>
                    <a:pt x="1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" y="106"/>
                    <a:pt x="6" y="107"/>
                    <a:pt x="6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2"/>
                    <a:pt x="5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0"/>
                  </a:cubicBezTo>
                  <a:close/>
                  <a:moveTo>
                    <a:pt x="0" y="9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6"/>
                    <a:pt x="1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5" y="95"/>
                    <a:pt x="6" y="96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1"/>
                    <a:pt x="5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2"/>
                    <a:pt x="0" y="101"/>
                    <a:pt x="0" y="99"/>
                  </a:cubicBezTo>
                  <a:close/>
                  <a:moveTo>
                    <a:pt x="0" y="89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1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5" y="84"/>
                    <a:pt x="6" y="86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90"/>
                    <a:pt x="5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" y="92"/>
                    <a:pt x="0" y="90"/>
                    <a:pt x="0" y="89"/>
                  </a:cubicBezTo>
                  <a:close/>
                  <a:moveTo>
                    <a:pt x="0" y="78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1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6" y="75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80"/>
                    <a:pt x="5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81"/>
                    <a:pt x="0" y="80"/>
                    <a:pt x="0" y="78"/>
                  </a:cubicBezTo>
                  <a:close/>
                  <a:moveTo>
                    <a:pt x="0" y="68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1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5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69"/>
                    <a:pt x="0" y="68"/>
                  </a:cubicBezTo>
                  <a:close/>
                  <a:moveTo>
                    <a:pt x="0" y="57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1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5" y="53"/>
                    <a:pt x="6" y="54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9"/>
                    <a:pt x="5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0"/>
                    <a:pt x="0" y="59"/>
                    <a:pt x="0" y="57"/>
                  </a:cubicBezTo>
                  <a:close/>
                  <a:moveTo>
                    <a:pt x="0" y="4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5" y="42"/>
                    <a:pt x="6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5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0"/>
                    <a:pt x="0" y="48"/>
                    <a:pt x="0" y="47"/>
                  </a:cubicBezTo>
                  <a:close/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1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2"/>
                    <a:pt x="6" y="33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8"/>
                    <a:pt x="5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6"/>
                  </a:cubicBezTo>
                  <a:close/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6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7"/>
                    <a:pt x="0" y="26"/>
                  </a:cubicBezTo>
                  <a:close/>
                  <a:moveTo>
                    <a:pt x="0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6" y="12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DD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86"/>
            <p:cNvSpPr>
              <a:spLocks noEditPoints="1"/>
            </p:cNvSpPr>
            <p:nvPr/>
          </p:nvSpPr>
          <p:spPr bwMode="auto">
            <a:xfrm>
              <a:off x="7657762" y="2599872"/>
              <a:ext cx="15875" cy="1539875"/>
            </a:xfrm>
            <a:custGeom>
              <a:avLst/>
              <a:gdLst>
                <a:gd name="T0" fmla="*/ 3 w 6"/>
                <a:gd name="T1" fmla="*/ 597 h 597"/>
                <a:gd name="T2" fmla="*/ 6 w 6"/>
                <a:gd name="T3" fmla="*/ 580 h 597"/>
                <a:gd name="T4" fmla="*/ 3 w 6"/>
                <a:gd name="T5" fmla="*/ 564 h 597"/>
                <a:gd name="T6" fmla="*/ 0 w 6"/>
                <a:gd name="T7" fmla="*/ 554 h 597"/>
                <a:gd name="T8" fmla="*/ 0 w 6"/>
                <a:gd name="T9" fmla="*/ 555 h 597"/>
                <a:gd name="T10" fmla="*/ 3 w 6"/>
                <a:gd name="T11" fmla="*/ 546 h 597"/>
                <a:gd name="T12" fmla="*/ 6 w 6"/>
                <a:gd name="T13" fmla="*/ 529 h 597"/>
                <a:gd name="T14" fmla="*/ 3 w 6"/>
                <a:gd name="T15" fmla="*/ 512 h 597"/>
                <a:gd name="T16" fmla="*/ 0 w 6"/>
                <a:gd name="T17" fmla="*/ 503 h 597"/>
                <a:gd name="T18" fmla="*/ 0 w 6"/>
                <a:gd name="T19" fmla="*/ 504 h 597"/>
                <a:gd name="T20" fmla="*/ 3 w 6"/>
                <a:gd name="T21" fmla="*/ 495 h 597"/>
                <a:gd name="T22" fmla="*/ 6 w 6"/>
                <a:gd name="T23" fmla="*/ 477 h 597"/>
                <a:gd name="T24" fmla="*/ 3 w 6"/>
                <a:gd name="T25" fmla="*/ 461 h 597"/>
                <a:gd name="T26" fmla="*/ 0 w 6"/>
                <a:gd name="T27" fmla="*/ 452 h 597"/>
                <a:gd name="T28" fmla="*/ 0 w 6"/>
                <a:gd name="T29" fmla="*/ 453 h 597"/>
                <a:gd name="T30" fmla="*/ 3 w 6"/>
                <a:gd name="T31" fmla="*/ 443 h 597"/>
                <a:gd name="T32" fmla="*/ 6 w 6"/>
                <a:gd name="T33" fmla="*/ 426 h 597"/>
                <a:gd name="T34" fmla="*/ 3 w 6"/>
                <a:gd name="T35" fmla="*/ 410 h 597"/>
                <a:gd name="T36" fmla="*/ 0 w 6"/>
                <a:gd name="T37" fmla="*/ 401 h 597"/>
                <a:gd name="T38" fmla="*/ 0 w 6"/>
                <a:gd name="T39" fmla="*/ 402 h 597"/>
                <a:gd name="T40" fmla="*/ 3 w 6"/>
                <a:gd name="T41" fmla="*/ 392 h 597"/>
                <a:gd name="T42" fmla="*/ 6 w 6"/>
                <a:gd name="T43" fmla="*/ 375 h 597"/>
                <a:gd name="T44" fmla="*/ 3 w 6"/>
                <a:gd name="T45" fmla="*/ 359 h 597"/>
                <a:gd name="T46" fmla="*/ 0 w 6"/>
                <a:gd name="T47" fmla="*/ 349 h 597"/>
                <a:gd name="T48" fmla="*/ 0 w 6"/>
                <a:gd name="T49" fmla="*/ 350 h 597"/>
                <a:gd name="T50" fmla="*/ 3 w 6"/>
                <a:gd name="T51" fmla="*/ 341 h 597"/>
                <a:gd name="T52" fmla="*/ 6 w 6"/>
                <a:gd name="T53" fmla="*/ 324 h 597"/>
                <a:gd name="T54" fmla="*/ 3 w 6"/>
                <a:gd name="T55" fmla="*/ 308 h 597"/>
                <a:gd name="T56" fmla="*/ 0 w 6"/>
                <a:gd name="T57" fmla="*/ 298 h 597"/>
                <a:gd name="T58" fmla="*/ 0 w 6"/>
                <a:gd name="T59" fmla="*/ 299 h 597"/>
                <a:gd name="T60" fmla="*/ 3 w 6"/>
                <a:gd name="T61" fmla="*/ 290 h 597"/>
                <a:gd name="T62" fmla="*/ 6 w 6"/>
                <a:gd name="T63" fmla="*/ 273 h 597"/>
                <a:gd name="T64" fmla="*/ 3 w 6"/>
                <a:gd name="T65" fmla="*/ 256 h 597"/>
                <a:gd name="T66" fmla="*/ 0 w 6"/>
                <a:gd name="T67" fmla="*/ 247 h 597"/>
                <a:gd name="T68" fmla="*/ 0 w 6"/>
                <a:gd name="T69" fmla="*/ 248 h 597"/>
                <a:gd name="T70" fmla="*/ 3 w 6"/>
                <a:gd name="T71" fmla="*/ 239 h 597"/>
                <a:gd name="T72" fmla="*/ 6 w 6"/>
                <a:gd name="T73" fmla="*/ 221 h 597"/>
                <a:gd name="T74" fmla="*/ 3 w 6"/>
                <a:gd name="T75" fmla="*/ 205 h 597"/>
                <a:gd name="T76" fmla="*/ 0 w 6"/>
                <a:gd name="T77" fmla="*/ 196 h 597"/>
                <a:gd name="T78" fmla="*/ 0 w 6"/>
                <a:gd name="T79" fmla="*/ 197 h 597"/>
                <a:gd name="T80" fmla="*/ 3 w 6"/>
                <a:gd name="T81" fmla="*/ 187 h 597"/>
                <a:gd name="T82" fmla="*/ 6 w 6"/>
                <a:gd name="T83" fmla="*/ 170 h 597"/>
                <a:gd name="T84" fmla="*/ 3 w 6"/>
                <a:gd name="T85" fmla="*/ 154 h 597"/>
                <a:gd name="T86" fmla="*/ 0 w 6"/>
                <a:gd name="T87" fmla="*/ 145 h 597"/>
                <a:gd name="T88" fmla="*/ 0 w 6"/>
                <a:gd name="T89" fmla="*/ 146 h 597"/>
                <a:gd name="T90" fmla="*/ 3 w 6"/>
                <a:gd name="T91" fmla="*/ 136 h 597"/>
                <a:gd name="T92" fmla="*/ 6 w 6"/>
                <a:gd name="T93" fmla="*/ 119 h 597"/>
                <a:gd name="T94" fmla="*/ 3 w 6"/>
                <a:gd name="T95" fmla="*/ 103 h 597"/>
                <a:gd name="T96" fmla="*/ 0 w 6"/>
                <a:gd name="T97" fmla="*/ 93 h 597"/>
                <a:gd name="T98" fmla="*/ 0 w 6"/>
                <a:gd name="T99" fmla="*/ 94 h 597"/>
                <a:gd name="T100" fmla="*/ 3 w 6"/>
                <a:gd name="T101" fmla="*/ 85 h 597"/>
                <a:gd name="T102" fmla="*/ 6 w 6"/>
                <a:gd name="T103" fmla="*/ 68 h 597"/>
                <a:gd name="T104" fmla="*/ 3 w 6"/>
                <a:gd name="T105" fmla="*/ 52 h 597"/>
                <a:gd name="T106" fmla="*/ 0 w 6"/>
                <a:gd name="T107" fmla="*/ 42 h 597"/>
                <a:gd name="T108" fmla="*/ 0 w 6"/>
                <a:gd name="T109" fmla="*/ 43 h 597"/>
                <a:gd name="T110" fmla="*/ 3 w 6"/>
                <a:gd name="T111" fmla="*/ 34 h 597"/>
                <a:gd name="T112" fmla="*/ 6 w 6"/>
                <a:gd name="T113" fmla="*/ 16 h 597"/>
                <a:gd name="T114" fmla="*/ 3 w 6"/>
                <a:gd name="T11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" h="597">
                  <a:moveTo>
                    <a:pt x="0" y="594"/>
                  </a:moveTo>
                  <a:cubicBezTo>
                    <a:pt x="0" y="593"/>
                    <a:pt x="0" y="593"/>
                    <a:pt x="0" y="593"/>
                  </a:cubicBezTo>
                  <a:cubicBezTo>
                    <a:pt x="0" y="591"/>
                    <a:pt x="1" y="589"/>
                    <a:pt x="3" y="589"/>
                  </a:cubicBezTo>
                  <a:cubicBezTo>
                    <a:pt x="3" y="589"/>
                    <a:pt x="3" y="589"/>
                    <a:pt x="3" y="589"/>
                  </a:cubicBezTo>
                  <a:cubicBezTo>
                    <a:pt x="5" y="589"/>
                    <a:pt x="6" y="591"/>
                    <a:pt x="6" y="593"/>
                  </a:cubicBezTo>
                  <a:cubicBezTo>
                    <a:pt x="6" y="593"/>
                    <a:pt x="6" y="593"/>
                    <a:pt x="6" y="593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6" y="596"/>
                    <a:pt x="5" y="597"/>
                    <a:pt x="3" y="597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1" y="597"/>
                    <a:pt x="0" y="596"/>
                    <a:pt x="0" y="594"/>
                  </a:cubicBezTo>
                  <a:close/>
                  <a:moveTo>
                    <a:pt x="0" y="581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0" y="578"/>
                    <a:pt x="1" y="576"/>
                    <a:pt x="3" y="576"/>
                  </a:cubicBezTo>
                  <a:cubicBezTo>
                    <a:pt x="3" y="576"/>
                    <a:pt x="3" y="576"/>
                    <a:pt x="3" y="576"/>
                  </a:cubicBezTo>
                  <a:cubicBezTo>
                    <a:pt x="5" y="576"/>
                    <a:pt x="6" y="578"/>
                    <a:pt x="6" y="580"/>
                  </a:cubicBezTo>
                  <a:cubicBezTo>
                    <a:pt x="6" y="580"/>
                    <a:pt x="6" y="580"/>
                    <a:pt x="6" y="580"/>
                  </a:cubicBezTo>
                  <a:cubicBezTo>
                    <a:pt x="6" y="581"/>
                    <a:pt x="6" y="581"/>
                    <a:pt x="6" y="581"/>
                  </a:cubicBezTo>
                  <a:cubicBezTo>
                    <a:pt x="6" y="583"/>
                    <a:pt x="5" y="584"/>
                    <a:pt x="3" y="584"/>
                  </a:cubicBezTo>
                  <a:cubicBezTo>
                    <a:pt x="3" y="584"/>
                    <a:pt x="3" y="584"/>
                    <a:pt x="3" y="584"/>
                  </a:cubicBezTo>
                  <a:cubicBezTo>
                    <a:pt x="1" y="584"/>
                    <a:pt x="0" y="583"/>
                    <a:pt x="0" y="581"/>
                  </a:cubicBezTo>
                  <a:close/>
                  <a:moveTo>
                    <a:pt x="0" y="568"/>
                  </a:moveTo>
                  <a:cubicBezTo>
                    <a:pt x="0" y="567"/>
                    <a:pt x="0" y="567"/>
                    <a:pt x="0" y="567"/>
                  </a:cubicBezTo>
                  <a:cubicBezTo>
                    <a:pt x="0" y="565"/>
                    <a:pt x="1" y="564"/>
                    <a:pt x="3" y="564"/>
                  </a:cubicBezTo>
                  <a:cubicBezTo>
                    <a:pt x="3" y="564"/>
                    <a:pt x="3" y="564"/>
                    <a:pt x="3" y="564"/>
                  </a:cubicBezTo>
                  <a:cubicBezTo>
                    <a:pt x="5" y="564"/>
                    <a:pt x="6" y="565"/>
                    <a:pt x="6" y="567"/>
                  </a:cubicBezTo>
                  <a:cubicBezTo>
                    <a:pt x="6" y="567"/>
                    <a:pt x="6" y="567"/>
                    <a:pt x="6" y="567"/>
                  </a:cubicBezTo>
                  <a:cubicBezTo>
                    <a:pt x="6" y="568"/>
                    <a:pt x="6" y="568"/>
                    <a:pt x="6" y="568"/>
                  </a:cubicBezTo>
                  <a:cubicBezTo>
                    <a:pt x="6" y="570"/>
                    <a:pt x="5" y="571"/>
                    <a:pt x="3" y="571"/>
                  </a:cubicBezTo>
                  <a:cubicBezTo>
                    <a:pt x="3" y="571"/>
                    <a:pt x="3" y="571"/>
                    <a:pt x="3" y="571"/>
                  </a:cubicBezTo>
                  <a:cubicBezTo>
                    <a:pt x="1" y="571"/>
                    <a:pt x="0" y="570"/>
                    <a:pt x="0" y="568"/>
                  </a:cubicBezTo>
                  <a:close/>
                  <a:moveTo>
                    <a:pt x="0" y="555"/>
                  </a:moveTo>
                  <a:cubicBezTo>
                    <a:pt x="0" y="554"/>
                    <a:pt x="0" y="554"/>
                    <a:pt x="0" y="554"/>
                  </a:cubicBezTo>
                  <a:cubicBezTo>
                    <a:pt x="0" y="552"/>
                    <a:pt x="1" y="551"/>
                    <a:pt x="3" y="551"/>
                  </a:cubicBezTo>
                  <a:cubicBezTo>
                    <a:pt x="3" y="551"/>
                    <a:pt x="3" y="551"/>
                    <a:pt x="3" y="551"/>
                  </a:cubicBezTo>
                  <a:cubicBezTo>
                    <a:pt x="5" y="551"/>
                    <a:pt x="6" y="552"/>
                    <a:pt x="6" y="554"/>
                  </a:cubicBezTo>
                  <a:cubicBezTo>
                    <a:pt x="6" y="554"/>
                    <a:pt x="6" y="554"/>
                    <a:pt x="6" y="554"/>
                  </a:cubicBezTo>
                  <a:cubicBezTo>
                    <a:pt x="6" y="555"/>
                    <a:pt x="6" y="555"/>
                    <a:pt x="6" y="555"/>
                  </a:cubicBezTo>
                  <a:cubicBezTo>
                    <a:pt x="6" y="557"/>
                    <a:pt x="5" y="559"/>
                    <a:pt x="3" y="559"/>
                  </a:cubicBezTo>
                  <a:cubicBezTo>
                    <a:pt x="3" y="559"/>
                    <a:pt x="3" y="559"/>
                    <a:pt x="3" y="559"/>
                  </a:cubicBezTo>
                  <a:cubicBezTo>
                    <a:pt x="1" y="559"/>
                    <a:pt x="0" y="557"/>
                    <a:pt x="0" y="555"/>
                  </a:cubicBezTo>
                  <a:close/>
                  <a:moveTo>
                    <a:pt x="0" y="542"/>
                  </a:moveTo>
                  <a:cubicBezTo>
                    <a:pt x="0" y="541"/>
                    <a:pt x="0" y="541"/>
                    <a:pt x="0" y="541"/>
                  </a:cubicBezTo>
                  <a:cubicBezTo>
                    <a:pt x="0" y="539"/>
                    <a:pt x="1" y="538"/>
                    <a:pt x="3" y="538"/>
                  </a:cubicBezTo>
                  <a:cubicBezTo>
                    <a:pt x="3" y="538"/>
                    <a:pt x="3" y="538"/>
                    <a:pt x="3" y="538"/>
                  </a:cubicBezTo>
                  <a:cubicBezTo>
                    <a:pt x="5" y="538"/>
                    <a:pt x="6" y="539"/>
                    <a:pt x="6" y="541"/>
                  </a:cubicBezTo>
                  <a:cubicBezTo>
                    <a:pt x="6" y="541"/>
                    <a:pt x="6" y="541"/>
                    <a:pt x="6" y="541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6" y="544"/>
                    <a:pt x="5" y="546"/>
                    <a:pt x="3" y="546"/>
                  </a:cubicBezTo>
                  <a:cubicBezTo>
                    <a:pt x="3" y="546"/>
                    <a:pt x="3" y="546"/>
                    <a:pt x="3" y="546"/>
                  </a:cubicBezTo>
                  <a:cubicBezTo>
                    <a:pt x="1" y="546"/>
                    <a:pt x="0" y="544"/>
                    <a:pt x="0" y="542"/>
                  </a:cubicBezTo>
                  <a:close/>
                  <a:moveTo>
                    <a:pt x="0" y="530"/>
                  </a:moveTo>
                  <a:cubicBezTo>
                    <a:pt x="0" y="529"/>
                    <a:pt x="0" y="529"/>
                    <a:pt x="0" y="529"/>
                  </a:cubicBezTo>
                  <a:cubicBezTo>
                    <a:pt x="0" y="527"/>
                    <a:pt x="1" y="525"/>
                    <a:pt x="3" y="525"/>
                  </a:cubicBezTo>
                  <a:cubicBezTo>
                    <a:pt x="3" y="525"/>
                    <a:pt x="3" y="525"/>
                    <a:pt x="3" y="525"/>
                  </a:cubicBezTo>
                  <a:cubicBezTo>
                    <a:pt x="5" y="525"/>
                    <a:pt x="6" y="527"/>
                    <a:pt x="6" y="529"/>
                  </a:cubicBezTo>
                  <a:cubicBezTo>
                    <a:pt x="6" y="529"/>
                    <a:pt x="6" y="529"/>
                    <a:pt x="6" y="529"/>
                  </a:cubicBezTo>
                  <a:cubicBezTo>
                    <a:pt x="6" y="530"/>
                    <a:pt x="6" y="530"/>
                    <a:pt x="6" y="530"/>
                  </a:cubicBezTo>
                  <a:cubicBezTo>
                    <a:pt x="6" y="532"/>
                    <a:pt x="5" y="533"/>
                    <a:pt x="3" y="533"/>
                  </a:cubicBezTo>
                  <a:cubicBezTo>
                    <a:pt x="3" y="533"/>
                    <a:pt x="3" y="533"/>
                    <a:pt x="3" y="533"/>
                  </a:cubicBezTo>
                  <a:cubicBezTo>
                    <a:pt x="1" y="533"/>
                    <a:pt x="0" y="532"/>
                    <a:pt x="0" y="530"/>
                  </a:cubicBezTo>
                  <a:close/>
                  <a:moveTo>
                    <a:pt x="0" y="517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0" y="514"/>
                    <a:pt x="1" y="512"/>
                    <a:pt x="3" y="512"/>
                  </a:cubicBezTo>
                  <a:cubicBezTo>
                    <a:pt x="3" y="512"/>
                    <a:pt x="3" y="512"/>
                    <a:pt x="3" y="512"/>
                  </a:cubicBezTo>
                  <a:cubicBezTo>
                    <a:pt x="5" y="512"/>
                    <a:pt x="6" y="514"/>
                    <a:pt x="6" y="516"/>
                  </a:cubicBezTo>
                  <a:cubicBezTo>
                    <a:pt x="6" y="516"/>
                    <a:pt x="6" y="516"/>
                    <a:pt x="6" y="516"/>
                  </a:cubicBezTo>
                  <a:cubicBezTo>
                    <a:pt x="6" y="517"/>
                    <a:pt x="6" y="517"/>
                    <a:pt x="6" y="517"/>
                  </a:cubicBezTo>
                  <a:cubicBezTo>
                    <a:pt x="6" y="519"/>
                    <a:pt x="5" y="520"/>
                    <a:pt x="3" y="520"/>
                  </a:cubicBezTo>
                  <a:cubicBezTo>
                    <a:pt x="3" y="520"/>
                    <a:pt x="3" y="520"/>
                    <a:pt x="3" y="520"/>
                  </a:cubicBezTo>
                  <a:cubicBezTo>
                    <a:pt x="1" y="520"/>
                    <a:pt x="0" y="519"/>
                    <a:pt x="0" y="517"/>
                  </a:cubicBezTo>
                  <a:close/>
                  <a:moveTo>
                    <a:pt x="0" y="504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0" y="501"/>
                    <a:pt x="1" y="500"/>
                    <a:pt x="3" y="500"/>
                  </a:cubicBezTo>
                  <a:cubicBezTo>
                    <a:pt x="3" y="500"/>
                    <a:pt x="3" y="500"/>
                    <a:pt x="3" y="500"/>
                  </a:cubicBezTo>
                  <a:cubicBezTo>
                    <a:pt x="5" y="500"/>
                    <a:pt x="6" y="501"/>
                    <a:pt x="6" y="503"/>
                  </a:cubicBezTo>
                  <a:cubicBezTo>
                    <a:pt x="6" y="503"/>
                    <a:pt x="6" y="503"/>
                    <a:pt x="6" y="503"/>
                  </a:cubicBezTo>
                  <a:cubicBezTo>
                    <a:pt x="6" y="504"/>
                    <a:pt x="6" y="504"/>
                    <a:pt x="6" y="504"/>
                  </a:cubicBezTo>
                  <a:cubicBezTo>
                    <a:pt x="6" y="506"/>
                    <a:pt x="5" y="507"/>
                    <a:pt x="3" y="507"/>
                  </a:cubicBezTo>
                  <a:cubicBezTo>
                    <a:pt x="3" y="507"/>
                    <a:pt x="3" y="507"/>
                    <a:pt x="3" y="507"/>
                  </a:cubicBezTo>
                  <a:cubicBezTo>
                    <a:pt x="1" y="507"/>
                    <a:pt x="0" y="506"/>
                    <a:pt x="0" y="504"/>
                  </a:cubicBezTo>
                  <a:close/>
                  <a:moveTo>
                    <a:pt x="0" y="491"/>
                  </a:moveTo>
                  <a:cubicBezTo>
                    <a:pt x="0" y="490"/>
                    <a:pt x="0" y="490"/>
                    <a:pt x="0" y="490"/>
                  </a:cubicBezTo>
                  <a:cubicBezTo>
                    <a:pt x="0" y="488"/>
                    <a:pt x="1" y="487"/>
                    <a:pt x="3" y="487"/>
                  </a:cubicBezTo>
                  <a:cubicBezTo>
                    <a:pt x="3" y="487"/>
                    <a:pt x="3" y="487"/>
                    <a:pt x="3" y="487"/>
                  </a:cubicBezTo>
                  <a:cubicBezTo>
                    <a:pt x="5" y="487"/>
                    <a:pt x="6" y="488"/>
                    <a:pt x="6" y="490"/>
                  </a:cubicBezTo>
                  <a:cubicBezTo>
                    <a:pt x="6" y="490"/>
                    <a:pt x="6" y="490"/>
                    <a:pt x="6" y="490"/>
                  </a:cubicBezTo>
                  <a:cubicBezTo>
                    <a:pt x="6" y="491"/>
                    <a:pt x="6" y="491"/>
                    <a:pt x="6" y="491"/>
                  </a:cubicBezTo>
                  <a:cubicBezTo>
                    <a:pt x="6" y="493"/>
                    <a:pt x="5" y="495"/>
                    <a:pt x="3" y="495"/>
                  </a:cubicBezTo>
                  <a:cubicBezTo>
                    <a:pt x="3" y="495"/>
                    <a:pt x="3" y="495"/>
                    <a:pt x="3" y="495"/>
                  </a:cubicBezTo>
                  <a:cubicBezTo>
                    <a:pt x="1" y="495"/>
                    <a:pt x="0" y="493"/>
                    <a:pt x="0" y="491"/>
                  </a:cubicBezTo>
                  <a:close/>
                  <a:moveTo>
                    <a:pt x="0" y="478"/>
                  </a:moveTo>
                  <a:cubicBezTo>
                    <a:pt x="0" y="477"/>
                    <a:pt x="0" y="477"/>
                    <a:pt x="0" y="477"/>
                  </a:cubicBezTo>
                  <a:cubicBezTo>
                    <a:pt x="0" y="475"/>
                    <a:pt x="1" y="474"/>
                    <a:pt x="3" y="474"/>
                  </a:cubicBezTo>
                  <a:cubicBezTo>
                    <a:pt x="3" y="474"/>
                    <a:pt x="3" y="474"/>
                    <a:pt x="3" y="474"/>
                  </a:cubicBezTo>
                  <a:cubicBezTo>
                    <a:pt x="5" y="474"/>
                    <a:pt x="6" y="475"/>
                    <a:pt x="6" y="477"/>
                  </a:cubicBezTo>
                  <a:cubicBezTo>
                    <a:pt x="6" y="477"/>
                    <a:pt x="6" y="477"/>
                    <a:pt x="6" y="477"/>
                  </a:cubicBezTo>
                  <a:cubicBezTo>
                    <a:pt x="6" y="478"/>
                    <a:pt x="6" y="478"/>
                    <a:pt x="6" y="478"/>
                  </a:cubicBezTo>
                  <a:cubicBezTo>
                    <a:pt x="6" y="480"/>
                    <a:pt x="5" y="482"/>
                    <a:pt x="3" y="482"/>
                  </a:cubicBezTo>
                  <a:cubicBezTo>
                    <a:pt x="3" y="482"/>
                    <a:pt x="3" y="482"/>
                    <a:pt x="3" y="482"/>
                  </a:cubicBezTo>
                  <a:cubicBezTo>
                    <a:pt x="1" y="482"/>
                    <a:pt x="0" y="480"/>
                    <a:pt x="0" y="478"/>
                  </a:cubicBezTo>
                  <a:close/>
                  <a:moveTo>
                    <a:pt x="0" y="466"/>
                  </a:moveTo>
                  <a:cubicBezTo>
                    <a:pt x="0" y="465"/>
                    <a:pt x="0" y="465"/>
                    <a:pt x="0" y="465"/>
                  </a:cubicBezTo>
                  <a:cubicBezTo>
                    <a:pt x="0" y="463"/>
                    <a:pt x="1" y="461"/>
                    <a:pt x="3" y="461"/>
                  </a:cubicBezTo>
                  <a:cubicBezTo>
                    <a:pt x="3" y="461"/>
                    <a:pt x="3" y="461"/>
                    <a:pt x="3" y="461"/>
                  </a:cubicBezTo>
                  <a:cubicBezTo>
                    <a:pt x="5" y="461"/>
                    <a:pt x="6" y="463"/>
                    <a:pt x="6" y="465"/>
                  </a:cubicBezTo>
                  <a:cubicBezTo>
                    <a:pt x="6" y="465"/>
                    <a:pt x="6" y="465"/>
                    <a:pt x="6" y="465"/>
                  </a:cubicBezTo>
                  <a:cubicBezTo>
                    <a:pt x="6" y="466"/>
                    <a:pt x="6" y="466"/>
                    <a:pt x="6" y="466"/>
                  </a:cubicBezTo>
                  <a:cubicBezTo>
                    <a:pt x="6" y="468"/>
                    <a:pt x="5" y="469"/>
                    <a:pt x="3" y="469"/>
                  </a:cubicBezTo>
                  <a:cubicBezTo>
                    <a:pt x="3" y="469"/>
                    <a:pt x="3" y="469"/>
                    <a:pt x="3" y="469"/>
                  </a:cubicBezTo>
                  <a:cubicBezTo>
                    <a:pt x="1" y="469"/>
                    <a:pt x="0" y="468"/>
                    <a:pt x="0" y="466"/>
                  </a:cubicBezTo>
                  <a:close/>
                  <a:moveTo>
                    <a:pt x="0" y="453"/>
                  </a:moveTo>
                  <a:cubicBezTo>
                    <a:pt x="0" y="452"/>
                    <a:pt x="0" y="452"/>
                    <a:pt x="0" y="452"/>
                  </a:cubicBezTo>
                  <a:cubicBezTo>
                    <a:pt x="0" y="450"/>
                    <a:pt x="1" y="448"/>
                    <a:pt x="3" y="448"/>
                  </a:cubicBezTo>
                  <a:cubicBezTo>
                    <a:pt x="3" y="448"/>
                    <a:pt x="3" y="448"/>
                    <a:pt x="3" y="448"/>
                  </a:cubicBezTo>
                  <a:cubicBezTo>
                    <a:pt x="5" y="448"/>
                    <a:pt x="6" y="450"/>
                    <a:pt x="6" y="452"/>
                  </a:cubicBezTo>
                  <a:cubicBezTo>
                    <a:pt x="6" y="452"/>
                    <a:pt x="6" y="452"/>
                    <a:pt x="6" y="452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6" y="455"/>
                    <a:pt x="5" y="456"/>
                    <a:pt x="3" y="456"/>
                  </a:cubicBezTo>
                  <a:cubicBezTo>
                    <a:pt x="3" y="456"/>
                    <a:pt x="3" y="456"/>
                    <a:pt x="3" y="456"/>
                  </a:cubicBezTo>
                  <a:cubicBezTo>
                    <a:pt x="1" y="456"/>
                    <a:pt x="0" y="455"/>
                    <a:pt x="0" y="453"/>
                  </a:cubicBezTo>
                  <a:close/>
                  <a:moveTo>
                    <a:pt x="0" y="440"/>
                  </a:moveTo>
                  <a:cubicBezTo>
                    <a:pt x="0" y="439"/>
                    <a:pt x="0" y="439"/>
                    <a:pt x="0" y="439"/>
                  </a:cubicBezTo>
                  <a:cubicBezTo>
                    <a:pt x="0" y="437"/>
                    <a:pt x="1" y="436"/>
                    <a:pt x="3" y="436"/>
                  </a:cubicBezTo>
                  <a:cubicBezTo>
                    <a:pt x="3" y="436"/>
                    <a:pt x="3" y="436"/>
                    <a:pt x="3" y="436"/>
                  </a:cubicBezTo>
                  <a:cubicBezTo>
                    <a:pt x="5" y="436"/>
                    <a:pt x="6" y="437"/>
                    <a:pt x="6" y="439"/>
                  </a:cubicBezTo>
                  <a:cubicBezTo>
                    <a:pt x="6" y="439"/>
                    <a:pt x="6" y="439"/>
                    <a:pt x="6" y="439"/>
                  </a:cubicBezTo>
                  <a:cubicBezTo>
                    <a:pt x="6" y="440"/>
                    <a:pt x="6" y="440"/>
                    <a:pt x="6" y="440"/>
                  </a:cubicBezTo>
                  <a:cubicBezTo>
                    <a:pt x="6" y="442"/>
                    <a:pt x="5" y="443"/>
                    <a:pt x="3" y="443"/>
                  </a:cubicBezTo>
                  <a:cubicBezTo>
                    <a:pt x="3" y="443"/>
                    <a:pt x="3" y="443"/>
                    <a:pt x="3" y="443"/>
                  </a:cubicBezTo>
                  <a:cubicBezTo>
                    <a:pt x="1" y="443"/>
                    <a:pt x="0" y="442"/>
                    <a:pt x="0" y="440"/>
                  </a:cubicBezTo>
                  <a:close/>
                  <a:moveTo>
                    <a:pt x="0" y="427"/>
                  </a:moveTo>
                  <a:cubicBezTo>
                    <a:pt x="0" y="426"/>
                    <a:pt x="0" y="426"/>
                    <a:pt x="0" y="426"/>
                  </a:cubicBezTo>
                  <a:cubicBezTo>
                    <a:pt x="0" y="424"/>
                    <a:pt x="1" y="423"/>
                    <a:pt x="3" y="423"/>
                  </a:cubicBezTo>
                  <a:cubicBezTo>
                    <a:pt x="3" y="423"/>
                    <a:pt x="3" y="423"/>
                    <a:pt x="3" y="423"/>
                  </a:cubicBezTo>
                  <a:cubicBezTo>
                    <a:pt x="5" y="423"/>
                    <a:pt x="6" y="424"/>
                    <a:pt x="6" y="426"/>
                  </a:cubicBezTo>
                  <a:cubicBezTo>
                    <a:pt x="6" y="426"/>
                    <a:pt x="6" y="426"/>
                    <a:pt x="6" y="426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6" y="429"/>
                    <a:pt x="5" y="431"/>
                    <a:pt x="3" y="431"/>
                  </a:cubicBezTo>
                  <a:cubicBezTo>
                    <a:pt x="3" y="431"/>
                    <a:pt x="3" y="431"/>
                    <a:pt x="3" y="431"/>
                  </a:cubicBezTo>
                  <a:cubicBezTo>
                    <a:pt x="1" y="431"/>
                    <a:pt x="0" y="429"/>
                    <a:pt x="0" y="427"/>
                  </a:cubicBezTo>
                  <a:close/>
                  <a:moveTo>
                    <a:pt x="0" y="414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0" y="411"/>
                    <a:pt x="1" y="410"/>
                    <a:pt x="3" y="410"/>
                  </a:cubicBezTo>
                  <a:cubicBezTo>
                    <a:pt x="3" y="410"/>
                    <a:pt x="3" y="410"/>
                    <a:pt x="3" y="410"/>
                  </a:cubicBezTo>
                  <a:cubicBezTo>
                    <a:pt x="5" y="410"/>
                    <a:pt x="6" y="411"/>
                    <a:pt x="6" y="413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6" y="414"/>
                    <a:pt x="6" y="414"/>
                    <a:pt x="6" y="414"/>
                  </a:cubicBezTo>
                  <a:cubicBezTo>
                    <a:pt x="6" y="416"/>
                    <a:pt x="5" y="418"/>
                    <a:pt x="3" y="418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1" y="418"/>
                    <a:pt x="0" y="416"/>
                    <a:pt x="0" y="414"/>
                  </a:cubicBezTo>
                  <a:close/>
                  <a:moveTo>
                    <a:pt x="0" y="402"/>
                  </a:moveTo>
                  <a:cubicBezTo>
                    <a:pt x="0" y="401"/>
                    <a:pt x="0" y="401"/>
                    <a:pt x="0" y="401"/>
                  </a:cubicBezTo>
                  <a:cubicBezTo>
                    <a:pt x="0" y="399"/>
                    <a:pt x="1" y="397"/>
                    <a:pt x="3" y="397"/>
                  </a:cubicBezTo>
                  <a:cubicBezTo>
                    <a:pt x="3" y="397"/>
                    <a:pt x="3" y="397"/>
                    <a:pt x="3" y="397"/>
                  </a:cubicBezTo>
                  <a:cubicBezTo>
                    <a:pt x="5" y="397"/>
                    <a:pt x="6" y="399"/>
                    <a:pt x="6" y="401"/>
                  </a:cubicBezTo>
                  <a:cubicBezTo>
                    <a:pt x="6" y="401"/>
                    <a:pt x="6" y="401"/>
                    <a:pt x="6" y="401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6" y="404"/>
                    <a:pt x="5" y="405"/>
                    <a:pt x="3" y="405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1" y="405"/>
                    <a:pt x="0" y="404"/>
                    <a:pt x="0" y="402"/>
                  </a:cubicBezTo>
                  <a:close/>
                  <a:moveTo>
                    <a:pt x="0" y="389"/>
                  </a:moveTo>
                  <a:cubicBezTo>
                    <a:pt x="0" y="388"/>
                    <a:pt x="0" y="388"/>
                    <a:pt x="0" y="388"/>
                  </a:cubicBezTo>
                  <a:cubicBezTo>
                    <a:pt x="0" y="386"/>
                    <a:pt x="1" y="384"/>
                    <a:pt x="3" y="384"/>
                  </a:cubicBezTo>
                  <a:cubicBezTo>
                    <a:pt x="3" y="384"/>
                    <a:pt x="3" y="384"/>
                    <a:pt x="3" y="384"/>
                  </a:cubicBezTo>
                  <a:cubicBezTo>
                    <a:pt x="5" y="384"/>
                    <a:pt x="6" y="386"/>
                    <a:pt x="6" y="388"/>
                  </a:cubicBezTo>
                  <a:cubicBezTo>
                    <a:pt x="6" y="388"/>
                    <a:pt x="6" y="388"/>
                    <a:pt x="6" y="388"/>
                  </a:cubicBezTo>
                  <a:cubicBezTo>
                    <a:pt x="6" y="389"/>
                    <a:pt x="6" y="389"/>
                    <a:pt x="6" y="389"/>
                  </a:cubicBezTo>
                  <a:cubicBezTo>
                    <a:pt x="6" y="391"/>
                    <a:pt x="5" y="392"/>
                    <a:pt x="3" y="392"/>
                  </a:cubicBezTo>
                  <a:cubicBezTo>
                    <a:pt x="3" y="392"/>
                    <a:pt x="3" y="392"/>
                    <a:pt x="3" y="392"/>
                  </a:cubicBezTo>
                  <a:cubicBezTo>
                    <a:pt x="1" y="392"/>
                    <a:pt x="0" y="391"/>
                    <a:pt x="0" y="389"/>
                  </a:cubicBezTo>
                  <a:close/>
                  <a:moveTo>
                    <a:pt x="0" y="376"/>
                  </a:moveTo>
                  <a:cubicBezTo>
                    <a:pt x="0" y="375"/>
                    <a:pt x="0" y="375"/>
                    <a:pt x="0" y="375"/>
                  </a:cubicBezTo>
                  <a:cubicBezTo>
                    <a:pt x="0" y="373"/>
                    <a:pt x="1" y="372"/>
                    <a:pt x="3" y="372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5" y="372"/>
                    <a:pt x="6" y="373"/>
                    <a:pt x="6" y="375"/>
                  </a:cubicBezTo>
                  <a:cubicBezTo>
                    <a:pt x="6" y="375"/>
                    <a:pt x="6" y="375"/>
                    <a:pt x="6" y="375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5" y="379"/>
                    <a:pt x="3" y="379"/>
                  </a:cubicBezTo>
                  <a:cubicBezTo>
                    <a:pt x="3" y="379"/>
                    <a:pt x="3" y="379"/>
                    <a:pt x="3" y="379"/>
                  </a:cubicBezTo>
                  <a:cubicBezTo>
                    <a:pt x="1" y="379"/>
                    <a:pt x="0" y="378"/>
                    <a:pt x="0" y="376"/>
                  </a:cubicBezTo>
                  <a:close/>
                  <a:moveTo>
                    <a:pt x="0" y="363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0" y="360"/>
                    <a:pt x="1" y="359"/>
                    <a:pt x="3" y="359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5" y="359"/>
                    <a:pt x="6" y="360"/>
                    <a:pt x="6" y="362"/>
                  </a:cubicBezTo>
                  <a:cubicBezTo>
                    <a:pt x="6" y="362"/>
                    <a:pt x="6" y="362"/>
                    <a:pt x="6" y="362"/>
                  </a:cubicBezTo>
                  <a:cubicBezTo>
                    <a:pt x="6" y="363"/>
                    <a:pt x="6" y="363"/>
                    <a:pt x="6" y="363"/>
                  </a:cubicBezTo>
                  <a:cubicBezTo>
                    <a:pt x="6" y="365"/>
                    <a:pt x="5" y="367"/>
                    <a:pt x="3" y="367"/>
                  </a:cubicBezTo>
                  <a:cubicBezTo>
                    <a:pt x="3" y="367"/>
                    <a:pt x="3" y="367"/>
                    <a:pt x="3" y="367"/>
                  </a:cubicBezTo>
                  <a:cubicBezTo>
                    <a:pt x="1" y="367"/>
                    <a:pt x="0" y="365"/>
                    <a:pt x="0" y="363"/>
                  </a:cubicBezTo>
                  <a:close/>
                  <a:moveTo>
                    <a:pt x="0" y="350"/>
                  </a:moveTo>
                  <a:cubicBezTo>
                    <a:pt x="0" y="349"/>
                    <a:pt x="0" y="349"/>
                    <a:pt x="0" y="349"/>
                  </a:cubicBezTo>
                  <a:cubicBezTo>
                    <a:pt x="0" y="347"/>
                    <a:pt x="1" y="346"/>
                    <a:pt x="3" y="346"/>
                  </a:cubicBezTo>
                  <a:cubicBezTo>
                    <a:pt x="3" y="346"/>
                    <a:pt x="3" y="346"/>
                    <a:pt x="3" y="346"/>
                  </a:cubicBezTo>
                  <a:cubicBezTo>
                    <a:pt x="5" y="346"/>
                    <a:pt x="6" y="347"/>
                    <a:pt x="6" y="349"/>
                  </a:cubicBezTo>
                  <a:cubicBezTo>
                    <a:pt x="6" y="349"/>
                    <a:pt x="6" y="349"/>
                    <a:pt x="6" y="349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2"/>
                    <a:pt x="5" y="354"/>
                    <a:pt x="3" y="354"/>
                  </a:cubicBezTo>
                  <a:cubicBezTo>
                    <a:pt x="3" y="354"/>
                    <a:pt x="3" y="354"/>
                    <a:pt x="3" y="354"/>
                  </a:cubicBezTo>
                  <a:cubicBezTo>
                    <a:pt x="1" y="354"/>
                    <a:pt x="0" y="352"/>
                    <a:pt x="0" y="350"/>
                  </a:cubicBezTo>
                  <a:close/>
                  <a:moveTo>
                    <a:pt x="0" y="338"/>
                  </a:moveTo>
                  <a:cubicBezTo>
                    <a:pt x="0" y="337"/>
                    <a:pt x="0" y="337"/>
                    <a:pt x="0" y="337"/>
                  </a:cubicBezTo>
                  <a:cubicBezTo>
                    <a:pt x="0" y="335"/>
                    <a:pt x="1" y="333"/>
                    <a:pt x="3" y="333"/>
                  </a:cubicBezTo>
                  <a:cubicBezTo>
                    <a:pt x="3" y="333"/>
                    <a:pt x="3" y="333"/>
                    <a:pt x="3" y="333"/>
                  </a:cubicBezTo>
                  <a:cubicBezTo>
                    <a:pt x="5" y="333"/>
                    <a:pt x="6" y="335"/>
                    <a:pt x="6" y="337"/>
                  </a:cubicBezTo>
                  <a:cubicBezTo>
                    <a:pt x="6" y="337"/>
                    <a:pt x="6" y="337"/>
                    <a:pt x="6" y="337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6" y="339"/>
                    <a:pt x="5" y="341"/>
                    <a:pt x="3" y="341"/>
                  </a:cubicBezTo>
                  <a:cubicBezTo>
                    <a:pt x="3" y="341"/>
                    <a:pt x="3" y="341"/>
                    <a:pt x="3" y="341"/>
                  </a:cubicBezTo>
                  <a:cubicBezTo>
                    <a:pt x="1" y="341"/>
                    <a:pt x="0" y="339"/>
                    <a:pt x="0" y="338"/>
                  </a:cubicBezTo>
                  <a:close/>
                  <a:moveTo>
                    <a:pt x="0" y="325"/>
                  </a:moveTo>
                  <a:cubicBezTo>
                    <a:pt x="0" y="324"/>
                    <a:pt x="0" y="324"/>
                    <a:pt x="0" y="324"/>
                  </a:cubicBezTo>
                  <a:cubicBezTo>
                    <a:pt x="0" y="322"/>
                    <a:pt x="1" y="320"/>
                    <a:pt x="3" y="320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5" y="320"/>
                    <a:pt x="6" y="322"/>
                    <a:pt x="6" y="324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6" y="327"/>
                    <a:pt x="5" y="328"/>
                    <a:pt x="3" y="328"/>
                  </a:cubicBezTo>
                  <a:cubicBezTo>
                    <a:pt x="3" y="328"/>
                    <a:pt x="3" y="328"/>
                    <a:pt x="3" y="328"/>
                  </a:cubicBezTo>
                  <a:cubicBezTo>
                    <a:pt x="1" y="328"/>
                    <a:pt x="0" y="327"/>
                    <a:pt x="0" y="325"/>
                  </a:cubicBezTo>
                  <a:close/>
                  <a:moveTo>
                    <a:pt x="0" y="312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0" y="309"/>
                    <a:pt x="1" y="308"/>
                    <a:pt x="3" y="308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5" y="308"/>
                    <a:pt x="6" y="309"/>
                    <a:pt x="6" y="311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6" y="314"/>
                    <a:pt x="5" y="315"/>
                    <a:pt x="3" y="315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1" y="315"/>
                    <a:pt x="0" y="314"/>
                    <a:pt x="0" y="312"/>
                  </a:cubicBezTo>
                  <a:close/>
                  <a:moveTo>
                    <a:pt x="0" y="299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0" y="296"/>
                    <a:pt x="1" y="295"/>
                    <a:pt x="3" y="295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5" y="295"/>
                    <a:pt x="6" y="296"/>
                    <a:pt x="6" y="298"/>
                  </a:cubicBezTo>
                  <a:cubicBezTo>
                    <a:pt x="6" y="298"/>
                    <a:pt x="6" y="298"/>
                    <a:pt x="6" y="298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6" y="301"/>
                    <a:pt x="5" y="303"/>
                    <a:pt x="3" y="303"/>
                  </a:cubicBezTo>
                  <a:cubicBezTo>
                    <a:pt x="3" y="303"/>
                    <a:pt x="3" y="303"/>
                    <a:pt x="3" y="303"/>
                  </a:cubicBezTo>
                  <a:cubicBezTo>
                    <a:pt x="1" y="303"/>
                    <a:pt x="0" y="301"/>
                    <a:pt x="0" y="299"/>
                  </a:cubicBezTo>
                  <a:close/>
                  <a:moveTo>
                    <a:pt x="0" y="286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0" y="283"/>
                    <a:pt x="1" y="282"/>
                    <a:pt x="3" y="28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5" y="282"/>
                    <a:pt x="6" y="283"/>
                    <a:pt x="6" y="285"/>
                  </a:cubicBezTo>
                  <a:cubicBezTo>
                    <a:pt x="6" y="285"/>
                    <a:pt x="6" y="285"/>
                    <a:pt x="6" y="285"/>
                  </a:cubicBezTo>
                  <a:cubicBezTo>
                    <a:pt x="6" y="286"/>
                    <a:pt x="6" y="286"/>
                    <a:pt x="6" y="286"/>
                  </a:cubicBezTo>
                  <a:cubicBezTo>
                    <a:pt x="6" y="288"/>
                    <a:pt x="5" y="290"/>
                    <a:pt x="3" y="290"/>
                  </a:cubicBezTo>
                  <a:cubicBezTo>
                    <a:pt x="3" y="290"/>
                    <a:pt x="3" y="290"/>
                    <a:pt x="3" y="290"/>
                  </a:cubicBezTo>
                  <a:cubicBezTo>
                    <a:pt x="1" y="290"/>
                    <a:pt x="0" y="288"/>
                    <a:pt x="0" y="286"/>
                  </a:cubicBezTo>
                  <a:close/>
                  <a:moveTo>
                    <a:pt x="0" y="274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71"/>
                    <a:pt x="1" y="269"/>
                    <a:pt x="3" y="269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5" y="269"/>
                    <a:pt x="6" y="271"/>
                    <a:pt x="6" y="273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6" y="276"/>
                    <a:pt x="5" y="277"/>
                    <a:pt x="3" y="277"/>
                  </a:cubicBezTo>
                  <a:cubicBezTo>
                    <a:pt x="3" y="277"/>
                    <a:pt x="3" y="277"/>
                    <a:pt x="3" y="277"/>
                  </a:cubicBezTo>
                  <a:cubicBezTo>
                    <a:pt x="1" y="277"/>
                    <a:pt x="0" y="276"/>
                    <a:pt x="0" y="274"/>
                  </a:cubicBezTo>
                  <a:close/>
                  <a:moveTo>
                    <a:pt x="0" y="261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0" y="258"/>
                    <a:pt x="1" y="256"/>
                    <a:pt x="3" y="256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5" y="256"/>
                    <a:pt x="6" y="258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1"/>
                    <a:pt x="6" y="261"/>
                    <a:pt x="6" y="261"/>
                  </a:cubicBezTo>
                  <a:cubicBezTo>
                    <a:pt x="6" y="263"/>
                    <a:pt x="5" y="264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1" y="264"/>
                    <a:pt x="0" y="263"/>
                    <a:pt x="0" y="261"/>
                  </a:cubicBezTo>
                  <a:close/>
                  <a:moveTo>
                    <a:pt x="0" y="248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1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5" y="244"/>
                    <a:pt x="6" y="245"/>
                    <a:pt x="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50"/>
                    <a:pt x="5" y="251"/>
                    <a:pt x="3" y="251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1" y="251"/>
                    <a:pt x="0" y="250"/>
                    <a:pt x="0" y="248"/>
                  </a:cubicBezTo>
                  <a:close/>
                  <a:moveTo>
                    <a:pt x="0" y="235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1" y="231"/>
                    <a:pt x="3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5" y="231"/>
                    <a:pt x="6" y="232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6" y="235"/>
                    <a:pt x="6" y="235"/>
                    <a:pt x="6" y="235"/>
                  </a:cubicBezTo>
                  <a:cubicBezTo>
                    <a:pt x="6" y="237"/>
                    <a:pt x="5" y="239"/>
                    <a:pt x="3" y="239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1" y="239"/>
                    <a:pt x="0" y="237"/>
                    <a:pt x="0" y="235"/>
                  </a:cubicBezTo>
                  <a:close/>
                  <a:moveTo>
                    <a:pt x="0" y="22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19"/>
                    <a:pt x="1" y="218"/>
                    <a:pt x="3" y="218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5" y="218"/>
                    <a:pt x="6" y="219"/>
                    <a:pt x="6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6" y="224"/>
                    <a:pt x="5" y="226"/>
                    <a:pt x="3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1" y="226"/>
                    <a:pt x="0" y="224"/>
                    <a:pt x="0" y="222"/>
                  </a:cubicBezTo>
                  <a:close/>
                  <a:moveTo>
                    <a:pt x="0" y="210"/>
                  </a:moveTo>
                  <a:cubicBezTo>
                    <a:pt x="0" y="209"/>
                    <a:pt x="0" y="209"/>
                    <a:pt x="0" y="209"/>
                  </a:cubicBezTo>
                  <a:cubicBezTo>
                    <a:pt x="0" y="207"/>
                    <a:pt x="1" y="205"/>
                    <a:pt x="3" y="205"/>
                  </a:cubicBezTo>
                  <a:cubicBezTo>
                    <a:pt x="3" y="205"/>
                    <a:pt x="3" y="205"/>
                    <a:pt x="3" y="205"/>
                  </a:cubicBezTo>
                  <a:cubicBezTo>
                    <a:pt x="5" y="205"/>
                    <a:pt x="6" y="207"/>
                    <a:pt x="6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6" y="211"/>
                    <a:pt x="5" y="213"/>
                    <a:pt x="3" y="213"/>
                  </a:cubicBezTo>
                  <a:cubicBezTo>
                    <a:pt x="3" y="213"/>
                    <a:pt x="3" y="213"/>
                    <a:pt x="3" y="213"/>
                  </a:cubicBezTo>
                  <a:cubicBezTo>
                    <a:pt x="1" y="213"/>
                    <a:pt x="0" y="211"/>
                    <a:pt x="0" y="210"/>
                  </a:cubicBezTo>
                  <a:close/>
                  <a:moveTo>
                    <a:pt x="0" y="197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94"/>
                    <a:pt x="1" y="192"/>
                    <a:pt x="3" y="192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5" y="192"/>
                    <a:pt x="6" y="194"/>
                    <a:pt x="6" y="196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6" y="199"/>
                    <a:pt x="5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1" y="200"/>
                    <a:pt x="0" y="199"/>
                    <a:pt x="0" y="197"/>
                  </a:cubicBezTo>
                  <a:close/>
                  <a:moveTo>
                    <a:pt x="0" y="184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1" y="180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5" y="180"/>
                    <a:pt x="6" y="181"/>
                    <a:pt x="6" y="183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6"/>
                    <a:pt x="5" y="187"/>
                    <a:pt x="3" y="187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1" y="187"/>
                    <a:pt x="0" y="186"/>
                    <a:pt x="0" y="184"/>
                  </a:cubicBezTo>
                  <a:close/>
                  <a:moveTo>
                    <a:pt x="0" y="171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68"/>
                    <a:pt x="1" y="167"/>
                    <a:pt x="3" y="167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5" y="167"/>
                    <a:pt x="6" y="168"/>
                    <a:pt x="6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6" y="173"/>
                    <a:pt x="5" y="175"/>
                    <a:pt x="3" y="175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1" y="175"/>
                    <a:pt x="0" y="173"/>
                    <a:pt x="0" y="171"/>
                  </a:cubicBezTo>
                  <a:close/>
                  <a:moveTo>
                    <a:pt x="0" y="158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1" y="154"/>
                    <a:pt x="3" y="154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6" y="155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60"/>
                    <a:pt x="5" y="162"/>
                    <a:pt x="3" y="162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1" y="162"/>
                    <a:pt x="0" y="160"/>
                    <a:pt x="0" y="158"/>
                  </a:cubicBezTo>
                  <a:close/>
                  <a:moveTo>
                    <a:pt x="0" y="146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3"/>
                    <a:pt x="1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5" y="141"/>
                    <a:pt x="6" y="143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6" y="147"/>
                    <a:pt x="5" y="149"/>
                    <a:pt x="3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" y="149"/>
                    <a:pt x="0" y="147"/>
                    <a:pt x="0" y="146"/>
                  </a:cubicBezTo>
                  <a:close/>
                  <a:moveTo>
                    <a:pt x="0" y="133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1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5" y="128"/>
                    <a:pt x="6" y="130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5"/>
                    <a:pt x="5" y="136"/>
                    <a:pt x="3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1" y="136"/>
                    <a:pt x="0" y="135"/>
                    <a:pt x="0" y="133"/>
                  </a:cubicBezTo>
                  <a:close/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7"/>
                    <a:pt x="1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5" y="116"/>
                    <a:pt x="6" y="117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22"/>
                    <a:pt x="5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0"/>
                  </a:cubicBezTo>
                  <a:close/>
                  <a:moveTo>
                    <a:pt x="0" y="10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5" y="103"/>
                    <a:pt x="6" y="104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9"/>
                    <a:pt x="5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1"/>
                    <a:pt x="0" y="109"/>
                    <a:pt x="0" y="107"/>
                  </a:cubicBezTo>
                  <a:close/>
                  <a:moveTo>
                    <a:pt x="0" y="94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1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6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6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8"/>
                    <a:pt x="0" y="96"/>
                    <a:pt x="0" y="94"/>
                  </a:cubicBezTo>
                  <a:close/>
                  <a:moveTo>
                    <a:pt x="0" y="82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5" y="77"/>
                    <a:pt x="6" y="79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5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3"/>
                    <a:pt x="0" y="82"/>
                  </a:cubicBezTo>
                  <a:close/>
                  <a:moveTo>
                    <a:pt x="0" y="69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6"/>
                    <a:pt x="1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5" y="64"/>
                    <a:pt x="6" y="66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1"/>
                    <a:pt x="5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72"/>
                    <a:pt x="0" y="71"/>
                    <a:pt x="0" y="69"/>
                  </a:cubicBezTo>
                  <a:close/>
                  <a:moveTo>
                    <a:pt x="0" y="5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2"/>
                    <a:pt x="6" y="53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5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58"/>
                    <a:pt x="0" y="56"/>
                  </a:cubicBezTo>
                  <a:close/>
                  <a:moveTo>
                    <a:pt x="0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9"/>
                    <a:pt x="6" y="40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5"/>
                    <a:pt x="5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lose/>
                  <a:moveTo>
                    <a:pt x="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6"/>
                    <a:pt x="6" y="27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5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2"/>
                    <a:pt x="0" y="30"/>
                  </a:cubicBezTo>
                  <a:close/>
                  <a:moveTo>
                    <a:pt x="0" y="1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5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1"/>
                    <a:pt x="0" y="19"/>
                    <a:pt x="0" y="18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5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87"/>
            <p:cNvSpPr>
              <a:spLocks noEditPoints="1"/>
            </p:cNvSpPr>
            <p:nvPr/>
          </p:nvSpPr>
          <p:spPr bwMode="auto">
            <a:xfrm>
              <a:off x="7141824" y="2550660"/>
              <a:ext cx="1041400" cy="12700"/>
            </a:xfrm>
            <a:custGeom>
              <a:avLst/>
              <a:gdLst>
                <a:gd name="T0" fmla="*/ 401 w 404"/>
                <a:gd name="T1" fmla="*/ 0 h 5"/>
                <a:gd name="T2" fmla="*/ 388 w 404"/>
                <a:gd name="T3" fmla="*/ 5 h 5"/>
                <a:gd name="T4" fmla="*/ 392 w 404"/>
                <a:gd name="T5" fmla="*/ 3 h 5"/>
                <a:gd name="T6" fmla="*/ 373 w 404"/>
                <a:gd name="T7" fmla="*/ 3 h 5"/>
                <a:gd name="T8" fmla="*/ 379 w 404"/>
                <a:gd name="T9" fmla="*/ 3 h 5"/>
                <a:gd name="T10" fmla="*/ 361 w 404"/>
                <a:gd name="T11" fmla="*/ 3 h 5"/>
                <a:gd name="T12" fmla="*/ 364 w 404"/>
                <a:gd name="T13" fmla="*/ 5 h 5"/>
                <a:gd name="T14" fmla="*/ 351 w 404"/>
                <a:gd name="T15" fmla="*/ 0 h 5"/>
                <a:gd name="T16" fmla="*/ 352 w 404"/>
                <a:gd name="T17" fmla="*/ 5 h 5"/>
                <a:gd name="T18" fmla="*/ 338 w 404"/>
                <a:gd name="T19" fmla="*/ 0 h 5"/>
                <a:gd name="T20" fmla="*/ 338 w 404"/>
                <a:gd name="T21" fmla="*/ 5 h 5"/>
                <a:gd name="T22" fmla="*/ 327 w 404"/>
                <a:gd name="T23" fmla="*/ 0 h 5"/>
                <a:gd name="T24" fmla="*/ 314 w 404"/>
                <a:gd name="T25" fmla="*/ 5 h 5"/>
                <a:gd name="T26" fmla="*/ 317 w 404"/>
                <a:gd name="T27" fmla="*/ 3 h 5"/>
                <a:gd name="T28" fmla="*/ 299 w 404"/>
                <a:gd name="T29" fmla="*/ 3 h 5"/>
                <a:gd name="T30" fmla="*/ 304 w 404"/>
                <a:gd name="T31" fmla="*/ 3 h 5"/>
                <a:gd name="T32" fmla="*/ 286 w 404"/>
                <a:gd name="T33" fmla="*/ 3 h 5"/>
                <a:gd name="T34" fmla="*/ 289 w 404"/>
                <a:gd name="T35" fmla="*/ 5 h 5"/>
                <a:gd name="T36" fmla="*/ 276 w 404"/>
                <a:gd name="T37" fmla="*/ 0 h 5"/>
                <a:gd name="T38" fmla="*/ 277 w 404"/>
                <a:gd name="T39" fmla="*/ 5 h 5"/>
                <a:gd name="T40" fmla="*/ 264 w 404"/>
                <a:gd name="T41" fmla="*/ 0 h 5"/>
                <a:gd name="T42" fmla="*/ 264 w 404"/>
                <a:gd name="T43" fmla="*/ 5 h 5"/>
                <a:gd name="T44" fmla="*/ 252 w 404"/>
                <a:gd name="T45" fmla="*/ 0 h 5"/>
                <a:gd name="T46" fmla="*/ 239 w 404"/>
                <a:gd name="T47" fmla="*/ 5 h 5"/>
                <a:gd name="T48" fmla="*/ 242 w 404"/>
                <a:gd name="T49" fmla="*/ 3 h 5"/>
                <a:gd name="T50" fmla="*/ 224 w 404"/>
                <a:gd name="T51" fmla="*/ 3 h 5"/>
                <a:gd name="T52" fmla="*/ 230 w 404"/>
                <a:gd name="T53" fmla="*/ 3 h 5"/>
                <a:gd name="T54" fmla="*/ 211 w 404"/>
                <a:gd name="T55" fmla="*/ 3 h 5"/>
                <a:gd name="T56" fmla="*/ 215 w 404"/>
                <a:gd name="T57" fmla="*/ 5 h 5"/>
                <a:gd name="T58" fmla="*/ 201 w 404"/>
                <a:gd name="T59" fmla="*/ 0 h 5"/>
                <a:gd name="T60" fmla="*/ 202 w 404"/>
                <a:gd name="T61" fmla="*/ 5 h 5"/>
                <a:gd name="T62" fmla="*/ 189 w 404"/>
                <a:gd name="T63" fmla="*/ 0 h 5"/>
                <a:gd name="T64" fmla="*/ 189 w 404"/>
                <a:gd name="T65" fmla="*/ 5 h 5"/>
                <a:gd name="T66" fmla="*/ 177 w 404"/>
                <a:gd name="T67" fmla="*/ 0 h 5"/>
                <a:gd name="T68" fmla="*/ 164 w 404"/>
                <a:gd name="T69" fmla="*/ 5 h 5"/>
                <a:gd name="T70" fmla="*/ 167 w 404"/>
                <a:gd name="T71" fmla="*/ 3 h 5"/>
                <a:gd name="T72" fmla="*/ 149 w 404"/>
                <a:gd name="T73" fmla="*/ 3 h 5"/>
                <a:gd name="T74" fmla="*/ 155 w 404"/>
                <a:gd name="T75" fmla="*/ 3 h 5"/>
                <a:gd name="T76" fmla="*/ 137 w 404"/>
                <a:gd name="T77" fmla="*/ 3 h 5"/>
                <a:gd name="T78" fmla="*/ 140 w 404"/>
                <a:gd name="T79" fmla="*/ 5 h 5"/>
                <a:gd name="T80" fmla="*/ 127 w 404"/>
                <a:gd name="T81" fmla="*/ 0 h 5"/>
                <a:gd name="T82" fmla="*/ 128 w 404"/>
                <a:gd name="T83" fmla="*/ 5 h 5"/>
                <a:gd name="T84" fmla="*/ 114 w 404"/>
                <a:gd name="T85" fmla="*/ 0 h 5"/>
                <a:gd name="T86" fmla="*/ 114 w 404"/>
                <a:gd name="T87" fmla="*/ 5 h 5"/>
                <a:gd name="T88" fmla="*/ 103 w 404"/>
                <a:gd name="T89" fmla="*/ 0 h 5"/>
                <a:gd name="T90" fmla="*/ 89 w 404"/>
                <a:gd name="T91" fmla="*/ 5 h 5"/>
                <a:gd name="T92" fmla="*/ 93 w 404"/>
                <a:gd name="T93" fmla="*/ 3 h 5"/>
                <a:gd name="T94" fmla="*/ 74 w 404"/>
                <a:gd name="T95" fmla="*/ 3 h 5"/>
                <a:gd name="T96" fmla="*/ 80 w 404"/>
                <a:gd name="T97" fmla="*/ 3 h 5"/>
                <a:gd name="T98" fmla="*/ 62 w 404"/>
                <a:gd name="T99" fmla="*/ 3 h 5"/>
                <a:gd name="T100" fmla="*/ 65 w 404"/>
                <a:gd name="T101" fmla="*/ 5 h 5"/>
                <a:gd name="T102" fmla="*/ 52 w 404"/>
                <a:gd name="T103" fmla="*/ 0 h 5"/>
                <a:gd name="T104" fmla="*/ 53 w 404"/>
                <a:gd name="T105" fmla="*/ 5 h 5"/>
                <a:gd name="T106" fmla="*/ 40 w 404"/>
                <a:gd name="T107" fmla="*/ 0 h 5"/>
                <a:gd name="T108" fmla="*/ 40 w 404"/>
                <a:gd name="T109" fmla="*/ 5 h 5"/>
                <a:gd name="T110" fmla="*/ 28 w 404"/>
                <a:gd name="T111" fmla="*/ 0 h 5"/>
                <a:gd name="T112" fmla="*/ 15 w 404"/>
                <a:gd name="T113" fmla="*/ 5 h 5"/>
                <a:gd name="T114" fmla="*/ 18 w 404"/>
                <a:gd name="T115" fmla="*/ 3 h 5"/>
                <a:gd name="T116" fmla="*/ 0 w 404"/>
                <a:gd name="T117" fmla="*/ 3 h 5"/>
                <a:gd name="T118" fmla="*/ 6 w 404"/>
                <a:gd name="T1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5">
                  <a:moveTo>
                    <a:pt x="401" y="5"/>
                  </a:moveTo>
                  <a:cubicBezTo>
                    <a:pt x="399" y="5"/>
                    <a:pt x="398" y="4"/>
                    <a:pt x="398" y="3"/>
                  </a:cubicBezTo>
                  <a:cubicBezTo>
                    <a:pt x="398" y="3"/>
                    <a:pt x="398" y="3"/>
                    <a:pt x="398" y="3"/>
                  </a:cubicBezTo>
                  <a:cubicBezTo>
                    <a:pt x="398" y="1"/>
                    <a:pt x="399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3" y="0"/>
                    <a:pt x="404" y="1"/>
                    <a:pt x="404" y="3"/>
                  </a:cubicBezTo>
                  <a:cubicBezTo>
                    <a:pt x="404" y="3"/>
                    <a:pt x="404" y="3"/>
                    <a:pt x="404" y="3"/>
                  </a:cubicBezTo>
                  <a:cubicBezTo>
                    <a:pt x="404" y="4"/>
                    <a:pt x="403" y="5"/>
                    <a:pt x="401" y="5"/>
                  </a:cubicBezTo>
                  <a:cubicBezTo>
                    <a:pt x="401" y="5"/>
                    <a:pt x="401" y="5"/>
                    <a:pt x="401" y="5"/>
                  </a:cubicBezTo>
                  <a:cubicBezTo>
                    <a:pt x="401" y="5"/>
                    <a:pt x="401" y="5"/>
                    <a:pt x="401" y="5"/>
                  </a:cubicBezTo>
                  <a:close/>
                  <a:moveTo>
                    <a:pt x="388" y="5"/>
                  </a:moveTo>
                  <a:cubicBezTo>
                    <a:pt x="387" y="5"/>
                    <a:pt x="386" y="4"/>
                    <a:pt x="386" y="3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386" y="1"/>
                    <a:pt x="387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0" y="0"/>
                    <a:pt x="392" y="1"/>
                    <a:pt x="392" y="3"/>
                  </a:cubicBezTo>
                  <a:cubicBezTo>
                    <a:pt x="392" y="3"/>
                    <a:pt x="392" y="3"/>
                    <a:pt x="392" y="3"/>
                  </a:cubicBezTo>
                  <a:cubicBezTo>
                    <a:pt x="392" y="4"/>
                    <a:pt x="390" y="5"/>
                    <a:pt x="389" y="5"/>
                  </a:cubicBezTo>
                  <a:cubicBezTo>
                    <a:pt x="389" y="5"/>
                    <a:pt x="389" y="5"/>
                    <a:pt x="389" y="5"/>
                  </a:cubicBezTo>
                  <a:cubicBezTo>
                    <a:pt x="388" y="5"/>
                    <a:pt x="388" y="5"/>
                    <a:pt x="388" y="5"/>
                  </a:cubicBezTo>
                  <a:close/>
                  <a:moveTo>
                    <a:pt x="376" y="5"/>
                  </a:moveTo>
                  <a:cubicBezTo>
                    <a:pt x="374" y="5"/>
                    <a:pt x="373" y="4"/>
                    <a:pt x="373" y="3"/>
                  </a:cubicBezTo>
                  <a:cubicBezTo>
                    <a:pt x="373" y="3"/>
                    <a:pt x="373" y="3"/>
                    <a:pt x="373" y="3"/>
                  </a:cubicBezTo>
                  <a:cubicBezTo>
                    <a:pt x="373" y="1"/>
                    <a:pt x="37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8" y="0"/>
                    <a:pt x="379" y="1"/>
                    <a:pt x="379" y="3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79" y="4"/>
                    <a:pt x="378" y="5"/>
                    <a:pt x="377" y="5"/>
                  </a:cubicBezTo>
                  <a:cubicBezTo>
                    <a:pt x="377" y="5"/>
                    <a:pt x="377" y="5"/>
                    <a:pt x="377" y="5"/>
                  </a:cubicBezTo>
                  <a:cubicBezTo>
                    <a:pt x="376" y="5"/>
                    <a:pt x="376" y="5"/>
                    <a:pt x="376" y="5"/>
                  </a:cubicBezTo>
                  <a:close/>
                  <a:moveTo>
                    <a:pt x="363" y="5"/>
                  </a:moveTo>
                  <a:cubicBezTo>
                    <a:pt x="362" y="5"/>
                    <a:pt x="361" y="4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1"/>
                    <a:pt x="362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0"/>
                    <a:pt x="367" y="1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7" y="4"/>
                    <a:pt x="366" y="5"/>
                    <a:pt x="364" y="5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63" y="5"/>
                    <a:pt x="363" y="5"/>
                    <a:pt x="363" y="5"/>
                  </a:cubicBezTo>
                  <a:close/>
                  <a:moveTo>
                    <a:pt x="351" y="5"/>
                  </a:moveTo>
                  <a:cubicBezTo>
                    <a:pt x="349" y="5"/>
                    <a:pt x="348" y="4"/>
                    <a:pt x="348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8" y="1"/>
                    <a:pt x="349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0"/>
                    <a:pt x="354" y="1"/>
                    <a:pt x="354" y="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4"/>
                    <a:pt x="353" y="5"/>
                    <a:pt x="352" y="5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51" y="5"/>
                    <a:pt x="351" y="5"/>
                    <a:pt x="351" y="5"/>
                  </a:cubicBezTo>
                  <a:close/>
                  <a:moveTo>
                    <a:pt x="338" y="5"/>
                  </a:moveTo>
                  <a:cubicBezTo>
                    <a:pt x="337" y="5"/>
                    <a:pt x="336" y="4"/>
                    <a:pt x="336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1"/>
                    <a:pt x="337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1" y="0"/>
                    <a:pt x="342" y="1"/>
                    <a:pt x="342" y="3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2" y="4"/>
                    <a:pt x="341" y="5"/>
                    <a:pt x="339" y="5"/>
                  </a:cubicBezTo>
                  <a:cubicBezTo>
                    <a:pt x="339" y="5"/>
                    <a:pt x="339" y="5"/>
                    <a:pt x="339" y="5"/>
                  </a:cubicBezTo>
                  <a:cubicBezTo>
                    <a:pt x="338" y="5"/>
                    <a:pt x="338" y="5"/>
                    <a:pt x="338" y="5"/>
                  </a:cubicBezTo>
                  <a:close/>
                  <a:moveTo>
                    <a:pt x="326" y="5"/>
                  </a:moveTo>
                  <a:cubicBezTo>
                    <a:pt x="325" y="5"/>
                    <a:pt x="323" y="4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1"/>
                    <a:pt x="325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1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9" y="4"/>
                    <a:pt x="328" y="5"/>
                    <a:pt x="327" y="5"/>
                  </a:cubicBezTo>
                  <a:cubicBezTo>
                    <a:pt x="327" y="5"/>
                    <a:pt x="327" y="5"/>
                    <a:pt x="327" y="5"/>
                  </a:cubicBezTo>
                  <a:cubicBezTo>
                    <a:pt x="326" y="5"/>
                    <a:pt x="326" y="5"/>
                    <a:pt x="326" y="5"/>
                  </a:cubicBezTo>
                  <a:close/>
                  <a:moveTo>
                    <a:pt x="314" y="5"/>
                  </a:moveTo>
                  <a:cubicBezTo>
                    <a:pt x="312" y="5"/>
                    <a:pt x="311" y="4"/>
                    <a:pt x="311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11" y="1"/>
                    <a:pt x="312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6" y="0"/>
                    <a:pt x="317" y="1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7" y="4"/>
                    <a:pt x="316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lose/>
                  <a:moveTo>
                    <a:pt x="301" y="5"/>
                  </a:moveTo>
                  <a:cubicBezTo>
                    <a:pt x="300" y="5"/>
                    <a:pt x="299" y="4"/>
                    <a:pt x="299" y="3"/>
                  </a:cubicBezTo>
                  <a:cubicBezTo>
                    <a:pt x="299" y="3"/>
                    <a:pt x="299" y="3"/>
                    <a:pt x="299" y="3"/>
                  </a:cubicBezTo>
                  <a:cubicBezTo>
                    <a:pt x="299" y="1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3" y="0"/>
                    <a:pt x="304" y="1"/>
                    <a:pt x="304" y="3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304" y="4"/>
                    <a:pt x="303" y="5"/>
                    <a:pt x="302" y="5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01" y="5"/>
                    <a:pt x="301" y="5"/>
                    <a:pt x="301" y="5"/>
                  </a:cubicBezTo>
                  <a:close/>
                  <a:moveTo>
                    <a:pt x="289" y="5"/>
                  </a:moveTo>
                  <a:cubicBezTo>
                    <a:pt x="287" y="5"/>
                    <a:pt x="286" y="4"/>
                    <a:pt x="286" y="3"/>
                  </a:cubicBezTo>
                  <a:cubicBezTo>
                    <a:pt x="286" y="3"/>
                    <a:pt x="286" y="3"/>
                    <a:pt x="286" y="3"/>
                  </a:cubicBezTo>
                  <a:cubicBezTo>
                    <a:pt x="286" y="1"/>
                    <a:pt x="287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1" y="0"/>
                    <a:pt x="292" y="1"/>
                    <a:pt x="292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2" y="4"/>
                    <a:pt x="291" y="5"/>
                    <a:pt x="289" y="5"/>
                  </a:cubicBezTo>
                  <a:cubicBezTo>
                    <a:pt x="289" y="5"/>
                    <a:pt x="289" y="5"/>
                    <a:pt x="289" y="5"/>
                  </a:cubicBezTo>
                  <a:cubicBezTo>
                    <a:pt x="289" y="5"/>
                    <a:pt x="289" y="5"/>
                    <a:pt x="289" y="5"/>
                  </a:cubicBezTo>
                  <a:close/>
                  <a:moveTo>
                    <a:pt x="276" y="5"/>
                  </a:moveTo>
                  <a:cubicBezTo>
                    <a:pt x="275" y="5"/>
                    <a:pt x="274" y="4"/>
                    <a:pt x="274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5" y="0"/>
                    <a:pt x="276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8" y="0"/>
                    <a:pt x="280" y="1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4"/>
                    <a:pt x="278" y="5"/>
                    <a:pt x="277" y="5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76" y="5"/>
                    <a:pt x="276" y="5"/>
                    <a:pt x="276" y="5"/>
                  </a:cubicBezTo>
                  <a:close/>
                  <a:moveTo>
                    <a:pt x="264" y="5"/>
                  </a:moveTo>
                  <a:cubicBezTo>
                    <a:pt x="262" y="5"/>
                    <a:pt x="261" y="4"/>
                    <a:pt x="261" y="3"/>
                  </a:cubicBezTo>
                  <a:cubicBezTo>
                    <a:pt x="261" y="3"/>
                    <a:pt x="261" y="3"/>
                    <a:pt x="261" y="3"/>
                  </a:cubicBezTo>
                  <a:cubicBezTo>
                    <a:pt x="261" y="1"/>
                    <a:pt x="262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6" y="0"/>
                    <a:pt x="267" y="1"/>
                    <a:pt x="267" y="3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7" y="4"/>
                    <a:pt x="266" y="5"/>
                    <a:pt x="265" y="5"/>
                  </a:cubicBezTo>
                  <a:cubicBezTo>
                    <a:pt x="265" y="5"/>
                    <a:pt x="265" y="5"/>
                    <a:pt x="265" y="5"/>
                  </a:cubicBezTo>
                  <a:cubicBezTo>
                    <a:pt x="264" y="5"/>
                    <a:pt x="264" y="5"/>
                    <a:pt x="264" y="5"/>
                  </a:cubicBezTo>
                  <a:close/>
                  <a:moveTo>
                    <a:pt x="251" y="5"/>
                  </a:moveTo>
                  <a:cubicBezTo>
                    <a:pt x="250" y="5"/>
                    <a:pt x="249" y="4"/>
                    <a:pt x="249" y="3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1"/>
                    <a:pt x="250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5" y="1"/>
                    <a:pt x="255" y="3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5" y="4"/>
                    <a:pt x="253" y="5"/>
                    <a:pt x="252" y="5"/>
                  </a:cubicBezTo>
                  <a:cubicBezTo>
                    <a:pt x="252" y="5"/>
                    <a:pt x="252" y="5"/>
                    <a:pt x="252" y="5"/>
                  </a:cubicBezTo>
                  <a:cubicBezTo>
                    <a:pt x="251" y="5"/>
                    <a:pt x="251" y="5"/>
                    <a:pt x="251" y="5"/>
                  </a:cubicBezTo>
                  <a:close/>
                  <a:moveTo>
                    <a:pt x="239" y="5"/>
                  </a:moveTo>
                  <a:cubicBezTo>
                    <a:pt x="237" y="5"/>
                    <a:pt x="236" y="4"/>
                    <a:pt x="236" y="3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6" y="1"/>
                    <a:pt x="237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1" y="0"/>
                    <a:pt x="242" y="1"/>
                    <a:pt x="242" y="3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42" y="4"/>
                    <a:pt x="241" y="5"/>
                    <a:pt x="240" y="5"/>
                  </a:cubicBezTo>
                  <a:cubicBezTo>
                    <a:pt x="240" y="5"/>
                    <a:pt x="240" y="5"/>
                    <a:pt x="240" y="5"/>
                  </a:cubicBezTo>
                  <a:cubicBezTo>
                    <a:pt x="239" y="5"/>
                    <a:pt x="239" y="5"/>
                    <a:pt x="239" y="5"/>
                  </a:cubicBezTo>
                  <a:close/>
                  <a:moveTo>
                    <a:pt x="226" y="5"/>
                  </a:moveTo>
                  <a:cubicBezTo>
                    <a:pt x="225" y="5"/>
                    <a:pt x="224" y="4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1"/>
                    <a:pt x="225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9" y="0"/>
                    <a:pt x="230" y="1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4"/>
                    <a:pt x="229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6" y="5"/>
                    <a:pt x="226" y="5"/>
                    <a:pt x="226" y="5"/>
                  </a:cubicBezTo>
                  <a:close/>
                  <a:moveTo>
                    <a:pt x="214" y="5"/>
                  </a:moveTo>
                  <a:cubicBezTo>
                    <a:pt x="212" y="5"/>
                    <a:pt x="211" y="4"/>
                    <a:pt x="211" y="3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1"/>
                    <a:pt x="212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6" y="0"/>
                    <a:pt x="217" y="1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4"/>
                    <a:pt x="216" y="5"/>
                    <a:pt x="215" y="5"/>
                  </a:cubicBezTo>
                  <a:cubicBezTo>
                    <a:pt x="215" y="5"/>
                    <a:pt x="215" y="5"/>
                    <a:pt x="215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1" y="5"/>
                  </a:moveTo>
                  <a:cubicBezTo>
                    <a:pt x="200" y="5"/>
                    <a:pt x="199" y="4"/>
                    <a:pt x="199" y="3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9" y="1"/>
                    <a:pt x="200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1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5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189" y="5"/>
                  </a:moveTo>
                  <a:cubicBezTo>
                    <a:pt x="188" y="5"/>
                    <a:pt x="186" y="4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1"/>
                    <a:pt x="188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1" y="0"/>
                    <a:pt x="192" y="1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4"/>
                    <a:pt x="191" y="5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89" y="5"/>
                    <a:pt x="189" y="5"/>
                    <a:pt x="189" y="5"/>
                  </a:cubicBezTo>
                  <a:close/>
                  <a:moveTo>
                    <a:pt x="177" y="5"/>
                  </a:moveTo>
                  <a:cubicBezTo>
                    <a:pt x="175" y="5"/>
                    <a:pt x="174" y="4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1"/>
                    <a:pt x="17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0" y="1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79" y="5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5"/>
                    <a:pt x="177" y="5"/>
                    <a:pt x="177" y="5"/>
                  </a:cubicBezTo>
                  <a:close/>
                  <a:moveTo>
                    <a:pt x="164" y="5"/>
                  </a:moveTo>
                  <a:cubicBezTo>
                    <a:pt x="163" y="5"/>
                    <a:pt x="162" y="4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1"/>
                    <a:pt x="163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1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4"/>
                    <a:pt x="166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4" y="5"/>
                    <a:pt x="164" y="5"/>
                    <a:pt x="164" y="5"/>
                  </a:cubicBezTo>
                  <a:close/>
                  <a:moveTo>
                    <a:pt x="152" y="5"/>
                  </a:moveTo>
                  <a:cubicBezTo>
                    <a:pt x="150" y="5"/>
                    <a:pt x="149" y="4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1"/>
                    <a:pt x="150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5" y="1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4"/>
                    <a:pt x="154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lose/>
                  <a:moveTo>
                    <a:pt x="139" y="5"/>
                  </a:moveTo>
                  <a:cubicBezTo>
                    <a:pt x="138" y="5"/>
                    <a:pt x="137" y="4"/>
                    <a:pt x="137" y="3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7" y="1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4"/>
                    <a:pt x="141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9" y="5"/>
                    <a:pt x="139" y="5"/>
                    <a:pt x="139" y="5"/>
                  </a:cubicBezTo>
                  <a:close/>
                  <a:moveTo>
                    <a:pt x="127" y="5"/>
                  </a:moveTo>
                  <a:cubicBezTo>
                    <a:pt x="125" y="5"/>
                    <a:pt x="124" y="4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1"/>
                    <a:pt x="125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1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29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7" y="5"/>
                    <a:pt x="127" y="5"/>
                    <a:pt x="127" y="5"/>
                  </a:cubicBezTo>
                  <a:close/>
                  <a:moveTo>
                    <a:pt x="114" y="5"/>
                  </a:moveTo>
                  <a:cubicBezTo>
                    <a:pt x="113" y="5"/>
                    <a:pt x="112" y="4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1"/>
                    <a:pt x="11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8" y="1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6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5"/>
                    <a:pt x="114" y="5"/>
                    <a:pt x="114" y="5"/>
                  </a:cubicBezTo>
                  <a:close/>
                  <a:moveTo>
                    <a:pt x="102" y="5"/>
                  </a:moveTo>
                  <a:cubicBezTo>
                    <a:pt x="100" y="5"/>
                    <a:pt x="99" y="4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1"/>
                    <a:pt x="100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1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4"/>
                    <a:pt x="104" y="5"/>
                    <a:pt x="10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89" y="5"/>
                  </a:moveTo>
                  <a:cubicBezTo>
                    <a:pt x="88" y="5"/>
                    <a:pt x="87" y="4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8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3" y="1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9" y="5"/>
                    <a:pt x="89" y="5"/>
                  </a:cubicBezTo>
                  <a:close/>
                  <a:moveTo>
                    <a:pt x="77" y="5"/>
                  </a:moveTo>
                  <a:cubicBezTo>
                    <a:pt x="76" y="5"/>
                    <a:pt x="74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1"/>
                    <a:pt x="76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79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lose/>
                  <a:moveTo>
                    <a:pt x="64" y="5"/>
                  </a:moveTo>
                  <a:cubicBezTo>
                    <a:pt x="63" y="5"/>
                    <a:pt x="62" y="4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4"/>
                    <a:pt x="67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52" y="5"/>
                  </a:moveTo>
                  <a:cubicBezTo>
                    <a:pt x="51" y="5"/>
                    <a:pt x="49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51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40" y="5"/>
                  </a:moveTo>
                  <a:cubicBezTo>
                    <a:pt x="38" y="5"/>
                    <a:pt x="37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1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4"/>
                    <a:pt x="42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lose/>
                  <a:moveTo>
                    <a:pt x="27" y="5"/>
                  </a:moveTo>
                  <a:cubicBezTo>
                    <a:pt x="26" y="5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29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15" y="5"/>
                  </a:moveTo>
                  <a:cubicBezTo>
                    <a:pt x="13" y="5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lose/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Freeform 388"/>
            <p:cNvSpPr>
              <a:spLocks noEditPoints="1"/>
            </p:cNvSpPr>
            <p:nvPr/>
          </p:nvSpPr>
          <p:spPr bwMode="auto">
            <a:xfrm>
              <a:off x="7141824" y="4152447"/>
              <a:ext cx="1041400" cy="15875"/>
            </a:xfrm>
            <a:custGeom>
              <a:avLst/>
              <a:gdLst>
                <a:gd name="T0" fmla="*/ 401 w 404"/>
                <a:gd name="T1" fmla="*/ 0 h 6"/>
                <a:gd name="T2" fmla="*/ 388 w 404"/>
                <a:gd name="T3" fmla="*/ 6 h 6"/>
                <a:gd name="T4" fmla="*/ 392 w 404"/>
                <a:gd name="T5" fmla="*/ 3 h 6"/>
                <a:gd name="T6" fmla="*/ 373 w 404"/>
                <a:gd name="T7" fmla="*/ 3 h 6"/>
                <a:gd name="T8" fmla="*/ 379 w 404"/>
                <a:gd name="T9" fmla="*/ 3 h 6"/>
                <a:gd name="T10" fmla="*/ 361 w 404"/>
                <a:gd name="T11" fmla="*/ 3 h 6"/>
                <a:gd name="T12" fmla="*/ 364 w 404"/>
                <a:gd name="T13" fmla="*/ 6 h 6"/>
                <a:gd name="T14" fmla="*/ 351 w 404"/>
                <a:gd name="T15" fmla="*/ 0 h 6"/>
                <a:gd name="T16" fmla="*/ 352 w 404"/>
                <a:gd name="T17" fmla="*/ 6 h 6"/>
                <a:gd name="T18" fmla="*/ 338 w 404"/>
                <a:gd name="T19" fmla="*/ 0 h 6"/>
                <a:gd name="T20" fmla="*/ 338 w 404"/>
                <a:gd name="T21" fmla="*/ 6 h 6"/>
                <a:gd name="T22" fmla="*/ 327 w 404"/>
                <a:gd name="T23" fmla="*/ 0 h 6"/>
                <a:gd name="T24" fmla="*/ 314 w 404"/>
                <a:gd name="T25" fmla="*/ 6 h 6"/>
                <a:gd name="T26" fmla="*/ 317 w 404"/>
                <a:gd name="T27" fmla="*/ 3 h 6"/>
                <a:gd name="T28" fmla="*/ 299 w 404"/>
                <a:gd name="T29" fmla="*/ 3 h 6"/>
                <a:gd name="T30" fmla="*/ 304 w 404"/>
                <a:gd name="T31" fmla="*/ 3 h 6"/>
                <a:gd name="T32" fmla="*/ 286 w 404"/>
                <a:gd name="T33" fmla="*/ 3 h 6"/>
                <a:gd name="T34" fmla="*/ 289 w 404"/>
                <a:gd name="T35" fmla="*/ 6 h 6"/>
                <a:gd name="T36" fmla="*/ 276 w 404"/>
                <a:gd name="T37" fmla="*/ 0 h 6"/>
                <a:gd name="T38" fmla="*/ 277 w 404"/>
                <a:gd name="T39" fmla="*/ 6 h 6"/>
                <a:gd name="T40" fmla="*/ 264 w 404"/>
                <a:gd name="T41" fmla="*/ 0 h 6"/>
                <a:gd name="T42" fmla="*/ 264 w 404"/>
                <a:gd name="T43" fmla="*/ 6 h 6"/>
                <a:gd name="T44" fmla="*/ 252 w 404"/>
                <a:gd name="T45" fmla="*/ 0 h 6"/>
                <a:gd name="T46" fmla="*/ 239 w 404"/>
                <a:gd name="T47" fmla="*/ 6 h 6"/>
                <a:gd name="T48" fmla="*/ 242 w 404"/>
                <a:gd name="T49" fmla="*/ 3 h 6"/>
                <a:gd name="T50" fmla="*/ 224 w 404"/>
                <a:gd name="T51" fmla="*/ 3 h 6"/>
                <a:gd name="T52" fmla="*/ 230 w 404"/>
                <a:gd name="T53" fmla="*/ 3 h 6"/>
                <a:gd name="T54" fmla="*/ 211 w 404"/>
                <a:gd name="T55" fmla="*/ 3 h 6"/>
                <a:gd name="T56" fmla="*/ 215 w 404"/>
                <a:gd name="T57" fmla="*/ 6 h 6"/>
                <a:gd name="T58" fmla="*/ 201 w 404"/>
                <a:gd name="T59" fmla="*/ 0 h 6"/>
                <a:gd name="T60" fmla="*/ 202 w 404"/>
                <a:gd name="T61" fmla="*/ 6 h 6"/>
                <a:gd name="T62" fmla="*/ 189 w 404"/>
                <a:gd name="T63" fmla="*/ 0 h 6"/>
                <a:gd name="T64" fmla="*/ 189 w 404"/>
                <a:gd name="T65" fmla="*/ 6 h 6"/>
                <a:gd name="T66" fmla="*/ 177 w 404"/>
                <a:gd name="T67" fmla="*/ 0 h 6"/>
                <a:gd name="T68" fmla="*/ 164 w 404"/>
                <a:gd name="T69" fmla="*/ 6 h 6"/>
                <a:gd name="T70" fmla="*/ 167 w 404"/>
                <a:gd name="T71" fmla="*/ 3 h 6"/>
                <a:gd name="T72" fmla="*/ 149 w 404"/>
                <a:gd name="T73" fmla="*/ 3 h 6"/>
                <a:gd name="T74" fmla="*/ 155 w 404"/>
                <a:gd name="T75" fmla="*/ 3 h 6"/>
                <a:gd name="T76" fmla="*/ 137 w 404"/>
                <a:gd name="T77" fmla="*/ 3 h 6"/>
                <a:gd name="T78" fmla="*/ 140 w 404"/>
                <a:gd name="T79" fmla="*/ 6 h 6"/>
                <a:gd name="T80" fmla="*/ 127 w 404"/>
                <a:gd name="T81" fmla="*/ 0 h 6"/>
                <a:gd name="T82" fmla="*/ 128 w 404"/>
                <a:gd name="T83" fmla="*/ 6 h 6"/>
                <a:gd name="T84" fmla="*/ 114 w 404"/>
                <a:gd name="T85" fmla="*/ 0 h 6"/>
                <a:gd name="T86" fmla="*/ 114 w 404"/>
                <a:gd name="T87" fmla="*/ 6 h 6"/>
                <a:gd name="T88" fmla="*/ 103 w 404"/>
                <a:gd name="T89" fmla="*/ 0 h 6"/>
                <a:gd name="T90" fmla="*/ 89 w 404"/>
                <a:gd name="T91" fmla="*/ 6 h 6"/>
                <a:gd name="T92" fmla="*/ 93 w 404"/>
                <a:gd name="T93" fmla="*/ 3 h 6"/>
                <a:gd name="T94" fmla="*/ 74 w 404"/>
                <a:gd name="T95" fmla="*/ 3 h 6"/>
                <a:gd name="T96" fmla="*/ 80 w 404"/>
                <a:gd name="T97" fmla="*/ 3 h 6"/>
                <a:gd name="T98" fmla="*/ 62 w 404"/>
                <a:gd name="T99" fmla="*/ 3 h 6"/>
                <a:gd name="T100" fmla="*/ 65 w 404"/>
                <a:gd name="T101" fmla="*/ 6 h 6"/>
                <a:gd name="T102" fmla="*/ 52 w 404"/>
                <a:gd name="T103" fmla="*/ 0 h 6"/>
                <a:gd name="T104" fmla="*/ 53 w 404"/>
                <a:gd name="T105" fmla="*/ 6 h 6"/>
                <a:gd name="T106" fmla="*/ 40 w 404"/>
                <a:gd name="T107" fmla="*/ 0 h 6"/>
                <a:gd name="T108" fmla="*/ 40 w 404"/>
                <a:gd name="T109" fmla="*/ 6 h 6"/>
                <a:gd name="T110" fmla="*/ 28 w 404"/>
                <a:gd name="T111" fmla="*/ 0 h 6"/>
                <a:gd name="T112" fmla="*/ 15 w 404"/>
                <a:gd name="T113" fmla="*/ 6 h 6"/>
                <a:gd name="T114" fmla="*/ 18 w 404"/>
                <a:gd name="T115" fmla="*/ 3 h 6"/>
                <a:gd name="T116" fmla="*/ 0 w 404"/>
                <a:gd name="T117" fmla="*/ 3 h 6"/>
                <a:gd name="T118" fmla="*/ 6 w 404"/>
                <a:gd name="T1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6">
                  <a:moveTo>
                    <a:pt x="401" y="6"/>
                  </a:moveTo>
                  <a:cubicBezTo>
                    <a:pt x="399" y="6"/>
                    <a:pt x="398" y="4"/>
                    <a:pt x="398" y="3"/>
                  </a:cubicBezTo>
                  <a:cubicBezTo>
                    <a:pt x="398" y="3"/>
                    <a:pt x="398" y="3"/>
                    <a:pt x="398" y="3"/>
                  </a:cubicBezTo>
                  <a:cubicBezTo>
                    <a:pt x="398" y="2"/>
                    <a:pt x="399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3" y="0"/>
                    <a:pt x="404" y="2"/>
                    <a:pt x="404" y="3"/>
                  </a:cubicBezTo>
                  <a:cubicBezTo>
                    <a:pt x="404" y="3"/>
                    <a:pt x="404" y="3"/>
                    <a:pt x="404" y="3"/>
                  </a:cubicBezTo>
                  <a:cubicBezTo>
                    <a:pt x="404" y="4"/>
                    <a:pt x="403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lose/>
                  <a:moveTo>
                    <a:pt x="388" y="6"/>
                  </a:moveTo>
                  <a:cubicBezTo>
                    <a:pt x="387" y="6"/>
                    <a:pt x="386" y="4"/>
                    <a:pt x="386" y="3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386" y="2"/>
                    <a:pt x="387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0" y="0"/>
                    <a:pt x="392" y="2"/>
                    <a:pt x="392" y="3"/>
                  </a:cubicBezTo>
                  <a:cubicBezTo>
                    <a:pt x="392" y="3"/>
                    <a:pt x="392" y="3"/>
                    <a:pt x="392" y="3"/>
                  </a:cubicBezTo>
                  <a:cubicBezTo>
                    <a:pt x="392" y="4"/>
                    <a:pt x="390" y="6"/>
                    <a:pt x="389" y="6"/>
                  </a:cubicBezTo>
                  <a:cubicBezTo>
                    <a:pt x="389" y="6"/>
                    <a:pt x="389" y="6"/>
                    <a:pt x="389" y="6"/>
                  </a:cubicBezTo>
                  <a:cubicBezTo>
                    <a:pt x="388" y="6"/>
                    <a:pt x="388" y="6"/>
                    <a:pt x="388" y="6"/>
                  </a:cubicBezTo>
                  <a:close/>
                  <a:moveTo>
                    <a:pt x="376" y="6"/>
                  </a:moveTo>
                  <a:cubicBezTo>
                    <a:pt x="374" y="6"/>
                    <a:pt x="373" y="4"/>
                    <a:pt x="373" y="3"/>
                  </a:cubicBezTo>
                  <a:cubicBezTo>
                    <a:pt x="373" y="3"/>
                    <a:pt x="373" y="3"/>
                    <a:pt x="373" y="3"/>
                  </a:cubicBezTo>
                  <a:cubicBezTo>
                    <a:pt x="373" y="2"/>
                    <a:pt x="37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8" y="0"/>
                    <a:pt x="379" y="2"/>
                    <a:pt x="379" y="3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79" y="4"/>
                    <a:pt x="378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6"/>
                    <a:pt x="376" y="6"/>
                    <a:pt x="376" y="6"/>
                  </a:cubicBezTo>
                  <a:close/>
                  <a:moveTo>
                    <a:pt x="363" y="6"/>
                  </a:moveTo>
                  <a:cubicBezTo>
                    <a:pt x="362" y="6"/>
                    <a:pt x="361" y="4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2"/>
                    <a:pt x="362" y="0"/>
                    <a:pt x="36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0"/>
                    <a:pt x="367" y="2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7" y="4"/>
                    <a:pt x="366" y="6"/>
                    <a:pt x="364" y="6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63" y="6"/>
                    <a:pt x="363" y="6"/>
                    <a:pt x="363" y="6"/>
                  </a:cubicBezTo>
                  <a:close/>
                  <a:moveTo>
                    <a:pt x="351" y="6"/>
                  </a:moveTo>
                  <a:cubicBezTo>
                    <a:pt x="349" y="6"/>
                    <a:pt x="348" y="4"/>
                    <a:pt x="348" y="3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8" y="2"/>
                    <a:pt x="349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0"/>
                    <a:pt x="354" y="2"/>
                    <a:pt x="354" y="3"/>
                  </a:cubicBezTo>
                  <a:cubicBezTo>
                    <a:pt x="354" y="3"/>
                    <a:pt x="354" y="3"/>
                    <a:pt x="354" y="3"/>
                  </a:cubicBezTo>
                  <a:cubicBezTo>
                    <a:pt x="354" y="4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1" y="6"/>
                    <a:pt x="351" y="6"/>
                    <a:pt x="351" y="6"/>
                  </a:cubicBezTo>
                  <a:close/>
                  <a:moveTo>
                    <a:pt x="338" y="6"/>
                  </a:moveTo>
                  <a:cubicBezTo>
                    <a:pt x="337" y="6"/>
                    <a:pt x="336" y="4"/>
                    <a:pt x="336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7" y="0"/>
                    <a:pt x="338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341" y="0"/>
                    <a:pt x="342" y="2"/>
                    <a:pt x="342" y="3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2" y="4"/>
                    <a:pt x="341" y="6"/>
                    <a:pt x="339" y="6"/>
                  </a:cubicBezTo>
                  <a:cubicBezTo>
                    <a:pt x="339" y="6"/>
                    <a:pt x="339" y="6"/>
                    <a:pt x="339" y="6"/>
                  </a:cubicBezTo>
                  <a:cubicBezTo>
                    <a:pt x="338" y="6"/>
                    <a:pt x="338" y="6"/>
                    <a:pt x="338" y="6"/>
                  </a:cubicBezTo>
                  <a:close/>
                  <a:moveTo>
                    <a:pt x="326" y="6"/>
                  </a:moveTo>
                  <a:cubicBezTo>
                    <a:pt x="325" y="6"/>
                    <a:pt x="323" y="4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2"/>
                    <a:pt x="325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8" y="0"/>
                    <a:pt x="329" y="2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29" y="4"/>
                    <a:pt x="328" y="6"/>
                    <a:pt x="327" y="6"/>
                  </a:cubicBezTo>
                  <a:cubicBezTo>
                    <a:pt x="327" y="6"/>
                    <a:pt x="327" y="6"/>
                    <a:pt x="327" y="6"/>
                  </a:cubicBezTo>
                  <a:cubicBezTo>
                    <a:pt x="326" y="6"/>
                    <a:pt x="326" y="6"/>
                    <a:pt x="326" y="6"/>
                  </a:cubicBezTo>
                  <a:close/>
                  <a:moveTo>
                    <a:pt x="314" y="6"/>
                  </a:moveTo>
                  <a:cubicBezTo>
                    <a:pt x="312" y="6"/>
                    <a:pt x="311" y="4"/>
                    <a:pt x="311" y="3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11" y="2"/>
                    <a:pt x="312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6" y="0"/>
                    <a:pt x="317" y="2"/>
                    <a:pt x="317" y="3"/>
                  </a:cubicBezTo>
                  <a:cubicBezTo>
                    <a:pt x="317" y="3"/>
                    <a:pt x="317" y="3"/>
                    <a:pt x="317" y="3"/>
                  </a:cubicBezTo>
                  <a:cubicBezTo>
                    <a:pt x="317" y="4"/>
                    <a:pt x="316" y="6"/>
                    <a:pt x="314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6"/>
                    <a:pt x="314" y="6"/>
                    <a:pt x="314" y="6"/>
                  </a:cubicBezTo>
                  <a:close/>
                  <a:moveTo>
                    <a:pt x="301" y="6"/>
                  </a:moveTo>
                  <a:cubicBezTo>
                    <a:pt x="300" y="6"/>
                    <a:pt x="299" y="4"/>
                    <a:pt x="299" y="3"/>
                  </a:cubicBezTo>
                  <a:cubicBezTo>
                    <a:pt x="299" y="3"/>
                    <a:pt x="299" y="3"/>
                    <a:pt x="299" y="3"/>
                  </a:cubicBezTo>
                  <a:cubicBezTo>
                    <a:pt x="299" y="2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3" y="0"/>
                    <a:pt x="304" y="2"/>
                    <a:pt x="304" y="3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304" y="4"/>
                    <a:pt x="303" y="6"/>
                    <a:pt x="302" y="6"/>
                  </a:cubicBezTo>
                  <a:cubicBezTo>
                    <a:pt x="302" y="6"/>
                    <a:pt x="302" y="6"/>
                    <a:pt x="302" y="6"/>
                  </a:cubicBezTo>
                  <a:cubicBezTo>
                    <a:pt x="301" y="6"/>
                    <a:pt x="301" y="6"/>
                    <a:pt x="301" y="6"/>
                  </a:cubicBezTo>
                  <a:close/>
                  <a:moveTo>
                    <a:pt x="289" y="6"/>
                  </a:moveTo>
                  <a:cubicBezTo>
                    <a:pt x="287" y="6"/>
                    <a:pt x="286" y="4"/>
                    <a:pt x="286" y="3"/>
                  </a:cubicBezTo>
                  <a:cubicBezTo>
                    <a:pt x="286" y="3"/>
                    <a:pt x="286" y="3"/>
                    <a:pt x="286" y="3"/>
                  </a:cubicBezTo>
                  <a:cubicBezTo>
                    <a:pt x="286" y="2"/>
                    <a:pt x="287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1" y="0"/>
                    <a:pt x="292" y="2"/>
                    <a:pt x="292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2" y="4"/>
                    <a:pt x="291" y="6"/>
                    <a:pt x="289" y="6"/>
                  </a:cubicBezTo>
                  <a:cubicBezTo>
                    <a:pt x="289" y="6"/>
                    <a:pt x="289" y="6"/>
                    <a:pt x="289" y="6"/>
                  </a:cubicBezTo>
                  <a:cubicBezTo>
                    <a:pt x="289" y="6"/>
                    <a:pt x="289" y="6"/>
                    <a:pt x="289" y="6"/>
                  </a:cubicBezTo>
                  <a:close/>
                  <a:moveTo>
                    <a:pt x="276" y="6"/>
                  </a:moveTo>
                  <a:cubicBezTo>
                    <a:pt x="275" y="6"/>
                    <a:pt x="274" y="4"/>
                    <a:pt x="274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2"/>
                    <a:pt x="275" y="0"/>
                    <a:pt x="276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8" y="0"/>
                    <a:pt x="280" y="2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4"/>
                    <a:pt x="278" y="6"/>
                    <a:pt x="277" y="6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6" y="6"/>
                    <a:pt x="276" y="6"/>
                    <a:pt x="276" y="6"/>
                  </a:cubicBezTo>
                  <a:close/>
                  <a:moveTo>
                    <a:pt x="264" y="6"/>
                  </a:moveTo>
                  <a:cubicBezTo>
                    <a:pt x="262" y="6"/>
                    <a:pt x="261" y="4"/>
                    <a:pt x="261" y="3"/>
                  </a:cubicBezTo>
                  <a:cubicBezTo>
                    <a:pt x="261" y="3"/>
                    <a:pt x="261" y="3"/>
                    <a:pt x="261" y="3"/>
                  </a:cubicBezTo>
                  <a:cubicBezTo>
                    <a:pt x="261" y="2"/>
                    <a:pt x="262" y="0"/>
                    <a:pt x="26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6" y="0"/>
                    <a:pt x="267" y="2"/>
                    <a:pt x="267" y="3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7" y="4"/>
                    <a:pt x="266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4" y="6"/>
                    <a:pt x="264" y="6"/>
                    <a:pt x="264" y="6"/>
                  </a:cubicBezTo>
                  <a:close/>
                  <a:moveTo>
                    <a:pt x="251" y="6"/>
                  </a:moveTo>
                  <a:cubicBezTo>
                    <a:pt x="250" y="6"/>
                    <a:pt x="249" y="4"/>
                    <a:pt x="249" y="3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2"/>
                    <a:pt x="250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5" y="2"/>
                    <a:pt x="255" y="3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255" y="4"/>
                    <a:pt x="253" y="6"/>
                    <a:pt x="252" y="6"/>
                  </a:cubicBezTo>
                  <a:cubicBezTo>
                    <a:pt x="252" y="6"/>
                    <a:pt x="252" y="6"/>
                    <a:pt x="252" y="6"/>
                  </a:cubicBezTo>
                  <a:cubicBezTo>
                    <a:pt x="251" y="6"/>
                    <a:pt x="251" y="6"/>
                    <a:pt x="251" y="6"/>
                  </a:cubicBezTo>
                  <a:close/>
                  <a:moveTo>
                    <a:pt x="239" y="6"/>
                  </a:moveTo>
                  <a:cubicBezTo>
                    <a:pt x="237" y="6"/>
                    <a:pt x="236" y="4"/>
                    <a:pt x="236" y="3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6" y="2"/>
                    <a:pt x="237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1" y="0"/>
                    <a:pt x="242" y="2"/>
                    <a:pt x="242" y="3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42" y="4"/>
                    <a:pt x="241" y="6"/>
                    <a:pt x="240" y="6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39" y="6"/>
                    <a:pt x="239" y="6"/>
                    <a:pt x="239" y="6"/>
                  </a:cubicBezTo>
                  <a:close/>
                  <a:moveTo>
                    <a:pt x="226" y="6"/>
                  </a:moveTo>
                  <a:cubicBezTo>
                    <a:pt x="225" y="6"/>
                    <a:pt x="224" y="4"/>
                    <a:pt x="224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2"/>
                    <a:pt x="225" y="0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9" y="0"/>
                    <a:pt x="230" y="2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4"/>
                    <a:pt x="229" y="6"/>
                    <a:pt x="227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6" y="6"/>
                    <a:pt x="226" y="6"/>
                    <a:pt x="226" y="6"/>
                  </a:cubicBezTo>
                  <a:close/>
                  <a:moveTo>
                    <a:pt x="214" y="6"/>
                  </a:moveTo>
                  <a:cubicBezTo>
                    <a:pt x="212" y="6"/>
                    <a:pt x="211" y="4"/>
                    <a:pt x="211" y="3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2"/>
                    <a:pt x="212" y="0"/>
                    <a:pt x="21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6" y="0"/>
                    <a:pt x="217" y="2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4"/>
                    <a:pt x="216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4" y="6"/>
                    <a:pt x="214" y="6"/>
                    <a:pt x="214" y="6"/>
                  </a:cubicBezTo>
                  <a:close/>
                  <a:moveTo>
                    <a:pt x="201" y="6"/>
                  </a:moveTo>
                  <a:cubicBezTo>
                    <a:pt x="200" y="6"/>
                    <a:pt x="199" y="4"/>
                    <a:pt x="199" y="3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9" y="2"/>
                    <a:pt x="200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5" y="2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4"/>
                    <a:pt x="204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lose/>
                  <a:moveTo>
                    <a:pt x="189" y="6"/>
                  </a:moveTo>
                  <a:cubicBezTo>
                    <a:pt x="188" y="6"/>
                    <a:pt x="186" y="4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2"/>
                    <a:pt x="188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1" y="0"/>
                    <a:pt x="192" y="2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4"/>
                    <a:pt x="191" y="6"/>
                    <a:pt x="190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lose/>
                  <a:moveTo>
                    <a:pt x="177" y="6"/>
                  </a:moveTo>
                  <a:cubicBezTo>
                    <a:pt x="175" y="6"/>
                    <a:pt x="174" y="4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2"/>
                    <a:pt x="17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0" y="2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79" y="6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lose/>
                  <a:moveTo>
                    <a:pt x="164" y="6"/>
                  </a:moveTo>
                  <a:cubicBezTo>
                    <a:pt x="163" y="6"/>
                    <a:pt x="162" y="4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2" y="2"/>
                    <a:pt x="163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2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4"/>
                    <a:pt x="166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4" y="6"/>
                    <a:pt x="164" y="6"/>
                    <a:pt x="164" y="6"/>
                  </a:cubicBezTo>
                  <a:close/>
                  <a:moveTo>
                    <a:pt x="152" y="6"/>
                  </a:moveTo>
                  <a:cubicBezTo>
                    <a:pt x="150" y="6"/>
                    <a:pt x="149" y="4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2"/>
                    <a:pt x="150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5" y="2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4"/>
                    <a:pt x="154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lose/>
                  <a:moveTo>
                    <a:pt x="139" y="6"/>
                  </a:moveTo>
                  <a:cubicBezTo>
                    <a:pt x="138" y="6"/>
                    <a:pt x="137" y="4"/>
                    <a:pt x="137" y="3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7" y="2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1" y="0"/>
                    <a:pt x="143" y="2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4"/>
                    <a:pt x="141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9" y="6"/>
                    <a:pt x="139" y="6"/>
                    <a:pt x="139" y="6"/>
                  </a:cubicBezTo>
                  <a:close/>
                  <a:moveTo>
                    <a:pt x="127" y="6"/>
                  </a:moveTo>
                  <a:cubicBezTo>
                    <a:pt x="125" y="6"/>
                    <a:pt x="124" y="4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2"/>
                    <a:pt x="125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30" y="2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4"/>
                    <a:pt x="129" y="6"/>
                    <a:pt x="128" y="6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7" y="6"/>
                    <a:pt x="127" y="6"/>
                    <a:pt x="127" y="6"/>
                  </a:cubicBezTo>
                  <a:close/>
                  <a:moveTo>
                    <a:pt x="114" y="6"/>
                  </a:moveTo>
                  <a:cubicBezTo>
                    <a:pt x="113" y="6"/>
                    <a:pt x="112" y="4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"/>
                    <a:pt x="11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8" y="2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7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6"/>
                    <a:pt x="114" y="6"/>
                    <a:pt x="114" y="6"/>
                  </a:cubicBezTo>
                  <a:close/>
                  <a:moveTo>
                    <a:pt x="102" y="6"/>
                  </a:moveTo>
                  <a:cubicBezTo>
                    <a:pt x="100" y="6"/>
                    <a:pt x="99" y="4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2"/>
                    <a:pt x="100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4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6"/>
                    <a:pt x="102" y="6"/>
                    <a:pt x="102" y="6"/>
                  </a:cubicBezTo>
                  <a:close/>
                  <a:moveTo>
                    <a:pt x="89" y="6"/>
                  </a:moveTo>
                  <a:cubicBezTo>
                    <a:pt x="88" y="6"/>
                    <a:pt x="87" y="4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2"/>
                    <a:pt x="88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2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lose/>
                  <a:moveTo>
                    <a:pt x="77" y="6"/>
                  </a:moveTo>
                  <a:cubicBezTo>
                    <a:pt x="76" y="6"/>
                    <a:pt x="74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"/>
                    <a:pt x="76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79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lose/>
                  <a:moveTo>
                    <a:pt x="64" y="6"/>
                  </a:moveTo>
                  <a:cubicBezTo>
                    <a:pt x="63" y="6"/>
                    <a:pt x="62" y="4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4"/>
                    <a:pt x="67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4" y="6"/>
                  </a:cubicBezTo>
                  <a:close/>
                  <a:moveTo>
                    <a:pt x="52" y="6"/>
                  </a:moveTo>
                  <a:cubicBezTo>
                    <a:pt x="51" y="6"/>
                    <a:pt x="49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51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4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lose/>
                  <a:moveTo>
                    <a:pt x="40" y="6"/>
                  </a:moveTo>
                  <a:cubicBezTo>
                    <a:pt x="38" y="6"/>
                    <a:pt x="37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4"/>
                    <a:pt x="42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lose/>
                  <a:moveTo>
                    <a:pt x="27" y="6"/>
                  </a:moveTo>
                  <a:cubicBezTo>
                    <a:pt x="26" y="6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2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lose/>
                  <a:moveTo>
                    <a:pt x="15" y="6"/>
                  </a:moveTo>
                  <a:cubicBezTo>
                    <a:pt x="13" y="6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lose/>
                  <a:moveTo>
                    <a:pt x="2" y="6"/>
                  </a:move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3" name="淘宝店Chenying0907出品 4"/>
          <p:cNvGrpSpPr/>
          <p:nvPr/>
        </p:nvGrpSpPr>
        <p:grpSpPr>
          <a:xfrm>
            <a:off x="4033277" y="5328237"/>
            <a:ext cx="4188755" cy="446276"/>
            <a:chOff x="2392484" y="3691020"/>
            <a:chExt cx="4188755" cy="446276"/>
          </a:xfrm>
        </p:grpSpPr>
        <p:sp>
          <p:nvSpPr>
            <p:cNvPr id="334" name="淘宝店Chenying0907出品 29"/>
            <p:cNvSpPr txBox="1"/>
            <p:nvPr/>
          </p:nvSpPr>
          <p:spPr>
            <a:xfrm>
              <a:off x="2392484" y="3739588"/>
              <a:ext cx="4188755" cy="340519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>
                    <a:lumMod val="98000"/>
                  </a:srgb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215900" algn="ctr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b="1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274320" indent="-274320" algn="l" defTabSz="878205" fontAlgn="auto">
                <a:spcBef>
                  <a:spcPts val="0"/>
                </a:spcBef>
                <a:spcAft>
                  <a:spcPts val="1155"/>
                </a:spcAft>
                <a:buFont typeface="Wingdings" panose="05000000000000000000" pitchFamily="2" charset="2"/>
                <a:buChar char="n"/>
                <a:defRPr/>
              </a:pPr>
              <a:endParaRPr lang="en-US" altLang="zh-CN" sz="1400" kern="0" baseline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5" name="淘宝店Chenying0907出品 75"/>
            <p:cNvSpPr txBox="1"/>
            <p:nvPr/>
          </p:nvSpPr>
          <p:spPr>
            <a:xfrm>
              <a:off x="2896394" y="3691020"/>
              <a:ext cx="3200400" cy="446276"/>
            </a:xfrm>
            <a:prstGeom prst="rect">
              <a:avLst/>
            </a:prstGeom>
            <a:noFill/>
          </p:spPr>
          <p:txBody>
            <a:bodyPr wrap="square" lIns="87848" tIns="43924" rIns="87848" bIns="43924" rtlCol="0">
              <a:spAutoFit/>
            </a:bodyPr>
            <a:lstStyle>
              <a:defPPr>
                <a:defRPr lang="en-US"/>
              </a:defPPr>
              <a:lvl1pPr defTabSz="878205" fontAlgn="auto">
                <a:spcBef>
                  <a:spcPts val="0"/>
                </a:spcBef>
                <a:spcAft>
                  <a:spcPts val="0"/>
                </a:spcAft>
                <a:defRPr sz="2300" b="1" baseline="0">
                  <a:gradFill flip="none" rotWithShape="1">
                    <a:gsLst>
                      <a:gs pos="0">
                        <a:srgbClr val="FFC000"/>
                      </a:gs>
                      <a:gs pos="48000">
                        <a:srgbClr val="FFFF00">
                          <a:lumMod val="51000"/>
                          <a:lumOff val="49000"/>
                        </a:srgbClr>
                      </a:gs>
                      <a:gs pos="100000">
                        <a:srgbClr val="FFFF00"/>
                      </a:gs>
                    </a:gsLst>
                    <a:lin ang="13500000" scaled="1"/>
                    <a:tileRect/>
                  </a:gradFill>
                  <a:effectLst>
                    <a:outerShdw blurRad="63500" sx="102000" sy="102000" algn="ctr" rotWithShape="0">
                      <a:prstClr val="black">
                        <a:alpha val="86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新年寄语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图片 4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28" y="1831789"/>
            <a:ext cx="9554337" cy="3533588"/>
          </a:xfrm>
          <a:prstGeom prst="rect">
            <a:avLst/>
          </a:prstGeom>
        </p:spPr>
      </p:pic>
      <p:sp>
        <p:nvSpPr>
          <p:cNvPr id="438" name="文本框 437"/>
          <p:cNvSpPr txBox="1"/>
          <p:nvPr/>
        </p:nvSpPr>
        <p:spPr>
          <a:xfrm>
            <a:off x="3961234" y="2906086"/>
            <a:ext cx="4487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回顾过去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504" y="672000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795194">
            <a:off x="-1788033" y="-810986"/>
            <a:ext cx="2000004" cy="107182"/>
          </a:xfrm>
          <a:prstGeom prst="ellipse">
            <a:avLst/>
          </a:prstGeom>
          <a:gradFill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1994839">
            <a:off x="12225274" y="7460926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19446474">
            <a:off x="12059521" y="-733378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19446474">
            <a:off x="-1872939" y="7425711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16043342">
            <a:off x="5124138" y="-1111351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rot="5400000">
            <a:off x="5074055" y="7872877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2005131" y="3073085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120327" y="3358339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4875" y="1502841"/>
            <a:ext cx="8885085" cy="3023996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99147" tIns="49575" rIns="99147" bIns="49575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r>
              <a:rPr lang="zh-CN" altLang="en-US" sz="96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回首既往</a:t>
            </a:r>
            <a:r>
              <a:rPr lang="en-US" altLang="zh-CN" sz="96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  </a:t>
            </a:r>
          </a:p>
          <a:p>
            <a:pPr algn="ctr"/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我们风雨同舟、不离不弃</a:t>
            </a:r>
          </a:p>
          <a:p>
            <a:pPr algn="ctr"/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取得了卓越的成绩！</a:t>
            </a:r>
          </a:p>
        </p:txBody>
      </p:sp>
      <p:pic>
        <p:nvPicPr>
          <p:cNvPr id="11" name="Picture 27" descr="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3691" y="2047023"/>
            <a:ext cx="5824319" cy="18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002" y="859429"/>
            <a:ext cx="4918509" cy="15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7079" y="3577426"/>
            <a:ext cx="5824319" cy="18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6000" y="86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54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544" repeatCount="7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544" repeatCount="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repeatCount="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repeatCount="7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repeatCount="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repeatCount="7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283 -3.33333E-6 " pathEditMode="relative" rAng="0" ptsTypes="AA">
                                      <p:cBhvr>
                                        <p:cTn id="10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795194">
            <a:off x="-1788033" y="-810986"/>
            <a:ext cx="2000004" cy="107182"/>
          </a:xfrm>
          <a:prstGeom prst="ellipse">
            <a:avLst/>
          </a:prstGeom>
          <a:gradFill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1994839">
            <a:off x="12225274" y="7460926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19446474">
            <a:off x="12059521" y="-733378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19446474">
            <a:off x="-1872939" y="7425711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16043342">
            <a:off x="5124138" y="-1111351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rot="5400000">
            <a:off x="5074055" y="7872877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2005131" y="3073085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120327" y="3358339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7192" y="2223367"/>
            <a:ext cx="8885085" cy="2269943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99147" tIns="49575" rIns="99147" bIns="49575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过去一年公司年销售额</a:t>
            </a:r>
            <a:endParaRPr lang="en-US" altLang="zh-CN" sz="4700" b="1" dirty="0">
              <a:ln w="9525">
                <a:noFill/>
              </a:ln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达到</a:t>
            </a:r>
            <a:r>
              <a:rPr lang="en-US" altLang="zh-CN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996</a:t>
            </a:r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亿，盈利总额突破</a:t>
            </a:r>
            <a:r>
              <a:rPr lang="en-US" altLang="zh-CN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500</a:t>
            </a:r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亿，这一年感谢有你们</a:t>
            </a:r>
          </a:p>
        </p:txBody>
      </p:sp>
      <p:pic>
        <p:nvPicPr>
          <p:cNvPr id="11" name="Picture 27" descr="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08" y="2731924"/>
            <a:ext cx="5824319" cy="18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319" y="1544330"/>
            <a:ext cx="4918509" cy="15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396" y="4262327"/>
            <a:ext cx="5824319" cy="18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6000" y="86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54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544" repeatCount="7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544" repeatCount="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repeatCount="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repeatCount="7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repeatCount="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repeatCount="7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32825 -2.22222E-6 " pathEditMode="relative" rAng="0" ptsTypes="AA">
                                      <p:cBhvr>
                                        <p:cTn id="10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accel="19000" decel="5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28" y="1831789"/>
            <a:ext cx="9554337" cy="35335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4825" y="2906086"/>
            <a:ext cx="44999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400" b="1" dirty="0"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展望未来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489" y="1621563"/>
            <a:ext cx="9676145" cy="3331772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99147" tIns="49575" rIns="99147" bIns="49575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r>
              <a:rPr lang="zh-CN" altLang="en-US" sz="96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展望明天</a:t>
            </a:r>
            <a:endParaRPr lang="en-US" altLang="zh-CN" sz="9600" b="1" dirty="0">
              <a:ln w="9525">
                <a:noFill/>
              </a:ln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5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我们将继往开来</a:t>
            </a:r>
            <a:endParaRPr lang="en-US" altLang="zh-CN" sz="5700" b="1" dirty="0">
              <a:ln w="9525">
                <a:noFill/>
              </a:ln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5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谱写新的篇章！</a:t>
            </a:r>
          </a:p>
        </p:txBody>
      </p:sp>
      <p:sp>
        <p:nvSpPr>
          <p:cNvPr id="3" name="椭圆 2"/>
          <p:cNvSpPr/>
          <p:nvPr/>
        </p:nvSpPr>
        <p:spPr>
          <a:xfrm rot="1795194">
            <a:off x="-1761312" y="-911025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29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1994839">
            <a:off x="12225274" y="7460926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19446474">
            <a:off x="11940185" y="-901020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19446474">
            <a:off x="-1872939" y="7425711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rot="16043342">
            <a:off x="5124138" y="-1111351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rot="5400000">
            <a:off x="5074055" y="7872877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05131" y="3073085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120327" y="3358339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pic>
        <p:nvPicPr>
          <p:cNvPr id="11" name="Picture 15" descr="PPECLOGO-eff2-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606" y="151025"/>
            <a:ext cx="1297026" cy="11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PPECLOGO-eff2-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535" y="28985"/>
            <a:ext cx="1078825" cy="9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PPECLOGO-eff2-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422" y="50680"/>
            <a:ext cx="1078825" cy="9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86000" y="86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544" repeatCount="4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544" repeatCount="7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544" repeatCount="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repeatCount="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repeatCount="7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repeatCount="7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repeatCount="7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795194">
            <a:off x="-1761312" y="-911025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3600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 rot="1994839">
            <a:off x="12225274" y="7460926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 rot="19446474">
            <a:off x="11940185" y="-901020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rot="19446474">
            <a:off x="-1872939" y="7425711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16043342">
            <a:off x="5124138" y="-1111351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rot="5400000">
            <a:off x="5074055" y="7872877"/>
            <a:ext cx="2000727" cy="214287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2005131" y="3073085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120327" y="3358339"/>
            <a:ext cx="2000004" cy="214364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alpha val="0"/>
                </a:sys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rgbClr val="5B9BD5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anchor="ctr"/>
          <a:lstStyle/>
          <a:p>
            <a:pPr algn="ctr" defTabSz="1151255">
              <a:defRPr/>
            </a:pPr>
            <a:endParaRPr lang="zh-CN" altLang="en-US" sz="2300" kern="0"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pic>
        <p:nvPicPr>
          <p:cNvPr id="10" name="Picture 15" descr="PPECLOGO-eff2-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606" y="151025"/>
            <a:ext cx="1297026" cy="11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PPECLOGO-eff2-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535" y="28985"/>
            <a:ext cx="1078825" cy="9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919755" y="2176121"/>
            <a:ext cx="10736157" cy="2793163"/>
          </a:xfrm>
          <a:prstGeom prst="rect">
            <a:avLst/>
          </a:prstGeom>
          <a:effectLst/>
          <a:scene3d>
            <a:camera prst="orthographicFront"/>
            <a:lightRig rig="twoPt" dir="t"/>
          </a:scene3d>
          <a:sp3d extrusionH="44450">
            <a:bevelT w="69850" prst="angle"/>
          </a:sp3d>
        </p:spPr>
        <p:txBody>
          <a:bodyPr wrap="square" lIns="99147" tIns="49575" rIns="99147" bIns="49575">
            <a:spAutoFit/>
            <a:sp3d extrusionH="273050" prstMaterial="flat">
              <a:bevelB w="0" h="0"/>
              <a:extrusionClr>
                <a:srgbClr val="0033CC"/>
              </a:extrusionClr>
              <a:contourClr>
                <a:schemeClr val="bg1">
                  <a:lumMod val="95000"/>
                </a:schemeClr>
              </a:contourClr>
            </a:sp3d>
          </a:bodyPr>
          <a:lstStyle/>
          <a:p>
            <a:pPr algn="ctr"/>
            <a:r>
              <a:rPr lang="en-US" altLang="zh-CN" sz="96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XX</a:t>
            </a:r>
            <a:r>
              <a:rPr lang="zh-CN" altLang="en-US" sz="96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科技有限公司</a:t>
            </a:r>
            <a:endParaRPr lang="en-US" altLang="zh-CN" sz="9600" b="1" dirty="0">
              <a:ln w="9525">
                <a:noFill/>
              </a:ln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  <a:p>
            <a:pPr algn="ctr"/>
            <a:r>
              <a:rPr lang="en-US" altLang="zh-CN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 </a:t>
            </a:r>
            <a:r>
              <a:rPr lang="zh-CN" altLang="en-US" sz="4700" b="1" dirty="0">
                <a:ln w="9525">
                  <a:noFill/>
                </a:ln>
                <a:gradFill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</a:gradFill>
                <a:cs typeface="+mn-ea"/>
                <a:sym typeface="+mn-lt"/>
              </a:rPr>
              <a:t>元 旦 晚 会 现 在 开 始</a:t>
            </a:r>
            <a:endParaRPr lang="en-US" altLang="zh-CN" sz="4700" b="1" dirty="0">
              <a:ln w="9525">
                <a:noFill/>
              </a:ln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  <a:p>
            <a:pPr algn="ctr"/>
            <a:endParaRPr lang="zh-CN" altLang="en-US" sz="3200" b="1" dirty="0">
              <a:ln w="9525">
                <a:noFill/>
              </a:ln>
              <a:gradFill>
                <a:gsLst>
                  <a:gs pos="0">
                    <a:srgbClr val="FFC000"/>
                  </a:gs>
                  <a:gs pos="48000">
                    <a:srgbClr val="FFFF00">
                      <a:lumMod val="51000"/>
                      <a:lumOff val="49000"/>
                    </a:srgbClr>
                  </a:gs>
                  <a:gs pos="100000">
                    <a:srgbClr val="FFFF00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pic>
        <p:nvPicPr>
          <p:cNvPr id="13" name="Picture 15" descr="PPECLOGO-eff2-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422" y="50680"/>
            <a:ext cx="1078825" cy="9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544" repeatCount="5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544" repeatCount="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544" repeatCount="5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544" repeatCount="5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544" repeatCount="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544" repeatCount="5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repeatCount="5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xit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FE2FB78F-0924-4675-B346-EF482E4DC552"/>
  <p:tag name="ISPRINGONLINEFOLDERID" val="0"/>
  <p:tag name="ISPRINGONLINEFOLDERPATH" val="内容列表"/>
  <p:tag name="ISPRINGCLOUDFOLDERID" val="0"/>
  <p:tag name="ISPRINGCLOUDFOLDERPATH" val="资源库"/>
  <p:tag name="ISPRING_OUTPUT_FOLDER" val="D:\ppt\第九批\493393"/>
  <p:tag name="ISPRING_PRESENTATION_TITLE" val="PPT源文件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qwiziw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468</Words>
  <Application>Microsoft Office PowerPoint</Application>
  <PresentationFormat>宽屏</PresentationFormat>
  <Paragraphs>86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2022-03-11T03:52:45Z</dcterms:created>
  <dcterms:modified xsi:type="dcterms:W3CDTF">2023-01-10T10:40:23Z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3EBEF671D6C04E128B1D432B9F5953EC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