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-63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8624A-FE1F-49A6-84BA-BD313C9FD9B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82282-FACA-4C28-BE85-D1CF56B1CB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82282-FACA-4C28-BE85-D1CF56B1CBD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82282-FACA-4C28-BE85-D1CF56B1CBD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82282-FACA-4C28-BE85-D1CF56B1CBD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82282-FACA-4C28-BE85-D1CF56B1CBD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82282-FACA-4C28-BE85-D1CF56B1CBD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0607-A135-4735-BE1F-D4B4ADC1E16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453DA-9C3B-412A-86B7-197898951D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0607-A135-4735-BE1F-D4B4ADC1E16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453DA-9C3B-412A-86B7-197898951D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0607-A135-4735-BE1F-D4B4ADC1E16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453DA-9C3B-412A-86B7-197898951D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0607-A135-4735-BE1F-D4B4ADC1E16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453DA-9C3B-412A-86B7-197898951D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0607-A135-4735-BE1F-D4B4ADC1E16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453DA-9C3B-412A-86B7-197898951D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0607-A135-4735-BE1F-D4B4ADC1E16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453DA-9C3B-412A-86B7-197898951D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0607-A135-4735-BE1F-D4B4ADC1E16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453DA-9C3B-412A-86B7-197898951D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0607-A135-4735-BE1F-D4B4ADC1E16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453DA-9C3B-412A-86B7-197898951D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0607-A135-4735-BE1F-D4B4ADC1E16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453DA-9C3B-412A-86B7-197898951D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0607-A135-4735-BE1F-D4B4ADC1E16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453DA-9C3B-412A-86B7-197898951D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C0607-A135-4735-BE1F-D4B4ADC1E16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453DA-9C3B-412A-86B7-197898951D1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6" y="375637"/>
            <a:ext cx="1449321" cy="6685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" r="2053"/>
          <a:stretch>
            <a:fillRect/>
          </a:stretch>
        </p:blipFill>
        <p:spPr>
          <a:xfrm rot="10800000">
            <a:off x="-14514" y="5704114"/>
            <a:ext cx="12206514" cy="115388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275" y="2049227"/>
            <a:ext cx="2830305" cy="41728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422" y="4955557"/>
            <a:ext cx="3011706" cy="1902444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600113" y="1767597"/>
            <a:ext cx="582723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dirty="0" smtClean="0">
                <a:solidFill>
                  <a:schemeClr val="bg1"/>
                </a:solidFill>
                <a:latin typeface="書體坊顏體㊣" panose="02010600030101010101" pitchFamily="2" charset="-122"/>
                <a:ea typeface="書體坊顏體㊣" panose="02010600030101010101" pitchFamily="2" charset="-122"/>
              </a:rPr>
              <a:t>圣诞节快乐</a:t>
            </a:r>
            <a:endParaRPr lang="zh-CN" altLang="en-US" sz="8800" dirty="0">
              <a:solidFill>
                <a:schemeClr val="bg1"/>
              </a:solidFill>
              <a:latin typeface="書體坊顏體㊣" panose="02010600030101010101" pitchFamily="2" charset="-122"/>
              <a:ea typeface="書體坊顏體㊣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836555" y="3034427"/>
            <a:ext cx="53543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600" dirty="0" smtClean="0">
                <a:solidFill>
                  <a:schemeClr val="bg1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Merry Christmas</a:t>
            </a:r>
            <a:endParaRPr lang="zh-CN" altLang="en-US" sz="6600" dirty="0">
              <a:solidFill>
                <a:schemeClr val="bg1"/>
              </a:solidFill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49" y="-1824383"/>
            <a:ext cx="4229102" cy="423787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195381" y="152400"/>
            <a:ext cx="18774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dirty="0" smtClean="0">
                <a:solidFill>
                  <a:schemeClr val="bg1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目录</a:t>
            </a:r>
            <a:endParaRPr lang="zh-CN" altLang="en-US" sz="6600" dirty="0">
              <a:solidFill>
                <a:schemeClr val="bg1"/>
              </a:solidFill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204504" y="1679257"/>
            <a:ext cx="9444446" cy="1468472"/>
            <a:chOff x="1128304" y="2115919"/>
            <a:chExt cx="9444446" cy="1468472"/>
          </a:xfrm>
        </p:grpSpPr>
        <p:sp>
          <p:nvSpPr>
            <p:cNvPr id="2" name="圆角矩形 1"/>
            <p:cNvSpPr/>
            <p:nvPr/>
          </p:nvSpPr>
          <p:spPr>
            <a:xfrm rot="10800000">
              <a:off x="1962150" y="2413493"/>
              <a:ext cx="8610600" cy="605478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>
              <a:outerShdw blurRad="2794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64" r="2053"/>
            <a:stretch>
              <a:fillRect/>
            </a:stretch>
          </p:blipFill>
          <p:spPr>
            <a:xfrm>
              <a:off x="2090057" y="2889967"/>
              <a:ext cx="8482693" cy="694424"/>
            </a:xfrm>
            <a:prstGeom prst="rect">
              <a:avLst/>
            </a:prstGeom>
            <a:effectLst>
              <a:outerShdw blurRad="50800" dist="50800" dir="5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304" y="2115919"/>
              <a:ext cx="1667691" cy="1321567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3629841" y="2628357"/>
              <a:ext cx="52806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 smtClean="0">
                  <a:latin typeface="方正喵呜体" panose="02010600010101010101" pitchFamily="2" charset="-122"/>
                  <a:ea typeface="方正喵呜体" panose="02010600010101010101" pitchFamily="2" charset="-122"/>
                </a:rPr>
                <a:t>圣诞节主题</a:t>
              </a:r>
              <a:r>
                <a:rPr lang="en-US" altLang="zh-CN" sz="2800" dirty="0" smtClean="0">
                  <a:latin typeface="方正喵呜体" panose="02010600010101010101" pitchFamily="2" charset="-122"/>
                  <a:ea typeface="方正喵呜体" panose="02010600010101010101" pitchFamily="2" charset="-122"/>
                </a:rPr>
                <a:t>PPT</a:t>
              </a:r>
              <a:r>
                <a:rPr lang="zh-CN" altLang="en-US" sz="2800" dirty="0" smtClean="0">
                  <a:latin typeface="方正喵呜体" panose="02010600010101010101" pitchFamily="2" charset="-122"/>
                  <a:ea typeface="方正喵呜体" panose="02010600010101010101" pitchFamily="2" charset="-122"/>
                </a:rPr>
                <a:t>模板</a:t>
              </a:r>
              <a:r>
                <a:rPr lang="en-US" altLang="zh-CN" sz="2800" dirty="0" smtClean="0">
                  <a:latin typeface="方正喵呜体" panose="02010600010101010101" pitchFamily="2" charset="-122"/>
                  <a:ea typeface="方正喵呜体" panose="02010600010101010101" pitchFamily="2" charset="-122"/>
                </a:rPr>
                <a:t>@51PPT</a:t>
              </a:r>
              <a:r>
                <a:rPr lang="zh-CN" altLang="en-US" sz="2800" dirty="0" smtClean="0">
                  <a:latin typeface="方正喵呜体" panose="02010600010101010101" pitchFamily="2" charset="-122"/>
                  <a:ea typeface="方正喵呜体" panose="02010600010101010101" pitchFamily="2" charset="-122"/>
                </a:rPr>
                <a:t>模板网</a:t>
              </a:r>
              <a:endParaRPr lang="zh-CN" altLang="en-US" sz="2800" dirty="0">
                <a:latin typeface="方正喵呜体" panose="02010600010101010101" pitchFamily="2" charset="-122"/>
                <a:ea typeface="方正喵呜体" panose="02010600010101010101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204504" y="3014571"/>
            <a:ext cx="9444446" cy="1468472"/>
            <a:chOff x="1128304" y="2115919"/>
            <a:chExt cx="9444446" cy="1468472"/>
          </a:xfrm>
        </p:grpSpPr>
        <p:sp>
          <p:nvSpPr>
            <p:cNvPr id="13" name="圆角矩形 12"/>
            <p:cNvSpPr/>
            <p:nvPr/>
          </p:nvSpPr>
          <p:spPr>
            <a:xfrm rot="10800000">
              <a:off x="1962150" y="2413493"/>
              <a:ext cx="8610600" cy="605478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>
              <a:outerShdw blurRad="2794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64" r="2053"/>
            <a:stretch>
              <a:fillRect/>
            </a:stretch>
          </p:blipFill>
          <p:spPr>
            <a:xfrm>
              <a:off x="2090057" y="2889967"/>
              <a:ext cx="8482693" cy="694424"/>
            </a:xfrm>
            <a:prstGeom prst="rect">
              <a:avLst/>
            </a:prstGeom>
            <a:effectLst>
              <a:outerShdw blurRad="50800" dist="50800" dir="5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304" y="2115919"/>
              <a:ext cx="1667691" cy="1321567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3629841" y="2628357"/>
              <a:ext cx="52806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 smtClean="0">
                  <a:latin typeface="方正喵呜体" panose="02010600010101010101" pitchFamily="2" charset="-122"/>
                  <a:ea typeface="方正喵呜体" panose="02010600010101010101" pitchFamily="2" charset="-122"/>
                </a:rPr>
                <a:t>圣诞节主题</a:t>
              </a:r>
              <a:r>
                <a:rPr lang="en-US" altLang="zh-CN" sz="2800" dirty="0" smtClean="0">
                  <a:latin typeface="方正喵呜体" panose="02010600010101010101" pitchFamily="2" charset="-122"/>
                  <a:ea typeface="方正喵呜体" panose="02010600010101010101" pitchFamily="2" charset="-122"/>
                </a:rPr>
                <a:t>PPT</a:t>
              </a:r>
              <a:r>
                <a:rPr lang="zh-CN" altLang="en-US" sz="2800" dirty="0" smtClean="0">
                  <a:latin typeface="方正喵呜体" panose="02010600010101010101" pitchFamily="2" charset="-122"/>
                  <a:ea typeface="方正喵呜体" panose="02010600010101010101" pitchFamily="2" charset="-122"/>
                </a:rPr>
                <a:t>模板</a:t>
              </a:r>
              <a:r>
                <a:rPr lang="en-US" altLang="zh-CN" sz="2800" dirty="0" smtClean="0">
                  <a:latin typeface="方正喵呜体" panose="02010600010101010101" pitchFamily="2" charset="-122"/>
                  <a:ea typeface="方正喵呜体" panose="02010600010101010101" pitchFamily="2" charset="-122"/>
                </a:rPr>
                <a:t>@51PPT</a:t>
              </a:r>
              <a:r>
                <a:rPr lang="zh-CN" altLang="en-US" sz="2800" dirty="0" smtClean="0">
                  <a:latin typeface="方正喵呜体" panose="02010600010101010101" pitchFamily="2" charset="-122"/>
                  <a:ea typeface="方正喵呜体" panose="02010600010101010101" pitchFamily="2" charset="-122"/>
                </a:rPr>
                <a:t>模板网</a:t>
              </a:r>
              <a:endParaRPr lang="zh-CN" altLang="en-US" sz="2800" dirty="0">
                <a:latin typeface="方正喵呜体" panose="02010600010101010101" pitchFamily="2" charset="-122"/>
                <a:ea typeface="方正喵呜体" panose="02010600010101010101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204504" y="4349885"/>
            <a:ext cx="9444446" cy="1468472"/>
            <a:chOff x="1128304" y="2115919"/>
            <a:chExt cx="9444446" cy="1468472"/>
          </a:xfrm>
        </p:grpSpPr>
        <p:sp>
          <p:nvSpPr>
            <p:cNvPr id="18" name="圆角矩形 17"/>
            <p:cNvSpPr/>
            <p:nvPr/>
          </p:nvSpPr>
          <p:spPr>
            <a:xfrm rot="10800000">
              <a:off x="1962150" y="2413493"/>
              <a:ext cx="8610600" cy="605478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>
              <a:outerShdw blurRad="2794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64" r="2053"/>
            <a:stretch>
              <a:fillRect/>
            </a:stretch>
          </p:blipFill>
          <p:spPr>
            <a:xfrm>
              <a:off x="2090057" y="2889967"/>
              <a:ext cx="8482693" cy="694424"/>
            </a:xfrm>
            <a:prstGeom prst="rect">
              <a:avLst/>
            </a:prstGeom>
            <a:effectLst>
              <a:outerShdw blurRad="50800" dist="50800" dir="5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304" y="2115919"/>
              <a:ext cx="1667691" cy="1321567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3629841" y="2628357"/>
              <a:ext cx="52806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 smtClean="0">
                  <a:latin typeface="方正喵呜体" panose="02010600010101010101" pitchFamily="2" charset="-122"/>
                  <a:ea typeface="方正喵呜体" panose="02010600010101010101" pitchFamily="2" charset="-122"/>
                </a:rPr>
                <a:t>圣诞节主题</a:t>
              </a:r>
              <a:r>
                <a:rPr lang="en-US" altLang="zh-CN" sz="2800" dirty="0" smtClean="0">
                  <a:latin typeface="方正喵呜体" panose="02010600010101010101" pitchFamily="2" charset="-122"/>
                  <a:ea typeface="方正喵呜体" panose="02010600010101010101" pitchFamily="2" charset="-122"/>
                </a:rPr>
                <a:t>PPT</a:t>
              </a:r>
              <a:r>
                <a:rPr lang="zh-CN" altLang="en-US" sz="2800" dirty="0" smtClean="0">
                  <a:latin typeface="方正喵呜体" panose="02010600010101010101" pitchFamily="2" charset="-122"/>
                  <a:ea typeface="方正喵呜体" panose="02010600010101010101" pitchFamily="2" charset="-122"/>
                </a:rPr>
                <a:t>模板</a:t>
              </a:r>
              <a:r>
                <a:rPr lang="en-US" altLang="zh-CN" sz="2800" dirty="0" smtClean="0">
                  <a:latin typeface="方正喵呜体" panose="02010600010101010101" pitchFamily="2" charset="-122"/>
                  <a:ea typeface="方正喵呜体" panose="02010600010101010101" pitchFamily="2" charset="-122"/>
                </a:rPr>
                <a:t>@51PPT</a:t>
              </a:r>
              <a:r>
                <a:rPr lang="zh-CN" altLang="en-US" sz="2800" dirty="0" smtClean="0">
                  <a:latin typeface="方正喵呜体" panose="02010600010101010101" pitchFamily="2" charset="-122"/>
                  <a:ea typeface="方正喵呜体" panose="02010600010101010101" pitchFamily="2" charset="-122"/>
                </a:rPr>
                <a:t>模板网</a:t>
              </a:r>
              <a:endParaRPr lang="zh-CN" altLang="en-US" sz="2800" dirty="0">
                <a:latin typeface="方正喵呜体" panose="02010600010101010101" pitchFamily="2" charset="-122"/>
                <a:ea typeface="方正喵呜体" panose="0201060001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221"/>
          <a:stretch>
            <a:fillRect/>
          </a:stretch>
        </p:blipFill>
        <p:spPr>
          <a:xfrm>
            <a:off x="0" y="3924300"/>
            <a:ext cx="12192000" cy="29337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221"/>
          <a:stretch>
            <a:fillRect/>
          </a:stretch>
        </p:blipFill>
        <p:spPr>
          <a:xfrm>
            <a:off x="0" y="0"/>
            <a:ext cx="12192000" cy="29337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842" y="-142022"/>
            <a:ext cx="6843801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" r="2053"/>
          <a:stretch>
            <a:fillRect/>
          </a:stretch>
        </p:blipFill>
        <p:spPr>
          <a:xfrm rot="10800000">
            <a:off x="-14514" y="1888510"/>
            <a:ext cx="12206514" cy="115388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" r="2053"/>
          <a:stretch>
            <a:fillRect/>
          </a:stretch>
        </p:blipFill>
        <p:spPr>
          <a:xfrm>
            <a:off x="-14514" y="3504666"/>
            <a:ext cx="12206514" cy="115388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-14514" y="2670409"/>
            <a:ext cx="12206514" cy="12062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451940" y="2891924"/>
            <a:ext cx="928812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000" dirty="0" smtClean="0">
                <a:latin typeface="方正喵呜体" panose="02010600010101010101" pitchFamily="2" charset="-122"/>
                <a:ea typeface="方正喵呜体" panose="02010600010101010101" pitchFamily="2" charset="-122"/>
              </a:rPr>
              <a:t>圣诞节主题</a:t>
            </a:r>
            <a:r>
              <a:rPr lang="en-US" altLang="zh-CN" sz="5000" dirty="0" smtClean="0">
                <a:latin typeface="方正喵呜体" panose="02010600010101010101" pitchFamily="2" charset="-122"/>
                <a:ea typeface="方正喵呜体" panose="02010600010101010101" pitchFamily="2" charset="-122"/>
              </a:rPr>
              <a:t>PPT</a:t>
            </a:r>
            <a:r>
              <a:rPr lang="zh-CN" altLang="en-US" sz="5000" dirty="0" smtClean="0">
                <a:latin typeface="方正喵呜体" panose="02010600010101010101" pitchFamily="2" charset="-122"/>
                <a:ea typeface="方正喵呜体" panose="02010600010101010101" pitchFamily="2" charset="-122"/>
              </a:rPr>
              <a:t>模板</a:t>
            </a:r>
            <a:r>
              <a:rPr lang="en-US" altLang="zh-CN" sz="5000" dirty="0" smtClean="0">
                <a:latin typeface="方正喵呜体" panose="02010600010101010101" pitchFamily="2" charset="-122"/>
                <a:ea typeface="方正喵呜体" panose="02010600010101010101" pitchFamily="2" charset="-122"/>
              </a:rPr>
              <a:t>@51PPT</a:t>
            </a:r>
            <a:r>
              <a:rPr lang="zh-CN" altLang="en-US" sz="5000" dirty="0" smtClean="0">
                <a:latin typeface="方正喵呜体" panose="02010600010101010101" pitchFamily="2" charset="-122"/>
                <a:ea typeface="方正喵呜体" panose="02010600010101010101" pitchFamily="2" charset="-122"/>
              </a:rPr>
              <a:t>模板网</a:t>
            </a:r>
            <a:endParaRPr lang="zh-CN" altLang="en-US" sz="5000" dirty="0"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86"/>
          <a:stretch>
            <a:fillRect/>
          </a:stretch>
        </p:blipFill>
        <p:spPr>
          <a:xfrm rot="5400000">
            <a:off x="3344635" y="-1158425"/>
            <a:ext cx="5488215" cy="1001123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056130" y="348423"/>
            <a:ext cx="6740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圣诞节主题</a:t>
            </a:r>
            <a:r>
              <a:rPr lang="en-US" altLang="zh-CN" sz="3600" dirty="0" smtClean="0">
                <a:solidFill>
                  <a:schemeClr val="bg1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PPT</a:t>
            </a:r>
            <a:r>
              <a:rPr lang="zh-CN" altLang="en-US" sz="3600" dirty="0" smtClean="0">
                <a:solidFill>
                  <a:schemeClr val="bg1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模板</a:t>
            </a:r>
            <a:r>
              <a:rPr lang="en-US" altLang="zh-CN" sz="3600" dirty="0" smtClean="0">
                <a:solidFill>
                  <a:schemeClr val="bg1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@51PPT</a:t>
            </a:r>
            <a:r>
              <a:rPr lang="zh-CN" altLang="en-US" sz="3600" dirty="0" smtClean="0">
                <a:solidFill>
                  <a:schemeClr val="bg1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模板网</a:t>
            </a:r>
            <a:endParaRPr lang="zh-CN" altLang="en-US" sz="3600" dirty="0">
              <a:solidFill>
                <a:schemeClr val="bg1"/>
              </a:solidFill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" r="2053"/>
          <a:stretch>
            <a:fillRect/>
          </a:stretch>
        </p:blipFill>
        <p:spPr>
          <a:xfrm rot="10800000">
            <a:off x="-14514" y="5704114"/>
            <a:ext cx="12206514" cy="115388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22" y="4955556"/>
            <a:ext cx="3011706" cy="190244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056130" y="2334508"/>
            <a:ext cx="82943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圣诞节（Christmas）又称耶诞节、耶稣诞辰，译名为“基督弥撒”，是西方传统节日，起源于基督教，在每年公历12月25日。弥撒是教会的一种礼拜仪式。圣诞节是一个宗教节，因为把它当作耶稣的诞辰来庆祝，故名“耶诞节”。</a:t>
            </a:r>
            <a:endParaRPr lang="zh-CN" altLang="en-US" sz="2800" dirty="0">
              <a:solidFill>
                <a:schemeClr val="bg1"/>
              </a:solidFill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" r="2053"/>
          <a:stretch>
            <a:fillRect/>
          </a:stretch>
        </p:blipFill>
        <p:spPr>
          <a:xfrm rot="10800000">
            <a:off x="-14514" y="5704114"/>
            <a:ext cx="12206514" cy="115388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275" y="2049227"/>
            <a:ext cx="2830305" cy="41728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422" y="4955557"/>
            <a:ext cx="3011706" cy="1902444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975700" y="1767597"/>
            <a:ext cx="469872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dirty="0" smtClean="0">
                <a:solidFill>
                  <a:schemeClr val="bg1"/>
                </a:solidFill>
                <a:latin typeface="書體坊顏體㊣" panose="02010600030101010101" pitchFamily="2" charset="-122"/>
                <a:ea typeface="書體坊顏體㊣" panose="02010600030101010101" pitchFamily="2" charset="-122"/>
              </a:rPr>
              <a:t>谢谢观看</a:t>
            </a:r>
            <a:endParaRPr lang="zh-CN" altLang="en-US" sz="8800" dirty="0">
              <a:solidFill>
                <a:schemeClr val="bg1"/>
              </a:solidFill>
              <a:latin typeface="書體坊顏體㊣" panose="02010600030101010101" pitchFamily="2" charset="-122"/>
              <a:ea typeface="書體坊顏體㊣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953531" y="3034427"/>
            <a:ext cx="274305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dirty="0" smtClean="0">
                <a:solidFill>
                  <a:schemeClr val="bg1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THANKS</a:t>
            </a:r>
            <a:endParaRPr lang="zh-CN" altLang="en-US" sz="6600" dirty="0">
              <a:solidFill>
                <a:schemeClr val="bg1"/>
              </a:solidFill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</Words>
  <Application>Microsoft Office PowerPoint</Application>
  <PresentationFormat>宽屏</PresentationFormat>
  <Paragraphs>16</Paragraphs>
  <Slides>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方正喵呜体</vt:lpstr>
      <vt:lpstr>書體坊顏體㊣</vt:lpstr>
      <vt:lpstr>宋体</vt:lpstr>
      <vt:lpstr>Arial</vt:lpstr>
      <vt:lpstr>Calibri</vt:lpstr>
      <vt:lpstr>Calibri Light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2018-12-12T07:05:00Z</dcterms:created>
  <dcterms:modified xsi:type="dcterms:W3CDTF">2023-01-10T05:35:26Z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294CD5AC71EF425E8BDC05619012455C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