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0" r:id="rId4"/>
    <p:sldId id="263" r:id="rId5"/>
    <p:sldId id="271" r:id="rId6"/>
    <p:sldId id="258" r:id="rId7"/>
    <p:sldId id="259" r:id="rId8"/>
    <p:sldId id="260" r:id="rId9"/>
    <p:sldId id="261" r:id="rId10"/>
    <p:sldId id="262" r:id="rId11"/>
    <p:sldId id="269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8BAF"/>
    <a:srgbClr val="1AA079"/>
    <a:srgbClr val="83894B"/>
    <a:srgbClr val="6A4E65"/>
    <a:srgbClr val="93634C"/>
    <a:srgbClr val="94634C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633"/>
  </p:normalViewPr>
  <p:slideViewPr>
    <p:cSldViewPr showGuides="1"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9B84EA-7D68-4D60-9CB1-D50884785D1C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79BC0F-AB24-4989-ABC0-FA6A2B29427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48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3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4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07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27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EBCBB8-1F08-40F5-A2B3-6E4453A0EBE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EBCBB8-1F08-40F5-A2B3-6E4453A0EBE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EBCBB8-1F08-40F5-A2B3-6E4453A0EBE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EBCBB8-1F08-40F5-A2B3-6E4453A0EBE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EBCBB8-1F08-40F5-A2B3-6E4453A0EBE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EBCBB8-1F08-40F5-A2B3-6E4453A0EBE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EBCBB8-1F08-40F5-A2B3-6E4453A0EBE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EBCBB8-1F08-40F5-A2B3-6E4453A0EBE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EBCBB8-1F08-40F5-A2B3-6E4453A0EBE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EBCBB8-1F08-40F5-A2B3-6E4453A0EBE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EBCBB8-1F08-40F5-A2B3-6E4453A0EBE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  <a:t>‹#›</a:t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EBCBB8-1F08-40F5-A2B3-6E4453A0EBE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2023-01-10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t>‹#›</a:t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5178425" y="6599238"/>
            <a:ext cx="3857625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000" kern="1500" cap="none" spc="150" normalizeH="0" baseline="0" noProof="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注：文本框可根据需求改变颜色、移动位置；文字可编辑</a:t>
            </a:r>
          </a:p>
          <a:p>
            <a:pPr marR="0" defTabSz="914400">
              <a:buClrTx/>
              <a:buSzTx/>
              <a:buFontTx/>
              <a:buNone/>
              <a:defRPr/>
            </a:pPr>
            <a:endParaRPr kumimoji="0" lang="en-US" altLang="zh-CN" sz="1200" kern="1200" cap="none" spc="0" normalizeH="0" baseline="0" noProof="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315" name="组合 15"/>
          <p:cNvGrpSpPr/>
          <p:nvPr/>
        </p:nvGrpSpPr>
        <p:grpSpPr>
          <a:xfrm>
            <a:off x="3322638" y="4451350"/>
            <a:ext cx="2614612" cy="417513"/>
            <a:chOff x="1811867" y="3185013"/>
            <a:chExt cx="4035239" cy="416455"/>
          </a:xfrm>
        </p:grpSpPr>
        <p:sp>
          <p:nvSpPr>
            <p:cNvPr id="19" name="圆角矩形 18"/>
            <p:cNvSpPr/>
            <p:nvPr/>
          </p:nvSpPr>
          <p:spPr bwMode="auto">
            <a:xfrm>
              <a:off x="1835696" y="3213522"/>
              <a:ext cx="4011410" cy="387946"/>
            </a:xfrm>
            <a:prstGeom prst="roundRect">
              <a:avLst>
                <a:gd name="adj" fmla="val 4227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63500" dist="127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" name="组合 106"/>
            <p:cNvGrpSpPr/>
            <p:nvPr/>
          </p:nvGrpSpPr>
          <p:grpSpPr bwMode="auto">
            <a:xfrm>
              <a:off x="1811867" y="3185013"/>
              <a:ext cx="559645" cy="416455"/>
              <a:chOff x="899592" y="2377261"/>
              <a:chExt cx="720079" cy="57461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圆角矩形 20"/>
              <p:cNvSpPr/>
              <p:nvPr/>
            </p:nvSpPr>
            <p:spPr>
              <a:xfrm>
                <a:off x="899592" y="2377261"/>
                <a:ext cx="720079" cy="574619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920239" y="2397813"/>
                <a:ext cx="681257" cy="533517"/>
              </a:xfrm>
              <a:prstGeom prst="roundRect">
                <a:avLst>
                  <a:gd name="adj" fmla="val 42270"/>
                </a:avLst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23" name="矩形 259"/>
          <p:cNvSpPr>
            <a:spLocks noChangeArrowheads="1"/>
          </p:cNvSpPr>
          <p:nvPr/>
        </p:nvSpPr>
        <p:spPr bwMode="auto">
          <a:xfrm>
            <a:off x="3921125" y="4532313"/>
            <a:ext cx="1733550" cy="3067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4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汇报人：</a:t>
            </a:r>
            <a:r>
              <a:rPr kumimoji="0" lang="en-US" altLang="zh-CN" sz="1400" b="0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PPT818</a:t>
            </a:r>
            <a:endParaRPr kumimoji="0" lang="zh-CN" altLang="en-US" sz="14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13317" name="图片 12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138" y="1449388"/>
            <a:ext cx="2878137" cy="2987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890614" y="1500173"/>
            <a:ext cx="1838325" cy="3309938"/>
            <a:chOff x="528" y="1392"/>
            <a:chExt cx="1158" cy="2085"/>
          </a:xfrm>
          <a:solidFill>
            <a:srgbClr val="1AA079"/>
          </a:solidFill>
        </p:grpSpPr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rgbClr val="FFFFFF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7"/>
          <p:cNvGrpSpPr/>
          <p:nvPr/>
        </p:nvGrpSpPr>
        <p:grpSpPr bwMode="auto">
          <a:xfrm>
            <a:off x="3683027" y="1500173"/>
            <a:ext cx="1838325" cy="3309938"/>
            <a:chOff x="2287" y="1392"/>
            <a:chExt cx="1158" cy="2085"/>
          </a:xfrm>
          <a:solidFill>
            <a:srgbClr val="208BAF"/>
          </a:solidFill>
        </p:grpSpPr>
        <p:sp>
          <p:nvSpPr>
            <p:cNvPr id="15" name="AutoShape 8"/>
            <p:cNvSpPr>
              <a:spLocks noChangeArrowheads="1"/>
            </p:cNvSpPr>
            <p:nvPr/>
          </p:nvSpPr>
          <p:spPr bwMode="gray">
            <a:xfrm>
              <a:off x="2287" y="1392"/>
              <a:ext cx="1158" cy="2085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rgbClr val="FFFFFF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AutoShape 9"/>
            <p:cNvSpPr>
              <a:spLocks noChangeArrowheads="1"/>
            </p:cNvSpPr>
            <p:nvPr/>
          </p:nvSpPr>
          <p:spPr bwMode="gray">
            <a:xfrm>
              <a:off x="2333" y="1416"/>
              <a:ext cx="1063" cy="28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0"/>
          <p:cNvGrpSpPr/>
          <p:nvPr/>
        </p:nvGrpSpPr>
        <p:grpSpPr bwMode="auto">
          <a:xfrm>
            <a:off x="6519889" y="1500173"/>
            <a:ext cx="1838325" cy="3309938"/>
            <a:chOff x="4074" y="1392"/>
            <a:chExt cx="1158" cy="2085"/>
          </a:xfrm>
          <a:solidFill>
            <a:srgbClr val="1AA079"/>
          </a:solidFill>
        </p:grpSpPr>
        <p:sp>
          <p:nvSpPr>
            <p:cNvPr id="18" name="AutoShape 11"/>
            <p:cNvSpPr>
              <a:spLocks noChangeArrowheads="1"/>
            </p:cNvSpPr>
            <p:nvPr/>
          </p:nvSpPr>
          <p:spPr bwMode="gray">
            <a:xfrm>
              <a:off x="4074" y="1392"/>
              <a:ext cx="1158" cy="2085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rgbClr val="FFFFFF"/>
              </a:solidFill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gray">
            <a:xfrm>
              <a:off x="4122" y="1422"/>
              <a:ext cx="1063" cy="288"/>
            </a:xfrm>
            <a:prstGeom prst="roundRect">
              <a:avLst>
                <a:gd name="adj" fmla="val 50000"/>
              </a:avLst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2533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4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5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6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7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2538" name="矩形 12"/>
          <p:cNvSpPr/>
          <p:nvPr/>
        </p:nvSpPr>
        <p:spPr>
          <a:xfrm>
            <a:off x="1071563" y="285750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39" name="矩形 13"/>
          <p:cNvSpPr/>
          <p:nvPr/>
        </p:nvSpPr>
        <p:spPr>
          <a:xfrm>
            <a:off x="6715125" y="2928938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2540" name="矩形 14"/>
          <p:cNvSpPr/>
          <p:nvPr/>
        </p:nvSpPr>
        <p:spPr>
          <a:xfrm>
            <a:off x="3857625" y="2928938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666900" y="1585898"/>
            <a:ext cx="6248400" cy="990600"/>
            <a:chOff x="720" y="1392"/>
            <a:chExt cx="4058" cy="480"/>
          </a:xfrm>
          <a:solidFill>
            <a:srgbClr val="1AA079"/>
          </a:solidFill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" name="Group 5"/>
            <p:cNvGrpSpPr/>
            <p:nvPr/>
          </p:nvGrpSpPr>
          <p:grpSpPr bwMode="auto">
            <a:xfrm>
              <a:off x="730" y="1407"/>
              <a:ext cx="4043" cy="445"/>
              <a:chOff x="744" y="1407"/>
              <a:chExt cx="3988" cy="445"/>
            </a:xfrm>
            <a:grpFill/>
          </p:grpSpPr>
          <p:sp>
            <p:nvSpPr>
              <p:cNvPr id="14" name="AutoShape 6"/>
              <p:cNvSpPr>
                <a:spLocks noChangeArrowheads="1"/>
              </p:cNvSpPr>
              <p:nvPr/>
            </p:nvSpPr>
            <p:spPr bwMode="gray">
              <a:xfrm>
                <a:off x="744" y="173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3555" name="Group 8"/>
          <p:cNvGrpSpPr/>
          <p:nvPr/>
        </p:nvGrpSpPr>
        <p:grpSpPr>
          <a:xfrm>
            <a:off x="1438275" y="1357313"/>
            <a:ext cx="611188" cy="608012"/>
            <a:chOff x="579" y="1386"/>
            <a:chExt cx="385" cy="383"/>
          </a:xfrm>
        </p:grpSpPr>
        <p:sp>
          <p:nvSpPr>
            <p:cNvPr id="23580" name="Oval 9"/>
            <p:cNvSpPr/>
            <p:nvPr/>
          </p:nvSpPr>
          <p:spPr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3581" name="Group 10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3582" name="Oval 11"/>
              <p:cNvSpPr/>
              <p:nvPr/>
            </p:nvSpPr>
            <p:spPr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83" name="Oval 12"/>
              <p:cNvSpPr/>
              <p:nvPr/>
            </p:nvSpPr>
            <p:spPr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84" name="Oval 13"/>
              <p:cNvSpPr/>
              <p:nvPr/>
            </p:nvSpPr>
            <p:spPr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85" name="Oval 14"/>
              <p:cNvSpPr/>
              <p:nvPr/>
            </p:nvSpPr>
            <p:spPr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3"/>
          <p:cNvGrpSpPr/>
          <p:nvPr/>
        </p:nvGrpSpPr>
        <p:grpSpPr bwMode="auto">
          <a:xfrm>
            <a:off x="1681186" y="2881314"/>
            <a:ext cx="6248400" cy="990600"/>
            <a:chOff x="720" y="1392"/>
            <a:chExt cx="4058" cy="480"/>
          </a:xfrm>
          <a:solidFill>
            <a:srgbClr val="208BAF"/>
          </a:solidFill>
        </p:grpSpPr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7" name="Group 5"/>
            <p:cNvGrpSpPr/>
            <p:nvPr/>
          </p:nvGrpSpPr>
          <p:grpSpPr bwMode="auto">
            <a:xfrm>
              <a:off x="730" y="1407"/>
              <a:ext cx="4043" cy="445"/>
              <a:chOff x="744" y="1407"/>
              <a:chExt cx="3988" cy="445"/>
            </a:xfrm>
            <a:grpFill/>
          </p:grpSpPr>
          <p:sp>
            <p:nvSpPr>
              <p:cNvPr id="26" name="AutoShape 6"/>
              <p:cNvSpPr>
                <a:spLocks noChangeArrowheads="1"/>
              </p:cNvSpPr>
              <p:nvPr/>
            </p:nvSpPr>
            <p:spPr bwMode="gray">
              <a:xfrm>
                <a:off x="744" y="173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3557" name="Group 8"/>
          <p:cNvGrpSpPr/>
          <p:nvPr/>
        </p:nvGrpSpPr>
        <p:grpSpPr>
          <a:xfrm>
            <a:off x="1452563" y="2652713"/>
            <a:ext cx="611187" cy="608012"/>
            <a:chOff x="579" y="1386"/>
            <a:chExt cx="385" cy="383"/>
          </a:xfrm>
        </p:grpSpPr>
        <p:sp>
          <p:nvSpPr>
            <p:cNvPr id="23574" name="Oval 9"/>
            <p:cNvSpPr/>
            <p:nvPr/>
          </p:nvSpPr>
          <p:spPr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3575" name="Group 10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3576" name="Oval 11"/>
              <p:cNvSpPr/>
              <p:nvPr/>
            </p:nvSpPr>
            <p:spPr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77" name="Oval 12"/>
              <p:cNvSpPr/>
              <p:nvPr/>
            </p:nvSpPr>
            <p:spPr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78" name="Oval 13"/>
              <p:cNvSpPr/>
              <p:nvPr/>
            </p:nvSpPr>
            <p:spPr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79" name="Oval 14"/>
              <p:cNvSpPr/>
              <p:nvPr/>
            </p:nvSpPr>
            <p:spPr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3"/>
          <p:cNvGrpSpPr/>
          <p:nvPr/>
        </p:nvGrpSpPr>
        <p:grpSpPr bwMode="auto">
          <a:xfrm>
            <a:off x="1681186" y="4238635"/>
            <a:ext cx="6248400" cy="990600"/>
            <a:chOff x="720" y="1392"/>
            <a:chExt cx="4058" cy="480"/>
          </a:xfrm>
          <a:solidFill>
            <a:srgbClr val="1AA079"/>
          </a:solidFill>
        </p:grpSpPr>
        <p:sp>
          <p:nvSpPr>
            <p:cNvPr id="36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1" name="Group 5"/>
            <p:cNvGrpSpPr/>
            <p:nvPr/>
          </p:nvGrpSpPr>
          <p:grpSpPr bwMode="auto">
            <a:xfrm>
              <a:off x="730" y="1407"/>
              <a:ext cx="4043" cy="445"/>
              <a:chOff x="744" y="1407"/>
              <a:chExt cx="3988" cy="445"/>
            </a:xfrm>
            <a:grpFill/>
          </p:grpSpPr>
          <p:sp>
            <p:nvSpPr>
              <p:cNvPr id="38" name="AutoShape 6"/>
              <p:cNvSpPr>
                <a:spLocks noChangeArrowheads="1"/>
              </p:cNvSpPr>
              <p:nvPr/>
            </p:nvSpPr>
            <p:spPr bwMode="gray">
              <a:xfrm>
                <a:off x="744" y="173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3559" name="Group 8"/>
          <p:cNvGrpSpPr/>
          <p:nvPr/>
        </p:nvGrpSpPr>
        <p:grpSpPr>
          <a:xfrm>
            <a:off x="1452563" y="4010025"/>
            <a:ext cx="611187" cy="608013"/>
            <a:chOff x="579" y="1386"/>
            <a:chExt cx="385" cy="383"/>
          </a:xfrm>
        </p:grpSpPr>
        <p:sp>
          <p:nvSpPr>
            <p:cNvPr id="23568" name="Oval 9"/>
            <p:cNvSpPr/>
            <p:nvPr/>
          </p:nvSpPr>
          <p:spPr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3569" name="Group 10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23570" name="Oval 11"/>
              <p:cNvSpPr/>
              <p:nvPr/>
            </p:nvSpPr>
            <p:spPr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71" name="Oval 12"/>
              <p:cNvSpPr/>
              <p:nvPr/>
            </p:nvSpPr>
            <p:spPr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72" name="Oval 13"/>
              <p:cNvSpPr/>
              <p:nvPr/>
            </p:nvSpPr>
            <p:spPr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73" name="Oval 14"/>
              <p:cNvSpPr/>
              <p:nvPr/>
            </p:nvSpPr>
            <p:spPr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3560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61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62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63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64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3565" name="矩形 12"/>
          <p:cNvSpPr/>
          <p:nvPr/>
        </p:nvSpPr>
        <p:spPr>
          <a:xfrm>
            <a:off x="4073525" y="1857375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66" name="矩形 13"/>
          <p:cNvSpPr/>
          <p:nvPr/>
        </p:nvSpPr>
        <p:spPr>
          <a:xfrm>
            <a:off x="4000500" y="455930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3567" name="矩形 14"/>
          <p:cNvSpPr/>
          <p:nvPr/>
        </p:nvSpPr>
        <p:spPr>
          <a:xfrm>
            <a:off x="4002088" y="321468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5"/>
          <p:cNvSpPr/>
          <p:nvPr/>
        </p:nvSpPr>
        <p:spPr>
          <a:xfrm>
            <a:off x="2674938" y="1978025"/>
            <a:ext cx="4419600" cy="508000"/>
          </a:xfrm>
          <a:prstGeom prst="roundRect">
            <a:avLst>
              <a:gd name="adj" fmla="val 50000"/>
            </a:avLst>
          </a:prstGeom>
          <a:solidFill>
            <a:srgbClr val="1AA079"/>
          </a:solidFill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en-US" altLang="zh-CN" b="1" dirty="0">
              <a:latin typeface="Arial" panose="020B0604020202020204" pitchFamily="34" charset="0"/>
            </a:endParaRPr>
          </a:p>
        </p:txBody>
      </p:sp>
      <p:sp>
        <p:nvSpPr>
          <p:cNvPr id="14339" name="Oval 7"/>
          <p:cNvSpPr/>
          <p:nvPr/>
        </p:nvSpPr>
        <p:spPr>
          <a:xfrm>
            <a:off x="2357438" y="2066925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  <a:tileRect/>
          </a:gradFill>
          <a:ln w="57150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0" name="Oval 8"/>
          <p:cNvSpPr/>
          <p:nvPr/>
        </p:nvSpPr>
        <p:spPr>
          <a:xfrm>
            <a:off x="2379663" y="2089150"/>
            <a:ext cx="336550" cy="336550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gray">
          <a:xfrm>
            <a:off x="2398713" y="2108200"/>
            <a:ext cx="298450" cy="2984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2" name="Oval 10"/>
          <p:cNvSpPr/>
          <p:nvPr/>
        </p:nvSpPr>
        <p:spPr>
          <a:xfrm>
            <a:off x="2398713" y="2108200"/>
            <a:ext cx="298450" cy="298450"/>
          </a:xfrm>
          <a:prstGeom prst="ellipse">
            <a:avLst/>
          </a:prstGeom>
          <a:solidFill>
            <a:srgbClr val="1AA079"/>
          </a:solidFill>
          <a:ln w="38100">
            <a:noFill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3" name="AutoShape 5"/>
          <p:cNvSpPr/>
          <p:nvPr/>
        </p:nvSpPr>
        <p:spPr>
          <a:xfrm>
            <a:off x="2689225" y="2624138"/>
            <a:ext cx="4419600" cy="508000"/>
          </a:xfrm>
          <a:prstGeom prst="roundRect">
            <a:avLst>
              <a:gd name="adj" fmla="val 50000"/>
            </a:avLst>
          </a:prstGeom>
          <a:solidFill>
            <a:srgbClr val="208BAF"/>
          </a:solidFill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en-US" altLang="zh-CN" b="1" dirty="0">
              <a:latin typeface="Arial" panose="020B0604020202020204" pitchFamily="34" charset="0"/>
            </a:endParaRPr>
          </a:p>
        </p:txBody>
      </p:sp>
      <p:sp>
        <p:nvSpPr>
          <p:cNvPr id="14344" name="Oval 7"/>
          <p:cNvSpPr/>
          <p:nvPr/>
        </p:nvSpPr>
        <p:spPr>
          <a:xfrm>
            <a:off x="2371725" y="2713038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  <a:tileRect/>
          </a:gradFill>
          <a:ln w="57150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5" name="Oval 8"/>
          <p:cNvSpPr/>
          <p:nvPr/>
        </p:nvSpPr>
        <p:spPr>
          <a:xfrm>
            <a:off x="2393950" y="2735263"/>
            <a:ext cx="336550" cy="336550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gray">
          <a:xfrm>
            <a:off x="2413000" y="2754313"/>
            <a:ext cx="298450" cy="2984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7" name="Oval 10"/>
          <p:cNvSpPr/>
          <p:nvPr/>
        </p:nvSpPr>
        <p:spPr>
          <a:xfrm>
            <a:off x="2413000" y="2754313"/>
            <a:ext cx="298450" cy="298450"/>
          </a:xfrm>
          <a:prstGeom prst="ellipse">
            <a:avLst/>
          </a:prstGeom>
          <a:solidFill>
            <a:srgbClr val="208BAF"/>
          </a:solidFill>
          <a:ln w="38100">
            <a:noFill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8" name="AutoShape 5"/>
          <p:cNvSpPr/>
          <p:nvPr/>
        </p:nvSpPr>
        <p:spPr>
          <a:xfrm>
            <a:off x="2674938" y="3275013"/>
            <a:ext cx="4419600" cy="508000"/>
          </a:xfrm>
          <a:prstGeom prst="roundRect">
            <a:avLst>
              <a:gd name="adj" fmla="val 50000"/>
            </a:avLst>
          </a:prstGeom>
          <a:solidFill>
            <a:srgbClr val="1AA079"/>
          </a:solidFill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en-US" altLang="zh-CN" b="1" dirty="0">
              <a:latin typeface="Arial" panose="020B0604020202020204" pitchFamily="34" charset="0"/>
            </a:endParaRPr>
          </a:p>
        </p:txBody>
      </p:sp>
      <p:sp>
        <p:nvSpPr>
          <p:cNvPr id="14349" name="Oval 7"/>
          <p:cNvSpPr/>
          <p:nvPr/>
        </p:nvSpPr>
        <p:spPr>
          <a:xfrm>
            <a:off x="2357438" y="3363913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  <a:tileRect/>
          </a:gradFill>
          <a:ln w="57150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0" name="Oval 8"/>
          <p:cNvSpPr/>
          <p:nvPr/>
        </p:nvSpPr>
        <p:spPr>
          <a:xfrm>
            <a:off x="2379663" y="3386138"/>
            <a:ext cx="336550" cy="336550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gray">
          <a:xfrm>
            <a:off x="2398713" y="3405188"/>
            <a:ext cx="298450" cy="2984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52" name="Oval 10"/>
          <p:cNvSpPr/>
          <p:nvPr/>
        </p:nvSpPr>
        <p:spPr>
          <a:xfrm>
            <a:off x="2398713" y="3405188"/>
            <a:ext cx="298450" cy="298450"/>
          </a:xfrm>
          <a:prstGeom prst="ellipse">
            <a:avLst/>
          </a:prstGeom>
          <a:solidFill>
            <a:srgbClr val="1AA079"/>
          </a:solidFill>
          <a:ln w="38100">
            <a:noFill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3" name="AutoShape 5"/>
          <p:cNvSpPr/>
          <p:nvPr/>
        </p:nvSpPr>
        <p:spPr>
          <a:xfrm>
            <a:off x="2689225" y="3921125"/>
            <a:ext cx="4419600" cy="508000"/>
          </a:xfrm>
          <a:prstGeom prst="roundRect">
            <a:avLst>
              <a:gd name="adj" fmla="val 50000"/>
            </a:avLst>
          </a:prstGeom>
          <a:solidFill>
            <a:srgbClr val="208BAF"/>
          </a:solidFill>
          <a:ln w="28575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0" hangingPunct="0"/>
            <a:endParaRPr lang="en-US" altLang="zh-CN" b="1" dirty="0">
              <a:latin typeface="Arial" panose="020B0604020202020204" pitchFamily="34" charset="0"/>
            </a:endParaRPr>
          </a:p>
        </p:txBody>
      </p:sp>
      <p:sp>
        <p:nvSpPr>
          <p:cNvPr id="14354" name="Oval 7"/>
          <p:cNvSpPr/>
          <p:nvPr/>
        </p:nvSpPr>
        <p:spPr>
          <a:xfrm>
            <a:off x="2371725" y="4010025"/>
            <a:ext cx="381000" cy="381000"/>
          </a:xfrm>
          <a:prstGeom prst="ellipse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1"/>
            <a:tileRect/>
          </a:gradFill>
          <a:ln w="57150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5" name="Oval 8"/>
          <p:cNvSpPr/>
          <p:nvPr/>
        </p:nvSpPr>
        <p:spPr>
          <a:xfrm>
            <a:off x="2393950" y="4032250"/>
            <a:ext cx="336550" cy="336550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gray">
          <a:xfrm>
            <a:off x="2413000" y="4051300"/>
            <a:ext cx="298450" cy="2984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57" name="Oval 10"/>
          <p:cNvSpPr/>
          <p:nvPr/>
        </p:nvSpPr>
        <p:spPr>
          <a:xfrm>
            <a:off x="2413000" y="4051300"/>
            <a:ext cx="298450" cy="298450"/>
          </a:xfrm>
          <a:prstGeom prst="ellipse">
            <a:avLst/>
          </a:prstGeom>
          <a:solidFill>
            <a:srgbClr val="208BAF"/>
          </a:solidFill>
          <a:ln w="38100">
            <a:noFill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58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59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60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61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4362" name="TextBox 12"/>
          <p:cNvSpPr txBox="1"/>
          <p:nvPr/>
        </p:nvSpPr>
        <p:spPr>
          <a:xfrm>
            <a:off x="500063" y="500063"/>
            <a:ext cx="1000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4363" name="矩形 20"/>
          <p:cNvSpPr/>
          <p:nvPr/>
        </p:nvSpPr>
        <p:spPr>
          <a:xfrm>
            <a:off x="4002088" y="271462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364" name="矩形 21"/>
          <p:cNvSpPr/>
          <p:nvPr/>
        </p:nvSpPr>
        <p:spPr>
          <a:xfrm>
            <a:off x="4002088" y="400050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365" name="矩形 22"/>
          <p:cNvSpPr/>
          <p:nvPr/>
        </p:nvSpPr>
        <p:spPr>
          <a:xfrm>
            <a:off x="4000500" y="200025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4366" name="矩形 21"/>
          <p:cNvSpPr/>
          <p:nvPr/>
        </p:nvSpPr>
        <p:spPr>
          <a:xfrm>
            <a:off x="4000500" y="335756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3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4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5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5366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9" name="Rectangle 2"/>
          <p:cNvSpPr/>
          <p:nvPr/>
        </p:nvSpPr>
        <p:spPr bwMode="auto">
          <a:xfrm>
            <a:off x="3130550" y="2060575"/>
            <a:ext cx="2987675" cy="1936750"/>
          </a:xfrm>
          <a:prstGeom prst="rect">
            <a:avLst/>
          </a:prstGeom>
          <a:solidFill>
            <a:srgbClr val="1AA079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8" name="矩形 14"/>
          <p:cNvSpPr/>
          <p:nvPr/>
        </p:nvSpPr>
        <p:spPr>
          <a:xfrm>
            <a:off x="3995738" y="299720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pic>
        <p:nvPicPr>
          <p:cNvPr id="15369" name="图片 1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2054225"/>
            <a:ext cx="2640013" cy="1951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图片 12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3" y="2054225"/>
            <a:ext cx="2638425" cy="1951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87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88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89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6390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grpSp>
        <p:nvGrpSpPr>
          <p:cNvPr id="16391" name="组合 8"/>
          <p:cNvGrpSpPr/>
          <p:nvPr/>
        </p:nvGrpSpPr>
        <p:grpSpPr>
          <a:xfrm>
            <a:off x="417513" y="3851275"/>
            <a:ext cx="2501900" cy="608013"/>
            <a:chOff x="406306" y="2717043"/>
            <a:chExt cx="2500311" cy="608181"/>
          </a:xfrm>
        </p:grpSpPr>
        <p:sp>
          <p:nvSpPr>
            <p:cNvPr id="50" name="矩形 49"/>
            <p:cNvSpPr/>
            <p:nvPr/>
          </p:nvSpPr>
          <p:spPr>
            <a:xfrm>
              <a:off x="406306" y="2717043"/>
              <a:ext cx="2500311" cy="360463"/>
            </a:xfrm>
            <a:prstGeom prst="rect">
              <a:avLst/>
            </a:prstGeom>
            <a:solidFill>
              <a:srgbClr val="208BA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404" name="文本框 10"/>
            <p:cNvSpPr txBox="1"/>
            <p:nvPr/>
          </p:nvSpPr>
          <p:spPr>
            <a:xfrm>
              <a:off x="791776" y="2787381"/>
              <a:ext cx="1798861" cy="3079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请在此处添加小标题</a:t>
              </a:r>
            </a:p>
          </p:txBody>
        </p:sp>
        <p:sp>
          <p:nvSpPr>
            <p:cNvPr id="16405" name="文本框 11"/>
            <p:cNvSpPr txBox="1"/>
            <p:nvPr/>
          </p:nvSpPr>
          <p:spPr>
            <a:xfrm>
              <a:off x="406306" y="3077043"/>
              <a:ext cx="2500311" cy="24818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6392" name="组合 12"/>
          <p:cNvGrpSpPr/>
          <p:nvPr/>
        </p:nvGrpSpPr>
        <p:grpSpPr>
          <a:xfrm>
            <a:off x="3332163" y="3851275"/>
            <a:ext cx="2501900" cy="614363"/>
            <a:chOff x="406306" y="2717043"/>
            <a:chExt cx="2500311" cy="614769"/>
          </a:xfrm>
        </p:grpSpPr>
        <p:sp>
          <p:nvSpPr>
            <p:cNvPr id="54" name="矩形 53"/>
            <p:cNvSpPr/>
            <p:nvPr/>
          </p:nvSpPr>
          <p:spPr>
            <a:xfrm>
              <a:off x="406306" y="2717043"/>
              <a:ext cx="2500311" cy="360601"/>
            </a:xfrm>
            <a:prstGeom prst="rect">
              <a:avLst/>
            </a:prstGeom>
            <a:solidFill>
              <a:srgbClr val="1AA0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401" name="文本框 14"/>
            <p:cNvSpPr txBox="1"/>
            <p:nvPr/>
          </p:nvSpPr>
          <p:spPr>
            <a:xfrm>
              <a:off x="791930" y="2787381"/>
              <a:ext cx="1798861" cy="3079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请在此处添加小标题</a:t>
              </a:r>
            </a:p>
          </p:txBody>
        </p:sp>
        <p:sp>
          <p:nvSpPr>
            <p:cNvPr id="16402" name="文本框 15"/>
            <p:cNvSpPr txBox="1"/>
            <p:nvPr/>
          </p:nvSpPr>
          <p:spPr>
            <a:xfrm>
              <a:off x="406306" y="3077043"/>
              <a:ext cx="2500311" cy="25476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6393" name="组合 16"/>
          <p:cNvGrpSpPr/>
          <p:nvPr/>
        </p:nvGrpSpPr>
        <p:grpSpPr>
          <a:xfrm>
            <a:off x="6246813" y="3851275"/>
            <a:ext cx="2501900" cy="608013"/>
            <a:chOff x="406306" y="2717043"/>
            <a:chExt cx="2500311" cy="608181"/>
          </a:xfrm>
        </p:grpSpPr>
        <p:sp>
          <p:nvSpPr>
            <p:cNvPr id="58" name="矩形 57"/>
            <p:cNvSpPr/>
            <p:nvPr/>
          </p:nvSpPr>
          <p:spPr>
            <a:xfrm>
              <a:off x="406306" y="2717043"/>
              <a:ext cx="2500311" cy="360463"/>
            </a:xfrm>
            <a:prstGeom prst="rect">
              <a:avLst/>
            </a:prstGeom>
            <a:solidFill>
              <a:srgbClr val="208BA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398" name="文本框 18"/>
            <p:cNvSpPr txBox="1"/>
            <p:nvPr/>
          </p:nvSpPr>
          <p:spPr>
            <a:xfrm>
              <a:off x="792082" y="2787381"/>
              <a:ext cx="1798861" cy="30792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b="1" dirty="0">
                  <a:latin typeface="Arial" panose="020B0604020202020204" pitchFamily="34" charset="0"/>
                  <a:ea typeface="微软雅黑" panose="020B0503020204020204" pitchFamily="34" charset="-122"/>
                </a:rPr>
                <a:t>请在此处添加小标题</a:t>
              </a:r>
            </a:p>
          </p:txBody>
        </p:sp>
        <p:sp>
          <p:nvSpPr>
            <p:cNvPr id="16399" name="文本框 19"/>
            <p:cNvSpPr txBox="1"/>
            <p:nvPr/>
          </p:nvSpPr>
          <p:spPr>
            <a:xfrm>
              <a:off x="406306" y="3077043"/>
              <a:ext cx="2500311" cy="24818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rIns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200" dirty="0">
                <a:solidFill>
                  <a:schemeClr val="bg1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16394" name="图片 22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25" y="2106613"/>
            <a:ext cx="2517775" cy="168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图片 23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2060575"/>
            <a:ext cx="2517775" cy="168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图片 24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375" y="2106613"/>
            <a:ext cx="2517775" cy="1682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84213" y="1628775"/>
            <a:ext cx="3816350" cy="1728788"/>
          </a:xfrm>
          <a:prstGeom prst="rect">
            <a:avLst/>
          </a:prstGeom>
          <a:solidFill>
            <a:srgbClr val="1AA0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43438" y="3644900"/>
            <a:ext cx="3816350" cy="1728788"/>
          </a:xfrm>
          <a:prstGeom prst="rect">
            <a:avLst/>
          </a:prstGeom>
          <a:solidFill>
            <a:srgbClr val="208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2" name="矩形 13"/>
          <p:cNvSpPr/>
          <p:nvPr/>
        </p:nvSpPr>
        <p:spPr>
          <a:xfrm>
            <a:off x="1835150" y="234950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13" name="矩形 13"/>
          <p:cNvSpPr/>
          <p:nvPr/>
        </p:nvSpPr>
        <p:spPr>
          <a:xfrm>
            <a:off x="5435600" y="422116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7414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pic>
        <p:nvPicPr>
          <p:cNvPr id="17415" name="图片 13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628775"/>
            <a:ext cx="3816350" cy="1736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图片 14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3" y="3635375"/>
            <a:ext cx="3814762" cy="1738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1666900" y="1585898"/>
            <a:ext cx="6248400" cy="990600"/>
            <a:chOff x="720" y="1392"/>
            <a:chExt cx="4058" cy="480"/>
          </a:xfrm>
          <a:solidFill>
            <a:srgbClr val="1AA079"/>
          </a:solidFill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" name="Group 5"/>
            <p:cNvGrpSpPr/>
            <p:nvPr/>
          </p:nvGrpSpPr>
          <p:grpSpPr bwMode="auto">
            <a:xfrm>
              <a:off x="730" y="1407"/>
              <a:ext cx="4043" cy="445"/>
              <a:chOff x="744" y="1407"/>
              <a:chExt cx="3988" cy="445"/>
            </a:xfrm>
            <a:grpFill/>
          </p:grpSpPr>
          <p:sp>
            <p:nvSpPr>
              <p:cNvPr id="14" name="AutoShape 6"/>
              <p:cNvSpPr>
                <a:spLocks noChangeArrowheads="1"/>
              </p:cNvSpPr>
              <p:nvPr/>
            </p:nvSpPr>
            <p:spPr bwMode="gray">
              <a:xfrm>
                <a:off x="744" y="173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8435" name="Group 8"/>
          <p:cNvGrpSpPr/>
          <p:nvPr/>
        </p:nvGrpSpPr>
        <p:grpSpPr>
          <a:xfrm>
            <a:off x="1438275" y="1357313"/>
            <a:ext cx="611188" cy="608012"/>
            <a:chOff x="579" y="1386"/>
            <a:chExt cx="385" cy="383"/>
          </a:xfrm>
        </p:grpSpPr>
        <p:sp>
          <p:nvSpPr>
            <p:cNvPr id="18460" name="Oval 9"/>
            <p:cNvSpPr/>
            <p:nvPr/>
          </p:nvSpPr>
          <p:spPr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8461" name="Group 10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8462" name="Oval 11"/>
              <p:cNvSpPr/>
              <p:nvPr/>
            </p:nvSpPr>
            <p:spPr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63" name="Oval 12"/>
              <p:cNvSpPr/>
              <p:nvPr/>
            </p:nvSpPr>
            <p:spPr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64" name="Oval 13"/>
              <p:cNvSpPr/>
              <p:nvPr/>
            </p:nvSpPr>
            <p:spPr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65" name="Oval 14"/>
              <p:cNvSpPr/>
              <p:nvPr/>
            </p:nvSpPr>
            <p:spPr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3"/>
          <p:cNvGrpSpPr/>
          <p:nvPr/>
        </p:nvGrpSpPr>
        <p:grpSpPr bwMode="auto">
          <a:xfrm>
            <a:off x="1681186" y="2881314"/>
            <a:ext cx="6248400" cy="990600"/>
            <a:chOff x="720" y="1392"/>
            <a:chExt cx="4058" cy="480"/>
          </a:xfrm>
          <a:solidFill>
            <a:srgbClr val="208BAF"/>
          </a:solidFill>
        </p:grpSpPr>
        <p:sp>
          <p:nvSpPr>
            <p:cNvPr id="24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7" name="Group 5"/>
            <p:cNvGrpSpPr/>
            <p:nvPr/>
          </p:nvGrpSpPr>
          <p:grpSpPr bwMode="auto">
            <a:xfrm>
              <a:off x="730" y="1407"/>
              <a:ext cx="4043" cy="445"/>
              <a:chOff x="744" y="1407"/>
              <a:chExt cx="3988" cy="445"/>
            </a:xfrm>
            <a:grpFill/>
          </p:grpSpPr>
          <p:sp>
            <p:nvSpPr>
              <p:cNvPr id="26" name="AutoShape 6"/>
              <p:cNvSpPr>
                <a:spLocks noChangeArrowheads="1"/>
              </p:cNvSpPr>
              <p:nvPr/>
            </p:nvSpPr>
            <p:spPr bwMode="gray">
              <a:xfrm>
                <a:off x="744" y="173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8437" name="Group 8"/>
          <p:cNvGrpSpPr/>
          <p:nvPr/>
        </p:nvGrpSpPr>
        <p:grpSpPr>
          <a:xfrm>
            <a:off x="1452563" y="2652713"/>
            <a:ext cx="611187" cy="608012"/>
            <a:chOff x="579" y="1386"/>
            <a:chExt cx="385" cy="383"/>
          </a:xfrm>
        </p:grpSpPr>
        <p:sp>
          <p:nvSpPr>
            <p:cNvPr id="18454" name="Oval 9"/>
            <p:cNvSpPr/>
            <p:nvPr/>
          </p:nvSpPr>
          <p:spPr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8455" name="Group 10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8456" name="Oval 11"/>
              <p:cNvSpPr/>
              <p:nvPr/>
            </p:nvSpPr>
            <p:spPr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57" name="Oval 12"/>
              <p:cNvSpPr/>
              <p:nvPr/>
            </p:nvSpPr>
            <p:spPr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58" name="Oval 13"/>
              <p:cNvSpPr/>
              <p:nvPr/>
            </p:nvSpPr>
            <p:spPr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59" name="Oval 14"/>
              <p:cNvSpPr/>
              <p:nvPr/>
            </p:nvSpPr>
            <p:spPr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Group 3"/>
          <p:cNvGrpSpPr/>
          <p:nvPr/>
        </p:nvGrpSpPr>
        <p:grpSpPr bwMode="auto">
          <a:xfrm>
            <a:off x="1681186" y="4238635"/>
            <a:ext cx="6248400" cy="990600"/>
            <a:chOff x="720" y="1392"/>
            <a:chExt cx="4058" cy="480"/>
          </a:xfrm>
          <a:solidFill>
            <a:srgbClr val="1AA079"/>
          </a:solidFill>
        </p:grpSpPr>
        <p:sp>
          <p:nvSpPr>
            <p:cNvPr id="36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1" name="Group 5"/>
            <p:cNvGrpSpPr/>
            <p:nvPr/>
          </p:nvGrpSpPr>
          <p:grpSpPr bwMode="auto">
            <a:xfrm>
              <a:off x="730" y="1407"/>
              <a:ext cx="4043" cy="445"/>
              <a:chOff x="744" y="1407"/>
              <a:chExt cx="3988" cy="445"/>
            </a:xfrm>
            <a:grpFill/>
          </p:grpSpPr>
          <p:sp>
            <p:nvSpPr>
              <p:cNvPr id="38" name="AutoShape 6"/>
              <p:cNvSpPr>
                <a:spLocks noChangeArrowheads="1"/>
              </p:cNvSpPr>
              <p:nvPr/>
            </p:nvSpPr>
            <p:spPr bwMode="gray">
              <a:xfrm>
                <a:off x="744" y="173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8439" name="Group 8"/>
          <p:cNvGrpSpPr/>
          <p:nvPr/>
        </p:nvGrpSpPr>
        <p:grpSpPr>
          <a:xfrm>
            <a:off x="1452563" y="4010025"/>
            <a:ext cx="611187" cy="608013"/>
            <a:chOff x="579" y="1386"/>
            <a:chExt cx="385" cy="383"/>
          </a:xfrm>
        </p:grpSpPr>
        <p:sp>
          <p:nvSpPr>
            <p:cNvPr id="18448" name="Oval 9"/>
            <p:cNvSpPr/>
            <p:nvPr/>
          </p:nvSpPr>
          <p:spPr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8449" name="Group 10"/>
            <p:cNvGrpSpPr/>
            <p:nvPr/>
          </p:nvGrpSpPr>
          <p:grpSpPr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8450" name="Oval 11"/>
              <p:cNvSpPr/>
              <p:nvPr/>
            </p:nvSpPr>
            <p:spPr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51" name="Oval 12"/>
              <p:cNvSpPr/>
              <p:nvPr/>
            </p:nvSpPr>
            <p:spPr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52" name="Oval 13"/>
              <p:cNvSpPr/>
              <p:nvPr/>
            </p:nvSpPr>
            <p:spPr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53" name="Oval 14"/>
              <p:cNvSpPr/>
              <p:nvPr/>
            </p:nvSpPr>
            <p:spPr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8440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41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42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43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44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8445" name="矩形 12"/>
          <p:cNvSpPr/>
          <p:nvPr/>
        </p:nvSpPr>
        <p:spPr>
          <a:xfrm>
            <a:off x="4073525" y="1857375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46" name="矩形 13"/>
          <p:cNvSpPr/>
          <p:nvPr/>
        </p:nvSpPr>
        <p:spPr>
          <a:xfrm>
            <a:off x="4000500" y="455930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8447" name="矩形 14"/>
          <p:cNvSpPr/>
          <p:nvPr/>
        </p:nvSpPr>
        <p:spPr>
          <a:xfrm>
            <a:off x="4002088" y="3214688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28"/>
          <p:cNvGrpSpPr/>
          <p:nvPr/>
        </p:nvGrpSpPr>
        <p:grpSpPr>
          <a:xfrm>
            <a:off x="1190625" y="1271588"/>
            <a:ext cx="6554788" cy="3635375"/>
            <a:chOff x="1190395" y="1271638"/>
            <a:chExt cx="6554787" cy="3635213"/>
          </a:xfrm>
        </p:grpSpPr>
        <p:sp>
          <p:nvSpPr>
            <p:cNvPr id="12" name="Freeform 456"/>
            <p:cNvSpPr/>
            <p:nvPr/>
          </p:nvSpPr>
          <p:spPr bwMode="auto">
            <a:xfrm rot="20700000">
              <a:off x="1245958" y="2690800"/>
              <a:ext cx="1838325" cy="2216051"/>
            </a:xfrm>
            <a:custGeom>
              <a:avLst/>
              <a:gdLst>
                <a:gd name="T0" fmla="*/ 0 w 1152"/>
                <a:gd name="T1" fmla="*/ 0 h 1152"/>
                <a:gd name="T2" fmla="*/ 868 w 1152"/>
                <a:gd name="T3" fmla="*/ 0 h 1152"/>
                <a:gd name="T4" fmla="*/ 1158 w 1152"/>
                <a:gd name="T5" fmla="*/ 614 h 1152"/>
                <a:gd name="T6" fmla="*/ 868 w 1152"/>
                <a:gd name="T7" fmla="*/ 1228 h 1152"/>
                <a:gd name="T8" fmla="*/ 0 w 1152"/>
                <a:gd name="T9" fmla="*/ 1228 h 1152"/>
                <a:gd name="T10" fmla="*/ 0 w 1152"/>
                <a:gd name="T11" fmla="*/ 0 h 1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2"/>
                <a:gd name="T19" fmla="*/ 0 h 1152"/>
                <a:gd name="T20" fmla="*/ 1152 w 1152"/>
                <a:gd name="T21" fmla="*/ 1152 h 11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2" h="1152">
                  <a:moveTo>
                    <a:pt x="0" y="0"/>
                  </a:moveTo>
                  <a:lnTo>
                    <a:pt x="864" y="0"/>
                  </a:lnTo>
                  <a:lnTo>
                    <a:pt x="1152" y="576"/>
                  </a:lnTo>
                  <a:lnTo>
                    <a:pt x="864" y="1152"/>
                  </a:lnTo>
                  <a:lnTo>
                    <a:pt x="0" y="1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8BAF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9496" tIns="49748" rIns="99496" bIns="49748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endParaRPr>
            </a:p>
          </p:txBody>
        </p:sp>
        <p:sp>
          <p:nvSpPr>
            <p:cNvPr id="13" name="Freeform 457"/>
            <p:cNvSpPr/>
            <p:nvPr/>
          </p:nvSpPr>
          <p:spPr bwMode="auto">
            <a:xfrm rot="20700000">
              <a:off x="1190395" y="2786046"/>
              <a:ext cx="1711325" cy="1031829"/>
            </a:xfrm>
            <a:custGeom>
              <a:avLst/>
              <a:gdLst>
                <a:gd name="T0" fmla="*/ 0 w 1072"/>
                <a:gd name="T1" fmla="*/ 572 h 536"/>
                <a:gd name="T2" fmla="*/ 0 w 1072"/>
                <a:gd name="T3" fmla="*/ 0 h 536"/>
                <a:gd name="T4" fmla="*/ 809 w 1072"/>
                <a:gd name="T5" fmla="*/ 0 h 536"/>
                <a:gd name="T6" fmla="*/ 1078 w 1072"/>
                <a:gd name="T7" fmla="*/ 572 h 536"/>
                <a:gd name="T8" fmla="*/ 0 w 1072"/>
                <a:gd name="T9" fmla="*/ 572 h 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2"/>
                <a:gd name="T16" fmla="*/ 0 h 536"/>
                <a:gd name="T17" fmla="*/ 1072 w 1072"/>
                <a:gd name="T18" fmla="*/ 536 h 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2" h="536">
                  <a:moveTo>
                    <a:pt x="0" y="536"/>
                  </a:moveTo>
                  <a:lnTo>
                    <a:pt x="0" y="0"/>
                  </a:lnTo>
                  <a:lnTo>
                    <a:pt x="804" y="0"/>
                  </a:lnTo>
                  <a:lnTo>
                    <a:pt x="1072" y="536"/>
                  </a:lnTo>
                  <a:lnTo>
                    <a:pt x="0" y="53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lIns="99496" tIns="49748" rIns="99496" bIns="49748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endParaRPr>
            </a:p>
          </p:txBody>
        </p:sp>
        <p:sp>
          <p:nvSpPr>
            <p:cNvPr id="14" name="Freeform 459"/>
            <p:cNvSpPr/>
            <p:nvPr/>
          </p:nvSpPr>
          <p:spPr bwMode="auto">
            <a:xfrm rot="20700000">
              <a:off x="2800120" y="2219333"/>
              <a:ext cx="1838325" cy="2219226"/>
            </a:xfrm>
            <a:custGeom>
              <a:avLst/>
              <a:gdLst>
                <a:gd name="T0" fmla="*/ 290 w 1152"/>
                <a:gd name="T1" fmla="*/ 615 h 1152"/>
                <a:gd name="T2" fmla="*/ 0 w 1152"/>
                <a:gd name="T3" fmla="*/ 0 h 1152"/>
                <a:gd name="T4" fmla="*/ 868 w 1152"/>
                <a:gd name="T5" fmla="*/ 0 h 1152"/>
                <a:gd name="T6" fmla="*/ 1158 w 1152"/>
                <a:gd name="T7" fmla="*/ 615 h 1152"/>
                <a:gd name="T8" fmla="*/ 868 w 1152"/>
                <a:gd name="T9" fmla="*/ 1230 h 1152"/>
                <a:gd name="T10" fmla="*/ 0 w 1152"/>
                <a:gd name="T11" fmla="*/ 1230 h 1152"/>
                <a:gd name="T12" fmla="*/ 290 w 1152"/>
                <a:gd name="T13" fmla="*/ 615 h 1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1152"/>
                <a:gd name="T23" fmla="*/ 1152 w 1152"/>
                <a:gd name="T24" fmla="*/ 1152 h 1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1152">
                  <a:moveTo>
                    <a:pt x="288" y="576"/>
                  </a:moveTo>
                  <a:lnTo>
                    <a:pt x="0" y="0"/>
                  </a:lnTo>
                  <a:lnTo>
                    <a:pt x="864" y="0"/>
                  </a:lnTo>
                  <a:lnTo>
                    <a:pt x="1152" y="576"/>
                  </a:lnTo>
                  <a:lnTo>
                    <a:pt x="864" y="1152"/>
                  </a:lnTo>
                  <a:lnTo>
                    <a:pt x="0" y="1152"/>
                  </a:lnTo>
                  <a:lnTo>
                    <a:pt x="288" y="576"/>
                  </a:lnTo>
                  <a:close/>
                </a:path>
              </a:pathLst>
            </a:custGeom>
            <a:solidFill>
              <a:srgbClr val="1AA079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9496" tIns="49748" rIns="99496" bIns="49748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endParaRPr>
            </a:p>
          </p:txBody>
        </p:sp>
        <p:sp>
          <p:nvSpPr>
            <p:cNvPr id="15" name="Freeform 460"/>
            <p:cNvSpPr/>
            <p:nvPr/>
          </p:nvSpPr>
          <p:spPr bwMode="auto">
            <a:xfrm rot="20700000">
              <a:off x="2782658" y="2306642"/>
              <a:ext cx="1673225" cy="1031829"/>
            </a:xfrm>
            <a:custGeom>
              <a:avLst/>
              <a:gdLst>
                <a:gd name="T0" fmla="*/ 268 w 1048"/>
                <a:gd name="T1" fmla="*/ 572 h 536"/>
                <a:gd name="T2" fmla="*/ 0 w 1048"/>
                <a:gd name="T3" fmla="*/ 0 h 536"/>
                <a:gd name="T4" fmla="*/ 784 w 1048"/>
                <a:gd name="T5" fmla="*/ 0 h 536"/>
                <a:gd name="T6" fmla="*/ 1054 w 1048"/>
                <a:gd name="T7" fmla="*/ 572 h 536"/>
                <a:gd name="T8" fmla="*/ 268 w 1048"/>
                <a:gd name="T9" fmla="*/ 572 h 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8"/>
                <a:gd name="T16" fmla="*/ 0 h 536"/>
                <a:gd name="T17" fmla="*/ 1048 w 1048"/>
                <a:gd name="T18" fmla="*/ 536 h 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8" h="536">
                  <a:moveTo>
                    <a:pt x="266" y="536"/>
                  </a:moveTo>
                  <a:lnTo>
                    <a:pt x="0" y="0"/>
                  </a:lnTo>
                  <a:lnTo>
                    <a:pt x="780" y="0"/>
                  </a:lnTo>
                  <a:lnTo>
                    <a:pt x="1048" y="536"/>
                  </a:lnTo>
                  <a:lnTo>
                    <a:pt x="266" y="53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lIns="99496" tIns="49748" rIns="99496" bIns="49748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endParaRPr>
            </a:p>
          </p:txBody>
        </p:sp>
        <p:sp>
          <p:nvSpPr>
            <p:cNvPr id="16" name="Freeform 462"/>
            <p:cNvSpPr/>
            <p:nvPr/>
          </p:nvSpPr>
          <p:spPr bwMode="auto">
            <a:xfrm rot="20700000">
              <a:off x="4352695" y="1746279"/>
              <a:ext cx="1844675" cy="2219226"/>
            </a:xfrm>
            <a:custGeom>
              <a:avLst/>
              <a:gdLst>
                <a:gd name="T0" fmla="*/ 291 w 1152"/>
                <a:gd name="T1" fmla="*/ 615 h 1152"/>
                <a:gd name="T2" fmla="*/ 0 w 1152"/>
                <a:gd name="T3" fmla="*/ 0 h 1152"/>
                <a:gd name="T4" fmla="*/ 872 w 1152"/>
                <a:gd name="T5" fmla="*/ 0 h 1152"/>
                <a:gd name="T6" fmla="*/ 1162 w 1152"/>
                <a:gd name="T7" fmla="*/ 615 h 1152"/>
                <a:gd name="T8" fmla="*/ 872 w 1152"/>
                <a:gd name="T9" fmla="*/ 1230 h 1152"/>
                <a:gd name="T10" fmla="*/ 0 w 1152"/>
                <a:gd name="T11" fmla="*/ 1230 h 1152"/>
                <a:gd name="T12" fmla="*/ 291 w 1152"/>
                <a:gd name="T13" fmla="*/ 615 h 1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1152"/>
                <a:gd name="T23" fmla="*/ 1152 w 1152"/>
                <a:gd name="T24" fmla="*/ 1152 h 1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1152">
                  <a:moveTo>
                    <a:pt x="288" y="576"/>
                  </a:moveTo>
                  <a:lnTo>
                    <a:pt x="0" y="0"/>
                  </a:lnTo>
                  <a:lnTo>
                    <a:pt x="864" y="0"/>
                  </a:lnTo>
                  <a:lnTo>
                    <a:pt x="1152" y="576"/>
                  </a:lnTo>
                  <a:lnTo>
                    <a:pt x="864" y="1152"/>
                  </a:lnTo>
                  <a:lnTo>
                    <a:pt x="0" y="1152"/>
                  </a:lnTo>
                  <a:lnTo>
                    <a:pt x="288" y="576"/>
                  </a:lnTo>
                  <a:close/>
                </a:path>
              </a:pathLst>
            </a:custGeom>
            <a:solidFill>
              <a:srgbClr val="208BAF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9496" tIns="49748" rIns="99496" bIns="49748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endParaRPr>
            </a:p>
          </p:txBody>
        </p:sp>
        <p:sp>
          <p:nvSpPr>
            <p:cNvPr id="17" name="Freeform 463"/>
            <p:cNvSpPr/>
            <p:nvPr/>
          </p:nvSpPr>
          <p:spPr bwMode="auto">
            <a:xfrm rot="20700000">
              <a:off x="4335233" y="1835175"/>
              <a:ext cx="1673225" cy="1031829"/>
            </a:xfrm>
            <a:custGeom>
              <a:avLst/>
              <a:gdLst>
                <a:gd name="T0" fmla="*/ 268 w 1048"/>
                <a:gd name="T1" fmla="*/ 572 h 536"/>
                <a:gd name="T2" fmla="*/ 0 w 1048"/>
                <a:gd name="T3" fmla="*/ 0 h 536"/>
                <a:gd name="T4" fmla="*/ 784 w 1048"/>
                <a:gd name="T5" fmla="*/ 0 h 536"/>
                <a:gd name="T6" fmla="*/ 1054 w 1048"/>
                <a:gd name="T7" fmla="*/ 572 h 536"/>
                <a:gd name="T8" fmla="*/ 268 w 1048"/>
                <a:gd name="T9" fmla="*/ 572 h 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8"/>
                <a:gd name="T16" fmla="*/ 0 h 536"/>
                <a:gd name="T17" fmla="*/ 1048 w 1048"/>
                <a:gd name="T18" fmla="*/ 536 h 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8" h="536">
                  <a:moveTo>
                    <a:pt x="266" y="536"/>
                  </a:moveTo>
                  <a:lnTo>
                    <a:pt x="0" y="0"/>
                  </a:lnTo>
                  <a:lnTo>
                    <a:pt x="780" y="0"/>
                  </a:lnTo>
                  <a:lnTo>
                    <a:pt x="1048" y="536"/>
                  </a:lnTo>
                  <a:lnTo>
                    <a:pt x="266" y="53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lIns="99496" tIns="49748" rIns="99496" bIns="49748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endParaRPr>
            </a:p>
          </p:txBody>
        </p:sp>
        <p:sp>
          <p:nvSpPr>
            <p:cNvPr id="18" name="Freeform 465"/>
            <p:cNvSpPr/>
            <p:nvPr/>
          </p:nvSpPr>
          <p:spPr bwMode="auto">
            <a:xfrm rot="20700000">
              <a:off x="5906857" y="1271638"/>
              <a:ext cx="1838325" cy="2219226"/>
            </a:xfrm>
            <a:custGeom>
              <a:avLst/>
              <a:gdLst>
                <a:gd name="T0" fmla="*/ 290 w 1152"/>
                <a:gd name="T1" fmla="*/ 615 h 1152"/>
                <a:gd name="T2" fmla="*/ 0 w 1152"/>
                <a:gd name="T3" fmla="*/ 0 h 1152"/>
                <a:gd name="T4" fmla="*/ 868 w 1152"/>
                <a:gd name="T5" fmla="*/ 0 h 1152"/>
                <a:gd name="T6" fmla="*/ 1158 w 1152"/>
                <a:gd name="T7" fmla="*/ 615 h 1152"/>
                <a:gd name="T8" fmla="*/ 868 w 1152"/>
                <a:gd name="T9" fmla="*/ 1230 h 1152"/>
                <a:gd name="T10" fmla="*/ 0 w 1152"/>
                <a:gd name="T11" fmla="*/ 1230 h 1152"/>
                <a:gd name="T12" fmla="*/ 290 w 1152"/>
                <a:gd name="T13" fmla="*/ 615 h 1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52"/>
                <a:gd name="T22" fmla="*/ 0 h 1152"/>
                <a:gd name="T23" fmla="*/ 1152 w 1152"/>
                <a:gd name="T24" fmla="*/ 1152 h 1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52" h="1152">
                  <a:moveTo>
                    <a:pt x="288" y="576"/>
                  </a:moveTo>
                  <a:lnTo>
                    <a:pt x="0" y="0"/>
                  </a:lnTo>
                  <a:lnTo>
                    <a:pt x="864" y="0"/>
                  </a:lnTo>
                  <a:lnTo>
                    <a:pt x="1152" y="576"/>
                  </a:lnTo>
                  <a:lnTo>
                    <a:pt x="864" y="1152"/>
                  </a:lnTo>
                  <a:lnTo>
                    <a:pt x="0" y="1152"/>
                  </a:lnTo>
                  <a:lnTo>
                    <a:pt x="288" y="576"/>
                  </a:lnTo>
                  <a:close/>
                </a:path>
              </a:pathLst>
            </a:custGeom>
            <a:solidFill>
              <a:srgbClr val="1AA079"/>
            </a:solidFill>
            <a:ln>
              <a:noFill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lIns="99496" tIns="49748" rIns="99496" bIns="49748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endParaRPr>
            </a:p>
          </p:txBody>
        </p:sp>
        <p:sp>
          <p:nvSpPr>
            <p:cNvPr id="19" name="Freeform 466"/>
            <p:cNvSpPr/>
            <p:nvPr/>
          </p:nvSpPr>
          <p:spPr bwMode="auto">
            <a:xfrm rot="20700000">
              <a:off x="5889394" y="1360534"/>
              <a:ext cx="1673225" cy="1031829"/>
            </a:xfrm>
            <a:custGeom>
              <a:avLst/>
              <a:gdLst>
                <a:gd name="T0" fmla="*/ 268 w 1048"/>
                <a:gd name="T1" fmla="*/ 572 h 536"/>
                <a:gd name="T2" fmla="*/ 0 w 1048"/>
                <a:gd name="T3" fmla="*/ 0 h 536"/>
                <a:gd name="T4" fmla="*/ 784 w 1048"/>
                <a:gd name="T5" fmla="*/ 0 h 536"/>
                <a:gd name="T6" fmla="*/ 1054 w 1048"/>
                <a:gd name="T7" fmla="*/ 572 h 536"/>
                <a:gd name="T8" fmla="*/ 268 w 1048"/>
                <a:gd name="T9" fmla="*/ 572 h 5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8"/>
                <a:gd name="T16" fmla="*/ 0 h 536"/>
                <a:gd name="T17" fmla="*/ 1048 w 1048"/>
                <a:gd name="T18" fmla="*/ 536 h 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8" h="536">
                  <a:moveTo>
                    <a:pt x="266" y="536"/>
                  </a:moveTo>
                  <a:lnTo>
                    <a:pt x="0" y="0"/>
                  </a:lnTo>
                  <a:lnTo>
                    <a:pt x="780" y="0"/>
                  </a:lnTo>
                  <a:lnTo>
                    <a:pt x="1048" y="536"/>
                  </a:lnTo>
                  <a:lnTo>
                    <a:pt x="266" y="536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79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</p:spPr>
          <p:txBody>
            <a:bodyPr wrap="none" lIns="99496" tIns="49748" rIns="99496" bIns="49748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  <a:cs typeface="+mn-cs"/>
              </a:endParaRPr>
            </a:p>
          </p:txBody>
        </p:sp>
      </p:grpSp>
      <p:sp>
        <p:nvSpPr>
          <p:cNvPr id="19459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0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1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2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3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9464" name="矩形 12"/>
          <p:cNvSpPr/>
          <p:nvPr/>
        </p:nvSpPr>
        <p:spPr>
          <a:xfrm>
            <a:off x="3071813" y="3143250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5" name="矩形 13"/>
          <p:cNvSpPr/>
          <p:nvPr/>
        </p:nvSpPr>
        <p:spPr>
          <a:xfrm>
            <a:off x="6072188" y="192881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6" name="矩形 14"/>
          <p:cNvSpPr/>
          <p:nvPr/>
        </p:nvSpPr>
        <p:spPr>
          <a:xfrm>
            <a:off x="4714875" y="2571750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9467" name="矩形 15"/>
          <p:cNvSpPr/>
          <p:nvPr/>
        </p:nvSpPr>
        <p:spPr>
          <a:xfrm>
            <a:off x="1357313" y="385762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3"/>
          <p:cNvGrpSpPr/>
          <p:nvPr/>
        </p:nvGrpSpPr>
        <p:grpSpPr>
          <a:xfrm>
            <a:off x="1285875" y="1428750"/>
            <a:ext cx="6781800" cy="4114800"/>
            <a:chOff x="768" y="1152"/>
            <a:chExt cx="4272" cy="2592"/>
          </a:xfrm>
        </p:grpSpPr>
        <p:sp>
          <p:nvSpPr>
            <p:cNvPr id="20491" name="AutoShape 4"/>
            <p:cNvSpPr/>
            <p:nvPr/>
          </p:nvSpPr>
          <p:spPr>
            <a:xfrm>
              <a:off x="2345" y="2304"/>
              <a:ext cx="1159" cy="1440"/>
            </a:xfrm>
            <a:prstGeom prst="roundRect">
              <a:avLst>
                <a:gd name="adj" fmla="val 13745"/>
              </a:avLst>
            </a:prstGeom>
            <a:solidFill>
              <a:srgbClr val="208BAF">
                <a:alpha val="30980"/>
              </a:srgbClr>
            </a:solidFill>
            <a:ln w="38100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0" hangingPunct="0"/>
              <a:endParaRPr lang="en-US" altLang="zh-CN" sz="1400" dirty="0">
                <a:latin typeface="Verdana" panose="020B0604030504040204" pitchFamily="34" charset="0"/>
              </a:endParaRPr>
            </a:p>
          </p:txBody>
        </p:sp>
        <p:sp>
          <p:nvSpPr>
            <p:cNvPr id="20492" name="AutoShape 5"/>
            <p:cNvSpPr/>
            <p:nvPr/>
          </p:nvSpPr>
          <p:spPr>
            <a:xfrm>
              <a:off x="768" y="2304"/>
              <a:ext cx="1152" cy="1440"/>
            </a:xfrm>
            <a:prstGeom prst="roundRect">
              <a:avLst>
                <a:gd name="adj" fmla="val 13745"/>
              </a:avLst>
            </a:prstGeom>
            <a:solidFill>
              <a:srgbClr val="1AA079">
                <a:alpha val="30980"/>
              </a:srgbClr>
            </a:solidFill>
            <a:ln w="38100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0" hangingPunct="0"/>
              <a:endParaRPr lang="en-US" altLang="zh-CN" sz="1400" dirty="0">
                <a:latin typeface="Verdana" panose="020B0604030504040204" pitchFamily="34" charset="0"/>
              </a:endParaRPr>
            </a:p>
          </p:txBody>
        </p:sp>
        <p:sp>
          <p:nvSpPr>
            <p:cNvPr id="20493" name="AutoShape 6"/>
            <p:cNvSpPr/>
            <p:nvPr/>
          </p:nvSpPr>
          <p:spPr>
            <a:xfrm>
              <a:off x="3936" y="2304"/>
              <a:ext cx="1104" cy="1440"/>
            </a:xfrm>
            <a:prstGeom prst="roundRect">
              <a:avLst>
                <a:gd name="adj" fmla="val 13745"/>
              </a:avLst>
            </a:prstGeom>
            <a:solidFill>
              <a:srgbClr val="1AA079">
                <a:alpha val="30980"/>
              </a:srgbClr>
            </a:solidFill>
            <a:ln w="38100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 anchorCtr="0"/>
            <a:lstStyle/>
            <a:p>
              <a:pPr eaLnBrk="0" hangingPunct="0"/>
              <a:endParaRPr lang="en-US" altLang="zh-CN" sz="1400" dirty="0">
                <a:latin typeface="Verdana" panose="020B0604030504040204" pitchFamily="34" charset="0"/>
              </a:endParaRPr>
            </a:p>
          </p:txBody>
        </p:sp>
        <p:sp>
          <p:nvSpPr>
            <p:cNvPr id="20494" name="AutoShape 7"/>
            <p:cNvSpPr/>
            <p:nvPr/>
          </p:nvSpPr>
          <p:spPr>
            <a:xfrm>
              <a:off x="1985" y="1545"/>
              <a:ext cx="252" cy="283"/>
            </a:xfrm>
            <a:prstGeom prst="chevron">
              <a:avLst>
                <a:gd name="adj" fmla="val 52509"/>
              </a:avLst>
            </a:prstGeom>
            <a:solidFill>
              <a:srgbClr val="208BAF"/>
            </a:solidFill>
            <a:ln w="0">
              <a:noFill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495" name="AutoShape 8"/>
            <p:cNvSpPr/>
            <p:nvPr/>
          </p:nvSpPr>
          <p:spPr>
            <a:xfrm>
              <a:off x="3536" y="1545"/>
              <a:ext cx="251" cy="283"/>
            </a:xfrm>
            <a:prstGeom prst="chevron">
              <a:avLst>
                <a:gd name="adj" fmla="val 52509"/>
              </a:avLst>
            </a:prstGeom>
            <a:solidFill>
              <a:srgbClr val="208BAF"/>
            </a:solidFill>
            <a:ln w="0">
              <a:noFill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gray">
            <a:xfrm>
              <a:off x="3919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97" name="Oval 10"/>
            <p:cNvSpPr/>
            <p:nvPr/>
          </p:nvSpPr>
          <p:spPr>
            <a:xfrm>
              <a:off x="3919" y="1155"/>
              <a:ext cx="1073" cy="1063"/>
            </a:xfrm>
            <a:prstGeom prst="ellipse">
              <a:avLst/>
            </a:prstGeom>
            <a:solidFill>
              <a:srgbClr val="1AA079"/>
            </a:solidFill>
            <a:ln w="38100">
              <a:noFill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498" name="Oval 13"/>
            <p:cNvSpPr/>
            <p:nvPr/>
          </p:nvSpPr>
          <p:spPr>
            <a:xfrm>
              <a:off x="4039" y="1270"/>
              <a:ext cx="841" cy="832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gray">
            <a:xfrm>
              <a:off x="816" y="1152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00" name="Oval 15"/>
            <p:cNvSpPr/>
            <p:nvPr/>
          </p:nvSpPr>
          <p:spPr>
            <a:xfrm>
              <a:off x="816" y="1152"/>
              <a:ext cx="1073" cy="1063"/>
            </a:xfrm>
            <a:prstGeom prst="ellipse">
              <a:avLst/>
            </a:prstGeom>
            <a:solidFill>
              <a:srgbClr val="1AA079"/>
            </a:solidFill>
            <a:ln w="38100">
              <a:noFill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01" name="Oval 18"/>
            <p:cNvSpPr/>
            <p:nvPr/>
          </p:nvSpPr>
          <p:spPr>
            <a:xfrm>
              <a:off x="933" y="1268"/>
              <a:ext cx="840" cy="832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0502" name="Group 19"/>
            <p:cNvGrpSpPr/>
            <p:nvPr/>
          </p:nvGrpSpPr>
          <p:grpSpPr>
            <a:xfrm>
              <a:off x="946" y="1280"/>
              <a:ext cx="813" cy="805"/>
              <a:chOff x="4166" y="1706"/>
              <a:chExt cx="1252" cy="1252"/>
            </a:xfrm>
          </p:grpSpPr>
          <p:sp>
            <p:nvSpPr>
              <p:cNvPr id="20516" name="Oval 20"/>
              <p:cNvSpPr/>
              <p:nvPr/>
            </p:nvSpPr>
            <p:spPr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17" name="Oval 21"/>
              <p:cNvSpPr/>
              <p:nvPr/>
            </p:nvSpPr>
            <p:spPr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18" name="Oval 22"/>
              <p:cNvSpPr/>
              <p:nvPr/>
            </p:nvSpPr>
            <p:spPr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19" name="Oval 23"/>
              <p:cNvSpPr/>
              <p:nvPr/>
            </p:nvSpPr>
            <p:spPr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" name="Oval 24"/>
            <p:cNvSpPr>
              <a:spLocks noChangeArrowheads="1"/>
            </p:cNvSpPr>
            <p:nvPr/>
          </p:nvSpPr>
          <p:spPr bwMode="gray">
            <a:xfrm>
              <a:off x="2368" y="1155"/>
              <a:ext cx="1073" cy="10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04" name="Oval 25"/>
            <p:cNvSpPr/>
            <p:nvPr/>
          </p:nvSpPr>
          <p:spPr>
            <a:xfrm>
              <a:off x="2368" y="1155"/>
              <a:ext cx="1073" cy="1063"/>
            </a:xfrm>
            <a:prstGeom prst="ellipse">
              <a:avLst/>
            </a:prstGeom>
            <a:solidFill>
              <a:srgbClr val="208BAF"/>
            </a:solidFill>
            <a:ln w="38100">
              <a:noFill/>
            </a:ln>
          </p:spPr>
          <p:txBody>
            <a:bodyPr wrap="none"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0505" name="Oval 28"/>
            <p:cNvSpPr/>
            <p:nvPr/>
          </p:nvSpPr>
          <p:spPr>
            <a:xfrm>
              <a:off x="2484" y="1270"/>
              <a:ext cx="840" cy="832"/>
            </a:xfrm>
            <a:prstGeom prst="ellipse">
              <a:avLst/>
            </a:prstGeom>
            <a:solidFill>
              <a:srgbClr val="333333"/>
            </a:solidFill>
            <a:ln w="38100">
              <a:noFill/>
            </a:ln>
          </p:spPr>
          <p:txBody>
            <a:bodyPr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0506" name="Group 29"/>
            <p:cNvGrpSpPr/>
            <p:nvPr/>
          </p:nvGrpSpPr>
          <p:grpSpPr>
            <a:xfrm>
              <a:off x="2498" y="1280"/>
              <a:ext cx="813" cy="805"/>
              <a:chOff x="4166" y="1706"/>
              <a:chExt cx="1252" cy="1252"/>
            </a:xfrm>
          </p:grpSpPr>
          <p:sp>
            <p:nvSpPr>
              <p:cNvPr id="20512" name="Oval 30"/>
              <p:cNvSpPr/>
              <p:nvPr/>
            </p:nvSpPr>
            <p:spPr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13" name="Oval 31"/>
              <p:cNvSpPr/>
              <p:nvPr/>
            </p:nvSpPr>
            <p:spPr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14" name="Oval 32"/>
              <p:cNvSpPr/>
              <p:nvPr/>
            </p:nvSpPr>
            <p:spPr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15" name="Oval 33"/>
              <p:cNvSpPr/>
              <p:nvPr/>
            </p:nvSpPr>
            <p:spPr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507" name="Group 34"/>
            <p:cNvGrpSpPr/>
            <p:nvPr/>
          </p:nvGrpSpPr>
          <p:grpSpPr>
            <a:xfrm>
              <a:off x="4054" y="1280"/>
              <a:ext cx="814" cy="805"/>
              <a:chOff x="4166" y="1706"/>
              <a:chExt cx="1252" cy="1252"/>
            </a:xfrm>
          </p:grpSpPr>
          <p:sp>
            <p:nvSpPr>
              <p:cNvPr id="20508" name="Oval 35"/>
              <p:cNvSpPr/>
              <p:nvPr/>
            </p:nvSpPr>
            <p:spPr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09" name="Oval 36"/>
              <p:cNvSpPr/>
              <p:nvPr/>
            </p:nvSpPr>
            <p:spPr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10" name="Oval 37"/>
              <p:cNvSpPr/>
              <p:nvPr/>
            </p:nvSpPr>
            <p:spPr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11" name="Oval 38"/>
              <p:cNvSpPr/>
              <p:nvPr/>
            </p:nvSpPr>
            <p:spPr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vert="eaVert"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0483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84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85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86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87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0488" name="矩形 13"/>
          <p:cNvSpPr/>
          <p:nvPr/>
        </p:nvSpPr>
        <p:spPr>
          <a:xfrm>
            <a:off x="6357938" y="421481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89" name="矩形 14"/>
          <p:cNvSpPr/>
          <p:nvPr/>
        </p:nvSpPr>
        <p:spPr>
          <a:xfrm>
            <a:off x="4000500" y="4071938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0490" name="矩形 15"/>
          <p:cNvSpPr/>
          <p:nvPr/>
        </p:nvSpPr>
        <p:spPr>
          <a:xfrm>
            <a:off x="1428750" y="4071938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147888" y="1214438"/>
            <a:ext cx="4895850" cy="4711700"/>
            <a:chOff x="363" y="0"/>
            <a:chExt cx="3084" cy="2968"/>
          </a:xfrm>
        </p:grpSpPr>
        <p:sp>
          <p:nvSpPr>
            <p:cNvPr id="12" name="Line 456"/>
            <p:cNvSpPr>
              <a:spLocks noChangeShapeType="1"/>
            </p:cNvSpPr>
            <p:nvPr/>
          </p:nvSpPr>
          <p:spPr bwMode="auto">
            <a:xfrm>
              <a:off x="1542" y="607"/>
              <a:ext cx="681" cy="1633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Line 457"/>
            <p:cNvSpPr>
              <a:spLocks noChangeShapeType="1"/>
            </p:cNvSpPr>
            <p:nvPr/>
          </p:nvSpPr>
          <p:spPr bwMode="auto">
            <a:xfrm flipH="1">
              <a:off x="1542" y="607"/>
              <a:ext cx="726" cy="1633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Line 458"/>
            <p:cNvSpPr>
              <a:spLocks noChangeShapeType="1"/>
            </p:cNvSpPr>
            <p:nvPr/>
          </p:nvSpPr>
          <p:spPr bwMode="auto">
            <a:xfrm flipH="1">
              <a:off x="1089" y="1061"/>
              <a:ext cx="1632" cy="726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Line 459"/>
            <p:cNvSpPr>
              <a:spLocks noChangeShapeType="1"/>
            </p:cNvSpPr>
            <p:nvPr/>
          </p:nvSpPr>
          <p:spPr bwMode="auto">
            <a:xfrm flipH="1" flipV="1">
              <a:off x="1089" y="1151"/>
              <a:ext cx="1678" cy="59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Oval 460"/>
            <p:cNvSpPr>
              <a:spLocks noChangeArrowheads="1"/>
            </p:cNvSpPr>
            <p:nvPr/>
          </p:nvSpPr>
          <p:spPr bwMode="auto">
            <a:xfrm>
              <a:off x="1179" y="697"/>
              <a:ext cx="1452" cy="1452"/>
            </a:xfrm>
            <a:prstGeom prst="ellipse">
              <a:avLst/>
            </a:prstGeom>
            <a:solidFill>
              <a:srgbClr val="208BAF"/>
            </a:solidFill>
            <a:ln w="9525">
              <a:noFill/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Oval 461"/>
            <p:cNvSpPr>
              <a:spLocks noChangeArrowheads="1"/>
            </p:cNvSpPr>
            <p:nvPr/>
          </p:nvSpPr>
          <p:spPr bwMode="auto">
            <a:xfrm>
              <a:off x="1225" y="743"/>
              <a:ext cx="1360" cy="1360"/>
            </a:xfrm>
            <a:prstGeom prst="ellipse">
              <a:avLst/>
            </a:prstGeom>
            <a:solidFill>
              <a:srgbClr val="1AA079"/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462"/>
            <p:cNvSpPr/>
            <p:nvPr/>
          </p:nvSpPr>
          <p:spPr bwMode="auto">
            <a:xfrm>
              <a:off x="1962" y="63"/>
              <a:ext cx="864" cy="678"/>
            </a:xfrm>
            <a:custGeom>
              <a:avLst/>
              <a:gdLst/>
              <a:ahLst/>
              <a:cxnLst>
                <a:cxn ang="0">
                  <a:pos x="864" y="357"/>
                </a:cxn>
                <a:cxn ang="0">
                  <a:pos x="864" y="357"/>
                </a:cxn>
                <a:cxn ang="0">
                  <a:pos x="817" y="317"/>
                </a:cxn>
                <a:cxn ang="0">
                  <a:pos x="770" y="277"/>
                </a:cxn>
                <a:cxn ang="0">
                  <a:pos x="720" y="240"/>
                </a:cxn>
                <a:cxn ang="0">
                  <a:pos x="670" y="207"/>
                </a:cxn>
                <a:cxn ang="0">
                  <a:pos x="617" y="177"/>
                </a:cxn>
                <a:cxn ang="0">
                  <a:pos x="567" y="147"/>
                </a:cxn>
                <a:cxn ang="0">
                  <a:pos x="510" y="124"/>
                </a:cxn>
                <a:cxn ang="0">
                  <a:pos x="457" y="97"/>
                </a:cxn>
                <a:cxn ang="0">
                  <a:pos x="400" y="77"/>
                </a:cxn>
                <a:cxn ang="0">
                  <a:pos x="347" y="60"/>
                </a:cxn>
                <a:cxn ang="0">
                  <a:pos x="290" y="43"/>
                </a:cxn>
                <a:cxn ang="0">
                  <a:pos x="233" y="30"/>
                </a:cxn>
                <a:cxn ang="0">
                  <a:pos x="173" y="17"/>
                </a:cxn>
                <a:cxn ang="0">
                  <a:pos x="116" y="10"/>
                </a:cxn>
                <a:cxn ang="0">
                  <a:pos x="56" y="3"/>
                </a:cxn>
                <a:cxn ang="0">
                  <a:pos x="0" y="0"/>
                </a:cxn>
                <a:cxn ang="0">
                  <a:pos x="0" y="454"/>
                </a:cxn>
                <a:cxn ang="0">
                  <a:pos x="73" y="461"/>
                </a:cxn>
                <a:cxn ang="0">
                  <a:pos x="146" y="474"/>
                </a:cxn>
                <a:cxn ang="0">
                  <a:pos x="217" y="494"/>
                </a:cxn>
                <a:cxn ang="0">
                  <a:pos x="287" y="521"/>
                </a:cxn>
                <a:cxn ang="0">
                  <a:pos x="353" y="551"/>
                </a:cxn>
                <a:cxn ang="0">
                  <a:pos x="420" y="588"/>
                </a:cxn>
                <a:cxn ang="0">
                  <a:pos x="483" y="631"/>
                </a:cxn>
                <a:cxn ang="0">
                  <a:pos x="543" y="678"/>
                </a:cxn>
                <a:cxn ang="0">
                  <a:pos x="864" y="357"/>
                </a:cxn>
              </a:cxnLst>
              <a:rect l="0" t="0" r="r" b="b"/>
              <a:pathLst>
                <a:path w="864" h="678">
                  <a:moveTo>
                    <a:pt x="864" y="357"/>
                  </a:moveTo>
                  <a:lnTo>
                    <a:pt x="864" y="357"/>
                  </a:lnTo>
                  <a:lnTo>
                    <a:pt x="817" y="317"/>
                  </a:lnTo>
                  <a:lnTo>
                    <a:pt x="770" y="277"/>
                  </a:lnTo>
                  <a:lnTo>
                    <a:pt x="720" y="240"/>
                  </a:lnTo>
                  <a:lnTo>
                    <a:pt x="670" y="207"/>
                  </a:lnTo>
                  <a:lnTo>
                    <a:pt x="617" y="177"/>
                  </a:lnTo>
                  <a:lnTo>
                    <a:pt x="567" y="147"/>
                  </a:lnTo>
                  <a:lnTo>
                    <a:pt x="510" y="124"/>
                  </a:lnTo>
                  <a:lnTo>
                    <a:pt x="457" y="97"/>
                  </a:lnTo>
                  <a:lnTo>
                    <a:pt x="400" y="77"/>
                  </a:lnTo>
                  <a:lnTo>
                    <a:pt x="347" y="60"/>
                  </a:lnTo>
                  <a:lnTo>
                    <a:pt x="290" y="43"/>
                  </a:lnTo>
                  <a:lnTo>
                    <a:pt x="233" y="30"/>
                  </a:lnTo>
                  <a:lnTo>
                    <a:pt x="173" y="17"/>
                  </a:lnTo>
                  <a:lnTo>
                    <a:pt x="116" y="10"/>
                  </a:lnTo>
                  <a:lnTo>
                    <a:pt x="56" y="3"/>
                  </a:lnTo>
                  <a:lnTo>
                    <a:pt x="0" y="0"/>
                  </a:lnTo>
                  <a:lnTo>
                    <a:pt x="0" y="454"/>
                  </a:lnTo>
                  <a:lnTo>
                    <a:pt x="73" y="461"/>
                  </a:lnTo>
                  <a:lnTo>
                    <a:pt x="146" y="474"/>
                  </a:lnTo>
                  <a:lnTo>
                    <a:pt x="217" y="494"/>
                  </a:lnTo>
                  <a:lnTo>
                    <a:pt x="287" y="521"/>
                  </a:lnTo>
                  <a:lnTo>
                    <a:pt x="353" y="551"/>
                  </a:lnTo>
                  <a:lnTo>
                    <a:pt x="420" y="588"/>
                  </a:lnTo>
                  <a:lnTo>
                    <a:pt x="483" y="631"/>
                  </a:lnTo>
                  <a:lnTo>
                    <a:pt x="543" y="678"/>
                  </a:lnTo>
                  <a:lnTo>
                    <a:pt x="864" y="357"/>
                  </a:lnTo>
                  <a:close/>
                </a:path>
              </a:pathLst>
            </a:custGeom>
            <a:solidFill>
              <a:srgbClr val="1AA079"/>
            </a:solidFill>
            <a:ln w="9525">
              <a:noFill/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463"/>
            <p:cNvSpPr/>
            <p:nvPr/>
          </p:nvSpPr>
          <p:spPr bwMode="auto">
            <a:xfrm>
              <a:off x="2586" y="500"/>
              <a:ext cx="680" cy="865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321"/>
                </a:cxn>
                <a:cxn ang="0">
                  <a:pos x="50" y="384"/>
                </a:cxn>
                <a:cxn ang="0">
                  <a:pos x="90" y="444"/>
                </a:cxn>
                <a:cxn ang="0">
                  <a:pos x="130" y="511"/>
                </a:cxn>
                <a:cxn ang="0">
                  <a:pos x="160" y="581"/>
                </a:cxn>
                <a:cxn ang="0">
                  <a:pos x="183" y="651"/>
                </a:cxn>
                <a:cxn ang="0">
                  <a:pos x="203" y="722"/>
                </a:cxn>
                <a:cxn ang="0">
                  <a:pos x="216" y="795"/>
                </a:cxn>
                <a:cxn ang="0">
                  <a:pos x="223" y="865"/>
                </a:cxn>
                <a:cxn ang="0">
                  <a:pos x="680" y="865"/>
                </a:cxn>
                <a:cxn ang="0">
                  <a:pos x="677" y="808"/>
                </a:cxn>
                <a:cxn ang="0">
                  <a:pos x="670" y="752"/>
                </a:cxn>
                <a:cxn ang="0">
                  <a:pos x="660" y="691"/>
                </a:cxn>
                <a:cxn ang="0">
                  <a:pos x="650" y="635"/>
                </a:cxn>
                <a:cxn ang="0">
                  <a:pos x="637" y="578"/>
                </a:cxn>
                <a:cxn ang="0">
                  <a:pos x="620" y="521"/>
                </a:cxn>
                <a:cxn ang="0">
                  <a:pos x="600" y="464"/>
                </a:cxn>
                <a:cxn ang="0">
                  <a:pos x="580" y="408"/>
                </a:cxn>
                <a:cxn ang="0">
                  <a:pos x="557" y="354"/>
                </a:cxn>
                <a:cxn ang="0">
                  <a:pos x="530" y="301"/>
                </a:cxn>
                <a:cxn ang="0">
                  <a:pos x="500" y="247"/>
                </a:cxn>
                <a:cxn ang="0">
                  <a:pos x="470" y="197"/>
                </a:cxn>
                <a:cxn ang="0">
                  <a:pos x="436" y="144"/>
                </a:cxn>
                <a:cxn ang="0">
                  <a:pos x="400" y="97"/>
                </a:cxn>
                <a:cxn ang="0">
                  <a:pos x="363" y="47"/>
                </a:cxn>
                <a:cxn ang="0">
                  <a:pos x="320" y="0"/>
                </a:cxn>
                <a:cxn ang="0">
                  <a:pos x="0" y="321"/>
                </a:cxn>
              </a:cxnLst>
              <a:rect l="0" t="0" r="r" b="b"/>
              <a:pathLst>
                <a:path w="680" h="865">
                  <a:moveTo>
                    <a:pt x="0" y="321"/>
                  </a:moveTo>
                  <a:lnTo>
                    <a:pt x="0" y="321"/>
                  </a:lnTo>
                  <a:lnTo>
                    <a:pt x="50" y="384"/>
                  </a:lnTo>
                  <a:lnTo>
                    <a:pt x="90" y="444"/>
                  </a:lnTo>
                  <a:lnTo>
                    <a:pt x="130" y="511"/>
                  </a:lnTo>
                  <a:lnTo>
                    <a:pt x="160" y="581"/>
                  </a:lnTo>
                  <a:lnTo>
                    <a:pt x="183" y="651"/>
                  </a:lnTo>
                  <a:lnTo>
                    <a:pt x="203" y="722"/>
                  </a:lnTo>
                  <a:lnTo>
                    <a:pt x="216" y="795"/>
                  </a:lnTo>
                  <a:lnTo>
                    <a:pt x="223" y="865"/>
                  </a:lnTo>
                  <a:lnTo>
                    <a:pt x="680" y="865"/>
                  </a:lnTo>
                  <a:lnTo>
                    <a:pt x="677" y="808"/>
                  </a:lnTo>
                  <a:lnTo>
                    <a:pt x="670" y="752"/>
                  </a:lnTo>
                  <a:lnTo>
                    <a:pt x="660" y="691"/>
                  </a:lnTo>
                  <a:lnTo>
                    <a:pt x="650" y="635"/>
                  </a:lnTo>
                  <a:lnTo>
                    <a:pt x="637" y="578"/>
                  </a:lnTo>
                  <a:lnTo>
                    <a:pt x="620" y="521"/>
                  </a:lnTo>
                  <a:lnTo>
                    <a:pt x="600" y="464"/>
                  </a:lnTo>
                  <a:lnTo>
                    <a:pt x="580" y="408"/>
                  </a:lnTo>
                  <a:lnTo>
                    <a:pt x="557" y="354"/>
                  </a:lnTo>
                  <a:lnTo>
                    <a:pt x="530" y="301"/>
                  </a:lnTo>
                  <a:lnTo>
                    <a:pt x="500" y="247"/>
                  </a:lnTo>
                  <a:lnTo>
                    <a:pt x="470" y="197"/>
                  </a:lnTo>
                  <a:lnTo>
                    <a:pt x="436" y="144"/>
                  </a:lnTo>
                  <a:lnTo>
                    <a:pt x="400" y="97"/>
                  </a:lnTo>
                  <a:lnTo>
                    <a:pt x="363" y="47"/>
                  </a:lnTo>
                  <a:lnTo>
                    <a:pt x="320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208BAF"/>
            </a:solidFill>
            <a:ln w="9525">
              <a:noFill/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464"/>
            <p:cNvSpPr/>
            <p:nvPr/>
          </p:nvSpPr>
          <p:spPr bwMode="auto">
            <a:xfrm>
              <a:off x="2586" y="1479"/>
              <a:ext cx="680" cy="868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23" y="0"/>
                </a:cxn>
                <a:cxn ang="0">
                  <a:pos x="216" y="73"/>
                </a:cxn>
                <a:cxn ang="0">
                  <a:pos x="203" y="146"/>
                </a:cxn>
                <a:cxn ang="0">
                  <a:pos x="183" y="217"/>
                </a:cxn>
                <a:cxn ang="0">
                  <a:pos x="160" y="287"/>
                </a:cxn>
                <a:cxn ang="0">
                  <a:pos x="130" y="357"/>
                </a:cxn>
                <a:cxn ang="0">
                  <a:pos x="90" y="420"/>
                </a:cxn>
                <a:cxn ang="0">
                  <a:pos x="50" y="484"/>
                </a:cxn>
                <a:cxn ang="0">
                  <a:pos x="0" y="544"/>
                </a:cxn>
                <a:cxn ang="0">
                  <a:pos x="320" y="868"/>
                </a:cxn>
                <a:cxn ang="0">
                  <a:pos x="363" y="821"/>
                </a:cxn>
                <a:cxn ang="0">
                  <a:pos x="400" y="771"/>
                </a:cxn>
                <a:cxn ang="0">
                  <a:pos x="436" y="724"/>
                </a:cxn>
                <a:cxn ang="0">
                  <a:pos x="470" y="671"/>
                </a:cxn>
                <a:cxn ang="0">
                  <a:pos x="500" y="621"/>
                </a:cxn>
                <a:cxn ang="0">
                  <a:pos x="530" y="567"/>
                </a:cxn>
                <a:cxn ang="0">
                  <a:pos x="557" y="514"/>
                </a:cxn>
                <a:cxn ang="0">
                  <a:pos x="580" y="460"/>
                </a:cxn>
                <a:cxn ang="0">
                  <a:pos x="600" y="404"/>
                </a:cxn>
                <a:cxn ang="0">
                  <a:pos x="620" y="347"/>
                </a:cxn>
                <a:cxn ang="0">
                  <a:pos x="637" y="290"/>
                </a:cxn>
                <a:cxn ang="0">
                  <a:pos x="650" y="233"/>
                </a:cxn>
                <a:cxn ang="0">
                  <a:pos x="660" y="177"/>
                </a:cxn>
                <a:cxn ang="0">
                  <a:pos x="670" y="116"/>
                </a:cxn>
                <a:cxn ang="0">
                  <a:pos x="677" y="60"/>
                </a:cxn>
                <a:cxn ang="0">
                  <a:pos x="680" y="0"/>
                </a:cxn>
                <a:cxn ang="0">
                  <a:pos x="223" y="0"/>
                </a:cxn>
              </a:cxnLst>
              <a:rect l="0" t="0" r="r" b="b"/>
              <a:pathLst>
                <a:path w="680" h="868">
                  <a:moveTo>
                    <a:pt x="223" y="0"/>
                  </a:moveTo>
                  <a:lnTo>
                    <a:pt x="223" y="0"/>
                  </a:lnTo>
                  <a:lnTo>
                    <a:pt x="216" y="73"/>
                  </a:lnTo>
                  <a:lnTo>
                    <a:pt x="203" y="146"/>
                  </a:lnTo>
                  <a:lnTo>
                    <a:pt x="183" y="217"/>
                  </a:lnTo>
                  <a:lnTo>
                    <a:pt x="160" y="287"/>
                  </a:lnTo>
                  <a:lnTo>
                    <a:pt x="130" y="357"/>
                  </a:lnTo>
                  <a:lnTo>
                    <a:pt x="90" y="420"/>
                  </a:lnTo>
                  <a:lnTo>
                    <a:pt x="50" y="484"/>
                  </a:lnTo>
                  <a:lnTo>
                    <a:pt x="0" y="544"/>
                  </a:lnTo>
                  <a:lnTo>
                    <a:pt x="320" y="868"/>
                  </a:lnTo>
                  <a:lnTo>
                    <a:pt x="363" y="821"/>
                  </a:lnTo>
                  <a:lnTo>
                    <a:pt x="400" y="771"/>
                  </a:lnTo>
                  <a:lnTo>
                    <a:pt x="436" y="724"/>
                  </a:lnTo>
                  <a:lnTo>
                    <a:pt x="470" y="671"/>
                  </a:lnTo>
                  <a:lnTo>
                    <a:pt x="500" y="621"/>
                  </a:lnTo>
                  <a:lnTo>
                    <a:pt x="530" y="567"/>
                  </a:lnTo>
                  <a:lnTo>
                    <a:pt x="557" y="514"/>
                  </a:lnTo>
                  <a:lnTo>
                    <a:pt x="580" y="460"/>
                  </a:lnTo>
                  <a:lnTo>
                    <a:pt x="600" y="404"/>
                  </a:lnTo>
                  <a:lnTo>
                    <a:pt x="620" y="347"/>
                  </a:lnTo>
                  <a:lnTo>
                    <a:pt x="637" y="290"/>
                  </a:lnTo>
                  <a:lnTo>
                    <a:pt x="650" y="233"/>
                  </a:lnTo>
                  <a:lnTo>
                    <a:pt x="660" y="177"/>
                  </a:lnTo>
                  <a:lnTo>
                    <a:pt x="670" y="116"/>
                  </a:lnTo>
                  <a:lnTo>
                    <a:pt x="677" y="60"/>
                  </a:lnTo>
                  <a:lnTo>
                    <a:pt x="680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1AA079"/>
            </a:solidFill>
            <a:ln w="9525">
              <a:noFill/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465"/>
            <p:cNvSpPr/>
            <p:nvPr/>
          </p:nvSpPr>
          <p:spPr bwMode="auto">
            <a:xfrm>
              <a:off x="1962" y="2106"/>
              <a:ext cx="864" cy="678"/>
            </a:xfrm>
            <a:custGeom>
              <a:avLst/>
              <a:gdLst/>
              <a:ahLst/>
              <a:cxnLst>
                <a:cxn ang="0">
                  <a:pos x="543" y="0"/>
                </a:cxn>
                <a:cxn ang="0">
                  <a:pos x="543" y="0"/>
                </a:cxn>
                <a:cxn ang="0">
                  <a:pos x="483" y="47"/>
                </a:cxn>
                <a:cxn ang="0">
                  <a:pos x="420" y="90"/>
                </a:cxn>
                <a:cxn ang="0">
                  <a:pos x="353" y="127"/>
                </a:cxn>
                <a:cxn ang="0">
                  <a:pos x="287" y="157"/>
                </a:cxn>
                <a:cxn ang="0">
                  <a:pos x="217" y="184"/>
                </a:cxn>
                <a:cxn ang="0">
                  <a:pos x="146" y="204"/>
                </a:cxn>
                <a:cxn ang="0">
                  <a:pos x="73" y="217"/>
                </a:cxn>
                <a:cxn ang="0">
                  <a:pos x="0" y="224"/>
                </a:cxn>
                <a:cxn ang="0">
                  <a:pos x="0" y="678"/>
                </a:cxn>
                <a:cxn ang="0">
                  <a:pos x="56" y="675"/>
                </a:cxn>
                <a:cxn ang="0">
                  <a:pos x="116" y="668"/>
                </a:cxn>
                <a:cxn ang="0">
                  <a:pos x="173" y="661"/>
                </a:cxn>
                <a:cxn ang="0">
                  <a:pos x="233" y="648"/>
                </a:cxn>
                <a:cxn ang="0">
                  <a:pos x="290" y="635"/>
                </a:cxn>
                <a:cxn ang="0">
                  <a:pos x="347" y="618"/>
                </a:cxn>
                <a:cxn ang="0">
                  <a:pos x="400" y="601"/>
                </a:cxn>
                <a:cxn ang="0">
                  <a:pos x="457" y="581"/>
                </a:cxn>
                <a:cxn ang="0">
                  <a:pos x="510" y="554"/>
                </a:cxn>
                <a:cxn ang="0">
                  <a:pos x="567" y="531"/>
                </a:cxn>
                <a:cxn ang="0">
                  <a:pos x="617" y="501"/>
                </a:cxn>
                <a:cxn ang="0">
                  <a:pos x="670" y="471"/>
                </a:cxn>
                <a:cxn ang="0">
                  <a:pos x="720" y="438"/>
                </a:cxn>
                <a:cxn ang="0">
                  <a:pos x="770" y="401"/>
                </a:cxn>
                <a:cxn ang="0">
                  <a:pos x="817" y="361"/>
                </a:cxn>
                <a:cxn ang="0">
                  <a:pos x="864" y="321"/>
                </a:cxn>
                <a:cxn ang="0">
                  <a:pos x="543" y="0"/>
                </a:cxn>
              </a:cxnLst>
              <a:rect l="0" t="0" r="r" b="b"/>
              <a:pathLst>
                <a:path w="864" h="678">
                  <a:moveTo>
                    <a:pt x="543" y="0"/>
                  </a:moveTo>
                  <a:lnTo>
                    <a:pt x="543" y="0"/>
                  </a:lnTo>
                  <a:lnTo>
                    <a:pt x="483" y="47"/>
                  </a:lnTo>
                  <a:lnTo>
                    <a:pt x="420" y="90"/>
                  </a:lnTo>
                  <a:lnTo>
                    <a:pt x="353" y="127"/>
                  </a:lnTo>
                  <a:lnTo>
                    <a:pt x="287" y="157"/>
                  </a:lnTo>
                  <a:lnTo>
                    <a:pt x="217" y="184"/>
                  </a:lnTo>
                  <a:lnTo>
                    <a:pt x="146" y="204"/>
                  </a:lnTo>
                  <a:lnTo>
                    <a:pt x="73" y="217"/>
                  </a:lnTo>
                  <a:lnTo>
                    <a:pt x="0" y="224"/>
                  </a:lnTo>
                  <a:lnTo>
                    <a:pt x="0" y="678"/>
                  </a:lnTo>
                  <a:lnTo>
                    <a:pt x="56" y="675"/>
                  </a:lnTo>
                  <a:lnTo>
                    <a:pt x="116" y="668"/>
                  </a:lnTo>
                  <a:lnTo>
                    <a:pt x="173" y="661"/>
                  </a:lnTo>
                  <a:lnTo>
                    <a:pt x="233" y="648"/>
                  </a:lnTo>
                  <a:lnTo>
                    <a:pt x="290" y="635"/>
                  </a:lnTo>
                  <a:lnTo>
                    <a:pt x="347" y="618"/>
                  </a:lnTo>
                  <a:lnTo>
                    <a:pt x="400" y="601"/>
                  </a:lnTo>
                  <a:lnTo>
                    <a:pt x="457" y="581"/>
                  </a:lnTo>
                  <a:lnTo>
                    <a:pt x="510" y="554"/>
                  </a:lnTo>
                  <a:lnTo>
                    <a:pt x="567" y="531"/>
                  </a:lnTo>
                  <a:lnTo>
                    <a:pt x="617" y="501"/>
                  </a:lnTo>
                  <a:lnTo>
                    <a:pt x="670" y="471"/>
                  </a:lnTo>
                  <a:lnTo>
                    <a:pt x="720" y="438"/>
                  </a:lnTo>
                  <a:lnTo>
                    <a:pt x="770" y="401"/>
                  </a:lnTo>
                  <a:lnTo>
                    <a:pt x="817" y="361"/>
                  </a:lnTo>
                  <a:lnTo>
                    <a:pt x="864" y="321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208BAF"/>
            </a:solidFill>
            <a:ln w="9525">
              <a:noFill/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466"/>
            <p:cNvSpPr/>
            <p:nvPr/>
          </p:nvSpPr>
          <p:spPr bwMode="auto">
            <a:xfrm>
              <a:off x="984" y="2106"/>
              <a:ext cx="864" cy="678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0" y="321"/>
                </a:cxn>
                <a:cxn ang="0">
                  <a:pos x="47" y="361"/>
                </a:cxn>
                <a:cxn ang="0">
                  <a:pos x="94" y="401"/>
                </a:cxn>
                <a:cxn ang="0">
                  <a:pos x="144" y="438"/>
                </a:cxn>
                <a:cxn ang="0">
                  <a:pos x="194" y="471"/>
                </a:cxn>
                <a:cxn ang="0">
                  <a:pos x="244" y="501"/>
                </a:cxn>
                <a:cxn ang="0">
                  <a:pos x="297" y="531"/>
                </a:cxn>
                <a:cxn ang="0">
                  <a:pos x="351" y="554"/>
                </a:cxn>
                <a:cxn ang="0">
                  <a:pos x="407" y="581"/>
                </a:cxn>
                <a:cxn ang="0">
                  <a:pos x="461" y="601"/>
                </a:cxn>
                <a:cxn ang="0">
                  <a:pos x="517" y="618"/>
                </a:cxn>
                <a:cxn ang="0">
                  <a:pos x="574" y="635"/>
                </a:cxn>
                <a:cxn ang="0">
                  <a:pos x="631" y="648"/>
                </a:cxn>
                <a:cxn ang="0">
                  <a:pos x="691" y="661"/>
                </a:cxn>
                <a:cxn ang="0">
                  <a:pos x="748" y="668"/>
                </a:cxn>
                <a:cxn ang="0">
                  <a:pos x="804" y="675"/>
                </a:cxn>
                <a:cxn ang="0">
                  <a:pos x="864" y="678"/>
                </a:cxn>
                <a:cxn ang="0">
                  <a:pos x="864" y="224"/>
                </a:cxn>
                <a:cxn ang="0">
                  <a:pos x="791" y="217"/>
                </a:cxn>
                <a:cxn ang="0">
                  <a:pos x="718" y="204"/>
                </a:cxn>
                <a:cxn ang="0">
                  <a:pos x="647" y="184"/>
                </a:cxn>
                <a:cxn ang="0">
                  <a:pos x="577" y="157"/>
                </a:cxn>
                <a:cxn ang="0">
                  <a:pos x="511" y="127"/>
                </a:cxn>
                <a:cxn ang="0">
                  <a:pos x="444" y="90"/>
                </a:cxn>
                <a:cxn ang="0">
                  <a:pos x="381" y="47"/>
                </a:cxn>
                <a:cxn ang="0">
                  <a:pos x="321" y="0"/>
                </a:cxn>
                <a:cxn ang="0">
                  <a:pos x="0" y="321"/>
                </a:cxn>
              </a:cxnLst>
              <a:rect l="0" t="0" r="r" b="b"/>
              <a:pathLst>
                <a:path w="864" h="678">
                  <a:moveTo>
                    <a:pt x="0" y="321"/>
                  </a:moveTo>
                  <a:lnTo>
                    <a:pt x="0" y="321"/>
                  </a:lnTo>
                  <a:lnTo>
                    <a:pt x="47" y="361"/>
                  </a:lnTo>
                  <a:lnTo>
                    <a:pt x="94" y="401"/>
                  </a:lnTo>
                  <a:lnTo>
                    <a:pt x="144" y="438"/>
                  </a:lnTo>
                  <a:lnTo>
                    <a:pt x="194" y="471"/>
                  </a:lnTo>
                  <a:lnTo>
                    <a:pt x="244" y="501"/>
                  </a:lnTo>
                  <a:lnTo>
                    <a:pt x="297" y="531"/>
                  </a:lnTo>
                  <a:lnTo>
                    <a:pt x="351" y="554"/>
                  </a:lnTo>
                  <a:lnTo>
                    <a:pt x="407" y="581"/>
                  </a:lnTo>
                  <a:lnTo>
                    <a:pt x="461" y="601"/>
                  </a:lnTo>
                  <a:lnTo>
                    <a:pt x="517" y="618"/>
                  </a:lnTo>
                  <a:lnTo>
                    <a:pt x="574" y="635"/>
                  </a:lnTo>
                  <a:lnTo>
                    <a:pt x="631" y="648"/>
                  </a:lnTo>
                  <a:lnTo>
                    <a:pt x="691" y="661"/>
                  </a:lnTo>
                  <a:lnTo>
                    <a:pt x="748" y="668"/>
                  </a:lnTo>
                  <a:lnTo>
                    <a:pt x="804" y="675"/>
                  </a:lnTo>
                  <a:lnTo>
                    <a:pt x="864" y="678"/>
                  </a:lnTo>
                  <a:lnTo>
                    <a:pt x="864" y="224"/>
                  </a:lnTo>
                  <a:lnTo>
                    <a:pt x="791" y="217"/>
                  </a:lnTo>
                  <a:lnTo>
                    <a:pt x="718" y="204"/>
                  </a:lnTo>
                  <a:lnTo>
                    <a:pt x="647" y="184"/>
                  </a:lnTo>
                  <a:lnTo>
                    <a:pt x="577" y="157"/>
                  </a:lnTo>
                  <a:lnTo>
                    <a:pt x="511" y="127"/>
                  </a:lnTo>
                  <a:lnTo>
                    <a:pt x="444" y="90"/>
                  </a:lnTo>
                  <a:lnTo>
                    <a:pt x="381" y="47"/>
                  </a:lnTo>
                  <a:lnTo>
                    <a:pt x="321" y="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1AA079"/>
            </a:solidFill>
            <a:ln w="9525">
              <a:noFill/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467"/>
            <p:cNvSpPr/>
            <p:nvPr/>
          </p:nvSpPr>
          <p:spPr bwMode="auto">
            <a:xfrm>
              <a:off x="544" y="1479"/>
              <a:ext cx="681" cy="868"/>
            </a:xfrm>
            <a:custGeom>
              <a:avLst/>
              <a:gdLst/>
              <a:ahLst/>
              <a:cxnLst>
                <a:cxn ang="0">
                  <a:pos x="454" y="0"/>
                </a:cxn>
                <a:cxn ang="0">
                  <a:pos x="0" y="0"/>
                </a:cxn>
                <a:cxn ang="0">
                  <a:pos x="3" y="60"/>
                </a:cxn>
                <a:cxn ang="0">
                  <a:pos x="10" y="116"/>
                </a:cxn>
                <a:cxn ang="0">
                  <a:pos x="20" y="177"/>
                </a:cxn>
                <a:cxn ang="0">
                  <a:pos x="30" y="233"/>
                </a:cxn>
                <a:cxn ang="0">
                  <a:pos x="43" y="290"/>
                </a:cxn>
                <a:cxn ang="0">
                  <a:pos x="60" y="347"/>
                </a:cxn>
                <a:cxn ang="0">
                  <a:pos x="80" y="404"/>
                </a:cxn>
                <a:cxn ang="0">
                  <a:pos x="100" y="460"/>
                </a:cxn>
                <a:cxn ang="0">
                  <a:pos x="123" y="514"/>
                </a:cxn>
                <a:cxn ang="0">
                  <a:pos x="150" y="567"/>
                </a:cxn>
                <a:cxn ang="0">
                  <a:pos x="177" y="621"/>
                </a:cxn>
                <a:cxn ang="0">
                  <a:pos x="210" y="671"/>
                </a:cxn>
                <a:cxn ang="0">
                  <a:pos x="244" y="724"/>
                </a:cxn>
                <a:cxn ang="0">
                  <a:pos x="280" y="771"/>
                </a:cxn>
                <a:cxn ang="0">
                  <a:pos x="317" y="821"/>
                </a:cxn>
                <a:cxn ang="0">
                  <a:pos x="360" y="868"/>
                </a:cxn>
                <a:cxn ang="0">
                  <a:pos x="681" y="544"/>
                </a:cxn>
                <a:cxn ang="0">
                  <a:pos x="630" y="484"/>
                </a:cxn>
                <a:cxn ang="0">
                  <a:pos x="587" y="420"/>
                </a:cxn>
                <a:cxn ang="0">
                  <a:pos x="550" y="357"/>
                </a:cxn>
                <a:cxn ang="0">
                  <a:pos x="520" y="287"/>
                </a:cxn>
                <a:cxn ang="0">
                  <a:pos x="494" y="217"/>
                </a:cxn>
                <a:cxn ang="0">
                  <a:pos x="477" y="146"/>
                </a:cxn>
                <a:cxn ang="0">
                  <a:pos x="464" y="73"/>
                </a:cxn>
                <a:cxn ang="0">
                  <a:pos x="454" y="0"/>
                </a:cxn>
              </a:cxnLst>
              <a:rect l="0" t="0" r="r" b="b"/>
              <a:pathLst>
                <a:path w="681" h="868">
                  <a:moveTo>
                    <a:pt x="454" y="0"/>
                  </a:moveTo>
                  <a:lnTo>
                    <a:pt x="0" y="0"/>
                  </a:lnTo>
                  <a:lnTo>
                    <a:pt x="3" y="60"/>
                  </a:lnTo>
                  <a:lnTo>
                    <a:pt x="10" y="116"/>
                  </a:lnTo>
                  <a:lnTo>
                    <a:pt x="20" y="177"/>
                  </a:lnTo>
                  <a:lnTo>
                    <a:pt x="30" y="233"/>
                  </a:lnTo>
                  <a:lnTo>
                    <a:pt x="43" y="290"/>
                  </a:lnTo>
                  <a:lnTo>
                    <a:pt x="60" y="347"/>
                  </a:lnTo>
                  <a:lnTo>
                    <a:pt x="80" y="404"/>
                  </a:lnTo>
                  <a:lnTo>
                    <a:pt x="100" y="460"/>
                  </a:lnTo>
                  <a:lnTo>
                    <a:pt x="123" y="514"/>
                  </a:lnTo>
                  <a:lnTo>
                    <a:pt x="150" y="567"/>
                  </a:lnTo>
                  <a:lnTo>
                    <a:pt x="177" y="621"/>
                  </a:lnTo>
                  <a:lnTo>
                    <a:pt x="210" y="671"/>
                  </a:lnTo>
                  <a:lnTo>
                    <a:pt x="244" y="724"/>
                  </a:lnTo>
                  <a:lnTo>
                    <a:pt x="280" y="771"/>
                  </a:lnTo>
                  <a:lnTo>
                    <a:pt x="317" y="821"/>
                  </a:lnTo>
                  <a:lnTo>
                    <a:pt x="360" y="868"/>
                  </a:lnTo>
                  <a:lnTo>
                    <a:pt x="681" y="544"/>
                  </a:lnTo>
                  <a:lnTo>
                    <a:pt x="630" y="484"/>
                  </a:lnTo>
                  <a:lnTo>
                    <a:pt x="587" y="420"/>
                  </a:lnTo>
                  <a:lnTo>
                    <a:pt x="550" y="357"/>
                  </a:lnTo>
                  <a:lnTo>
                    <a:pt x="520" y="287"/>
                  </a:lnTo>
                  <a:lnTo>
                    <a:pt x="494" y="217"/>
                  </a:lnTo>
                  <a:lnTo>
                    <a:pt x="477" y="146"/>
                  </a:lnTo>
                  <a:lnTo>
                    <a:pt x="464" y="73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rgbClr val="208BAF"/>
            </a:solidFill>
            <a:ln w="9525">
              <a:noFill/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468"/>
            <p:cNvSpPr/>
            <p:nvPr/>
          </p:nvSpPr>
          <p:spPr bwMode="auto">
            <a:xfrm>
              <a:off x="544" y="500"/>
              <a:ext cx="681" cy="865"/>
            </a:xfrm>
            <a:custGeom>
              <a:avLst/>
              <a:gdLst/>
              <a:ahLst/>
              <a:cxnLst>
                <a:cxn ang="0">
                  <a:pos x="454" y="865"/>
                </a:cxn>
                <a:cxn ang="0">
                  <a:pos x="454" y="865"/>
                </a:cxn>
                <a:cxn ang="0">
                  <a:pos x="464" y="795"/>
                </a:cxn>
                <a:cxn ang="0">
                  <a:pos x="477" y="722"/>
                </a:cxn>
                <a:cxn ang="0">
                  <a:pos x="494" y="651"/>
                </a:cxn>
                <a:cxn ang="0">
                  <a:pos x="520" y="581"/>
                </a:cxn>
                <a:cxn ang="0">
                  <a:pos x="550" y="511"/>
                </a:cxn>
                <a:cxn ang="0">
                  <a:pos x="587" y="444"/>
                </a:cxn>
                <a:cxn ang="0">
                  <a:pos x="630" y="384"/>
                </a:cxn>
                <a:cxn ang="0">
                  <a:pos x="681" y="321"/>
                </a:cxn>
                <a:cxn ang="0">
                  <a:pos x="360" y="0"/>
                </a:cxn>
                <a:cxn ang="0">
                  <a:pos x="317" y="47"/>
                </a:cxn>
                <a:cxn ang="0">
                  <a:pos x="280" y="97"/>
                </a:cxn>
                <a:cxn ang="0">
                  <a:pos x="244" y="144"/>
                </a:cxn>
                <a:cxn ang="0">
                  <a:pos x="210" y="197"/>
                </a:cxn>
                <a:cxn ang="0">
                  <a:pos x="177" y="247"/>
                </a:cxn>
                <a:cxn ang="0">
                  <a:pos x="150" y="301"/>
                </a:cxn>
                <a:cxn ang="0">
                  <a:pos x="123" y="354"/>
                </a:cxn>
                <a:cxn ang="0">
                  <a:pos x="100" y="408"/>
                </a:cxn>
                <a:cxn ang="0">
                  <a:pos x="80" y="464"/>
                </a:cxn>
                <a:cxn ang="0">
                  <a:pos x="60" y="521"/>
                </a:cxn>
                <a:cxn ang="0">
                  <a:pos x="43" y="578"/>
                </a:cxn>
                <a:cxn ang="0">
                  <a:pos x="30" y="635"/>
                </a:cxn>
                <a:cxn ang="0">
                  <a:pos x="20" y="691"/>
                </a:cxn>
                <a:cxn ang="0">
                  <a:pos x="10" y="752"/>
                </a:cxn>
                <a:cxn ang="0">
                  <a:pos x="3" y="808"/>
                </a:cxn>
                <a:cxn ang="0">
                  <a:pos x="0" y="865"/>
                </a:cxn>
                <a:cxn ang="0">
                  <a:pos x="454" y="865"/>
                </a:cxn>
              </a:cxnLst>
              <a:rect l="0" t="0" r="r" b="b"/>
              <a:pathLst>
                <a:path w="681" h="865">
                  <a:moveTo>
                    <a:pt x="454" y="865"/>
                  </a:moveTo>
                  <a:lnTo>
                    <a:pt x="454" y="865"/>
                  </a:lnTo>
                  <a:lnTo>
                    <a:pt x="464" y="795"/>
                  </a:lnTo>
                  <a:lnTo>
                    <a:pt x="477" y="722"/>
                  </a:lnTo>
                  <a:lnTo>
                    <a:pt x="494" y="651"/>
                  </a:lnTo>
                  <a:lnTo>
                    <a:pt x="520" y="581"/>
                  </a:lnTo>
                  <a:lnTo>
                    <a:pt x="550" y="511"/>
                  </a:lnTo>
                  <a:lnTo>
                    <a:pt x="587" y="444"/>
                  </a:lnTo>
                  <a:lnTo>
                    <a:pt x="630" y="384"/>
                  </a:lnTo>
                  <a:lnTo>
                    <a:pt x="681" y="321"/>
                  </a:lnTo>
                  <a:lnTo>
                    <a:pt x="360" y="0"/>
                  </a:lnTo>
                  <a:lnTo>
                    <a:pt x="317" y="47"/>
                  </a:lnTo>
                  <a:lnTo>
                    <a:pt x="280" y="97"/>
                  </a:lnTo>
                  <a:lnTo>
                    <a:pt x="244" y="144"/>
                  </a:lnTo>
                  <a:lnTo>
                    <a:pt x="210" y="197"/>
                  </a:lnTo>
                  <a:lnTo>
                    <a:pt x="177" y="247"/>
                  </a:lnTo>
                  <a:lnTo>
                    <a:pt x="150" y="301"/>
                  </a:lnTo>
                  <a:lnTo>
                    <a:pt x="123" y="354"/>
                  </a:lnTo>
                  <a:lnTo>
                    <a:pt x="100" y="408"/>
                  </a:lnTo>
                  <a:lnTo>
                    <a:pt x="80" y="464"/>
                  </a:lnTo>
                  <a:lnTo>
                    <a:pt x="60" y="521"/>
                  </a:lnTo>
                  <a:lnTo>
                    <a:pt x="43" y="578"/>
                  </a:lnTo>
                  <a:lnTo>
                    <a:pt x="30" y="635"/>
                  </a:lnTo>
                  <a:lnTo>
                    <a:pt x="20" y="691"/>
                  </a:lnTo>
                  <a:lnTo>
                    <a:pt x="10" y="752"/>
                  </a:lnTo>
                  <a:lnTo>
                    <a:pt x="3" y="808"/>
                  </a:lnTo>
                  <a:lnTo>
                    <a:pt x="0" y="865"/>
                  </a:lnTo>
                  <a:lnTo>
                    <a:pt x="454" y="865"/>
                  </a:lnTo>
                  <a:close/>
                </a:path>
              </a:pathLst>
            </a:custGeom>
            <a:solidFill>
              <a:srgbClr val="1AA079"/>
            </a:solidFill>
            <a:ln w="9525">
              <a:noFill/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469"/>
            <p:cNvSpPr/>
            <p:nvPr/>
          </p:nvSpPr>
          <p:spPr bwMode="auto">
            <a:xfrm>
              <a:off x="984" y="63"/>
              <a:ext cx="864" cy="678"/>
            </a:xfrm>
            <a:custGeom>
              <a:avLst/>
              <a:gdLst/>
              <a:ahLst/>
              <a:cxnLst>
                <a:cxn ang="0">
                  <a:pos x="321" y="678"/>
                </a:cxn>
                <a:cxn ang="0">
                  <a:pos x="321" y="678"/>
                </a:cxn>
                <a:cxn ang="0">
                  <a:pos x="381" y="631"/>
                </a:cxn>
                <a:cxn ang="0">
                  <a:pos x="444" y="588"/>
                </a:cxn>
                <a:cxn ang="0">
                  <a:pos x="511" y="551"/>
                </a:cxn>
                <a:cxn ang="0">
                  <a:pos x="577" y="521"/>
                </a:cxn>
                <a:cxn ang="0">
                  <a:pos x="647" y="494"/>
                </a:cxn>
                <a:cxn ang="0">
                  <a:pos x="718" y="474"/>
                </a:cxn>
                <a:cxn ang="0">
                  <a:pos x="791" y="461"/>
                </a:cxn>
                <a:cxn ang="0">
                  <a:pos x="864" y="454"/>
                </a:cxn>
                <a:cxn ang="0">
                  <a:pos x="864" y="0"/>
                </a:cxn>
                <a:cxn ang="0">
                  <a:pos x="804" y="3"/>
                </a:cxn>
                <a:cxn ang="0">
                  <a:pos x="748" y="10"/>
                </a:cxn>
                <a:cxn ang="0">
                  <a:pos x="691" y="17"/>
                </a:cxn>
                <a:cxn ang="0">
                  <a:pos x="631" y="30"/>
                </a:cxn>
                <a:cxn ang="0">
                  <a:pos x="574" y="43"/>
                </a:cxn>
                <a:cxn ang="0">
                  <a:pos x="517" y="60"/>
                </a:cxn>
                <a:cxn ang="0">
                  <a:pos x="461" y="77"/>
                </a:cxn>
                <a:cxn ang="0">
                  <a:pos x="407" y="97"/>
                </a:cxn>
                <a:cxn ang="0">
                  <a:pos x="351" y="124"/>
                </a:cxn>
                <a:cxn ang="0">
                  <a:pos x="297" y="147"/>
                </a:cxn>
                <a:cxn ang="0">
                  <a:pos x="244" y="177"/>
                </a:cxn>
                <a:cxn ang="0">
                  <a:pos x="194" y="207"/>
                </a:cxn>
                <a:cxn ang="0">
                  <a:pos x="144" y="240"/>
                </a:cxn>
                <a:cxn ang="0">
                  <a:pos x="94" y="277"/>
                </a:cxn>
                <a:cxn ang="0">
                  <a:pos x="47" y="317"/>
                </a:cxn>
                <a:cxn ang="0">
                  <a:pos x="0" y="357"/>
                </a:cxn>
                <a:cxn ang="0">
                  <a:pos x="321" y="678"/>
                </a:cxn>
              </a:cxnLst>
              <a:rect l="0" t="0" r="r" b="b"/>
              <a:pathLst>
                <a:path w="864" h="678">
                  <a:moveTo>
                    <a:pt x="321" y="678"/>
                  </a:moveTo>
                  <a:lnTo>
                    <a:pt x="321" y="678"/>
                  </a:lnTo>
                  <a:lnTo>
                    <a:pt x="381" y="631"/>
                  </a:lnTo>
                  <a:lnTo>
                    <a:pt x="444" y="588"/>
                  </a:lnTo>
                  <a:lnTo>
                    <a:pt x="511" y="551"/>
                  </a:lnTo>
                  <a:lnTo>
                    <a:pt x="577" y="521"/>
                  </a:lnTo>
                  <a:lnTo>
                    <a:pt x="647" y="494"/>
                  </a:lnTo>
                  <a:lnTo>
                    <a:pt x="718" y="474"/>
                  </a:lnTo>
                  <a:lnTo>
                    <a:pt x="791" y="461"/>
                  </a:lnTo>
                  <a:lnTo>
                    <a:pt x="864" y="454"/>
                  </a:lnTo>
                  <a:lnTo>
                    <a:pt x="864" y="0"/>
                  </a:lnTo>
                  <a:lnTo>
                    <a:pt x="804" y="3"/>
                  </a:lnTo>
                  <a:lnTo>
                    <a:pt x="748" y="10"/>
                  </a:lnTo>
                  <a:lnTo>
                    <a:pt x="691" y="17"/>
                  </a:lnTo>
                  <a:lnTo>
                    <a:pt x="631" y="30"/>
                  </a:lnTo>
                  <a:lnTo>
                    <a:pt x="574" y="43"/>
                  </a:lnTo>
                  <a:lnTo>
                    <a:pt x="517" y="60"/>
                  </a:lnTo>
                  <a:lnTo>
                    <a:pt x="461" y="77"/>
                  </a:lnTo>
                  <a:lnTo>
                    <a:pt x="407" y="97"/>
                  </a:lnTo>
                  <a:lnTo>
                    <a:pt x="351" y="124"/>
                  </a:lnTo>
                  <a:lnTo>
                    <a:pt x="297" y="147"/>
                  </a:lnTo>
                  <a:lnTo>
                    <a:pt x="244" y="177"/>
                  </a:lnTo>
                  <a:lnTo>
                    <a:pt x="194" y="207"/>
                  </a:lnTo>
                  <a:lnTo>
                    <a:pt x="144" y="240"/>
                  </a:lnTo>
                  <a:lnTo>
                    <a:pt x="94" y="277"/>
                  </a:lnTo>
                  <a:lnTo>
                    <a:pt x="47" y="317"/>
                  </a:lnTo>
                  <a:lnTo>
                    <a:pt x="0" y="357"/>
                  </a:lnTo>
                  <a:lnTo>
                    <a:pt x="321" y="678"/>
                  </a:lnTo>
                  <a:close/>
                </a:path>
              </a:pathLst>
            </a:custGeom>
            <a:solidFill>
              <a:srgbClr val="208BAF"/>
            </a:solidFill>
            <a:ln w="9525">
              <a:noFill/>
              <a:rou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Arc 470"/>
            <p:cNvSpPr/>
            <p:nvPr/>
          </p:nvSpPr>
          <p:spPr bwMode="auto">
            <a:xfrm>
              <a:off x="363" y="0"/>
              <a:ext cx="3084" cy="2968"/>
            </a:xfrm>
            <a:custGeom>
              <a:avLst/>
              <a:gdLst>
                <a:gd name="T0" fmla="*/ 29884 w 43200"/>
                <a:gd name="T1" fmla="*/ -1 h 41548"/>
                <a:gd name="T2" fmla="*/ 43200 w 43200"/>
                <a:gd name="T3" fmla="*/ 19948 h 41548"/>
                <a:gd name="T4" fmla="*/ 21600 w 43200"/>
                <a:gd name="T5" fmla="*/ 41548 h 41548"/>
                <a:gd name="T6" fmla="*/ 0 w 43200"/>
                <a:gd name="T7" fmla="*/ 19948 h 41548"/>
                <a:gd name="T8" fmla="*/ 13151 w 43200"/>
                <a:gd name="T9" fmla="*/ 69 h 41548"/>
                <a:gd name="T10" fmla="*/ 29884 w 43200"/>
                <a:gd name="T11" fmla="*/ -1 h 41548"/>
                <a:gd name="T12" fmla="*/ 43200 w 43200"/>
                <a:gd name="T13" fmla="*/ 19948 h 41548"/>
                <a:gd name="T14" fmla="*/ 21600 w 43200"/>
                <a:gd name="T15" fmla="*/ 41548 h 41548"/>
                <a:gd name="T16" fmla="*/ 0 w 43200"/>
                <a:gd name="T17" fmla="*/ 19948 h 41548"/>
                <a:gd name="T18" fmla="*/ 13151 w 43200"/>
                <a:gd name="T19" fmla="*/ 69 h 41548"/>
                <a:gd name="T20" fmla="*/ 21600 w 43200"/>
                <a:gd name="T21" fmla="*/ 19948 h 41548"/>
                <a:gd name="T22" fmla="*/ 29884 w 43200"/>
                <a:gd name="T23" fmla="*/ -1 h 415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200"/>
                <a:gd name="T37" fmla="*/ 0 h 41548"/>
                <a:gd name="T38" fmla="*/ 43200 w 43200"/>
                <a:gd name="T39" fmla="*/ 41548 h 415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200" h="41548" fill="none" extrusionOk="0">
                  <a:moveTo>
                    <a:pt x="29884" y="-1"/>
                  </a:moveTo>
                  <a:cubicBezTo>
                    <a:pt x="37945" y="3347"/>
                    <a:pt x="43200" y="11218"/>
                    <a:pt x="43200" y="19948"/>
                  </a:cubicBezTo>
                  <a:cubicBezTo>
                    <a:pt x="43200" y="31877"/>
                    <a:pt x="33529" y="41548"/>
                    <a:pt x="21600" y="41548"/>
                  </a:cubicBezTo>
                  <a:cubicBezTo>
                    <a:pt x="9670" y="41548"/>
                    <a:pt x="0" y="31877"/>
                    <a:pt x="0" y="19948"/>
                  </a:cubicBezTo>
                  <a:cubicBezTo>
                    <a:pt x="-1" y="11283"/>
                    <a:pt x="5177" y="3458"/>
                    <a:pt x="13151" y="69"/>
                  </a:cubicBezTo>
                </a:path>
                <a:path w="43200" h="41548" stroke="0" extrusionOk="0">
                  <a:moveTo>
                    <a:pt x="29884" y="-1"/>
                  </a:moveTo>
                  <a:cubicBezTo>
                    <a:pt x="37945" y="3347"/>
                    <a:pt x="43200" y="11218"/>
                    <a:pt x="43200" y="19948"/>
                  </a:cubicBezTo>
                  <a:cubicBezTo>
                    <a:pt x="43200" y="31877"/>
                    <a:pt x="33529" y="41548"/>
                    <a:pt x="21600" y="41548"/>
                  </a:cubicBezTo>
                  <a:cubicBezTo>
                    <a:pt x="9670" y="41548"/>
                    <a:pt x="0" y="31877"/>
                    <a:pt x="0" y="19948"/>
                  </a:cubicBezTo>
                  <a:cubicBezTo>
                    <a:pt x="-1" y="11283"/>
                    <a:pt x="5177" y="3458"/>
                    <a:pt x="13151" y="69"/>
                  </a:cubicBezTo>
                  <a:lnTo>
                    <a:pt x="21600" y="19948"/>
                  </a:lnTo>
                  <a:lnTo>
                    <a:pt x="29884" y="-1"/>
                  </a:lnTo>
                  <a:close/>
                </a:path>
              </a:pathLst>
            </a:custGeom>
            <a:noFill/>
            <a:ln w="19050" cap="rnd">
              <a:solidFill>
                <a:srgbClr val="000000"/>
              </a:solidFill>
              <a:prstDash val="sysDot"/>
              <a:round/>
              <a:headEnd type="oval" w="med" len="med"/>
              <a:tailEnd type="triangle" w="lg" len="lg"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507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08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09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10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11" name="矩形 6"/>
          <p:cNvSpPr/>
          <p:nvPr/>
        </p:nvSpPr>
        <p:spPr>
          <a:xfrm>
            <a:off x="357188" y="285750"/>
            <a:ext cx="16208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21512" name="矩形 12"/>
          <p:cNvSpPr/>
          <p:nvPr/>
        </p:nvSpPr>
        <p:spPr>
          <a:xfrm>
            <a:off x="4857750" y="1643063"/>
            <a:ext cx="15700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13" name="矩形 13"/>
          <p:cNvSpPr/>
          <p:nvPr/>
        </p:nvSpPr>
        <p:spPr>
          <a:xfrm>
            <a:off x="3783013" y="3141663"/>
            <a:ext cx="1570037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14" name="矩形 14"/>
          <p:cNvSpPr/>
          <p:nvPr/>
        </p:nvSpPr>
        <p:spPr>
          <a:xfrm>
            <a:off x="2000250" y="4143375"/>
            <a:ext cx="1570038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21515" name="矩形 15"/>
          <p:cNvSpPr/>
          <p:nvPr/>
        </p:nvSpPr>
        <p:spPr>
          <a:xfrm>
            <a:off x="5500688" y="4143375"/>
            <a:ext cx="1570037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全屏显示(4:3)</PresentationFormat>
  <Paragraphs>89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Gulim</vt:lpstr>
      <vt:lpstr>宋体</vt:lpstr>
      <vt:lpstr>微软雅黑</vt:lpstr>
      <vt:lpstr>Arial</vt:lpstr>
      <vt:lpstr>Calibri</vt:lpstr>
      <vt:lpstr>Verdana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2013-10-30T09:04:50Z</dcterms:created>
  <dcterms:modified xsi:type="dcterms:W3CDTF">2023-01-10T10:40:27Z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F84680C0753A41E7BCCE8EA6D88741AF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