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7" r:id="rId2"/>
    <p:sldId id="256" r:id="rId3"/>
    <p:sldId id="258" r:id="rId4"/>
    <p:sldId id="281" r:id="rId5"/>
    <p:sldId id="282" r:id="rId6"/>
    <p:sldId id="264" r:id="rId7"/>
    <p:sldId id="267" r:id="rId8"/>
    <p:sldId id="284" r:id="rId9"/>
    <p:sldId id="265" r:id="rId10"/>
    <p:sldId id="273" r:id="rId11"/>
    <p:sldId id="274" r:id="rId12"/>
    <p:sldId id="269" r:id="rId13"/>
    <p:sldId id="285" r:id="rId14"/>
    <p:sldId id="272" r:id="rId15"/>
    <p:sldId id="271" r:id="rId16"/>
    <p:sldId id="283" r:id="rId17"/>
    <p:sldId id="276" r:id="rId18"/>
    <p:sldId id="286" r:id="rId19"/>
    <p:sldId id="277" r:id="rId20"/>
    <p:sldId id="278" r:id="rId21"/>
    <p:sldId id="279" r:id="rId22"/>
    <p:sldId id="280" r:id="rId23"/>
    <p:sldId id="287" r:id="rId24"/>
  </p:sldIdLst>
  <p:sldSz cx="9144000" cy="5143500" type="screen16x9"/>
  <p:notesSz cx="7104063" cy="10234613"/>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85933E"/>
    <a:srgbClr val="FF3300"/>
    <a:srgbClr val="202020"/>
    <a:srgbClr val="323232"/>
    <a:srgbClr val="CC3300"/>
    <a:srgbClr val="CC00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56" y="-1626"/>
      </p:cViewPr>
      <p:guideLst>
        <p:guide orient="horz" pos="1620"/>
        <p:guide pos="2894"/>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37-4307-9D59-5369B618702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A37-4307-9D59-5369B618702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A37-4307-9D59-5369B618702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A37-4307-9D59-5369B618702A}"/>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9-CA37-4307-9D59-5369B618702A}"/>
              </c:ext>
            </c:extLst>
          </c:dPt>
          <c:cat>
            <c:strRef>
              <c:f>Sheet1!$A$2:$A$6</c:f>
              <c:strCache>
                <c:ptCount val="5"/>
                <c:pt idx="0">
                  <c:v>1st Qtr</c:v>
                </c:pt>
                <c:pt idx="1">
                  <c:v>2nd Qtr</c:v>
                </c:pt>
                <c:pt idx="2">
                  <c:v>3rd Qtr</c:v>
                </c:pt>
                <c:pt idx="3">
                  <c:v>4th Qtr</c:v>
                </c:pt>
                <c:pt idx="4">
                  <c:v>5th Qtr</c:v>
                </c:pt>
              </c:strCache>
            </c:strRef>
          </c:cat>
          <c:val>
            <c:numRef>
              <c:f>Sheet1!$B$2:$B$6</c:f>
              <c:numCache>
                <c:formatCode>General</c:formatCode>
                <c:ptCount val="5"/>
                <c:pt idx="0">
                  <c:v>8.1999999999999993</c:v>
                </c:pt>
                <c:pt idx="1">
                  <c:v>3.2</c:v>
                </c:pt>
                <c:pt idx="2">
                  <c:v>2.6</c:v>
                </c:pt>
                <c:pt idx="3">
                  <c:v>2.2000000000000002</c:v>
                </c:pt>
                <c:pt idx="4">
                  <c:v>2.2999999999999998</c:v>
                </c:pt>
              </c:numCache>
            </c:numRef>
          </c:val>
          <c:extLst>
            <c:ext xmlns:c16="http://schemas.microsoft.com/office/drawing/2014/chart" uri="{C3380CC4-5D6E-409C-BE32-E72D297353CC}">
              <c16:uniqueId val="{0000000A-CA37-4307-9D59-5369B618702A}"/>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advClick="0" advTm="0">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7410828" y="614525"/>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 www.2ppt.com/excel/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 www.2ppt.com/ziliao/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 www.2ppt.com/kejian/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 www.2ppt.com/fanwen/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 www.2ppt.com/shiti/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 www.2ppt.com/jiaoan/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p:transition advClick="0" advTm="0">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advClick="0" advTm="0">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advClick="0" advTm="0">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advClick="0" advTm="0">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advClick="0" advTm="0">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advClick="0" advTm="0">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advClick="0" advTm="0">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advClick="0" advTm="0">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advClick="0" advTm="0">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5" descr="E:\PPT改稿\中国节\839c217b9cea90862eba45ec7da6c31c81222e942c512-cNqKOL_fw658.png"/>
          <p:cNvPicPr>
            <a:picLocks noChangeAspect="1" noChangeArrowheads="1"/>
          </p:cNvPicPr>
          <p:nvPr userDrawn="1"/>
        </p:nvPicPr>
        <p:blipFill>
          <a:blip r:embed="rId12"/>
          <a:srcRect/>
          <a:stretch>
            <a:fillRect/>
          </a:stretch>
        </p:blipFill>
        <p:spPr bwMode="auto">
          <a:xfrm>
            <a:off x="4447036" y="1"/>
            <a:ext cx="4700588" cy="376475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advClick="0" advTm="0">
    <p:comb dir="vert"/>
  </p:transition>
  <p:txStyles>
    <p:titleStyle>
      <a:lvl1pPr algn="l" defTabSz="685800" rtl="0" eaLnBrk="1" latinLnBrk="0" hangingPunct="1">
        <a:lnSpc>
          <a:spcPct val="90000"/>
        </a:lnSpc>
        <a:spcBef>
          <a:spcPct val="0"/>
        </a:spcBef>
        <a:buNone/>
        <a:defRPr sz="3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171450" indent="-171450" algn="l" defTabSz="685800" rtl="0" eaLnBrk="1" latinLnBrk="0" hangingPunct="1">
        <a:lnSpc>
          <a:spcPct val="120000"/>
        </a:lnSpc>
        <a:spcBef>
          <a:spcPts val="750"/>
        </a:spcBef>
        <a:buSzPct val="75000"/>
        <a:buFont typeface="Arial" panose="020B0604020202020204" pitchFamily="34" charset="0"/>
        <a:buChar char="•"/>
        <a:defRPr sz="2100" kern="1200">
          <a:solidFill>
            <a:schemeClr val="tx1">
              <a:lumMod val="85000"/>
              <a:lumOff val="15000"/>
            </a:schemeClr>
          </a:solidFill>
          <a:latin typeface="微软雅黑" panose="020B0503020204020204" charset="-122"/>
          <a:ea typeface="微软雅黑" panose="020B0503020204020204" charset="-122"/>
          <a:cs typeface="+mn-cs"/>
        </a:defRPr>
      </a:lvl1pPr>
      <a:lvl2pPr marL="431800" indent="-171450" algn="l" defTabSz="685800" rtl="0" eaLnBrk="1" fontAlgn="auto" latinLnBrk="0" hangingPunct="1">
        <a:lnSpc>
          <a:spcPct val="120000"/>
        </a:lnSpc>
        <a:spcBef>
          <a:spcPts val="375"/>
        </a:spcBef>
        <a:buSzPct val="75000"/>
        <a:buFont typeface="Arial" panose="020B0604020202020204" pitchFamily="34" charset="0"/>
        <a:buChar char="•"/>
        <a:defRPr sz="1700" kern="1200">
          <a:solidFill>
            <a:schemeClr val="tx1">
              <a:lumMod val="75000"/>
              <a:lumOff val="25000"/>
            </a:schemeClr>
          </a:solidFill>
          <a:latin typeface="微软雅黑" panose="020B0503020204020204" charset="-122"/>
          <a:ea typeface="微软雅黑" panose="020B0503020204020204" charset="-122"/>
          <a:cs typeface="+mn-cs"/>
        </a:defRPr>
      </a:lvl2pPr>
      <a:lvl3pPr marL="755650" indent="-171450" algn="l" defTabSz="685800" rtl="0" eaLnBrk="1" fontAlgn="auto" latinLnBrk="0" hangingPunct="1">
        <a:lnSpc>
          <a:spcPct val="120000"/>
        </a:lnSpc>
        <a:spcBef>
          <a:spcPts val="375"/>
        </a:spcBef>
        <a:buSzPct val="75000"/>
        <a:buFont typeface="Arial" panose="020B0604020202020204" pitchFamily="34" charset="0"/>
        <a:buChar char="‒"/>
        <a:defRPr sz="1500" kern="1200">
          <a:solidFill>
            <a:schemeClr val="tx1">
              <a:lumMod val="65000"/>
              <a:lumOff val="35000"/>
            </a:schemeClr>
          </a:solidFill>
          <a:latin typeface="微软雅黑" panose="020B0503020204020204" charset="-122"/>
          <a:ea typeface="微软雅黑" panose="020B0503020204020204" charset="-122"/>
          <a:cs typeface="+mn-cs"/>
        </a:defRPr>
      </a:lvl3pPr>
      <a:lvl4pPr marL="1134110" indent="-171450" algn="l" defTabSz="685800" rtl="0" eaLnBrk="1" fontAlgn="auto" latinLnBrk="0" hangingPunct="1">
        <a:lnSpc>
          <a:spcPct val="100000"/>
        </a:lnSpc>
        <a:spcBef>
          <a:spcPts val="375"/>
        </a:spcBef>
        <a:buSzPct val="75000"/>
        <a:buFont typeface="Arial" panose="020B0604020202020204" pitchFamily="34" charset="0"/>
        <a:buChar char="˃"/>
        <a:defRPr sz="1400" kern="1200">
          <a:solidFill>
            <a:schemeClr val="tx1">
              <a:lumMod val="50000"/>
              <a:lumOff val="50000"/>
            </a:schemeClr>
          </a:solidFill>
          <a:latin typeface="微软雅黑" panose="020B0503020204020204" charset="-122"/>
          <a:ea typeface="微软雅黑" panose="020B0503020204020204" charset="-122"/>
          <a:cs typeface="+mn-cs"/>
        </a:defRPr>
      </a:lvl4pPr>
      <a:lvl5pPr marL="1457960" indent="-171450" algn="l" defTabSz="685800" rtl="0" eaLnBrk="1" fontAlgn="auto" latinLnBrk="0" hangingPunct="1">
        <a:lnSpc>
          <a:spcPct val="90000"/>
        </a:lnSpc>
        <a:spcBef>
          <a:spcPts val="375"/>
        </a:spcBef>
        <a:buSzPct val="75000"/>
        <a:buFont typeface="Arial" panose="020B0604020202020204" pitchFamily="34" charset="0"/>
        <a:buChar char="˃"/>
        <a:defRPr sz="1400" kern="1200">
          <a:solidFill>
            <a:schemeClr val="tx1">
              <a:lumMod val="50000"/>
              <a:lumOff val="50000"/>
            </a:schemeClr>
          </a:solidFill>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PT改稿\中国节\58343a4916154.jp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contrast="20000"/>
                    </a14:imgEffect>
                    <a14:imgEffect>
                      <a14:colorTemperature colorTemp="5900"/>
                    </a14:imgEffect>
                  </a14:imgLayer>
                </a14:imgProps>
              </a:ext>
            </a:extLst>
          </a:blip>
          <a:srcRect/>
          <a:stretch>
            <a:fillRect/>
          </a:stretch>
        </p:blipFill>
        <p:spPr bwMode="auto">
          <a:xfrm>
            <a:off x="0" y="1"/>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p:cNvSpPr txBox="1"/>
          <p:nvPr/>
        </p:nvSpPr>
        <p:spPr>
          <a:xfrm>
            <a:off x="1775653" y="539715"/>
            <a:ext cx="5649619" cy="838691"/>
          </a:xfrm>
          <a:prstGeom prst="rect">
            <a:avLst/>
          </a:prstGeom>
          <a:noFill/>
        </p:spPr>
        <p:txBody>
          <a:bodyPr wrap="square" lIns="68580" tIns="34290" rIns="68580" bIns="34290" rtlCol="0">
            <a:spAutoFit/>
          </a:bodyPr>
          <a:lstStyle/>
          <a:p>
            <a:pPr algn="ctr"/>
            <a:r>
              <a:rPr lang="en-US" altLang="zh-CN" sz="5000" b="1" dirty="0">
                <a:solidFill>
                  <a:schemeClr val="accent5">
                    <a:lumMod val="50000"/>
                  </a:schemeClr>
                </a:solidFill>
                <a:latin typeface="微软雅黑" panose="020B0503020204020204" charset="-122"/>
                <a:ea typeface="微软雅黑" panose="020B0503020204020204" charset="-122"/>
              </a:rPr>
              <a:t>3.12</a:t>
            </a:r>
            <a:r>
              <a:rPr lang="zh-CN" altLang="en-US" sz="5000" b="1" dirty="0">
                <a:solidFill>
                  <a:schemeClr val="accent5">
                    <a:lumMod val="50000"/>
                  </a:schemeClr>
                </a:solidFill>
                <a:latin typeface="微软雅黑" panose="020B0503020204020204" charset="-122"/>
                <a:ea typeface="微软雅黑" panose="020B0503020204020204" charset="-122"/>
              </a:rPr>
              <a:t>植树节</a:t>
            </a:r>
            <a:endParaRPr lang="en-US" altLang="zh-CN" sz="5000" b="1" dirty="0">
              <a:solidFill>
                <a:schemeClr val="accent5">
                  <a:lumMod val="50000"/>
                </a:schemeClr>
              </a:solidFill>
              <a:latin typeface="微软雅黑" panose="020B0503020204020204" charset="-122"/>
              <a:ea typeface="微软雅黑" panose="020B0503020204020204" charset="-122"/>
            </a:endParaRPr>
          </a:p>
        </p:txBody>
      </p:sp>
      <p:sp>
        <p:nvSpPr>
          <p:cNvPr id="2" name="矩形 1"/>
          <p:cNvSpPr/>
          <p:nvPr/>
        </p:nvSpPr>
        <p:spPr>
          <a:xfrm>
            <a:off x="2272185" y="1397132"/>
            <a:ext cx="4663456" cy="769441"/>
          </a:xfrm>
          <a:prstGeom prst="rect">
            <a:avLst/>
          </a:prstGeom>
        </p:spPr>
        <p:txBody>
          <a:bodyPr wrap="none">
            <a:spAutoFit/>
          </a:bodyPr>
          <a:lstStyle/>
          <a:p>
            <a:pPr algn="ctr"/>
            <a:r>
              <a:rPr lang="zh-CN" altLang="en-US" sz="4400" b="1" dirty="0">
                <a:solidFill>
                  <a:srgbClr val="92D050"/>
                </a:solidFill>
                <a:latin typeface="微软雅黑" panose="020B0503020204020204" charset="-122"/>
                <a:ea typeface="微软雅黑" panose="020B0503020204020204" charset="-122"/>
              </a:rPr>
              <a:t>活动策划</a:t>
            </a:r>
            <a:r>
              <a:rPr lang="en-US" altLang="zh-CN" sz="4400" b="1" dirty="0">
                <a:solidFill>
                  <a:srgbClr val="92D050"/>
                </a:solidFill>
                <a:latin typeface="微软雅黑" panose="020B0503020204020204" charset="-122"/>
                <a:ea typeface="微软雅黑" panose="020B0503020204020204" charset="-122"/>
              </a:rPr>
              <a:t>PPT</a:t>
            </a:r>
            <a:r>
              <a:rPr lang="zh-CN" altLang="en-US" sz="4400" b="1" dirty="0">
                <a:solidFill>
                  <a:srgbClr val="92D050"/>
                </a:solidFill>
                <a:latin typeface="微软雅黑" panose="020B0503020204020204" charset="-122"/>
                <a:ea typeface="微软雅黑" panose="020B0503020204020204" charset="-122"/>
              </a:rPr>
              <a:t>模板</a:t>
            </a:r>
          </a:p>
        </p:txBody>
      </p:sp>
      <p:pic>
        <p:nvPicPr>
          <p:cNvPr id="6" name="Picture 2" descr="E:\PPT改稿\中国节\596fba5a3fd11_610.png"/>
          <p:cNvPicPr>
            <a:picLocks noChangeAspect="1" noChangeArrowheads="1"/>
          </p:cNvPicPr>
          <p:nvPr/>
        </p:nvPicPr>
        <p:blipFill>
          <a:blip r:embed="rId5"/>
          <a:srcRect/>
          <a:stretch>
            <a:fillRect/>
          </a:stretch>
        </p:blipFill>
        <p:spPr bwMode="auto">
          <a:xfrm>
            <a:off x="289753" y="472027"/>
            <a:ext cx="1485900" cy="2619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anim calcmode="lin" valueType="num">
                                      <p:cBhvr>
                                        <p:cTn id="8" dur="750" fill="hold"/>
                                        <p:tgtEl>
                                          <p:spTgt spid="18"/>
                                        </p:tgtEl>
                                        <p:attrNameLst>
                                          <p:attrName>ppt_x</p:attrName>
                                        </p:attrNameLst>
                                      </p:cBhvr>
                                      <p:tavLst>
                                        <p:tav tm="0">
                                          <p:val>
                                            <p:strVal val="#ppt_x"/>
                                          </p:val>
                                        </p:tav>
                                        <p:tav tm="100000">
                                          <p:val>
                                            <p:strVal val="#ppt_x"/>
                                          </p:val>
                                        </p:tav>
                                      </p:tavLst>
                                    </p:anim>
                                    <p:anim calcmode="lin" valueType="num">
                                      <p:cBhvr>
                                        <p:cTn id="9" dur="75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out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descr="E:\PPT改稿\中国节\3.png"/>
          <p:cNvPicPr>
            <a:picLocks noChangeAspect="1" noChangeArrowheads="1"/>
          </p:cNvPicPr>
          <p:nvPr/>
        </p:nvPicPr>
        <p:blipFill>
          <a:blip r:embed="rId2" cstate="screen"/>
          <a:srcRect/>
          <a:stretch>
            <a:fillRect/>
          </a:stretch>
        </p:blipFill>
        <p:spPr bwMode="auto">
          <a:xfrm>
            <a:off x="133128" y="148322"/>
            <a:ext cx="512209" cy="506000"/>
          </a:xfrm>
          <a:prstGeom prst="rect">
            <a:avLst/>
          </a:prstGeom>
          <a:noFill/>
          <a:extLst>
            <a:ext uri="{909E8E84-426E-40DD-AFC4-6F175D3DCCD1}">
              <a14:hiddenFill xmlns:a14="http://schemas.microsoft.com/office/drawing/2010/main">
                <a:solidFill>
                  <a:srgbClr val="FFFFFF"/>
                </a:solidFill>
              </a14:hiddenFill>
            </a:ext>
          </a:extLst>
        </p:spPr>
      </p:pic>
      <p:sp>
        <p:nvSpPr>
          <p:cNvPr id="28" name="文本框 19"/>
          <p:cNvSpPr txBox="1"/>
          <p:nvPr/>
        </p:nvSpPr>
        <p:spPr>
          <a:xfrm>
            <a:off x="684039" y="205582"/>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活动流程</a:t>
            </a:r>
            <a:endParaRPr lang="en-US" altLang="zh-CN"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grpSp>
        <p:nvGrpSpPr>
          <p:cNvPr id="29" name="组合 28"/>
          <p:cNvGrpSpPr/>
          <p:nvPr/>
        </p:nvGrpSpPr>
        <p:grpSpPr>
          <a:xfrm>
            <a:off x="5618094" y="1357201"/>
            <a:ext cx="2888625" cy="2929360"/>
            <a:chOff x="1331640" y="1707654"/>
            <a:chExt cx="2796076" cy="2835506"/>
          </a:xfrm>
        </p:grpSpPr>
        <p:sp>
          <p:nvSpPr>
            <p:cNvPr id="30" name="等腰三角形 5"/>
            <p:cNvSpPr/>
            <p:nvPr/>
          </p:nvSpPr>
          <p:spPr>
            <a:xfrm>
              <a:off x="1608861" y="1707654"/>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accent1"/>
            </a:solidFill>
            <a:ln w="25400" cap="flat" cmpd="sng" algn="ctr">
              <a:noFill/>
              <a:prstDash val="solid"/>
            </a:ln>
            <a:effectLst/>
          </p:spPr>
          <p:txBody>
            <a:bodyPr rtlCol="0" anchor="ctr"/>
            <a:lstStyle/>
            <a:p>
              <a:pPr algn="r">
                <a:lnSpc>
                  <a:spcPct val="150000"/>
                </a:lnSpc>
                <a:defRPr/>
              </a:pPr>
              <a:endParaRPr lang="zh-CN" altLang="en-US" sz="1600" kern="0">
                <a:solidFill>
                  <a:schemeClr val="accent4">
                    <a:lumMod val="75000"/>
                  </a:schemeClr>
                </a:solidFill>
                <a:latin typeface="微软雅黑" panose="020B0503020204020204" charset="-122"/>
                <a:ea typeface="微软雅黑" panose="020B0503020204020204" charset="-122"/>
              </a:endParaRPr>
            </a:p>
          </p:txBody>
        </p:sp>
        <p:sp>
          <p:nvSpPr>
            <p:cNvPr id="31" name="等腰三角形 5"/>
            <p:cNvSpPr/>
            <p:nvPr/>
          </p:nvSpPr>
          <p:spPr>
            <a:xfrm>
              <a:off x="1619672" y="2445005"/>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3"/>
            </a:solidFill>
            <a:ln w="25400" cap="flat" cmpd="sng" algn="ctr">
              <a:noFill/>
              <a:prstDash val="solid"/>
            </a:ln>
            <a:effectLst/>
          </p:spPr>
          <p:txBody>
            <a:bodyPr rtlCol="0" anchor="ctr"/>
            <a:lstStyle/>
            <a:p>
              <a:pPr algn="r">
                <a:lnSpc>
                  <a:spcPct val="150000"/>
                </a:lnSpc>
                <a:defRPr/>
              </a:pPr>
              <a:endParaRPr lang="zh-CN" altLang="en-US" sz="1600" kern="0">
                <a:solidFill>
                  <a:schemeClr val="accent4">
                    <a:lumMod val="75000"/>
                  </a:schemeClr>
                </a:solidFill>
                <a:latin typeface="微软雅黑" panose="020B0503020204020204" charset="-122"/>
                <a:ea typeface="微软雅黑" panose="020B0503020204020204" charset="-122"/>
              </a:endParaRPr>
            </a:p>
          </p:txBody>
        </p:sp>
        <p:sp>
          <p:nvSpPr>
            <p:cNvPr id="32" name="等腰三角形 5"/>
            <p:cNvSpPr/>
            <p:nvPr/>
          </p:nvSpPr>
          <p:spPr>
            <a:xfrm flipV="1">
              <a:off x="1608861" y="3167482"/>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1"/>
            </a:solidFill>
            <a:ln w="25400" cap="flat" cmpd="sng" algn="ctr">
              <a:noFill/>
              <a:prstDash val="solid"/>
            </a:ln>
            <a:effectLst/>
          </p:spPr>
          <p:txBody>
            <a:bodyPr rtlCol="0" anchor="ctr"/>
            <a:lstStyle/>
            <a:p>
              <a:pPr algn="r">
                <a:lnSpc>
                  <a:spcPct val="150000"/>
                </a:lnSpc>
                <a:defRPr/>
              </a:pPr>
              <a:endParaRPr lang="zh-CN" altLang="en-US" sz="1600" kern="0">
                <a:solidFill>
                  <a:schemeClr val="accent4">
                    <a:lumMod val="75000"/>
                  </a:schemeClr>
                </a:solidFill>
                <a:latin typeface="微软雅黑" panose="020B0503020204020204" charset="-122"/>
                <a:ea typeface="微软雅黑" panose="020B0503020204020204" charset="-122"/>
              </a:endParaRPr>
            </a:p>
          </p:txBody>
        </p:sp>
        <p:sp>
          <p:nvSpPr>
            <p:cNvPr id="33" name="等腰三角形 5"/>
            <p:cNvSpPr/>
            <p:nvPr/>
          </p:nvSpPr>
          <p:spPr>
            <a:xfrm flipV="1">
              <a:off x="1619672" y="3356821"/>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accent3"/>
            </a:solidFill>
            <a:ln w="25400" cap="flat" cmpd="sng" algn="ctr">
              <a:noFill/>
              <a:prstDash val="solid"/>
            </a:ln>
            <a:effectLst/>
          </p:spPr>
          <p:txBody>
            <a:bodyPr rtlCol="0" anchor="ctr"/>
            <a:lstStyle/>
            <a:p>
              <a:pPr algn="r">
                <a:lnSpc>
                  <a:spcPct val="150000"/>
                </a:lnSpc>
                <a:defRPr/>
              </a:pPr>
              <a:endParaRPr lang="zh-CN" altLang="en-US" sz="1600" kern="0">
                <a:solidFill>
                  <a:schemeClr val="accent4">
                    <a:lumMod val="75000"/>
                  </a:schemeClr>
                </a:solidFill>
                <a:latin typeface="微软雅黑" panose="020B0503020204020204" charset="-122"/>
                <a:ea typeface="微软雅黑" panose="020B0503020204020204" charset="-122"/>
              </a:endParaRPr>
            </a:p>
          </p:txBody>
        </p:sp>
        <p:sp>
          <p:nvSpPr>
            <p:cNvPr id="34" name="圆角矩形 11"/>
            <p:cNvSpPr/>
            <p:nvPr/>
          </p:nvSpPr>
          <p:spPr>
            <a:xfrm>
              <a:off x="1331640" y="3079858"/>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solidFill>
              <a:srgbClr val="779B37"/>
            </a:solidFill>
            <a:ln w="25400" cap="flat" cmpd="sng" algn="ctr">
              <a:noFill/>
              <a:prstDash val="solid"/>
            </a:ln>
            <a:effectLst/>
          </p:spPr>
          <p:txBody>
            <a:bodyPr rtlCol="0" anchor="ctr"/>
            <a:lstStyle/>
            <a:p>
              <a:pPr algn="r">
                <a:lnSpc>
                  <a:spcPct val="150000"/>
                </a:lnSpc>
                <a:defRPr/>
              </a:pPr>
              <a:endParaRPr lang="zh-CN" altLang="en-US" sz="1600" kern="0">
                <a:solidFill>
                  <a:schemeClr val="accent4">
                    <a:lumMod val="75000"/>
                  </a:schemeClr>
                </a:solidFill>
                <a:latin typeface="微软雅黑" panose="020B0503020204020204" charset="-122"/>
                <a:ea typeface="微软雅黑" panose="020B0503020204020204" charset="-122"/>
              </a:endParaRPr>
            </a:p>
          </p:txBody>
        </p:sp>
        <p:sp>
          <p:nvSpPr>
            <p:cNvPr id="35" name="空心弧 15"/>
            <p:cNvSpPr/>
            <p:nvPr/>
          </p:nvSpPr>
          <p:spPr>
            <a:xfrm rot="5400000">
              <a:off x="3312321" y="2346812"/>
              <a:ext cx="509372" cy="1121419"/>
            </a:xfrm>
            <a:custGeom>
              <a:avLst/>
              <a:gdLst/>
              <a:ahLst/>
              <a:cxnLst/>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solidFill>
              <a:srgbClr val="779B37"/>
            </a:solidFill>
            <a:ln w="25400" cap="flat" cmpd="sng" algn="ctr">
              <a:noFill/>
              <a:prstDash val="solid"/>
            </a:ln>
            <a:effectLst/>
          </p:spPr>
          <p:txBody>
            <a:bodyPr rtlCol="0" anchor="ctr"/>
            <a:lstStyle/>
            <a:p>
              <a:pPr algn="r">
                <a:lnSpc>
                  <a:spcPct val="150000"/>
                </a:lnSpc>
                <a:defRPr/>
              </a:pPr>
              <a:endParaRPr lang="zh-CN" altLang="en-US" sz="1600" kern="0">
                <a:solidFill>
                  <a:schemeClr val="accent4">
                    <a:lumMod val="75000"/>
                  </a:schemeClr>
                </a:solidFill>
                <a:latin typeface="微软雅黑" panose="020B0503020204020204" charset="-122"/>
                <a:ea typeface="微软雅黑" panose="020B0503020204020204" charset="-122"/>
              </a:endParaRPr>
            </a:p>
          </p:txBody>
        </p:sp>
      </p:grpSp>
      <p:grpSp>
        <p:nvGrpSpPr>
          <p:cNvPr id="36" name="组合 35"/>
          <p:cNvGrpSpPr/>
          <p:nvPr/>
        </p:nvGrpSpPr>
        <p:grpSpPr>
          <a:xfrm>
            <a:off x="4712757" y="1730338"/>
            <a:ext cx="818305" cy="2253228"/>
            <a:chOff x="6028484" y="2179521"/>
            <a:chExt cx="1091073" cy="3004304"/>
          </a:xfrm>
        </p:grpSpPr>
        <p:cxnSp>
          <p:nvCxnSpPr>
            <p:cNvPr id="37" name="直接连接符 36"/>
            <p:cNvCxnSpPr/>
            <p:nvPr/>
          </p:nvCxnSpPr>
          <p:spPr>
            <a:xfrm flipH="1">
              <a:off x="6028484" y="2179521"/>
              <a:ext cx="1091073" cy="0"/>
            </a:xfrm>
            <a:prstGeom prst="line">
              <a:avLst/>
            </a:prstGeom>
            <a:noFill/>
            <a:ln w="6350" cap="flat" cmpd="sng" algn="ctr">
              <a:solidFill>
                <a:srgbClr val="84B3A3">
                  <a:alpha val="99000"/>
                </a:srgbClr>
              </a:solidFill>
              <a:prstDash val="sysDash"/>
              <a:headEnd type="oval" w="med" len="med"/>
              <a:tailEnd type="oval" w="med" len="med"/>
            </a:ln>
            <a:effectLst/>
          </p:spPr>
        </p:cxnSp>
        <p:cxnSp>
          <p:nvCxnSpPr>
            <p:cNvPr id="38" name="直接连接符 37"/>
            <p:cNvCxnSpPr/>
            <p:nvPr/>
          </p:nvCxnSpPr>
          <p:spPr>
            <a:xfrm flipH="1">
              <a:off x="6028484" y="3180955"/>
              <a:ext cx="1091073" cy="0"/>
            </a:xfrm>
            <a:prstGeom prst="line">
              <a:avLst/>
            </a:prstGeom>
            <a:noFill/>
            <a:ln w="6350" cap="flat" cmpd="sng" algn="ctr">
              <a:solidFill>
                <a:srgbClr val="779B37">
                  <a:alpha val="99000"/>
                </a:srgbClr>
              </a:solidFill>
              <a:prstDash val="sysDash"/>
              <a:headEnd type="oval" w="med" len="med"/>
              <a:tailEnd type="oval" w="med" len="med"/>
            </a:ln>
            <a:effectLst/>
          </p:spPr>
        </p:cxnSp>
        <p:cxnSp>
          <p:nvCxnSpPr>
            <p:cNvPr id="39" name="直接连接符 38"/>
            <p:cNvCxnSpPr/>
            <p:nvPr/>
          </p:nvCxnSpPr>
          <p:spPr>
            <a:xfrm flipH="1">
              <a:off x="6028484" y="4182389"/>
              <a:ext cx="1091073" cy="0"/>
            </a:xfrm>
            <a:prstGeom prst="line">
              <a:avLst/>
            </a:prstGeom>
            <a:noFill/>
            <a:ln w="6350" cap="flat" cmpd="sng" algn="ctr">
              <a:solidFill>
                <a:srgbClr val="84B3A3">
                  <a:alpha val="99000"/>
                </a:srgbClr>
              </a:solidFill>
              <a:prstDash val="sysDash"/>
              <a:headEnd type="oval" w="med" len="med"/>
              <a:tailEnd type="oval" w="med" len="med"/>
            </a:ln>
            <a:effectLst/>
          </p:spPr>
        </p:cxnSp>
        <p:cxnSp>
          <p:nvCxnSpPr>
            <p:cNvPr id="40" name="直接连接符 39"/>
            <p:cNvCxnSpPr/>
            <p:nvPr/>
          </p:nvCxnSpPr>
          <p:spPr>
            <a:xfrm flipH="1">
              <a:off x="6028484" y="5183825"/>
              <a:ext cx="1091073" cy="0"/>
            </a:xfrm>
            <a:prstGeom prst="line">
              <a:avLst/>
            </a:prstGeom>
            <a:noFill/>
            <a:ln w="6350" cap="flat" cmpd="sng" algn="ctr">
              <a:solidFill>
                <a:srgbClr val="779B37">
                  <a:alpha val="99000"/>
                </a:srgbClr>
              </a:solidFill>
              <a:prstDash val="sysDash"/>
              <a:headEnd type="oval" w="med" len="med"/>
              <a:tailEnd type="oval" w="med" len="med"/>
            </a:ln>
            <a:effectLst/>
          </p:spPr>
        </p:cxnSp>
      </p:grpSp>
      <p:sp>
        <p:nvSpPr>
          <p:cNvPr id="42" name="矩形 1"/>
          <p:cNvSpPr>
            <a:spLocks noChangeArrowheads="1"/>
          </p:cNvSpPr>
          <p:nvPr/>
        </p:nvSpPr>
        <p:spPr bwMode="auto">
          <a:xfrm>
            <a:off x="747837" y="1582347"/>
            <a:ext cx="3745261"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000" dirty="0">
                <a:solidFill>
                  <a:srgbClr val="996633"/>
                </a:solidFill>
                <a:latin typeface="微软雅黑" panose="020B0503020204020204" charset="-122"/>
                <a:ea typeface="微软雅黑" panose="020B0503020204020204" charset="-122"/>
              </a:rPr>
              <a:t>您的内容打在这里，或者通过复制您的文本后，在此框中选择您的内容打在这里，或者通过复制您的文本后，在此框中</a:t>
            </a:r>
          </a:p>
        </p:txBody>
      </p:sp>
      <p:sp>
        <p:nvSpPr>
          <p:cNvPr id="43" name="矩形 42"/>
          <p:cNvSpPr/>
          <p:nvPr/>
        </p:nvSpPr>
        <p:spPr>
          <a:xfrm>
            <a:off x="1823355" y="1181474"/>
            <a:ext cx="1594224" cy="377411"/>
          </a:xfrm>
          <a:prstGeom prst="rect">
            <a:avLst/>
          </a:prstGeom>
        </p:spPr>
        <p:txBody>
          <a:bodyPr wrap="square">
            <a:spAutoFit/>
          </a:bodyPr>
          <a:lstStyle/>
          <a:p>
            <a:pPr algn="ctr">
              <a:lnSpc>
                <a:spcPct val="150000"/>
              </a:lnSpc>
              <a:defRPr/>
            </a:pPr>
            <a:r>
              <a:rPr lang="zh-CN" altLang="en-US" b="1" dirty="0">
                <a:solidFill>
                  <a:schemeClr val="accent4">
                    <a:lumMod val="75000"/>
                  </a:schemeClr>
                </a:solidFill>
                <a:latin typeface="微软雅黑" panose="020B0503020204020204" charset="-122"/>
                <a:ea typeface="微软雅黑" panose="020B0503020204020204" charset="-122"/>
              </a:rPr>
              <a:t>标题文字添加</a:t>
            </a:r>
          </a:p>
        </p:txBody>
      </p:sp>
      <p:sp>
        <p:nvSpPr>
          <p:cNvPr id="45" name="矩形 1"/>
          <p:cNvSpPr>
            <a:spLocks noChangeArrowheads="1"/>
          </p:cNvSpPr>
          <p:nvPr/>
        </p:nvSpPr>
        <p:spPr bwMode="auto">
          <a:xfrm>
            <a:off x="747837" y="2381200"/>
            <a:ext cx="3745261"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000" dirty="0">
                <a:solidFill>
                  <a:srgbClr val="996633"/>
                </a:solidFill>
                <a:latin typeface="微软雅黑" panose="020B0503020204020204" charset="-122"/>
                <a:ea typeface="微软雅黑" panose="020B0503020204020204" charset="-122"/>
              </a:rPr>
              <a:t>您的内容打在这里，或者通过复制您的文本后，在此框中选择您的内容打在这里，或者通过复制您的文本后，在此框中</a:t>
            </a:r>
          </a:p>
        </p:txBody>
      </p:sp>
      <p:sp>
        <p:nvSpPr>
          <p:cNvPr id="46" name="矩形 45"/>
          <p:cNvSpPr/>
          <p:nvPr/>
        </p:nvSpPr>
        <p:spPr>
          <a:xfrm>
            <a:off x="1814457" y="2052660"/>
            <a:ext cx="1594224" cy="377411"/>
          </a:xfrm>
          <a:prstGeom prst="rect">
            <a:avLst/>
          </a:prstGeom>
        </p:spPr>
        <p:txBody>
          <a:bodyPr wrap="square">
            <a:spAutoFit/>
          </a:bodyPr>
          <a:lstStyle/>
          <a:p>
            <a:pPr algn="ctr">
              <a:lnSpc>
                <a:spcPct val="150000"/>
              </a:lnSpc>
              <a:defRPr/>
            </a:pPr>
            <a:r>
              <a:rPr lang="zh-CN" altLang="en-US" b="1" dirty="0">
                <a:solidFill>
                  <a:schemeClr val="accent4">
                    <a:lumMod val="75000"/>
                  </a:schemeClr>
                </a:solidFill>
                <a:latin typeface="微软雅黑" panose="020B0503020204020204" charset="-122"/>
                <a:ea typeface="微软雅黑" panose="020B0503020204020204" charset="-122"/>
              </a:rPr>
              <a:t>标题文字添加</a:t>
            </a:r>
          </a:p>
        </p:txBody>
      </p:sp>
      <p:sp>
        <p:nvSpPr>
          <p:cNvPr id="48" name="矩形 1"/>
          <p:cNvSpPr>
            <a:spLocks noChangeArrowheads="1"/>
          </p:cNvSpPr>
          <p:nvPr/>
        </p:nvSpPr>
        <p:spPr bwMode="auto">
          <a:xfrm>
            <a:off x="747837" y="3137528"/>
            <a:ext cx="3745261"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000" dirty="0">
                <a:solidFill>
                  <a:srgbClr val="996633"/>
                </a:solidFill>
                <a:latin typeface="微软雅黑" panose="020B0503020204020204" charset="-122"/>
                <a:ea typeface="微软雅黑" panose="020B0503020204020204" charset="-122"/>
              </a:rPr>
              <a:t>您的内容打在这里，或者通过复制您的文本后，在此框中选择您的内容打在这里，或者通过复制您的文本后，在此框中</a:t>
            </a:r>
          </a:p>
        </p:txBody>
      </p:sp>
      <p:sp>
        <p:nvSpPr>
          <p:cNvPr id="49" name="矩形 48"/>
          <p:cNvSpPr/>
          <p:nvPr/>
        </p:nvSpPr>
        <p:spPr>
          <a:xfrm>
            <a:off x="1823355" y="2874472"/>
            <a:ext cx="1594224" cy="377411"/>
          </a:xfrm>
          <a:prstGeom prst="rect">
            <a:avLst/>
          </a:prstGeom>
        </p:spPr>
        <p:txBody>
          <a:bodyPr wrap="square">
            <a:spAutoFit/>
          </a:bodyPr>
          <a:lstStyle/>
          <a:p>
            <a:pPr algn="ctr">
              <a:lnSpc>
                <a:spcPct val="150000"/>
              </a:lnSpc>
              <a:defRPr/>
            </a:pPr>
            <a:r>
              <a:rPr lang="zh-CN" altLang="en-US" b="1" dirty="0">
                <a:solidFill>
                  <a:schemeClr val="accent4">
                    <a:lumMod val="75000"/>
                  </a:schemeClr>
                </a:solidFill>
                <a:latin typeface="微软雅黑" panose="020B0503020204020204" charset="-122"/>
                <a:ea typeface="微软雅黑" panose="020B0503020204020204" charset="-122"/>
              </a:rPr>
              <a:t>标题文字添加</a:t>
            </a:r>
          </a:p>
        </p:txBody>
      </p:sp>
      <p:sp>
        <p:nvSpPr>
          <p:cNvPr id="51" name="矩形 1"/>
          <p:cNvSpPr>
            <a:spLocks noChangeArrowheads="1"/>
          </p:cNvSpPr>
          <p:nvPr/>
        </p:nvSpPr>
        <p:spPr bwMode="auto">
          <a:xfrm>
            <a:off x="747837" y="3936388"/>
            <a:ext cx="3745261"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000" dirty="0">
                <a:solidFill>
                  <a:srgbClr val="996633"/>
                </a:solidFill>
                <a:latin typeface="微软雅黑" panose="020B0503020204020204" charset="-122"/>
                <a:ea typeface="微软雅黑" panose="020B0503020204020204" charset="-122"/>
              </a:rPr>
              <a:t>您的内容打在这里，或者通过复制您的文本后，在此框中选择您的内容打在这里，或者通过复制您的文本后，在此框中</a:t>
            </a:r>
          </a:p>
        </p:txBody>
      </p:sp>
      <p:sp>
        <p:nvSpPr>
          <p:cNvPr id="52" name="矩形 51"/>
          <p:cNvSpPr/>
          <p:nvPr/>
        </p:nvSpPr>
        <p:spPr>
          <a:xfrm>
            <a:off x="1823355" y="3644340"/>
            <a:ext cx="1594224" cy="377411"/>
          </a:xfrm>
          <a:prstGeom prst="rect">
            <a:avLst/>
          </a:prstGeom>
        </p:spPr>
        <p:txBody>
          <a:bodyPr wrap="square">
            <a:spAutoFit/>
          </a:bodyPr>
          <a:lstStyle/>
          <a:p>
            <a:pPr algn="ctr">
              <a:lnSpc>
                <a:spcPct val="150000"/>
              </a:lnSpc>
              <a:defRPr/>
            </a:pPr>
            <a:r>
              <a:rPr lang="zh-CN" altLang="en-US" b="1" dirty="0">
                <a:solidFill>
                  <a:schemeClr val="accent4">
                    <a:lumMod val="75000"/>
                  </a:schemeClr>
                </a:solidFill>
                <a:latin typeface="微软雅黑" panose="020B0503020204020204" charset="-122"/>
                <a:ea typeface="微软雅黑" panose="020B0503020204020204" charset="-122"/>
              </a:rPr>
              <a:t>标题文字添加</a:t>
            </a:r>
          </a:p>
        </p:txBody>
      </p:sp>
      <p:pic>
        <p:nvPicPr>
          <p:cNvPr id="4098" name="Picture 2"/>
          <p:cNvPicPr>
            <a:picLocks noChangeAspect="1" noChangeArrowheads="1"/>
          </p:cNvPicPr>
          <p:nvPr/>
        </p:nvPicPr>
        <p:blipFill>
          <a:blip r:embed="rId3" cstate="screen"/>
          <a:stretch>
            <a:fillRect/>
          </a:stretch>
        </p:blipFill>
        <p:spPr bwMode="auto">
          <a:xfrm>
            <a:off x="7079334" y="52804"/>
            <a:ext cx="1696233" cy="1304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000">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1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41000">
                                          <p:cBhvr additive="base">
                                            <p:cTn id="7" dur="1000" fill="hold"/>
                                            <p:tgtEl>
                                              <p:spTgt spid="29"/>
                                            </p:tgtEl>
                                            <p:attrNameLst>
                                              <p:attrName>ppt_x</p:attrName>
                                            </p:attrNameLst>
                                          </p:cBhvr>
                                          <p:tavLst>
                                            <p:tav tm="0">
                                              <p:val>
                                                <p:strVal val="1+#ppt_w/2"/>
                                              </p:val>
                                            </p:tav>
                                            <p:tav tm="100000">
                                              <p:val>
                                                <p:strVal val="#ppt_x"/>
                                              </p:val>
                                            </p:tav>
                                          </p:tavLst>
                                        </p:anim>
                                        <p:anim calcmode="lin" valueType="num" p14:bounceEnd="41000">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righ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5" grpId="0"/>
          <p:bldP spid="46" grpId="0"/>
          <p:bldP spid="48" grpId="0"/>
          <p:bldP spid="49" grpId="0"/>
          <p:bldP spid="51"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righ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5" grpId="0"/>
          <p:bldP spid="46" grpId="0"/>
          <p:bldP spid="48" grpId="0"/>
          <p:bldP spid="49" grpId="0"/>
          <p:bldP spid="51" grpId="0"/>
          <p:bldP spid="5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 descr="E:\PPT改稿\中国节\3.png"/>
          <p:cNvPicPr>
            <a:picLocks noChangeAspect="1" noChangeArrowheads="1"/>
          </p:cNvPicPr>
          <p:nvPr/>
        </p:nvPicPr>
        <p:blipFill>
          <a:blip r:embed="rId2" cstate="screen"/>
          <a:srcRect/>
          <a:stretch>
            <a:fillRect/>
          </a:stretch>
        </p:blipFill>
        <p:spPr bwMode="auto">
          <a:xfrm>
            <a:off x="133128" y="148322"/>
            <a:ext cx="512209" cy="506000"/>
          </a:xfrm>
          <a:prstGeom prst="rect">
            <a:avLst/>
          </a:prstGeom>
          <a:noFill/>
          <a:extLst>
            <a:ext uri="{909E8E84-426E-40DD-AFC4-6F175D3DCCD1}">
              <a14:hiddenFill xmlns:a14="http://schemas.microsoft.com/office/drawing/2010/main">
                <a:solidFill>
                  <a:srgbClr val="FFFFFF"/>
                </a:solidFill>
              </a14:hiddenFill>
            </a:ext>
          </a:extLst>
        </p:spPr>
      </p:pic>
      <p:sp>
        <p:nvSpPr>
          <p:cNvPr id="35" name="文本框 19"/>
          <p:cNvSpPr txBox="1"/>
          <p:nvPr/>
        </p:nvSpPr>
        <p:spPr>
          <a:xfrm>
            <a:off x="684039" y="205582"/>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活动流程</a:t>
            </a:r>
            <a:endParaRPr lang="en-US" altLang="zh-CN"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pic>
        <p:nvPicPr>
          <p:cNvPr id="36" name="图片 35"/>
          <p:cNvPicPr>
            <a:picLocks noChangeAspect="1"/>
          </p:cNvPicPr>
          <p:nvPr/>
        </p:nvPicPr>
        <p:blipFill>
          <a:blip r:embed="rId3" cstate="screen"/>
          <a:stretch>
            <a:fillRect/>
          </a:stretch>
        </p:blipFill>
        <p:spPr>
          <a:xfrm>
            <a:off x="2579341" y="940808"/>
            <a:ext cx="3928270" cy="3928270"/>
          </a:xfrm>
          <a:prstGeom prst="rect">
            <a:avLst/>
          </a:prstGeom>
        </p:spPr>
      </p:pic>
      <p:grpSp>
        <p:nvGrpSpPr>
          <p:cNvPr id="66" name="组合 65"/>
          <p:cNvGrpSpPr/>
          <p:nvPr/>
        </p:nvGrpSpPr>
        <p:grpSpPr>
          <a:xfrm>
            <a:off x="114591" y="1431990"/>
            <a:ext cx="8763215" cy="2437250"/>
            <a:chOff x="831007" y="1254894"/>
            <a:chExt cx="7481987" cy="2080911"/>
          </a:xfrm>
        </p:grpSpPr>
        <p:grpSp>
          <p:nvGrpSpPr>
            <p:cNvPr id="38" name="组合 37"/>
            <p:cNvGrpSpPr/>
            <p:nvPr/>
          </p:nvGrpSpPr>
          <p:grpSpPr>
            <a:xfrm>
              <a:off x="831007" y="2381121"/>
              <a:ext cx="3229861" cy="954682"/>
              <a:chOff x="1108009" y="3174827"/>
              <a:chExt cx="4306481" cy="1272909"/>
            </a:xfrm>
          </p:grpSpPr>
          <p:sp>
            <p:nvSpPr>
              <p:cNvPr id="39" name="矩形 38"/>
              <p:cNvSpPr/>
              <p:nvPr/>
            </p:nvSpPr>
            <p:spPr>
              <a:xfrm>
                <a:off x="1108009" y="3896413"/>
                <a:ext cx="2672705" cy="551323"/>
              </a:xfrm>
              <a:prstGeom prst="rect">
                <a:avLst/>
              </a:prstGeom>
            </p:spPr>
            <p:txBody>
              <a:bodyPr wrap="square">
                <a:spAutoFit/>
              </a:bodyPr>
              <a:lstStyle/>
              <a:p>
                <a:pPr algn="r">
                  <a:lnSpc>
                    <a:spcPct val="120000"/>
                  </a:lnSpc>
                  <a:defRPr/>
                </a:pPr>
                <a:r>
                  <a:rPr lang="zh-CN" altLang="en-US" sz="11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40" name="矩形 39"/>
              <p:cNvSpPr/>
              <p:nvPr/>
            </p:nvSpPr>
            <p:spPr>
              <a:xfrm>
                <a:off x="1954314" y="3543789"/>
                <a:ext cx="1826400" cy="350371"/>
              </a:xfrm>
              <a:prstGeom prst="rect">
                <a:avLst/>
              </a:prstGeom>
              <a:solidFill>
                <a:srgbClr val="00B050"/>
              </a:solidFill>
            </p:spPr>
            <p:txBody>
              <a:bodyPr wrap="square">
                <a:spAutoFit/>
              </a:bodyPr>
              <a:lstStyle/>
              <a:p>
                <a:pPr algn="r">
                  <a:defRPr/>
                </a:pPr>
                <a:r>
                  <a:rPr lang="zh-CN" altLang="en-US" b="1" dirty="0">
                    <a:solidFill>
                      <a:schemeClr val="bg1"/>
                    </a:solidFill>
                    <a:latin typeface="微软雅黑" panose="020B0503020204020204" charset="-122"/>
                    <a:ea typeface="微软雅黑" panose="020B0503020204020204" charset="-122"/>
                  </a:rPr>
                  <a:t>标题文字添加</a:t>
                </a:r>
              </a:p>
            </p:txBody>
          </p:sp>
          <p:sp>
            <p:nvSpPr>
              <p:cNvPr id="41" name="椭圆 40"/>
              <p:cNvSpPr/>
              <p:nvPr/>
            </p:nvSpPr>
            <p:spPr>
              <a:xfrm>
                <a:off x="4855690" y="3174827"/>
                <a:ext cx="558800" cy="558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49"/>
              <p:cNvSpPr>
                <a:spLocks noEditPoints="1"/>
              </p:cNvSpPr>
              <p:nvPr/>
            </p:nvSpPr>
            <p:spPr bwMode="auto">
              <a:xfrm>
                <a:off x="5006769" y="3301820"/>
                <a:ext cx="271796" cy="272696"/>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 name="T20" fmla="*/ 88 w 128"/>
                  <a:gd name="T21" fmla="*/ 60 h 128"/>
                  <a:gd name="T22" fmla="*/ 68 w 128"/>
                  <a:gd name="T23" fmla="*/ 60 h 128"/>
                  <a:gd name="T24" fmla="*/ 68 w 128"/>
                  <a:gd name="T25" fmla="*/ 32 h 128"/>
                  <a:gd name="T26" fmla="*/ 64 w 128"/>
                  <a:gd name="T27" fmla="*/ 28 h 128"/>
                  <a:gd name="T28" fmla="*/ 60 w 128"/>
                  <a:gd name="T29" fmla="*/ 32 h 128"/>
                  <a:gd name="T30" fmla="*/ 60 w 128"/>
                  <a:gd name="T31" fmla="*/ 64 h 128"/>
                  <a:gd name="T32" fmla="*/ 64 w 128"/>
                  <a:gd name="T33" fmla="*/ 68 h 128"/>
                  <a:gd name="T34" fmla="*/ 88 w 128"/>
                  <a:gd name="T35" fmla="*/ 68 h 128"/>
                  <a:gd name="T36" fmla="*/ 92 w 128"/>
                  <a:gd name="T37" fmla="*/ 64 h 128"/>
                  <a:gd name="T38" fmla="*/ 88 w 128"/>
                  <a:gd name="T39"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64" y="0"/>
                    </a:moveTo>
                    <a:cubicBezTo>
                      <a:pt x="28" y="0"/>
                      <a:pt x="0" y="28"/>
                      <a:pt x="0" y="64"/>
                    </a:cubicBezTo>
                    <a:cubicBezTo>
                      <a:pt x="0" y="99"/>
                      <a:pt x="28" y="128"/>
                      <a:pt x="64" y="128"/>
                    </a:cubicBezTo>
                    <a:cubicBezTo>
                      <a:pt x="99" y="128"/>
                      <a:pt x="128" y="99"/>
                      <a:pt x="128" y="64"/>
                    </a:cubicBezTo>
                    <a:cubicBezTo>
                      <a:pt x="128" y="28"/>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moveTo>
                      <a:pt x="88" y="60"/>
                    </a:moveTo>
                    <a:cubicBezTo>
                      <a:pt x="68" y="60"/>
                      <a:pt x="68" y="60"/>
                      <a:pt x="68" y="60"/>
                    </a:cubicBezTo>
                    <a:cubicBezTo>
                      <a:pt x="68" y="32"/>
                      <a:pt x="68" y="32"/>
                      <a:pt x="68" y="32"/>
                    </a:cubicBezTo>
                    <a:cubicBezTo>
                      <a:pt x="68" y="30"/>
                      <a:pt x="66" y="28"/>
                      <a:pt x="64" y="28"/>
                    </a:cubicBezTo>
                    <a:cubicBezTo>
                      <a:pt x="61" y="28"/>
                      <a:pt x="60" y="30"/>
                      <a:pt x="60" y="32"/>
                    </a:cubicBezTo>
                    <a:cubicBezTo>
                      <a:pt x="60" y="64"/>
                      <a:pt x="60" y="64"/>
                      <a:pt x="60" y="64"/>
                    </a:cubicBezTo>
                    <a:cubicBezTo>
                      <a:pt x="60" y="66"/>
                      <a:pt x="61" y="68"/>
                      <a:pt x="64" y="68"/>
                    </a:cubicBezTo>
                    <a:cubicBezTo>
                      <a:pt x="88" y="68"/>
                      <a:pt x="88" y="68"/>
                      <a:pt x="88" y="68"/>
                    </a:cubicBezTo>
                    <a:cubicBezTo>
                      <a:pt x="90" y="68"/>
                      <a:pt x="92" y="66"/>
                      <a:pt x="92" y="64"/>
                    </a:cubicBezTo>
                    <a:cubicBezTo>
                      <a:pt x="92" y="62"/>
                      <a:pt x="90" y="60"/>
                      <a:pt x="88" y="6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DINOT-Bold"/>
                </a:endParaRPr>
              </a:p>
            </p:txBody>
          </p:sp>
          <p:cxnSp>
            <p:nvCxnSpPr>
              <p:cNvPr id="43" name="直接连接符 42"/>
              <p:cNvCxnSpPr/>
              <p:nvPr/>
            </p:nvCxnSpPr>
            <p:spPr>
              <a:xfrm>
                <a:off x="3879613" y="3751640"/>
                <a:ext cx="395276" cy="0"/>
              </a:xfrm>
              <a:prstGeom prst="line">
                <a:avLst/>
              </a:prstGeom>
              <a:ln>
                <a:prstDash val="sysDash"/>
                <a:headEnd type="oval"/>
              </a:ln>
            </p:spPr>
            <p:style>
              <a:lnRef idx="1">
                <a:schemeClr val="accent1"/>
              </a:lnRef>
              <a:fillRef idx="0">
                <a:schemeClr val="accent1"/>
              </a:fillRef>
              <a:effectRef idx="0">
                <a:schemeClr val="accent1"/>
              </a:effectRef>
              <a:fontRef idx="minor">
                <a:schemeClr val="tx1"/>
              </a:fontRef>
            </p:style>
          </p:cxnSp>
          <p:cxnSp>
            <p:nvCxnSpPr>
              <p:cNvPr id="44" name="直接连接符 43"/>
              <p:cNvCxnSpPr>
                <a:endCxn id="41" idx="2"/>
              </p:cNvCxnSpPr>
              <p:nvPr/>
            </p:nvCxnSpPr>
            <p:spPr>
              <a:xfrm flipV="1">
                <a:off x="4274889" y="3454227"/>
                <a:ext cx="580801" cy="29741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831007" y="1254894"/>
              <a:ext cx="3271671" cy="971956"/>
              <a:chOff x="1108009" y="1673191"/>
              <a:chExt cx="4362228" cy="1295941"/>
            </a:xfrm>
          </p:grpSpPr>
          <p:sp>
            <p:nvSpPr>
              <p:cNvPr id="46" name="矩形 45"/>
              <p:cNvSpPr/>
              <p:nvPr/>
            </p:nvSpPr>
            <p:spPr>
              <a:xfrm>
                <a:off x="1108009" y="2417809"/>
                <a:ext cx="2672705" cy="551323"/>
              </a:xfrm>
              <a:prstGeom prst="rect">
                <a:avLst/>
              </a:prstGeom>
            </p:spPr>
            <p:txBody>
              <a:bodyPr wrap="square">
                <a:spAutoFit/>
              </a:bodyPr>
              <a:lstStyle/>
              <a:p>
                <a:pPr algn="r">
                  <a:lnSpc>
                    <a:spcPct val="120000"/>
                  </a:lnSpc>
                  <a:defRPr/>
                </a:pPr>
                <a:r>
                  <a:rPr lang="zh-CN" altLang="en-US" sz="11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47" name="矩形 46"/>
              <p:cNvSpPr/>
              <p:nvPr/>
            </p:nvSpPr>
            <p:spPr>
              <a:xfrm>
                <a:off x="1954314" y="2065185"/>
                <a:ext cx="1826400" cy="350371"/>
              </a:xfrm>
              <a:prstGeom prst="rect">
                <a:avLst/>
              </a:prstGeom>
              <a:solidFill>
                <a:srgbClr val="00B050"/>
              </a:solidFill>
            </p:spPr>
            <p:txBody>
              <a:bodyPr wrap="square">
                <a:spAutoFit/>
              </a:bodyPr>
              <a:lstStyle/>
              <a:p>
                <a:pPr algn="r">
                  <a:defRPr/>
                </a:pPr>
                <a:r>
                  <a:rPr lang="zh-CN" altLang="en-US" b="1" dirty="0">
                    <a:solidFill>
                      <a:schemeClr val="bg1"/>
                    </a:solidFill>
                    <a:latin typeface="微软雅黑" panose="020B0503020204020204" charset="-122"/>
                    <a:ea typeface="微软雅黑" panose="020B0503020204020204" charset="-122"/>
                  </a:rPr>
                  <a:t>标题文字添加</a:t>
                </a:r>
              </a:p>
            </p:txBody>
          </p:sp>
          <p:sp>
            <p:nvSpPr>
              <p:cNvPr id="48" name="椭圆 47"/>
              <p:cNvSpPr/>
              <p:nvPr/>
            </p:nvSpPr>
            <p:spPr>
              <a:xfrm>
                <a:off x="4911437" y="1673191"/>
                <a:ext cx="558800" cy="558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80"/>
              <p:cNvSpPr>
                <a:spLocks noEditPoints="1"/>
              </p:cNvSpPr>
              <p:nvPr/>
            </p:nvSpPr>
            <p:spPr bwMode="auto">
              <a:xfrm>
                <a:off x="5062404" y="1842028"/>
                <a:ext cx="272696" cy="238496"/>
              </a:xfrm>
              <a:custGeom>
                <a:avLst/>
                <a:gdLst>
                  <a:gd name="T0" fmla="*/ 77 w 128"/>
                  <a:gd name="T1" fmla="*/ 93 h 112"/>
                  <a:gd name="T2" fmla="*/ 72 w 128"/>
                  <a:gd name="T3" fmla="*/ 97 h 112"/>
                  <a:gd name="T4" fmla="*/ 72 w 128"/>
                  <a:gd name="T5" fmla="*/ 64 h 112"/>
                  <a:gd name="T6" fmla="*/ 68 w 128"/>
                  <a:gd name="T7" fmla="*/ 60 h 112"/>
                  <a:gd name="T8" fmla="*/ 68 w 128"/>
                  <a:gd name="T9" fmla="*/ 60 h 112"/>
                  <a:gd name="T10" fmla="*/ 64 w 128"/>
                  <a:gd name="T11" fmla="*/ 64 h 112"/>
                  <a:gd name="T12" fmla="*/ 64 w 128"/>
                  <a:gd name="T13" fmla="*/ 97 h 112"/>
                  <a:gd name="T14" fmla="*/ 59 w 128"/>
                  <a:gd name="T15" fmla="*/ 93 h 112"/>
                  <a:gd name="T16" fmla="*/ 53 w 128"/>
                  <a:gd name="T17" fmla="*/ 93 h 112"/>
                  <a:gd name="T18" fmla="*/ 53 w 128"/>
                  <a:gd name="T19" fmla="*/ 99 h 112"/>
                  <a:gd name="T20" fmla="*/ 65 w 128"/>
                  <a:gd name="T21" fmla="*/ 110 h 112"/>
                  <a:gd name="T22" fmla="*/ 68 w 128"/>
                  <a:gd name="T23" fmla="*/ 112 h 112"/>
                  <a:gd name="T24" fmla="*/ 71 w 128"/>
                  <a:gd name="T25" fmla="*/ 110 h 112"/>
                  <a:gd name="T26" fmla="*/ 83 w 128"/>
                  <a:gd name="T27" fmla="*/ 99 h 112"/>
                  <a:gd name="T28" fmla="*/ 83 w 128"/>
                  <a:gd name="T29" fmla="*/ 93 h 112"/>
                  <a:gd name="T30" fmla="*/ 77 w 128"/>
                  <a:gd name="T31" fmla="*/ 93 h 112"/>
                  <a:gd name="T32" fmla="*/ 111 w 128"/>
                  <a:gd name="T33" fmla="*/ 42 h 112"/>
                  <a:gd name="T34" fmla="*/ 111 w 128"/>
                  <a:gd name="T35" fmla="*/ 42 h 112"/>
                  <a:gd name="T36" fmla="*/ 101 w 128"/>
                  <a:gd name="T37" fmla="*/ 12 h 112"/>
                  <a:gd name="T38" fmla="*/ 77 w 128"/>
                  <a:gd name="T39" fmla="*/ 0 h 112"/>
                  <a:gd name="T40" fmla="*/ 43 w 128"/>
                  <a:gd name="T41" fmla="*/ 21 h 112"/>
                  <a:gd name="T42" fmla="*/ 43 w 128"/>
                  <a:gd name="T43" fmla="*/ 21 h 112"/>
                  <a:gd name="T44" fmla="*/ 37 w 128"/>
                  <a:gd name="T45" fmla="*/ 20 h 112"/>
                  <a:gd name="T46" fmla="*/ 26 w 128"/>
                  <a:gd name="T47" fmla="*/ 24 h 112"/>
                  <a:gd name="T48" fmla="*/ 12 w 128"/>
                  <a:gd name="T49" fmla="*/ 50 h 112"/>
                  <a:gd name="T50" fmla="*/ 12 w 128"/>
                  <a:gd name="T51" fmla="*/ 50 h 112"/>
                  <a:gd name="T52" fmla="*/ 0 w 128"/>
                  <a:gd name="T53" fmla="*/ 70 h 112"/>
                  <a:gd name="T54" fmla="*/ 0 w 128"/>
                  <a:gd name="T55" fmla="*/ 74 h 112"/>
                  <a:gd name="T56" fmla="*/ 22 w 128"/>
                  <a:gd name="T57" fmla="*/ 96 h 112"/>
                  <a:gd name="T58" fmla="*/ 40 w 128"/>
                  <a:gd name="T59" fmla="*/ 96 h 112"/>
                  <a:gd name="T60" fmla="*/ 40 w 128"/>
                  <a:gd name="T61" fmla="*/ 96 h 112"/>
                  <a:gd name="T62" fmla="*/ 44 w 128"/>
                  <a:gd name="T63" fmla="*/ 92 h 112"/>
                  <a:gd name="T64" fmla="*/ 40 w 128"/>
                  <a:gd name="T65" fmla="*/ 88 h 112"/>
                  <a:gd name="T66" fmla="*/ 24 w 128"/>
                  <a:gd name="T67" fmla="*/ 88 h 112"/>
                  <a:gd name="T68" fmla="*/ 8 w 128"/>
                  <a:gd name="T69" fmla="*/ 72 h 112"/>
                  <a:gd name="T70" fmla="*/ 23 w 128"/>
                  <a:gd name="T71" fmla="*/ 56 h 112"/>
                  <a:gd name="T72" fmla="*/ 20 w 128"/>
                  <a:gd name="T73" fmla="*/ 46 h 112"/>
                  <a:gd name="T74" fmla="*/ 38 w 128"/>
                  <a:gd name="T75" fmla="*/ 28 h 112"/>
                  <a:gd name="T76" fmla="*/ 48 w 128"/>
                  <a:gd name="T77" fmla="*/ 31 h 112"/>
                  <a:gd name="T78" fmla="*/ 76 w 128"/>
                  <a:gd name="T79" fmla="*/ 8 h 112"/>
                  <a:gd name="T80" fmla="*/ 104 w 128"/>
                  <a:gd name="T81" fmla="*/ 36 h 112"/>
                  <a:gd name="T82" fmla="*/ 101 w 128"/>
                  <a:gd name="T83" fmla="*/ 48 h 112"/>
                  <a:gd name="T84" fmla="*/ 120 w 128"/>
                  <a:gd name="T85" fmla="*/ 68 h 112"/>
                  <a:gd name="T86" fmla="*/ 100 w 128"/>
                  <a:gd name="T87" fmla="*/ 88 h 112"/>
                  <a:gd name="T88" fmla="*/ 96 w 128"/>
                  <a:gd name="T89" fmla="*/ 88 h 112"/>
                  <a:gd name="T90" fmla="*/ 92 w 128"/>
                  <a:gd name="T91" fmla="*/ 92 h 112"/>
                  <a:gd name="T92" fmla="*/ 96 w 128"/>
                  <a:gd name="T93" fmla="*/ 96 h 112"/>
                  <a:gd name="T94" fmla="*/ 96 w 128"/>
                  <a:gd name="T95" fmla="*/ 96 h 112"/>
                  <a:gd name="T96" fmla="*/ 98 w 128"/>
                  <a:gd name="T97" fmla="*/ 96 h 112"/>
                  <a:gd name="T98" fmla="*/ 127 w 128"/>
                  <a:gd name="T99" fmla="*/ 69 h 112"/>
                  <a:gd name="T100" fmla="*/ 111 w 128"/>
                  <a:gd name="T101" fmla="*/ 4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 h="112">
                    <a:moveTo>
                      <a:pt x="77" y="93"/>
                    </a:moveTo>
                    <a:cubicBezTo>
                      <a:pt x="72" y="97"/>
                      <a:pt x="72" y="97"/>
                      <a:pt x="72" y="97"/>
                    </a:cubicBezTo>
                    <a:cubicBezTo>
                      <a:pt x="72" y="64"/>
                      <a:pt x="72" y="64"/>
                      <a:pt x="72" y="64"/>
                    </a:cubicBezTo>
                    <a:cubicBezTo>
                      <a:pt x="72" y="61"/>
                      <a:pt x="70" y="60"/>
                      <a:pt x="68" y="60"/>
                    </a:cubicBezTo>
                    <a:cubicBezTo>
                      <a:pt x="68" y="60"/>
                      <a:pt x="68" y="60"/>
                      <a:pt x="68" y="60"/>
                    </a:cubicBezTo>
                    <a:cubicBezTo>
                      <a:pt x="66" y="60"/>
                      <a:pt x="64" y="61"/>
                      <a:pt x="64" y="64"/>
                    </a:cubicBezTo>
                    <a:cubicBezTo>
                      <a:pt x="64" y="97"/>
                      <a:pt x="64" y="97"/>
                      <a:pt x="64" y="97"/>
                    </a:cubicBezTo>
                    <a:cubicBezTo>
                      <a:pt x="59" y="93"/>
                      <a:pt x="59" y="93"/>
                      <a:pt x="59" y="93"/>
                    </a:cubicBezTo>
                    <a:cubicBezTo>
                      <a:pt x="58" y="91"/>
                      <a:pt x="55" y="91"/>
                      <a:pt x="53" y="93"/>
                    </a:cubicBezTo>
                    <a:cubicBezTo>
                      <a:pt x="52" y="95"/>
                      <a:pt x="52" y="97"/>
                      <a:pt x="53" y="99"/>
                    </a:cubicBezTo>
                    <a:cubicBezTo>
                      <a:pt x="65" y="110"/>
                      <a:pt x="65" y="110"/>
                      <a:pt x="65" y="110"/>
                    </a:cubicBezTo>
                    <a:cubicBezTo>
                      <a:pt x="66" y="111"/>
                      <a:pt x="67" y="112"/>
                      <a:pt x="68" y="112"/>
                    </a:cubicBezTo>
                    <a:cubicBezTo>
                      <a:pt x="69" y="112"/>
                      <a:pt x="70" y="111"/>
                      <a:pt x="71" y="110"/>
                    </a:cubicBezTo>
                    <a:cubicBezTo>
                      <a:pt x="83" y="99"/>
                      <a:pt x="83" y="99"/>
                      <a:pt x="83" y="99"/>
                    </a:cubicBezTo>
                    <a:cubicBezTo>
                      <a:pt x="84" y="97"/>
                      <a:pt x="84" y="95"/>
                      <a:pt x="83" y="93"/>
                    </a:cubicBezTo>
                    <a:cubicBezTo>
                      <a:pt x="81" y="91"/>
                      <a:pt x="78" y="91"/>
                      <a:pt x="77" y="93"/>
                    </a:cubicBezTo>
                    <a:close/>
                    <a:moveTo>
                      <a:pt x="111" y="42"/>
                    </a:moveTo>
                    <a:cubicBezTo>
                      <a:pt x="111" y="42"/>
                      <a:pt x="111" y="42"/>
                      <a:pt x="111" y="42"/>
                    </a:cubicBezTo>
                    <a:cubicBezTo>
                      <a:pt x="113" y="33"/>
                      <a:pt x="111" y="23"/>
                      <a:pt x="101" y="12"/>
                    </a:cubicBezTo>
                    <a:cubicBezTo>
                      <a:pt x="95" y="5"/>
                      <a:pt x="86" y="1"/>
                      <a:pt x="77" y="0"/>
                    </a:cubicBezTo>
                    <a:cubicBezTo>
                      <a:pt x="62" y="0"/>
                      <a:pt x="49" y="8"/>
                      <a:pt x="43" y="21"/>
                    </a:cubicBezTo>
                    <a:cubicBezTo>
                      <a:pt x="43" y="21"/>
                      <a:pt x="43" y="21"/>
                      <a:pt x="43" y="21"/>
                    </a:cubicBezTo>
                    <a:cubicBezTo>
                      <a:pt x="41" y="20"/>
                      <a:pt x="39" y="20"/>
                      <a:pt x="37" y="20"/>
                    </a:cubicBezTo>
                    <a:cubicBezTo>
                      <a:pt x="33" y="20"/>
                      <a:pt x="29" y="22"/>
                      <a:pt x="26" y="24"/>
                    </a:cubicBezTo>
                    <a:cubicBezTo>
                      <a:pt x="12" y="35"/>
                      <a:pt x="11" y="43"/>
                      <a:pt x="12" y="50"/>
                    </a:cubicBezTo>
                    <a:cubicBezTo>
                      <a:pt x="12" y="50"/>
                      <a:pt x="12" y="50"/>
                      <a:pt x="12" y="50"/>
                    </a:cubicBezTo>
                    <a:cubicBezTo>
                      <a:pt x="5" y="54"/>
                      <a:pt x="0" y="61"/>
                      <a:pt x="0" y="70"/>
                    </a:cubicBezTo>
                    <a:cubicBezTo>
                      <a:pt x="0" y="74"/>
                      <a:pt x="0" y="74"/>
                      <a:pt x="0" y="74"/>
                    </a:cubicBezTo>
                    <a:cubicBezTo>
                      <a:pt x="0" y="86"/>
                      <a:pt x="10" y="96"/>
                      <a:pt x="22" y="96"/>
                    </a:cubicBezTo>
                    <a:cubicBezTo>
                      <a:pt x="40" y="96"/>
                      <a:pt x="40" y="96"/>
                      <a:pt x="40" y="96"/>
                    </a:cubicBezTo>
                    <a:cubicBezTo>
                      <a:pt x="40" y="96"/>
                      <a:pt x="40" y="96"/>
                      <a:pt x="40" y="96"/>
                    </a:cubicBezTo>
                    <a:cubicBezTo>
                      <a:pt x="42" y="96"/>
                      <a:pt x="44" y="94"/>
                      <a:pt x="44" y="92"/>
                    </a:cubicBezTo>
                    <a:cubicBezTo>
                      <a:pt x="44" y="89"/>
                      <a:pt x="42" y="88"/>
                      <a:pt x="40" y="88"/>
                    </a:cubicBezTo>
                    <a:cubicBezTo>
                      <a:pt x="24" y="88"/>
                      <a:pt x="24" y="88"/>
                      <a:pt x="24" y="88"/>
                    </a:cubicBezTo>
                    <a:cubicBezTo>
                      <a:pt x="15" y="88"/>
                      <a:pt x="8" y="81"/>
                      <a:pt x="8" y="72"/>
                    </a:cubicBezTo>
                    <a:cubicBezTo>
                      <a:pt x="8" y="63"/>
                      <a:pt x="15" y="56"/>
                      <a:pt x="23" y="56"/>
                    </a:cubicBezTo>
                    <a:cubicBezTo>
                      <a:pt x="21" y="53"/>
                      <a:pt x="20" y="49"/>
                      <a:pt x="20" y="46"/>
                    </a:cubicBezTo>
                    <a:cubicBezTo>
                      <a:pt x="20" y="36"/>
                      <a:pt x="28" y="28"/>
                      <a:pt x="38" y="28"/>
                    </a:cubicBezTo>
                    <a:cubicBezTo>
                      <a:pt x="42" y="28"/>
                      <a:pt x="45" y="29"/>
                      <a:pt x="48" y="31"/>
                    </a:cubicBezTo>
                    <a:cubicBezTo>
                      <a:pt x="51" y="18"/>
                      <a:pt x="62" y="8"/>
                      <a:pt x="76" y="8"/>
                    </a:cubicBezTo>
                    <a:cubicBezTo>
                      <a:pt x="91" y="8"/>
                      <a:pt x="104" y="20"/>
                      <a:pt x="104" y="36"/>
                    </a:cubicBezTo>
                    <a:cubicBezTo>
                      <a:pt x="104" y="40"/>
                      <a:pt x="103" y="44"/>
                      <a:pt x="101" y="48"/>
                    </a:cubicBezTo>
                    <a:cubicBezTo>
                      <a:pt x="112" y="48"/>
                      <a:pt x="120" y="57"/>
                      <a:pt x="120" y="68"/>
                    </a:cubicBezTo>
                    <a:cubicBezTo>
                      <a:pt x="120" y="79"/>
                      <a:pt x="111" y="88"/>
                      <a:pt x="100" y="88"/>
                    </a:cubicBezTo>
                    <a:cubicBezTo>
                      <a:pt x="96" y="88"/>
                      <a:pt x="96" y="88"/>
                      <a:pt x="96" y="88"/>
                    </a:cubicBezTo>
                    <a:cubicBezTo>
                      <a:pt x="94" y="88"/>
                      <a:pt x="92" y="89"/>
                      <a:pt x="92" y="92"/>
                    </a:cubicBezTo>
                    <a:cubicBezTo>
                      <a:pt x="92" y="94"/>
                      <a:pt x="94" y="96"/>
                      <a:pt x="96" y="96"/>
                    </a:cubicBezTo>
                    <a:cubicBezTo>
                      <a:pt x="96" y="96"/>
                      <a:pt x="96" y="96"/>
                      <a:pt x="96" y="96"/>
                    </a:cubicBezTo>
                    <a:cubicBezTo>
                      <a:pt x="98" y="96"/>
                      <a:pt x="98" y="96"/>
                      <a:pt x="98" y="96"/>
                    </a:cubicBezTo>
                    <a:cubicBezTo>
                      <a:pt x="113" y="96"/>
                      <a:pt x="127" y="84"/>
                      <a:pt x="127" y="69"/>
                    </a:cubicBezTo>
                    <a:cubicBezTo>
                      <a:pt x="128" y="57"/>
                      <a:pt x="121" y="47"/>
                      <a:pt x="111" y="4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DINOT-Bold"/>
                </a:endParaRPr>
              </a:p>
            </p:txBody>
          </p:sp>
          <p:cxnSp>
            <p:nvCxnSpPr>
              <p:cNvPr id="50" name="直接连接符 49"/>
              <p:cNvCxnSpPr/>
              <p:nvPr/>
            </p:nvCxnSpPr>
            <p:spPr>
              <a:xfrm>
                <a:off x="3879613" y="2231991"/>
                <a:ext cx="395276" cy="0"/>
              </a:xfrm>
              <a:prstGeom prst="line">
                <a:avLst/>
              </a:prstGeom>
              <a:ln>
                <a:prstDash val="sysDash"/>
                <a:headEnd type="ova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4274889" y="1962150"/>
                <a:ext cx="636548" cy="26984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5211100" y="1548887"/>
              <a:ext cx="3101894" cy="677960"/>
              <a:chOff x="6948133" y="2065186"/>
              <a:chExt cx="4135858" cy="903947"/>
            </a:xfrm>
          </p:grpSpPr>
          <p:sp>
            <p:nvSpPr>
              <p:cNvPr id="53" name="矩形 52"/>
              <p:cNvSpPr/>
              <p:nvPr/>
            </p:nvSpPr>
            <p:spPr>
              <a:xfrm>
                <a:off x="8411286" y="2417810"/>
                <a:ext cx="2672705" cy="551323"/>
              </a:xfrm>
              <a:prstGeom prst="rect">
                <a:avLst/>
              </a:prstGeom>
            </p:spPr>
            <p:txBody>
              <a:bodyPr wrap="square">
                <a:spAutoFit/>
              </a:bodyPr>
              <a:lstStyle/>
              <a:p>
                <a:pPr algn="just">
                  <a:lnSpc>
                    <a:spcPct val="120000"/>
                  </a:lnSpc>
                  <a:defRPr/>
                </a:pPr>
                <a:r>
                  <a:rPr lang="zh-CN" altLang="en-US" sz="11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54" name="矩形 53"/>
              <p:cNvSpPr/>
              <p:nvPr/>
            </p:nvSpPr>
            <p:spPr>
              <a:xfrm>
                <a:off x="8411286" y="2065186"/>
                <a:ext cx="1826400" cy="350371"/>
              </a:xfrm>
              <a:prstGeom prst="rect">
                <a:avLst/>
              </a:prstGeom>
              <a:solidFill>
                <a:srgbClr val="00B050"/>
              </a:solidFill>
            </p:spPr>
            <p:txBody>
              <a:bodyPr wrap="square">
                <a:spAutoFit/>
              </a:bodyPr>
              <a:lstStyle/>
              <a:p>
                <a:pPr algn="just">
                  <a:defRPr/>
                </a:pPr>
                <a:r>
                  <a:rPr lang="zh-CN" altLang="en-US" b="1" dirty="0">
                    <a:solidFill>
                      <a:schemeClr val="bg1"/>
                    </a:solidFill>
                    <a:latin typeface="微软雅黑" panose="020B0503020204020204" charset="-122"/>
                    <a:ea typeface="微软雅黑" panose="020B0503020204020204" charset="-122"/>
                  </a:rPr>
                  <a:t>标题文字添加</a:t>
                </a:r>
              </a:p>
            </p:txBody>
          </p:sp>
          <p:sp>
            <p:nvSpPr>
              <p:cNvPr id="55" name="椭圆 54"/>
              <p:cNvSpPr/>
              <p:nvPr/>
            </p:nvSpPr>
            <p:spPr>
              <a:xfrm>
                <a:off x="6948133" y="2138410"/>
                <a:ext cx="558800" cy="558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p:nvPr/>
            </p:nvCxnSpPr>
            <p:spPr>
              <a:xfrm>
                <a:off x="7901426" y="2231991"/>
                <a:ext cx="395276" cy="0"/>
              </a:xfrm>
              <a:prstGeom prst="line">
                <a:avLst/>
              </a:prstGeom>
              <a:ln>
                <a:prstDash val="sysDash"/>
                <a:tailEnd type="oval"/>
              </a:ln>
            </p:spPr>
            <p:style>
              <a:lnRef idx="1">
                <a:schemeClr val="accent1"/>
              </a:lnRef>
              <a:fillRef idx="0">
                <a:schemeClr val="accent1"/>
              </a:fillRef>
              <a:effectRef idx="0">
                <a:schemeClr val="accent1"/>
              </a:effectRef>
              <a:fontRef idx="minor">
                <a:schemeClr val="tx1"/>
              </a:fontRef>
            </p:style>
          </p:cxnSp>
          <p:sp>
            <p:nvSpPr>
              <p:cNvPr id="57" name="Freeform 93"/>
              <p:cNvSpPr>
                <a:spLocks noEditPoints="1"/>
              </p:cNvSpPr>
              <p:nvPr/>
            </p:nvSpPr>
            <p:spPr bwMode="auto">
              <a:xfrm>
                <a:off x="7103017" y="2288334"/>
                <a:ext cx="272696" cy="272696"/>
              </a:xfrm>
              <a:custGeom>
                <a:avLst/>
                <a:gdLst>
                  <a:gd name="T0" fmla="*/ 43 w 128"/>
                  <a:gd name="T1" fmla="*/ 58 h 128"/>
                  <a:gd name="T2" fmla="*/ 52 w 128"/>
                  <a:gd name="T3" fmla="*/ 49 h 128"/>
                  <a:gd name="T4" fmla="*/ 65 w 128"/>
                  <a:gd name="T5" fmla="*/ 62 h 128"/>
                  <a:gd name="T6" fmla="*/ 68 w 128"/>
                  <a:gd name="T7" fmla="*/ 63 h 128"/>
                  <a:gd name="T8" fmla="*/ 71 w 128"/>
                  <a:gd name="T9" fmla="*/ 62 h 128"/>
                  <a:gd name="T10" fmla="*/ 91 w 128"/>
                  <a:gd name="T11" fmla="*/ 43 h 128"/>
                  <a:gd name="T12" fmla="*/ 91 w 128"/>
                  <a:gd name="T13" fmla="*/ 37 h 128"/>
                  <a:gd name="T14" fmla="*/ 85 w 128"/>
                  <a:gd name="T15" fmla="*/ 37 h 128"/>
                  <a:gd name="T16" fmla="*/ 68 w 128"/>
                  <a:gd name="T17" fmla="*/ 54 h 128"/>
                  <a:gd name="T18" fmla="*/ 55 w 128"/>
                  <a:gd name="T19" fmla="*/ 41 h 128"/>
                  <a:gd name="T20" fmla="*/ 54 w 128"/>
                  <a:gd name="T21" fmla="*/ 40 h 128"/>
                  <a:gd name="T22" fmla="*/ 49 w 128"/>
                  <a:gd name="T23" fmla="*/ 41 h 128"/>
                  <a:gd name="T24" fmla="*/ 37 w 128"/>
                  <a:gd name="T25" fmla="*/ 52 h 128"/>
                  <a:gd name="T26" fmla="*/ 37 w 128"/>
                  <a:gd name="T27" fmla="*/ 58 h 128"/>
                  <a:gd name="T28" fmla="*/ 43 w 128"/>
                  <a:gd name="T29" fmla="*/ 58 h 128"/>
                  <a:gd name="T30" fmla="*/ 124 w 128"/>
                  <a:gd name="T31" fmla="*/ 91 h 128"/>
                  <a:gd name="T32" fmla="*/ 120 w 128"/>
                  <a:gd name="T33" fmla="*/ 91 h 128"/>
                  <a:gd name="T34" fmla="*/ 120 w 128"/>
                  <a:gd name="T35" fmla="*/ 8 h 128"/>
                  <a:gd name="T36" fmla="*/ 124 w 128"/>
                  <a:gd name="T37" fmla="*/ 8 h 128"/>
                  <a:gd name="T38" fmla="*/ 128 w 128"/>
                  <a:gd name="T39" fmla="*/ 4 h 128"/>
                  <a:gd name="T40" fmla="*/ 124 w 128"/>
                  <a:gd name="T41" fmla="*/ 0 h 128"/>
                  <a:gd name="T42" fmla="*/ 4 w 128"/>
                  <a:gd name="T43" fmla="*/ 0 h 128"/>
                  <a:gd name="T44" fmla="*/ 0 w 128"/>
                  <a:gd name="T45" fmla="*/ 4 h 128"/>
                  <a:gd name="T46" fmla="*/ 4 w 128"/>
                  <a:gd name="T47" fmla="*/ 8 h 128"/>
                  <a:gd name="T48" fmla="*/ 8 w 128"/>
                  <a:gd name="T49" fmla="*/ 8 h 128"/>
                  <a:gd name="T50" fmla="*/ 8 w 128"/>
                  <a:gd name="T51" fmla="*/ 91 h 128"/>
                  <a:gd name="T52" fmla="*/ 4 w 128"/>
                  <a:gd name="T53" fmla="*/ 91 h 128"/>
                  <a:gd name="T54" fmla="*/ 0 w 128"/>
                  <a:gd name="T55" fmla="*/ 95 h 128"/>
                  <a:gd name="T56" fmla="*/ 4 w 128"/>
                  <a:gd name="T57" fmla="*/ 99 h 128"/>
                  <a:gd name="T58" fmla="*/ 42 w 128"/>
                  <a:gd name="T59" fmla="*/ 99 h 128"/>
                  <a:gd name="T60" fmla="*/ 21 w 128"/>
                  <a:gd name="T61" fmla="*/ 120 h 128"/>
                  <a:gd name="T62" fmla="*/ 21 w 128"/>
                  <a:gd name="T63" fmla="*/ 126 h 128"/>
                  <a:gd name="T64" fmla="*/ 27 w 128"/>
                  <a:gd name="T65" fmla="*/ 126 h 128"/>
                  <a:gd name="T66" fmla="*/ 54 w 128"/>
                  <a:gd name="T67" fmla="*/ 99 h 128"/>
                  <a:gd name="T68" fmla="*/ 60 w 128"/>
                  <a:gd name="T69" fmla="*/ 99 h 128"/>
                  <a:gd name="T70" fmla="*/ 60 w 128"/>
                  <a:gd name="T71" fmla="*/ 115 h 128"/>
                  <a:gd name="T72" fmla="*/ 64 w 128"/>
                  <a:gd name="T73" fmla="*/ 119 h 128"/>
                  <a:gd name="T74" fmla="*/ 68 w 128"/>
                  <a:gd name="T75" fmla="*/ 115 h 128"/>
                  <a:gd name="T76" fmla="*/ 68 w 128"/>
                  <a:gd name="T77" fmla="*/ 99 h 128"/>
                  <a:gd name="T78" fmla="*/ 74 w 128"/>
                  <a:gd name="T79" fmla="*/ 99 h 128"/>
                  <a:gd name="T80" fmla="*/ 101 w 128"/>
                  <a:gd name="T81" fmla="*/ 126 h 128"/>
                  <a:gd name="T82" fmla="*/ 107 w 128"/>
                  <a:gd name="T83" fmla="*/ 126 h 128"/>
                  <a:gd name="T84" fmla="*/ 107 w 128"/>
                  <a:gd name="T85" fmla="*/ 120 h 128"/>
                  <a:gd name="T86" fmla="*/ 86 w 128"/>
                  <a:gd name="T87" fmla="*/ 99 h 128"/>
                  <a:gd name="T88" fmla="*/ 124 w 128"/>
                  <a:gd name="T89" fmla="*/ 99 h 128"/>
                  <a:gd name="T90" fmla="*/ 128 w 128"/>
                  <a:gd name="T91" fmla="*/ 95 h 128"/>
                  <a:gd name="T92" fmla="*/ 124 w 128"/>
                  <a:gd name="T93" fmla="*/ 91 h 128"/>
                  <a:gd name="T94" fmla="*/ 112 w 128"/>
                  <a:gd name="T95" fmla="*/ 91 h 128"/>
                  <a:gd name="T96" fmla="*/ 76 w 128"/>
                  <a:gd name="T97" fmla="*/ 91 h 128"/>
                  <a:gd name="T98" fmla="*/ 76 w 128"/>
                  <a:gd name="T99" fmla="*/ 91 h 128"/>
                  <a:gd name="T100" fmla="*/ 52 w 128"/>
                  <a:gd name="T101" fmla="*/ 91 h 128"/>
                  <a:gd name="T102" fmla="*/ 52 w 128"/>
                  <a:gd name="T103" fmla="*/ 91 h 128"/>
                  <a:gd name="T104" fmla="*/ 16 w 128"/>
                  <a:gd name="T105" fmla="*/ 91 h 128"/>
                  <a:gd name="T106" fmla="*/ 16 w 128"/>
                  <a:gd name="T107" fmla="*/ 8 h 128"/>
                  <a:gd name="T108" fmla="*/ 112 w 128"/>
                  <a:gd name="T109" fmla="*/ 8 h 128"/>
                  <a:gd name="T110" fmla="*/ 112 w 128"/>
                  <a:gd name="T111"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43" y="58"/>
                    </a:moveTo>
                    <a:cubicBezTo>
                      <a:pt x="52" y="49"/>
                      <a:pt x="52" y="49"/>
                      <a:pt x="52" y="49"/>
                    </a:cubicBezTo>
                    <a:cubicBezTo>
                      <a:pt x="65" y="62"/>
                      <a:pt x="65" y="62"/>
                      <a:pt x="65" y="62"/>
                    </a:cubicBezTo>
                    <a:cubicBezTo>
                      <a:pt x="66" y="63"/>
                      <a:pt x="67" y="63"/>
                      <a:pt x="68" y="63"/>
                    </a:cubicBezTo>
                    <a:cubicBezTo>
                      <a:pt x="69" y="63"/>
                      <a:pt x="70" y="63"/>
                      <a:pt x="71" y="62"/>
                    </a:cubicBezTo>
                    <a:cubicBezTo>
                      <a:pt x="91" y="43"/>
                      <a:pt x="91" y="43"/>
                      <a:pt x="91" y="43"/>
                    </a:cubicBezTo>
                    <a:cubicBezTo>
                      <a:pt x="92" y="41"/>
                      <a:pt x="92" y="38"/>
                      <a:pt x="91" y="37"/>
                    </a:cubicBezTo>
                    <a:cubicBezTo>
                      <a:pt x="89" y="35"/>
                      <a:pt x="87" y="35"/>
                      <a:pt x="85" y="37"/>
                    </a:cubicBezTo>
                    <a:cubicBezTo>
                      <a:pt x="68" y="54"/>
                      <a:pt x="68" y="54"/>
                      <a:pt x="68" y="54"/>
                    </a:cubicBezTo>
                    <a:cubicBezTo>
                      <a:pt x="55" y="41"/>
                      <a:pt x="55" y="41"/>
                      <a:pt x="55" y="41"/>
                    </a:cubicBezTo>
                    <a:cubicBezTo>
                      <a:pt x="55" y="40"/>
                      <a:pt x="54" y="40"/>
                      <a:pt x="54" y="40"/>
                    </a:cubicBezTo>
                    <a:cubicBezTo>
                      <a:pt x="52" y="39"/>
                      <a:pt x="50" y="39"/>
                      <a:pt x="49" y="41"/>
                    </a:cubicBezTo>
                    <a:cubicBezTo>
                      <a:pt x="37" y="52"/>
                      <a:pt x="37" y="52"/>
                      <a:pt x="37" y="52"/>
                    </a:cubicBezTo>
                    <a:cubicBezTo>
                      <a:pt x="36" y="54"/>
                      <a:pt x="36" y="57"/>
                      <a:pt x="37" y="58"/>
                    </a:cubicBezTo>
                    <a:cubicBezTo>
                      <a:pt x="39" y="60"/>
                      <a:pt x="41" y="60"/>
                      <a:pt x="43" y="58"/>
                    </a:cubicBezTo>
                    <a:close/>
                    <a:moveTo>
                      <a:pt x="124" y="91"/>
                    </a:moveTo>
                    <a:cubicBezTo>
                      <a:pt x="120" y="91"/>
                      <a:pt x="120" y="91"/>
                      <a:pt x="120" y="91"/>
                    </a:cubicBezTo>
                    <a:cubicBezTo>
                      <a:pt x="120" y="8"/>
                      <a:pt x="120" y="8"/>
                      <a:pt x="120" y="8"/>
                    </a:cubicBezTo>
                    <a:cubicBezTo>
                      <a:pt x="124" y="8"/>
                      <a:pt x="124" y="8"/>
                      <a:pt x="124" y="8"/>
                    </a:cubicBezTo>
                    <a:cubicBezTo>
                      <a:pt x="126" y="8"/>
                      <a:pt x="128" y="6"/>
                      <a:pt x="128" y="4"/>
                    </a:cubicBezTo>
                    <a:cubicBezTo>
                      <a:pt x="128" y="1"/>
                      <a:pt x="126" y="0"/>
                      <a:pt x="124" y="0"/>
                    </a:cubicBezTo>
                    <a:cubicBezTo>
                      <a:pt x="4" y="0"/>
                      <a:pt x="4" y="0"/>
                      <a:pt x="4" y="0"/>
                    </a:cubicBezTo>
                    <a:cubicBezTo>
                      <a:pt x="2" y="0"/>
                      <a:pt x="0" y="1"/>
                      <a:pt x="0" y="4"/>
                    </a:cubicBezTo>
                    <a:cubicBezTo>
                      <a:pt x="0" y="6"/>
                      <a:pt x="2" y="8"/>
                      <a:pt x="4" y="8"/>
                    </a:cubicBezTo>
                    <a:cubicBezTo>
                      <a:pt x="8" y="8"/>
                      <a:pt x="8" y="8"/>
                      <a:pt x="8" y="8"/>
                    </a:cubicBezTo>
                    <a:cubicBezTo>
                      <a:pt x="8" y="91"/>
                      <a:pt x="8" y="91"/>
                      <a:pt x="8" y="91"/>
                    </a:cubicBezTo>
                    <a:cubicBezTo>
                      <a:pt x="4" y="91"/>
                      <a:pt x="4" y="91"/>
                      <a:pt x="4" y="91"/>
                    </a:cubicBezTo>
                    <a:cubicBezTo>
                      <a:pt x="2" y="91"/>
                      <a:pt x="0" y="93"/>
                      <a:pt x="0" y="95"/>
                    </a:cubicBezTo>
                    <a:cubicBezTo>
                      <a:pt x="0" y="98"/>
                      <a:pt x="2" y="99"/>
                      <a:pt x="4" y="99"/>
                    </a:cubicBezTo>
                    <a:cubicBezTo>
                      <a:pt x="42" y="99"/>
                      <a:pt x="42" y="99"/>
                      <a:pt x="42" y="99"/>
                    </a:cubicBezTo>
                    <a:cubicBezTo>
                      <a:pt x="21" y="120"/>
                      <a:pt x="21" y="120"/>
                      <a:pt x="21" y="120"/>
                    </a:cubicBezTo>
                    <a:cubicBezTo>
                      <a:pt x="20" y="122"/>
                      <a:pt x="20" y="125"/>
                      <a:pt x="21" y="126"/>
                    </a:cubicBezTo>
                    <a:cubicBezTo>
                      <a:pt x="23" y="128"/>
                      <a:pt x="25" y="128"/>
                      <a:pt x="27" y="126"/>
                    </a:cubicBezTo>
                    <a:cubicBezTo>
                      <a:pt x="54" y="99"/>
                      <a:pt x="54" y="99"/>
                      <a:pt x="54" y="99"/>
                    </a:cubicBezTo>
                    <a:cubicBezTo>
                      <a:pt x="60" y="99"/>
                      <a:pt x="60" y="99"/>
                      <a:pt x="60" y="99"/>
                    </a:cubicBezTo>
                    <a:cubicBezTo>
                      <a:pt x="60" y="115"/>
                      <a:pt x="60" y="115"/>
                      <a:pt x="60" y="115"/>
                    </a:cubicBezTo>
                    <a:cubicBezTo>
                      <a:pt x="60" y="117"/>
                      <a:pt x="62" y="119"/>
                      <a:pt x="64" y="119"/>
                    </a:cubicBezTo>
                    <a:cubicBezTo>
                      <a:pt x="66" y="119"/>
                      <a:pt x="68" y="117"/>
                      <a:pt x="68" y="115"/>
                    </a:cubicBezTo>
                    <a:cubicBezTo>
                      <a:pt x="68" y="99"/>
                      <a:pt x="68" y="99"/>
                      <a:pt x="68" y="99"/>
                    </a:cubicBezTo>
                    <a:cubicBezTo>
                      <a:pt x="74" y="99"/>
                      <a:pt x="74" y="99"/>
                      <a:pt x="74" y="99"/>
                    </a:cubicBezTo>
                    <a:cubicBezTo>
                      <a:pt x="101" y="126"/>
                      <a:pt x="101" y="126"/>
                      <a:pt x="101" y="126"/>
                    </a:cubicBezTo>
                    <a:cubicBezTo>
                      <a:pt x="103" y="128"/>
                      <a:pt x="105" y="128"/>
                      <a:pt x="107" y="126"/>
                    </a:cubicBezTo>
                    <a:cubicBezTo>
                      <a:pt x="108" y="125"/>
                      <a:pt x="108" y="122"/>
                      <a:pt x="107" y="120"/>
                    </a:cubicBezTo>
                    <a:cubicBezTo>
                      <a:pt x="86" y="99"/>
                      <a:pt x="86" y="99"/>
                      <a:pt x="86" y="99"/>
                    </a:cubicBezTo>
                    <a:cubicBezTo>
                      <a:pt x="124" y="99"/>
                      <a:pt x="124" y="99"/>
                      <a:pt x="124" y="99"/>
                    </a:cubicBezTo>
                    <a:cubicBezTo>
                      <a:pt x="126" y="99"/>
                      <a:pt x="128" y="98"/>
                      <a:pt x="128" y="95"/>
                    </a:cubicBezTo>
                    <a:cubicBezTo>
                      <a:pt x="128" y="93"/>
                      <a:pt x="126" y="91"/>
                      <a:pt x="124" y="91"/>
                    </a:cubicBezTo>
                    <a:close/>
                    <a:moveTo>
                      <a:pt x="112" y="91"/>
                    </a:moveTo>
                    <a:cubicBezTo>
                      <a:pt x="76" y="91"/>
                      <a:pt x="76" y="91"/>
                      <a:pt x="76" y="91"/>
                    </a:cubicBezTo>
                    <a:cubicBezTo>
                      <a:pt x="76" y="91"/>
                      <a:pt x="76" y="91"/>
                      <a:pt x="76" y="91"/>
                    </a:cubicBezTo>
                    <a:cubicBezTo>
                      <a:pt x="52" y="91"/>
                      <a:pt x="52" y="91"/>
                      <a:pt x="52" y="91"/>
                    </a:cubicBezTo>
                    <a:cubicBezTo>
                      <a:pt x="52" y="91"/>
                      <a:pt x="52" y="91"/>
                      <a:pt x="52" y="91"/>
                    </a:cubicBezTo>
                    <a:cubicBezTo>
                      <a:pt x="16" y="91"/>
                      <a:pt x="16" y="91"/>
                      <a:pt x="16" y="91"/>
                    </a:cubicBezTo>
                    <a:cubicBezTo>
                      <a:pt x="16" y="8"/>
                      <a:pt x="16" y="8"/>
                      <a:pt x="16" y="8"/>
                    </a:cubicBezTo>
                    <a:cubicBezTo>
                      <a:pt x="112" y="8"/>
                      <a:pt x="112" y="8"/>
                      <a:pt x="112" y="8"/>
                    </a:cubicBezTo>
                    <a:lnTo>
                      <a:pt x="112" y="91"/>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DINOT-Bold"/>
                </a:endParaRPr>
              </a:p>
            </p:txBody>
          </p:sp>
          <p:cxnSp>
            <p:nvCxnSpPr>
              <p:cNvPr id="58" name="直接连接符 57"/>
              <p:cNvCxnSpPr>
                <a:stCxn id="55" idx="6"/>
              </p:cNvCxnSpPr>
              <p:nvPr/>
            </p:nvCxnSpPr>
            <p:spPr>
              <a:xfrm flipV="1">
                <a:off x="7506933" y="2231992"/>
                <a:ext cx="395276" cy="18581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5212025" y="2512493"/>
              <a:ext cx="3100969" cy="823312"/>
              <a:chOff x="6949366" y="3349989"/>
              <a:chExt cx="4134625" cy="1097749"/>
            </a:xfrm>
          </p:grpSpPr>
          <p:sp>
            <p:nvSpPr>
              <p:cNvPr id="60" name="矩形 59"/>
              <p:cNvSpPr/>
              <p:nvPr/>
            </p:nvSpPr>
            <p:spPr>
              <a:xfrm>
                <a:off x="8411286" y="3896414"/>
                <a:ext cx="2672705" cy="551324"/>
              </a:xfrm>
              <a:prstGeom prst="rect">
                <a:avLst/>
              </a:prstGeom>
            </p:spPr>
            <p:txBody>
              <a:bodyPr wrap="square">
                <a:spAutoFit/>
              </a:bodyPr>
              <a:lstStyle/>
              <a:p>
                <a:pPr algn="just">
                  <a:lnSpc>
                    <a:spcPct val="120000"/>
                  </a:lnSpc>
                  <a:defRPr/>
                </a:pPr>
                <a:r>
                  <a:rPr lang="zh-CN" altLang="en-US" sz="11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61" name="矩形 60"/>
              <p:cNvSpPr/>
              <p:nvPr/>
            </p:nvSpPr>
            <p:spPr>
              <a:xfrm>
                <a:off x="8411286" y="3543790"/>
                <a:ext cx="1826400" cy="350371"/>
              </a:xfrm>
              <a:prstGeom prst="rect">
                <a:avLst/>
              </a:prstGeom>
              <a:solidFill>
                <a:srgbClr val="00B050"/>
              </a:solidFill>
            </p:spPr>
            <p:txBody>
              <a:bodyPr wrap="square">
                <a:spAutoFit/>
              </a:bodyPr>
              <a:lstStyle/>
              <a:p>
                <a:pPr algn="just">
                  <a:defRPr/>
                </a:pPr>
                <a:r>
                  <a:rPr lang="zh-CN" altLang="en-US" b="1" dirty="0">
                    <a:solidFill>
                      <a:schemeClr val="bg1"/>
                    </a:solidFill>
                    <a:latin typeface="微软雅黑" panose="020B0503020204020204" charset="-122"/>
                    <a:ea typeface="微软雅黑" panose="020B0503020204020204" charset="-122"/>
                  </a:rPr>
                  <a:t>标题文字添加</a:t>
                </a:r>
              </a:p>
            </p:txBody>
          </p:sp>
          <p:sp>
            <p:nvSpPr>
              <p:cNvPr id="62" name="椭圆 61"/>
              <p:cNvSpPr/>
              <p:nvPr/>
            </p:nvSpPr>
            <p:spPr>
              <a:xfrm>
                <a:off x="6949366" y="3349989"/>
                <a:ext cx="558800" cy="558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Freeform 36"/>
              <p:cNvSpPr>
                <a:spLocks noEditPoints="1"/>
              </p:cNvSpPr>
              <p:nvPr/>
            </p:nvSpPr>
            <p:spPr bwMode="auto">
              <a:xfrm>
                <a:off x="7103129" y="3496044"/>
                <a:ext cx="271796" cy="255596"/>
              </a:xfrm>
              <a:custGeom>
                <a:avLst/>
                <a:gdLst>
                  <a:gd name="T0" fmla="*/ 116 w 128"/>
                  <a:gd name="T1" fmla="*/ 28 h 120"/>
                  <a:gd name="T2" fmla="*/ 112 w 128"/>
                  <a:gd name="T3" fmla="*/ 28 h 120"/>
                  <a:gd name="T4" fmla="*/ 112 w 128"/>
                  <a:gd name="T5" fmla="*/ 20 h 120"/>
                  <a:gd name="T6" fmla="*/ 100 w 128"/>
                  <a:gd name="T7" fmla="*/ 8 h 120"/>
                  <a:gd name="T8" fmla="*/ 56 w 128"/>
                  <a:gd name="T9" fmla="*/ 8 h 120"/>
                  <a:gd name="T10" fmla="*/ 36 w 128"/>
                  <a:gd name="T11" fmla="*/ 0 h 120"/>
                  <a:gd name="T12" fmla="*/ 12 w 128"/>
                  <a:gd name="T13" fmla="*/ 0 h 120"/>
                  <a:gd name="T14" fmla="*/ 0 w 128"/>
                  <a:gd name="T15" fmla="*/ 12 h 120"/>
                  <a:gd name="T16" fmla="*/ 0 w 128"/>
                  <a:gd name="T17" fmla="*/ 108 h 120"/>
                  <a:gd name="T18" fmla="*/ 12 w 128"/>
                  <a:gd name="T19" fmla="*/ 120 h 120"/>
                  <a:gd name="T20" fmla="*/ 20 w 128"/>
                  <a:gd name="T21" fmla="*/ 120 h 120"/>
                  <a:gd name="T22" fmla="*/ 88 w 128"/>
                  <a:gd name="T23" fmla="*/ 120 h 120"/>
                  <a:gd name="T24" fmla="*/ 116 w 128"/>
                  <a:gd name="T25" fmla="*/ 120 h 120"/>
                  <a:gd name="T26" fmla="*/ 128 w 128"/>
                  <a:gd name="T27" fmla="*/ 108 h 120"/>
                  <a:gd name="T28" fmla="*/ 128 w 128"/>
                  <a:gd name="T29" fmla="*/ 40 h 120"/>
                  <a:gd name="T30" fmla="*/ 116 w 128"/>
                  <a:gd name="T31" fmla="*/ 28 h 120"/>
                  <a:gd name="T32" fmla="*/ 16 w 128"/>
                  <a:gd name="T33" fmla="*/ 112 h 120"/>
                  <a:gd name="T34" fmla="*/ 8 w 128"/>
                  <a:gd name="T35" fmla="*/ 104 h 120"/>
                  <a:gd name="T36" fmla="*/ 8 w 128"/>
                  <a:gd name="T37" fmla="*/ 16 h 120"/>
                  <a:gd name="T38" fmla="*/ 16 w 128"/>
                  <a:gd name="T39" fmla="*/ 8 h 120"/>
                  <a:gd name="T40" fmla="*/ 36 w 128"/>
                  <a:gd name="T41" fmla="*/ 8 h 120"/>
                  <a:gd name="T42" fmla="*/ 56 w 128"/>
                  <a:gd name="T43" fmla="*/ 16 h 120"/>
                  <a:gd name="T44" fmla="*/ 96 w 128"/>
                  <a:gd name="T45" fmla="*/ 16 h 120"/>
                  <a:gd name="T46" fmla="*/ 104 w 128"/>
                  <a:gd name="T47" fmla="*/ 24 h 120"/>
                  <a:gd name="T48" fmla="*/ 104 w 128"/>
                  <a:gd name="T49" fmla="*/ 28 h 120"/>
                  <a:gd name="T50" fmla="*/ 32 w 128"/>
                  <a:gd name="T51" fmla="*/ 28 h 120"/>
                  <a:gd name="T52" fmla="*/ 20 w 128"/>
                  <a:gd name="T53" fmla="*/ 40 h 120"/>
                  <a:gd name="T54" fmla="*/ 20 w 128"/>
                  <a:gd name="T55" fmla="*/ 108 h 120"/>
                  <a:gd name="T56" fmla="*/ 20 w 128"/>
                  <a:gd name="T57" fmla="*/ 112 h 120"/>
                  <a:gd name="T58" fmla="*/ 16 w 128"/>
                  <a:gd name="T59" fmla="*/ 112 h 120"/>
                  <a:gd name="T60" fmla="*/ 120 w 128"/>
                  <a:gd name="T61" fmla="*/ 104 h 120"/>
                  <a:gd name="T62" fmla="*/ 112 w 128"/>
                  <a:gd name="T63" fmla="*/ 112 h 120"/>
                  <a:gd name="T64" fmla="*/ 88 w 128"/>
                  <a:gd name="T65" fmla="*/ 112 h 120"/>
                  <a:gd name="T66" fmla="*/ 28 w 128"/>
                  <a:gd name="T67" fmla="*/ 112 h 120"/>
                  <a:gd name="T68" fmla="*/ 28 w 128"/>
                  <a:gd name="T69" fmla="*/ 104 h 120"/>
                  <a:gd name="T70" fmla="*/ 28 w 128"/>
                  <a:gd name="T71" fmla="*/ 44 h 120"/>
                  <a:gd name="T72" fmla="*/ 36 w 128"/>
                  <a:gd name="T73" fmla="*/ 36 h 120"/>
                  <a:gd name="T74" fmla="*/ 112 w 128"/>
                  <a:gd name="T75" fmla="*/ 36 h 120"/>
                  <a:gd name="T76" fmla="*/ 120 w 128"/>
                  <a:gd name="T77" fmla="*/ 44 h 120"/>
                  <a:gd name="T78" fmla="*/ 120 w 128"/>
                  <a:gd name="T79"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0">
                    <a:moveTo>
                      <a:pt x="116" y="28"/>
                    </a:moveTo>
                    <a:cubicBezTo>
                      <a:pt x="112" y="28"/>
                      <a:pt x="112" y="28"/>
                      <a:pt x="112" y="28"/>
                    </a:cubicBezTo>
                    <a:cubicBezTo>
                      <a:pt x="112" y="20"/>
                      <a:pt x="112" y="20"/>
                      <a:pt x="112" y="20"/>
                    </a:cubicBezTo>
                    <a:cubicBezTo>
                      <a:pt x="112" y="13"/>
                      <a:pt x="106" y="8"/>
                      <a:pt x="100" y="8"/>
                    </a:cubicBezTo>
                    <a:cubicBezTo>
                      <a:pt x="100" y="8"/>
                      <a:pt x="78" y="8"/>
                      <a:pt x="56" y="8"/>
                    </a:cubicBezTo>
                    <a:cubicBezTo>
                      <a:pt x="52" y="8"/>
                      <a:pt x="39" y="0"/>
                      <a:pt x="36" y="0"/>
                    </a:cubicBezTo>
                    <a:cubicBezTo>
                      <a:pt x="18" y="0"/>
                      <a:pt x="12" y="0"/>
                      <a:pt x="12" y="0"/>
                    </a:cubicBezTo>
                    <a:cubicBezTo>
                      <a:pt x="5" y="0"/>
                      <a:pt x="0" y="5"/>
                      <a:pt x="0" y="12"/>
                    </a:cubicBezTo>
                    <a:cubicBezTo>
                      <a:pt x="0" y="108"/>
                      <a:pt x="0" y="108"/>
                      <a:pt x="0" y="108"/>
                    </a:cubicBezTo>
                    <a:cubicBezTo>
                      <a:pt x="0" y="114"/>
                      <a:pt x="5" y="120"/>
                      <a:pt x="12" y="120"/>
                    </a:cubicBezTo>
                    <a:cubicBezTo>
                      <a:pt x="20" y="120"/>
                      <a:pt x="20" y="120"/>
                      <a:pt x="20" y="120"/>
                    </a:cubicBezTo>
                    <a:cubicBezTo>
                      <a:pt x="88" y="120"/>
                      <a:pt x="88" y="120"/>
                      <a:pt x="88" y="120"/>
                    </a:cubicBezTo>
                    <a:cubicBezTo>
                      <a:pt x="116" y="120"/>
                      <a:pt x="116" y="120"/>
                      <a:pt x="116" y="120"/>
                    </a:cubicBezTo>
                    <a:cubicBezTo>
                      <a:pt x="122" y="120"/>
                      <a:pt x="128" y="114"/>
                      <a:pt x="128" y="108"/>
                    </a:cubicBezTo>
                    <a:cubicBezTo>
                      <a:pt x="128" y="40"/>
                      <a:pt x="128" y="40"/>
                      <a:pt x="128" y="40"/>
                    </a:cubicBezTo>
                    <a:cubicBezTo>
                      <a:pt x="128" y="33"/>
                      <a:pt x="122" y="28"/>
                      <a:pt x="116" y="28"/>
                    </a:cubicBezTo>
                    <a:close/>
                    <a:moveTo>
                      <a:pt x="16" y="112"/>
                    </a:moveTo>
                    <a:cubicBezTo>
                      <a:pt x="11" y="112"/>
                      <a:pt x="8" y="108"/>
                      <a:pt x="8" y="104"/>
                    </a:cubicBezTo>
                    <a:cubicBezTo>
                      <a:pt x="8" y="16"/>
                      <a:pt x="8" y="16"/>
                      <a:pt x="8" y="16"/>
                    </a:cubicBezTo>
                    <a:cubicBezTo>
                      <a:pt x="8" y="11"/>
                      <a:pt x="11" y="8"/>
                      <a:pt x="16" y="8"/>
                    </a:cubicBezTo>
                    <a:cubicBezTo>
                      <a:pt x="16" y="8"/>
                      <a:pt x="20" y="8"/>
                      <a:pt x="36" y="8"/>
                    </a:cubicBezTo>
                    <a:cubicBezTo>
                      <a:pt x="40" y="8"/>
                      <a:pt x="52" y="16"/>
                      <a:pt x="56" y="16"/>
                    </a:cubicBezTo>
                    <a:cubicBezTo>
                      <a:pt x="76" y="16"/>
                      <a:pt x="96" y="16"/>
                      <a:pt x="96" y="16"/>
                    </a:cubicBezTo>
                    <a:cubicBezTo>
                      <a:pt x="100" y="16"/>
                      <a:pt x="104" y="19"/>
                      <a:pt x="104" y="24"/>
                    </a:cubicBezTo>
                    <a:cubicBezTo>
                      <a:pt x="104" y="28"/>
                      <a:pt x="104" y="28"/>
                      <a:pt x="104" y="28"/>
                    </a:cubicBezTo>
                    <a:cubicBezTo>
                      <a:pt x="32" y="28"/>
                      <a:pt x="32" y="28"/>
                      <a:pt x="32" y="28"/>
                    </a:cubicBezTo>
                    <a:cubicBezTo>
                      <a:pt x="25" y="28"/>
                      <a:pt x="20" y="33"/>
                      <a:pt x="20" y="40"/>
                    </a:cubicBezTo>
                    <a:cubicBezTo>
                      <a:pt x="20" y="108"/>
                      <a:pt x="20" y="108"/>
                      <a:pt x="20" y="108"/>
                    </a:cubicBezTo>
                    <a:cubicBezTo>
                      <a:pt x="20" y="112"/>
                      <a:pt x="20" y="112"/>
                      <a:pt x="20" y="112"/>
                    </a:cubicBezTo>
                    <a:lnTo>
                      <a:pt x="16" y="112"/>
                    </a:lnTo>
                    <a:close/>
                    <a:moveTo>
                      <a:pt x="120" y="104"/>
                    </a:moveTo>
                    <a:cubicBezTo>
                      <a:pt x="120" y="108"/>
                      <a:pt x="116" y="112"/>
                      <a:pt x="112" y="112"/>
                    </a:cubicBezTo>
                    <a:cubicBezTo>
                      <a:pt x="88" y="112"/>
                      <a:pt x="88" y="112"/>
                      <a:pt x="88" y="112"/>
                    </a:cubicBezTo>
                    <a:cubicBezTo>
                      <a:pt x="28" y="112"/>
                      <a:pt x="28" y="112"/>
                      <a:pt x="28" y="112"/>
                    </a:cubicBezTo>
                    <a:cubicBezTo>
                      <a:pt x="28" y="104"/>
                      <a:pt x="28" y="104"/>
                      <a:pt x="28" y="104"/>
                    </a:cubicBezTo>
                    <a:cubicBezTo>
                      <a:pt x="28" y="44"/>
                      <a:pt x="28" y="44"/>
                      <a:pt x="28" y="44"/>
                    </a:cubicBezTo>
                    <a:cubicBezTo>
                      <a:pt x="28" y="39"/>
                      <a:pt x="31" y="36"/>
                      <a:pt x="36" y="36"/>
                    </a:cubicBezTo>
                    <a:cubicBezTo>
                      <a:pt x="112" y="36"/>
                      <a:pt x="112" y="36"/>
                      <a:pt x="112" y="36"/>
                    </a:cubicBezTo>
                    <a:cubicBezTo>
                      <a:pt x="116" y="36"/>
                      <a:pt x="120" y="39"/>
                      <a:pt x="120" y="44"/>
                    </a:cubicBezTo>
                    <a:lnTo>
                      <a:pt x="120" y="104"/>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DINOT-Bold"/>
                </a:endParaRPr>
              </a:p>
            </p:txBody>
          </p:sp>
          <p:cxnSp>
            <p:nvCxnSpPr>
              <p:cNvPr id="64" name="直接连接符 63"/>
              <p:cNvCxnSpPr/>
              <p:nvPr/>
            </p:nvCxnSpPr>
            <p:spPr>
              <a:xfrm>
                <a:off x="7901426" y="3751640"/>
                <a:ext cx="395276" cy="0"/>
              </a:xfrm>
              <a:prstGeom prst="line">
                <a:avLst/>
              </a:prstGeom>
              <a:ln>
                <a:prstDash val="sysDash"/>
                <a:tailEnd type="ova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62" idx="6"/>
              </p:cNvCxnSpPr>
              <p:nvPr/>
            </p:nvCxnSpPr>
            <p:spPr>
              <a:xfrm>
                <a:off x="7508166" y="3629389"/>
                <a:ext cx="394043" cy="12225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Tm="3000">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1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41000">
                                          <p:cBhvr additive="base">
                                            <p:cTn id="7" dur="1000" fill="hold"/>
                                            <p:tgtEl>
                                              <p:spTgt spid="36"/>
                                            </p:tgtEl>
                                            <p:attrNameLst>
                                              <p:attrName>ppt_x</p:attrName>
                                            </p:attrNameLst>
                                          </p:cBhvr>
                                          <p:tavLst>
                                            <p:tav tm="0">
                                              <p:val>
                                                <p:strVal val="#ppt_x"/>
                                              </p:val>
                                            </p:tav>
                                            <p:tav tm="100000">
                                              <p:val>
                                                <p:strVal val="#ppt_x"/>
                                              </p:val>
                                            </p:tav>
                                          </p:tavLst>
                                        </p:anim>
                                        <p:anim calcmode="lin" valueType="num" p14:bounceEnd="41000">
                                          <p:cBhvr additive="base">
                                            <p:cTn id="8"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barn(outVertical)">
                                          <p:cBhvr>
                                            <p:cTn id="1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barn(outVertical)">
                                          <p:cBhvr>
                                            <p:cTn id="1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636396" y="1403810"/>
            <a:ext cx="4417469" cy="2872264"/>
          </a:xfrm>
          <a:prstGeom prst="rect">
            <a:avLst/>
          </a:prstGeom>
        </p:spPr>
      </p:pic>
      <p:pic>
        <p:nvPicPr>
          <p:cNvPr id="14" name="Picture 2" descr="E:\PPT改稿\中国节\2.png"/>
          <p:cNvPicPr>
            <a:picLocks noChangeAspect="1" noChangeArrowheads="1"/>
          </p:cNvPicPr>
          <p:nvPr/>
        </p:nvPicPr>
        <p:blipFill>
          <a:blip r:embed="rId3" cstate="screen"/>
          <a:srcRect/>
          <a:stretch>
            <a:fillRect/>
          </a:stretch>
        </p:blipFill>
        <p:spPr bwMode="auto">
          <a:xfrm>
            <a:off x="94326" y="173579"/>
            <a:ext cx="589816" cy="512209"/>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9"/>
          <p:cNvSpPr txBox="1"/>
          <p:nvPr/>
        </p:nvSpPr>
        <p:spPr>
          <a:xfrm>
            <a:off x="693499" y="233944"/>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活动流程</a:t>
            </a:r>
            <a:endParaRPr lang="zh-CN" altLang="en-US"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grpSp>
        <p:nvGrpSpPr>
          <p:cNvPr id="6" name="组合 5"/>
          <p:cNvGrpSpPr/>
          <p:nvPr/>
        </p:nvGrpSpPr>
        <p:grpSpPr>
          <a:xfrm>
            <a:off x="5387133" y="3093882"/>
            <a:ext cx="2887269" cy="991960"/>
            <a:chOff x="6941829" y="4125177"/>
            <a:chExt cx="3849692" cy="1322613"/>
          </a:xfrm>
        </p:grpSpPr>
        <p:sp>
          <p:nvSpPr>
            <p:cNvPr id="7" name="矩形 6"/>
            <p:cNvSpPr/>
            <p:nvPr/>
          </p:nvSpPr>
          <p:spPr>
            <a:xfrm>
              <a:off x="7463885" y="4512149"/>
              <a:ext cx="3327636" cy="935641"/>
            </a:xfrm>
            <a:prstGeom prst="rect">
              <a:avLst/>
            </a:prstGeom>
          </p:spPr>
          <p:txBody>
            <a:bodyPr wrap="square">
              <a:spAutoFit/>
            </a:bodyPr>
            <a:lstStyle/>
            <a:p>
              <a:pPr algn="just">
                <a:lnSpc>
                  <a:spcPct val="120000"/>
                </a:lnSpc>
                <a:defRPr/>
              </a:pPr>
              <a:r>
                <a:rPr lang="zh-CN" altLang="en-US" sz="1100" dirty="0">
                  <a:solidFill>
                    <a:srgbClr val="996633"/>
                  </a:solidFill>
                  <a:latin typeface="Calibri" panose="020F0502020204030204"/>
                  <a:ea typeface="微软雅黑" panose="020B0503020204020204" charset="-122"/>
                </a:rPr>
                <a:t>用户可以在投影仪或者计算机上进行演示也可以将演示文稿打印出来制作成胶片以便应用到更广泛的领域中</a:t>
              </a:r>
            </a:p>
          </p:txBody>
        </p:sp>
        <p:sp>
          <p:nvSpPr>
            <p:cNvPr id="8" name="矩形 7"/>
            <p:cNvSpPr/>
            <p:nvPr/>
          </p:nvSpPr>
          <p:spPr>
            <a:xfrm>
              <a:off x="7463885" y="4139205"/>
              <a:ext cx="3234596" cy="397716"/>
            </a:xfrm>
            <a:prstGeom prst="rect">
              <a:avLst/>
            </a:prstGeom>
            <a:solidFill>
              <a:schemeClr val="accent2"/>
            </a:solidFill>
          </p:spPr>
          <p:txBody>
            <a:bodyPr wrap="square">
              <a:spAutoFit/>
            </a:bodyPr>
            <a:lstStyle/>
            <a:p>
              <a:pPr algn="just">
                <a:lnSpc>
                  <a:spcPct val="120000"/>
                </a:lnSpc>
                <a:defRPr/>
              </a:pPr>
              <a:r>
                <a:rPr lang="zh-CN" altLang="en-US" sz="1200" b="1" dirty="0">
                  <a:solidFill>
                    <a:schemeClr val="bg1"/>
                  </a:solidFill>
                  <a:latin typeface="Calibri" panose="020F0502020204030204"/>
                  <a:ea typeface="微软雅黑" panose="020B0503020204020204" charset="-122"/>
                </a:rPr>
                <a:t>标题文字添加</a:t>
              </a:r>
            </a:p>
          </p:txBody>
        </p:sp>
        <p:sp>
          <p:nvSpPr>
            <p:cNvPr id="9" name="Freeform 104"/>
            <p:cNvSpPr>
              <a:spLocks noEditPoints="1"/>
            </p:cNvSpPr>
            <p:nvPr/>
          </p:nvSpPr>
          <p:spPr bwMode="auto">
            <a:xfrm>
              <a:off x="6941829" y="4125177"/>
              <a:ext cx="419984" cy="394950"/>
            </a:xfrm>
            <a:custGeom>
              <a:avLst/>
              <a:gdLst>
                <a:gd name="T0" fmla="*/ 120 w 128"/>
                <a:gd name="T1" fmla="*/ 73 h 120"/>
                <a:gd name="T2" fmla="*/ 120 w 128"/>
                <a:gd name="T3" fmla="*/ 56 h 120"/>
                <a:gd name="T4" fmla="*/ 64 w 128"/>
                <a:gd name="T5" fmla="*/ 0 h 120"/>
                <a:gd name="T6" fmla="*/ 8 w 128"/>
                <a:gd name="T7" fmla="*/ 56 h 120"/>
                <a:gd name="T8" fmla="*/ 8 w 128"/>
                <a:gd name="T9" fmla="*/ 73 h 120"/>
                <a:gd name="T10" fmla="*/ 0 w 128"/>
                <a:gd name="T11" fmla="*/ 90 h 120"/>
                <a:gd name="T12" fmla="*/ 21 w 128"/>
                <a:gd name="T13" fmla="*/ 112 h 120"/>
                <a:gd name="T14" fmla="*/ 32 w 128"/>
                <a:gd name="T15" fmla="*/ 120 h 120"/>
                <a:gd name="T16" fmla="*/ 44 w 128"/>
                <a:gd name="T17" fmla="*/ 108 h 120"/>
                <a:gd name="T18" fmla="*/ 44 w 128"/>
                <a:gd name="T19" fmla="*/ 72 h 120"/>
                <a:gd name="T20" fmla="*/ 32 w 128"/>
                <a:gd name="T21" fmla="*/ 60 h 120"/>
                <a:gd name="T22" fmla="*/ 21 w 128"/>
                <a:gd name="T23" fmla="*/ 68 h 120"/>
                <a:gd name="T24" fmla="*/ 16 w 128"/>
                <a:gd name="T25" fmla="*/ 68 h 120"/>
                <a:gd name="T26" fmla="*/ 16 w 128"/>
                <a:gd name="T27" fmla="*/ 56 h 120"/>
                <a:gd name="T28" fmla="*/ 64 w 128"/>
                <a:gd name="T29" fmla="*/ 8 h 120"/>
                <a:gd name="T30" fmla="*/ 112 w 128"/>
                <a:gd name="T31" fmla="*/ 56 h 120"/>
                <a:gd name="T32" fmla="*/ 112 w 128"/>
                <a:gd name="T33" fmla="*/ 68 h 120"/>
                <a:gd name="T34" fmla="*/ 107 w 128"/>
                <a:gd name="T35" fmla="*/ 68 h 120"/>
                <a:gd name="T36" fmla="*/ 96 w 128"/>
                <a:gd name="T37" fmla="*/ 60 h 120"/>
                <a:gd name="T38" fmla="*/ 84 w 128"/>
                <a:gd name="T39" fmla="*/ 72 h 120"/>
                <a:gd name="T40" fmla="*/ 84 w 128"/>
                <a:gd name="T41" fmla="*/ 108 h 120"/>
                <a:gd name="T42" fmla="*/ 96 w 128"/>
                <a:gd name="T43" fmla="*/ 120 h 120"/>
                <a:gd name="T44" fmla="*/ 107 w 128"/>
                <a:gd name="T45" fmla="*/ 112 h 120"/>
                <a:gd name="T46" fmla="*/ 128 w 128"/>
                <a:gd name="T47" fmla="*/ 90 h 120"/>
                <a:gd name="T48" fmla="*/ 120 w 128"/>
                <a:gd name="T49" fmla="*/ 73 h 120"/>
                <a:gd name="T50" fmla="*/ 28 w 128"/>
                <a:gd name="T51" fmla="*/ 72 h 120"/>
                <a:gd name="T52" fmla="*/ 32 w 128"/>
                <a:gd name="T53" fmla="*/ 68 h 120"/>
                <a:gd name="T54" fmla="*/ 36 w 128"/>
                <a:gd name="T55" fmla="*/ 72 h 120"/>
                <a:gd name="T56" fmla="*/ 36 w 128"/>
                <a:gd name="T57" fmla="*/ 108 h 120"/>
                <a:gd name="T58" fmla="*/ 32 w 128"/>
                <a:gd name="T59" fmla="*/ 112 h 120"/>
                <a:gd name="T60" fmla="*/ 28 w 128"/>
                <a:gd name="T61" fmla="*/ 108 h 120"/>
                <a:gd name="T62" fmla="*/ 28 w 128"/>
                <a:gd name="T63" fmla="*/ 72 h 120"/>
                <a:gd name="T64" fmla="*/ 20 w 128"/>
                <a:gd name="T65" fmla="*/ 76 h 120"/>
                <a:gd name="T66" fmla="*/ 20 w 128"/>
                <a:gd name="T67" fmla="*/ 103 h 120"/>
                <a:gd name="T68" fmla="*/ 8 w 128"/>
                <a:gd name="T69" fmla="*/ 90 h 120"/>
                <a:gd name="T70" fmla="*/ 20 w 128"/>
                <a:gd name="T71" fmla="*/ 76 h 120"/>
                <a:gd name="T72" fmla="*/ 100 w 128"/>
                <a:gd name="T73" fmla="*/ 108 h 120"/>
                <a:gd name="T74" fmla="*/ 96 w 128"/>
                <a:gd name="T75" fmla="*/ 112 h 120"/>
                <a:gd name="T76" fmla="*/ 92 w 128"/>
                <a:gd name="T77" fmla="*/ 108 h 120"/>
                <a:gd name="T78" fmla="*/ 92 w 128"/>
                <a:gd name="T79" fmla="*/ 72 h 120"/>
                <a:gd name="T80" fmla="*/ 96 w 128"/>
                <a:gd name="T81" fmla="*/ 68 h 120"/>
                <a:gd name="T82" fmla="*/ 100 w 128"/>
                <a:gd name="T83" fmla="*/ 72 h 120"/>
                <a:gd name="T84" fmla="*/ 100 w 128"/>
                <a:gd name="T85" fmla="*/ 108 h 120"/>
                <a:gd name="T86" fmla="*/ 108 w 128"/>
                <a:gd name="T87" fmla="*/ 103 h 120"/>
                <a:gd name="T88" fmla="*/ 108 w 128"/>
                <a:gd name="T89" fmla="*/ 76 h 120"/>
                <a:gd name="T90" fmla="*/ 120 w 128"/>
                <a:gd name="T91" fmla="*/ 90 h 120"/>
                <a:gd name="T92" fmla="*/ 108 w 128"/>
                <a:gd name="T93" fmla="*/ 10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20">
                  <a:moveTo>
                    <a:pt x="120" y="73"/>
                  </a:moveTo>
                  <a:cubicBezTo>
                    <a:pt x="120" y="56"/>
                    <a:pt x="120" y="56"/>
                    <a:pt x="120" y="56"/>
                  </a:cubicBezTo>
                  <a:cubicBezTo>
                    <a:pt x="120" y="25"/>
                    <a:pt x="95" y="0"/>
                    <a:pt x="64" y="0"/>
                  </a:cubicBezTo>
                  <a:cubicBezTo>
                    <a:pt x="33" y="0"/>
                    <a:pt x="8" y="25"/>
                    <a:pt x="8" y="56"/>
                  </a:cubicBezTo>
                  <a:cubicBezTo>
                    <a:pt x="8" y="73"/>
                    <a:pt x="8" y="73"/>
                    <a:pt x="8" y="73"/>
                  </a:cubicBezTo>
                  <a:cubicBezTo>
                    <a:pt x="3" y="77"/>
                    <a:pt x="0" y="83"/>
                    <a:pt x="0" y="90"/>
                  </a:cubicBezTo>
                  <a:cubicBezTo>
                    <a:pt x="0" y="102"/>
                    <a:pt x="9" y="111"/>
                    <a:pt x="21" y="112"/>
                  </a:cubicBezTo>
                  <a:cubicBezTo>
                    <a:pt x="22" y="116"/>
                    <a:pt x="27" y="120"/>
                    <a:pt x="32" y="120"/>
                  </a:cubicBezTo>
                  <a:cubicBezTo>
                    <a:pt x="39" y="120"/>
                    <a:pt x="44" y="114"/>
                    <a:pt x="44" y="108"/>
                  </a:cubicBezTo>
                  <a:cubicBezTo>
                    <a:pt x="44" y="72"/>
                    <a:pt x="44" y="72"/>
                    <a:pt x="44" y="72"/>
                  </a:cubicBezTo>
                  <a:cubicBezTo>
                    <a:pt x="44" y="65"/>
                    <a:pt x="39" y="60"/>
                    <a:pt x="32" y="60"/>
                  </a:cubicBezTo>
                  <a:cubicBezTo>
                    <a:pt x="27" y="60"/>
                    <a:pt x="22" y="63"/>
                    <a:pt x="21" y="68"/>
                  </a:cubicBezTo>
                  <a:cubicBezTo>
                    <a:pt x="19" y="68"/>
                    <a:pt x="18" y="68"/>
                    <a:pt x="16" y="68"/>
                  </a:cubicBezTo>
                  <a:cubicBezTo>
                    <a:pt x="16" y="56"/>
                    <a:pt x="16" y="56"/>
                    <a:pt x="16" y="56"/>
                  </a:cubicBezTo>
                  <a:cubicBezTo>
                    <a:pt x="16" y="29"/>
                    <a:pt x="37" y="8"/>
                    <a:pt x="64" y="8"/>
                  </a:cubicBezTo>
                  <a:cubicBezTo>
                    <a:pt x="91" y="8"/>
                    <a:pt x="112" y="29"/>
                    <a:pt x="112" y="56"/>
                  </a:cubicBezTo>
                  <a:cubicBezTo>
                    <a:pt x="112" y="68"/>
                    <a:pt x="112" y="68"/>
                    <a:pt x="112" y="68"/>
                  </a:cubicBezTo>
                  <a:cubicBezTo>
                    <a:pt x="110" y="68"/>
                    <a:pt x="109" y="68"/>
                    <a:pt x="107" y="68"/>
                  </a:cubicBezTo>
                  <a:cubicBezTo>
                    <a:pt x="106" y="63"/>
                    <a:pt x="101" y="60"/>
                    <a:pt x="96" y="60"/>
                  </a:cubicBezTo>
                  <a:cubicBezTo>
                    <a:pt x="89" y="60"/>
                    <a:pt x="84" y="65"/>
                    <a:pt x="84" y="72"/>
                  </a:cubicBezTo>
                  <a:cubicBezTo>
                    <a:pt x="84" y="108"/>
                    <a:pt x="84" y="108"/>
                    <a:pt x="84" y="108"/>
                  </a:cubicBezTo>
                  <a:cubicBezTo>
                    <a:pt x="84" y="114"/>
                    <a:pt x="89" y="120"/>
                    <a:pt x="96" y="120"/>
                  </a:cubicBezTo>
                  <a:cubicBezTo>
                    <a:pt x="101" y="120"/>
                    <a:pt x="106" y="116"/>
                    <a:pt x="107" y="112"/>
                  </a:cubicBezTo>
                  <a:cubicBezTo>
                    <a:pt x="119" y="111"/>
                    <a:pt x="128" y="102"/>
                    <a:pt x="128" y="90"/>
                  </a:cubicBezTo>
                  <a:cubicBezTo>
                    <a:pt x="128" y="83"/>
                    <a:pt x="125" y="77"/>
                    <a:pt x="120" y="73"/>
                  </a:cubicBezTo>
                  <a:close/>
                  <a:moveTo>
                    <a:pt x="28" y="72"/>
                  </a:moveTo>
                  <a:cubicBezTo>
                    <a:pt x="28" y="69"/>
                    <a:pt x="30" y="68"/>
                    <a:pt x="32" y="68"/>
                  </a:cubicBezTo>
                  <a:cubicBezTo>
                    <a:pt x="34" y="68"/>
                    <a:pt x="36" y="69"/>
                    <a:pt x="36" y="72"/>
                  </a:cubicBezTo>
                  <a:cubicBezTo>
                    <a:pt x="36" y="108"/>
                    <a:pt x="36" y="108"/>
                    <a:pt x="36" y="108"/>
                  </a:cubicBezTo>
                  <a:cubicBezTo>
                    <a:pt x="36" y="110"/>
                    <a:pt x="34" y="112"/>
                    <a:pt x="32" y="112"/>
                  </a:cubicBezTo>
                  <a:cubicBezTo>
                    <a:pt x="30" y="112"/>
                    <a:pt x="28" y="110"/>
                    <a:pt x="28" y="108"/>
                  </a:cubicBezTo>
                  <a:lnTo>
                    <a:pt x="28" y="72"/>
                  </a:lnTo>
                  <a:close/>
                  <a:moveTo>
                    <a:pt x="20" y="76"/>
                  </a:moveTo>
                  <a:cubicBezTo>
                    <a:pt x="20" y="103"/>
                    <a:pt x="20" y="103"/>
                    <a:pt x="20" y="103"/>
                  </a:cubicBezTo>
                  <a:cubicBezTo>
                    <a:pt x="13" y="102"/>
                    <a:pt x="8" y="96"/>
                    <a:pt x="8" y="90"/>
                  </a:cubicBezTo>
                  <a:cubicBezTo>
                    <a:pt x="8" y="83"/>
                    <a:pt x="13" y="77"/>
                    <a:pt x="20" y="76"/>
                  </a:cubicBezTo>
                  <a:close/>
                  <a:moveTo>
                    <a:pt x="100" y="108"/>
                  </a:moveTo>
                  <a:cubicBezTo>
                    <a:pt x="100" y="110"/>
                    <a:pt x="98" y="112"/>
                    <a:pt x="96" y="112"/>
                  </a:cubicBezTo>
                  <a:cubicBezTo>
                    <a:pt x="94" y="112"/>
                    <a:pt x="92" y="110"/>
                    <a:pt x="92" y="108"/>
                  </a:cubicBezTo>
                  <a:cubicBezTo>
                    <a:pt x="92" y="72"/>
                    <a:pt x="92" y="72"/>
                    <a:pt x="92" y="72"/>
                  </a:cubicBezTo>
                  <a:cubicBezTo>
                    <a:pt x="92" y="69"/>
                    <a:pt x="94" y="68"/>
                    <a:pt x="96" y="68"/>
                  </a:cubicBezTo>
                  <a:cubicBezTo>
                    <a:pt x="98" y="68"/>
                    <a:pt x="100" y="69"/>
                    <a:pt x="100" y="72"/>
                  </a:cubicBezTo>
                  <a:lnTo>
                    <a:pt x="100" y="108"/>
                  </a:lnTo>
                  <a:close/>
                  <a:moveTo>
                    <a:pt x="108" y="103"/>
                  </a:moveTo>
                  <a:cubicBezTo>
                    <a:pt x="108" y="76"/>
                    <a:pt x="108" y="76"/>
                    <a:pt x="108" y="76"/>
                  </a:cubicBezTo>
                  <a:cubicBezTo>
                    <a:pt x="115" y="77"/>
                    <a:pt x="120" y="83"/>
                    <a:pt x="120" y="90"/>
                  </a:cubicBezTo>
                  <a:cubicBezTo>
                    <a:pt x="120" y="96"/>
                    <a:pt x="115" y="102"/>
                    <a:pt x="108" y="103"/>
                  </a:cubicBezTo>
                  <a:close/>
                </a:path>
              </a:pathLst>
            </a:custGeom>
            <a:solidFill>
              <a:schemeClr val="accent6"/>
            </a:solidFill>
            <a:ln>
              <a:noFill/>
            </a:ln>
          </p:spPr>
          <p:txBody>
            <a:bodyPr vert="horz" wrap="square" lIns="91440" tIns="45720" rIns="91440" bIns="45720" numCol="1" anchor="t" anchorCtr="0" compatLnSpc="1"/>
            <a:lstStyle/>
            <a:p>
              <a:endParaRPr lang="zh-CN" altLang="en-US">
                <a:solidFill>
                  <a:srgbClr val="996633"/>
                </a:solidFill>
              </a:endParaRPr>
            </a:p>
          </p:txBody>
        </p:sp>
      </p:grpSp>
      <p:grpSp>
        <p:nvGrpSpPr>
          <p:cNvPr id="10" name="组合 9"/>
          <p:cNvGrpSpPr/>
          <p:nvPr/>
        </p:nvGrpSpPr>
        <p:grpSpPr>
          <a:xfrm>
            <a:off x="5387133" y="1670203"/>
            <a:ext cx="2887269" cy="991960"/>
            <a:chOff x="6941829" y="2226938"/>
            <a:chExt cx="3849692" cy="1322613"/>
          </a:xfrm>
        </p:grpSpPr>
        <p:sp>
          <p:nvSpPr>
            <p:cNvPr id="11" name="矩形 10"/>
            <p:cNvSpPr/>
            <p:nvPr/>
          </p:nvSpPr>
          <p:spPr>
            <a:xfrm>
              <a:off x="7463885" y="2613910"/>
              <a:ext cx="3327636" cy="935641"/>
            </a:xfrm>
            <a:prstGeom prst="rect">
              <a:avLst/>
            </a:prstGeom>
          </p:spPr>
          <p:txBody>
            <a:bodyPr wrap="square">
              <a:spAutoFit/>
            </a:bodyPr>
            <a:lstStyle/>
            <a:p>
              <a:pPr algn="just">
                <a:lnSpc>
                  <a:spcPct val="120000"/>
                </a:lnSpc>
                <a:defRPr/>
              </a:pPr>
              <a:r>
                <a:rPr lang="zh-CN" altLang="en-US" sz="1100" dirty="0">
                  <a:solidFill>
                    <a:srgbClr val="996633"/>
                  </a:solidFill>
                  <a:latin typeface="Calibri" panose="020F0502020204030204"/>
                  <a:ea typeface="微软雅黑" panose="020B0503020204020204" charset="-122"/>
                </a:rPr>
                <a:t>用户可以在投影仪或者计算机上进行演示也可以将演示文稿打印出来制作成胶片以便应用到更广泛的领域中</a:t>
              </a:r>
            </a:p>
          </p:txBody>
        </p:sp>
        <p:sp>
          <p:nvSpPr>
            <p:cNvPr id="12" name="矩形 11"/>
            <p:cNvSpPr/>
            <p:nvPr/>
          </p:nvSpPr>
          <p:spPr>
            <a:xfrm>
              <a:off x="7463885" y="2240966"/>
              <a:ext cx="3234596" cy="418576"/>
            </a:xfrm>
            <a:prstGeom prst="rect">
              <a:avLst/>
            </a:prstGeom>
            <a:solidFill>
              <a:schemeClr val="tx2"/>
            </a:solidFill>
          </p:spPr>
          <p:txBody>
            <a:bodyPr wrap="square">
              <a:spAutoFit/>
            </a:bodyPr>
            <a:lstStyle/>
            <a:p>
              <a:pPr algn="just">
                <a:lnSpc>
                  <a:spcPct val="120000"/>
                </a:lnSpc>
                <a:defRPr/>
              </a:pPr>
              <a:r>
                <a:rPr lang="zh-CN" altLang="en-US" sz="1200" b="1" dirty="0">
                  <a:solidFill>
                    <a:schemeClr val="bg1"/>
                  </a:solidFill>
                  <a:latin typeface="Calibri" panose="020F0502020204030204"/>
                  <a:ea typeface="微软雅黑" panose="020B0503020204020204" charset="-122"/>
                </a:rPr>
                <a:t>标题文字添加</a:t>
              </a:r>
            </a:p>
          </p:txBody>
        </p:sp>
        <p:sp>
          <p:nvSpPr>
            <p:cNvPr id="13" name="Freeform 36"/>
            <p:cNvSpPr>
              <a:spLocks noEditPoints="1"/>
            </p:cNvSpPr>
            <p:nvPr/>
          </p:nvSpPr>
          <p:spPr bwMode="auto">
            <a:xfrm>
              <a:off x="6941829" y="2226938"/>
              <a:ext cx="419984" cy="394950"/>
            </a:xfrm>
            <a:custGeom>
              <a:avLst/>
              <a:gdLst>
                <a:gd name="T0" fmla="*/ 116 w 128"/>
                <a:gd name="T1" fmla="*/ 28 h 120"/>
                <a:gd name="T2" fmla="*/ 112 w 128"/>
                <a:gd name="T3" fmla="*/ 28 h 120"/>
                <a:gd name="T4" fmla="*/ 112 w 128"/>
                <a:gd name="T5" fmla="*/ 20 h 120"/>
                <a:gd name="T6" fmla="*/ 100 w 128"/>
                <a:gd name="T7" fmla="*/ 8 h 120"/>
                <a:gd name="T8" fmla="*/ 56 w 128"/>
                <a:gd name="T9" fmla="*/ 8 h 120"/>
                <a:gd name="T10" fmla="*/ 36 w 128"/>
                <a:gd name="T11" fmla="*/ 0 h 120"/>
                <a:gd name="T12" fmla="*/ 12 w 128"/>
                <a:gd name="T13" fmla="*/ 0 h 120"/>
                <a:gd name="T14" fmla="*/ 0 w 128"/>
                <a:gd name="T15" fmla="*/ 12 h 120"/>
                <a:gd name="T16" fmla="*/ 0 w 128"/>
                <a:gd name="T17" fmla="*/ 108 h 120"/>
                <a:gd name="T18" fmla="*/ 12 w 128"/>
                <a:gd name="T19" fmla="*/ 120 h 120"/>
                <a:gd name="T20" fmla="*/ 20 w 128"/>
                <a:gd name="T21" fmla="*/ 120 h 120"/>
                <a:gd name="T22" fmla="*/ 88 w 128"/>
                <a:gd name="T23" fmla="*/ 120 h 120"/>
                <a:gd name="T24" fmla="*/ 116 w 128"/>
                <a:gd name="T25" fmla="*/ 120 h 120"/>
                <a:gd name="T26" fmla="*/ 128 w 128"/>
                <a:gd name="T27" fmla="*/ 108 h 120"/>
                <a:gd name="T28" fmla="*/ 128 w 128"/>
                <a:gd name="T29" fmla="*/ 40 h 120"/>
                <a:gd name="T30" fmla="*/ 116 w 128"/>
                <a:gd name="T31" fmla="*/ 28 h 120"/>
                <a:gd name="T32" fmla="*/ 16 w 128"/>
                <a:gd name="T33" fmla="*/ 112 h 120"/>
                <a:gd name="T34" fmla="*/ 8 w 128"/>
                <a:gd name="T35" fmla="*/ 104 h 120"/>
                <a:gd name="T36" fmla="*/ 8 w 128"/>
                <a:gd name="T37" fmla="*/ 16 h 120"/>
                <a:gd name="T38" fmla="*/ 16 w 128"/>
                <a:gd name="T39" fmla="*/ 8 h 120"/>
                <a:gd name="T40" fmla="*/ 36 w 128"/>
                <a:gd name="T41" fmla="*/ 8 h 120"/>
                <a:gd name="T42" fmla="*/ 56 w 128"/>
                <a:gd name="T43" fmla="*/ 16 h 120"/>
                <a:gd name="T44" fmla="*/ 96 w 128"/>
                <a:gd name="T45" fmla="*/ 16 h 120"/>
                <a:gd name="T46" fmla="*/ 104 w 128"/>
                <a:gd name="T47" fmla="*/ 24 h 120"/>
                <a:gd name="T48" fmla="*/ 104 w 128"/>
                <a:gd name="T49" fmla="*/ 28 h 120"/>
                <a:gd name="T50" fmla="*/ 32 w 128"/>
                <a:gd name="T51" fmla="*/ 28 h 120"/>
                <a:gd name="T52" fmla="*/ 20 w 128"/>
                <a:gd name="T53" fmla="*/ 40 h 120"/>
                <a:gd name="T54" fmla="*/ 20 w 128"/>
                <a:gd name="T55" fmla="*/ 108 h 120"/>
                <a:gd name="T56" fmla="*/ 20 w 128"/>
                <a:gd name="T57" fmla="*/ 112 h 120"/>
                <a:gd name="T58" fmla="*/ 16 w 128"/>
                <a:gd name="T59" fmla="*/ 112 h 120"/>
                <a:gd name="T60" fmla="*/ 120 w 128"/>
                <a:gd name="T61" fmla="*/ 104 h 120"/>
                <a:gd name="T62" fmla="*/ 112 w 128"/>
                <a:gd name="T63" fmla="*/ 112 h 120"/>
                <a:gd name="T64" fmla="*/ 88 w 128"/>
                <a:gd name="T65" fmla="*/ 112 h 120"/>
                <a:gd name="T66" fmla="*/ 28 w 128"/>
                <a:gd name="T67" fmla="*/ 112 h 120"/>
                <a:gd name="T68" fmla="*/ 28 w 128"/>
                <a:gd name="T69" fmla="*/ 104 h 120"/>
                <a:gd name="T70" fmla="*/ 28 w 128"/>
                <a:gd name="T71" fmla="*/ 44 h 120"/>
                <a:gd name="T72" fmla="*/ 36 w 128"/>
                <a:gd name="T73" fmla="*/ 36 h 120"/>
                <a:gd name="T74" fmla="*/ 112 w 128"/>
                <a:gd name="T75" fmla="*/ 36 h 120"/>
                <a:gd name="T76" fmla="*/ 120 w 128"/>
                <a:gd name="T77" fmla="*/ 44 h 120"/>
                <a:gd name="T78" fmla="*/ 120 w 128"/>
                <a:gd name="T79"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0">
                  <a:moveTo>
                    <a:pt x="116" y="28"/>
                  </a:moveTo>
                  <a:cubicBezTo>
                    <a:pt x="112" y="28"/>
                    <a:pt x="112" y="28"/>
                    <a:pt x="112" y="28"/>
                  </a:cubicBezTo>
                  <a:cubicBezTo>
                    <a:pt x="112" y="20"/>
                    <a:pt x="112" y="20"/>
                    <a:pt x="112" y="20"/>
                  </a:cubicBezTo>
                  <a:cubicBezTo>
                    <a:pt x="112" y="13"/>
                    <a:pt x="106" y="8"/>
                    <a:pt x="100" y="8"/>
                  </a:cubicBezTo>
                  <a:cubicBezTo>
                    <a:pt x="100" y="8"/>
                    <a:pt x="78" y="8"/>
                    <a:pt x="56" y="8"/>
                  </a:cubicBezTo>
                  <a:cubicBezTo>
                    <a:pt x="52" y="8"/>
                    <a:pt x="39" y="0"/>
                    <a:pt x="36" y="0"/>
                  </a:cubicBezTo>
                  <a:cubicBezTo>
                    <a:pt x="18" y="0"/>
                    <a:pt x="12" y="0"/>
                    <a:pt x="12" y="0"/>
                  </a:cubicBezTo>
                  <a:cubicBezTo>
                    <a:pt x="5" y="0"/>
                    <a:pt x="0" y="5"/>
                    <a:pt x="0" y="12"/>
                  </a:cubicBezTo>
                  <a:cubicBezTo>
                    <a:pt x="0" y="108"/>
                    <a:pt x="0" y="108"/>
                    <a:pt x="0" y="108"/>
                  </a:cubicBezTo>
                  <a:cubicBezTo>
                    <a:pt x="0" y="114"/>
                    <a:pt x="5" y="120"/>
                    <a:pt x="12" y="120"/>
                  </a:cubicBezTo>
                  <a:cubicBezTo>
                    <a:pt x="20" y="120"/>
                    <a:pt x="20" y="120"/>
                    <a:pt x="20" y="120"/>
                  </a:cubicBezTo>
                  <a:cubicBezTo>
                    <a:pt x="88" y="120"/>
                    <a:pt x="88" y="120"/>
                    <a:pt x="88" y="120"/>
                  </a:cubicBezTo>
                  <a:cubicBezTo>
                    <a:pt x="116" y="120"/>
                    <a:pt x="116" y="120"/>
                    <a:pt x="116" y="120"/>
                  </a:cubicBezTo>
                  <a:cubicBezTo>
                    <a:pt x="122" y="120"/>
                    <a:pt x="128" y="114"/>
                    <a:pt x="128" y="108"/>
                  </a:cubicBezTo>
                  <a:cubicBezTo>
                    <a:pt x="128" y="40"/>
                    <a:pt x="128" y="40"/>
                    <a:pt x="128" y="40"/>
                  </a:cubicBezTo>
                  <a:cubicBezTo>
                    <a:pt x="128" y="33"/>
                    <a:pt x="122" y="28"/>
                    <a:pt x="116" y="28"/>
                  </a:cubicBezTo>
                  <a:close/>
                  <a:moveTo>
                    <a:pt x="16" y="112"/>
                  </a:moveTo>
                  <a:cubicBezTo>
                    <a:pt x="11" y="112"/>
                    <a:pt x="8" y="108"/>
                    <a:pt x="8" y="104"/>
                  </a:cubicBezTo>
                  <a:cubicBezTo>
                    <a:pt x="8" y="16"/>
                    <a:pt x="8" y="16"/>
                    <a:pt x="8" y="16"/>
                  </a:cubicBezTo>
                  <a:cubicBezTo>
                    <a:pt x="8" y="11"/>
                    <a:pt x="11" y="8"/>
                    <a:pt x="16" y="8"/>
                  </a:cubicBezTo>
                  <a:cubicBezTo>
                    <a:pt x="16" y="8"/>
                    <a:pt x="20" y="8"/>
                    <a:pt x="36" y="8"/>
                  </a:cubicBezTo>
                  <a:cubicBezTo>
                    <a:pt x="40" y="8"/>
                    <a:pt x="52" y="16"/>
                    <a:pt x="56" y="16"/>
                  </a:cubicBezTo>
                  <a:cubicBezTo>
                    <a:pt x="76" y="16"/>
                    <a:pt x="96" y="16"/>
                    <a:pt x="96" y="16"/>
                  </a:cubicBezTo>
                  <a:cubicBezTo>
                    <a:pt x="100" y="16"/>
                    <a:pt x="104" y="19"/>
                    <a:pt x="104" y="24"/>
                  </a:cubicBezTo>
                  <a:cubicBezTo>
                    <a:pt x="104" y="28"/>
                    <a:pt x="104" y="28"/>
                    <a:pt x="104" y="28"/>
                  </a:cubicBezTo>
                  <a:cubicBezTo>
                    <a:pt x="32" y="28"/>
                    <a:pt x="32" y="28"/>
                    <a:pt x="32" y="28"/>
                  </a:cubicBezTo>
                  <a:cubicBezTo>
                    <a:pt x="25" y="28"/>
                    <a:pt x="20" y="33"/>
                    <a:pt x="20" y="40"/>
                  </a:cubicBezTo>
                  <a:cubicBezTo>
                    <a:pt x="20" y="108"/>
                    <a:pt x="20" y="108"/>
                    <a:pt x="20" y="108"/>
                  </a:cubicBezTo>
                  <a:cubicBezTo>
                    <a:pt x="20" y="112"/>
                    <a:pt x="20" y="112"/>
                    <a:pt x="20" y="112"/>
                  </a:cubicBezTo>
                  <a:lnTo>
                    <a:pt x="16" y="112"/>
                  </a:lnTo>
                  <a:close/>
                  <a:moveTo>
                    <a:pt x="120" y="104"/>
                  </a:moveTo>
                  <a:cubicBezTo>
                    <a:pt x="120" y="108"/>
                    <a:pt x="116" y="112"/>
                    <a:pt x="112" y="112"/>
                  </a:cubicBezTo>
                  <a:cubicBezTo>
                    <a:pt x="88" y="112"/>
                    <a:pt x="88" y="112"/>
                    <a:pt x="88" y="112"/>
                  </a:cubicBezTo>
                  <a:cubicBezTo>
                    <a:pt x="28" y="112"/>
                    <a:pt x="28" y="112"/>
                    <a:pt x="28" y="112"/>
                  </a:cubicBezTo>
                  <a:cubicBezTo>
                    <a:pt x="28" y="104"/>
                    <a:pt x="28" y="104"/>
                    <a:pt x="28" y="104"/>
                  </a:cubicBezTo>
                  <a:cubicBezTo>
                    <a:pt x="28" y="44"/>
                    <a:pt x="28" y="44"/>
                    <a:pt x="28" y="44"/>
                  </a:cubicBezTo>
                  <a:cubicBezTo>
                    <a:pt x="28" y="39"/>
                    <a:pt x="31" y="36"/>
                    <a:pt x="36" y="36"/>
                  </a:cubicBezTo>
                  <a:cubicBezTo>
                    <a:pt x="112" y="36"/>
                    <a:pt x="112" y="36"/>
                    <a:pt x="112" y="36"/>
                  </a:cubicBezTo>
                  <a:cubicBezTo>
                    <a:pt x="116" y="36"/>
                    <a:pt x="120" y="39"/>
                    <a:pt x="120" y="44"/>
                  </a:cubicBezTo>
                  <a:lnTo>
                    <a:pt x="120" y="104"/>
                  </a:lnTo>
                  <a:close/>
                </a:path>
              </a:pathLst>
            </a:custGeom>
            <a:solidFill>
              <a:schemeClr val="accent6"/>
            </a:solidFill>
            <a:ln>
              <a:noFill/>
            </a:ln>
          </p:spPr>
          <p:txBody>
            <a:bodyPr vert="horz" wrap="square" lIns="91440" tIns="45720" rIns="91440" bIns="45720" numCol="1" anchor="t" anchorCtr="0" compatLnSpc="1"/>
            <a:lstStyle/>
            <a:p>
              <a:endParaRPr lang="zh-CN" altLang="en-US">
                <a:solidFill>
                  <a:srgbClr val="996633"/>
                </a:solidFill>
                <a:latin typeface="DINOT-Bold"/>
              </a:endParaRPr>
            </a:p>
          </p:txBody>
        </p:sp>
      </p:grpSp>
    </p:spTree>
  </p:cSld>
  <p:clrMapOvr>
    <a:masterClrMapping/>
  </p:clrMapOvr>
  <p:transition advTm="3000">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2" presetClass="entr" presetSubtype="2" fill="hold" nodeType="afterEffect" p14:presetBounceEnd="41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41000">
                                          <p:cBhvr additive="base">
                                            <p:cTn id="11" dur="1000" fill="hold"/>
                                            <p:tgtEl>
                                              <p:spTgt spid="10"/>
                                            </p:tgtEl>
                                            <p:attrNameLst>
                                              <p:attrName>ppt_x</p:attrName>
                                            </p:attrNameLst>
                                          </p:cBhvr>
                                          <p:tavLst>
                                            <p:tav tm="0">
                                              <p:val>
                                                <p:strVal val="1+#ppt_w/2"/>
                                              </p:val>
                                            </p:tav>
                                            <p:tav tm="100000">
                                              <p:val>
                                                <p:strVal val="#ppt_x"/>
                                              </p:val>
                                            </p:tav>
                                          </p:tavLst>
                                        </p:anim>
                                        <p:anim calcmode="lin" valueType="num" p14:bounceEnd="41000">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1000">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14:bounceEnd="41000">
                                          <p:cBhvr additive="base">
                                            <p:cTn id="15" dur="1000" fill="hold"/>
                                            <p:tgtEl>
                                              <p:spTgt spid="6"/>
                                            </p:tgtEl>
                                            <p:attrNameLst>
                                              <p:attrName>ppt_x</p:attrName>
                                            </p:attrNameLst>
                                          </p:cBhvr>
                                          <p:tavLst>
                                            <p:tav tm="0">
                                              <p:val>
                                                <p:strVal val="1+#ppt_w/2"/>
                                              </p:val>
                                            </p:tav>
                                            <p:tav tm="100000">
                                              <p:val>
                                                <p:strVal val="#ppt_x"/>
                                              </p:val>
                                            </p:tav>
                                          </p:tavLst>
                                        </p:anim>
                                        <p:anim calcmode="lin" valueType="num" p14:bounceEnd="41000">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PPT改稿\中国节\13664695098152.jpg"/>
          <p:cNvPicPr>
            <a:picLocks noChangeAspect="1" noChangeArrowheads="1"/>
          </p:cNvPicPr>
          <p:nvPr/>
        </p:nvPicPr>
        <p:blipFill>
          <a:blip r:embed="rId2"/>
          <a:srcRect/>
          <a:stretch>
            <a:fillRect/>
          </a:stretch>
        </p:blipFill>
        <p:spPr bwMode="auto">
          <a:xfrm>
            <a:off x="-136634" y="-76738"/>
            <a:ext cx="9408224" cy="53401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PPT改稿\中国节\d25258474f74825e4b870b349be65fc54b0e2c023ea11-vrIbKQ_fw658.png"/>
          <p:cNvPicPr>
            <a:picLocks noChangeAspect="1" noChangeArrowheads="1"/>
          </p:cNvPicPr>
          <p:nvPr/>
        </p:nvPicPr>
        <p:blipFill>
          <a:blip r:embed="rId3" cstate="screen">
            <a:duotone>
              <a:prstClr val="black"/>
              <a:schemeClr val="accent3">
                <a:tint val="45000"/>
                <a:satMod val="400000"/>
              </a:schemeClr>
            </a:duotone>
          </a:blip>
          <a:srcRect/>
          <a:stretch>
            <a:fillRect/>
          </a:stretch>
        </p:blipFill>
        <p:spPr bwMode="auto">
          <a:xfrm rot="417326">
            <a:off x="3005138" y="368259"/>
            <a:ext cx="3133725" cy="2957513"/>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9"/>
          <p:cNvSpPr txBox="1"/>
          <p:nvPr/>
        </p:nvSpPr>
        <p:spPr>
          <a:xfrm>
            <a:off x="3556570" y="3330809"/>
            <a:ext cx="2046684" cy="530915"/>
          </a:xfrm>
          <a:prstGeom prst="rect">
            <a:avLst/>
          </a:prstGeom>
          <a:noFill/>
        </p:spPr>
        <p:txBody>
          <a:bodyPr lIns="68580" tIns="34290" rIns="68580" bIns="34290">
            <a:spAutoFit/>
          </a:bodyPr>
          <a:lstStyle/>
          <a:p>
            <a:pPr lvl="0" algn="ctr">
              <a:defRPr/>
            </a:pPr>
            <a:r>
              <a:rPr lang="zh-CN" altLang="en-US" sz="3000" b="1" kern="0" dirty="0">
                <a:solidFill>
                  <a:schemeClr val="accent6"/>
                </a:solidFill>
                <a:latin typeface="微软雅黑" panose="020B0503020204020204" charset="-122"/>
                <a:ea typeface="微软雅黑" panose="020B0503020204020204" charset="-122"/>
                <a:cs typeface="+mn-ea"/>
                <a:sym typeface="+mn-lt"/>
              </a:rPr>
              <a:t>前期准备</a:t>
            </a:r>
          </a:p>
        </p:txBody>
      </p:sp>
      <p:sp>
        <p:nvSpPr>
          <p:cNvPr id="15" name="TextBox 46"/>
          <p:cNvSpPr txBox="1"/>
          <p:nvPr/>
        </p:nvSpPr>
        <p:spPr>
          <a:xfrm>
            <a:off x="2381698" y="4065810"/>
            <a:ext cx="4380614" cy="218599"/>
          </a:xfrm>
          <a:prstGeom prst="rect">
            <a:avLst/>
          </a:prstGeom>
        </p:spPr>
        <p:txBody>
          <a:bodyPr vert="horz" wrap="square" lIns="0" tIns="0" rIns="0" bIns="0" anchor="t" anchorCtr="1">
            <a:noAutofit/>
          </a:bodyPr>
          <a:lstStyle/>
          <a:p>
            <a:pPr lvl="0" algn="ctr">
              <a:lnSpc>
                <a:spcPct val="150000"/>
              </a:lnSpc>
            </a:pPr>
            <a: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t>此部分内容作为文字排版占位显示此部分内容作为文字排版占位显示</a:t>
            </a:r>
            <a:b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br>
            <a: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t>（建议使用主题字体）</a:t>
            </a:r>
          </a:p>
        </p:txBody>
      </p:sp>
      <p:sp>
        <p:nvSpPr>
          <p:cNvPr id="2" name="TextBox 1"/>
          <p:cNvSpPr txBox="1"/>
          <p:nvPr/>
        </p:nvSpPr>
        <p:spPr>
          <a:xfrm>
            <a:off x="3979523" y="1318657"/>
            <a:ext cx="1148391" cy="1084912"/>
          </a:xfrm>
          <a:prstGeom prst="rect">
            <a:avLst/>
          </a:prstGeom>
          <a:noFill/>
        </p:spPr>
        <p:txBody>
          <a:bodyPr wrap="none" lIns="68580" tIns="34290" rIns="68580" bIns="34290" rtlCol="0">
            <a:spAutoFit/>
          </a:bodyPr>
          <a:lstStyle/>
          <a:p>
            <a:r>
              <a:rPr lang="en-US" altLang="zh-CN" sz="6600" b="1" dirty="0">
                <a:solidFill>
                  <a:schemeClr val="accent3">
                    <a:lumMod val="75000"/>
                  </a:schemeClr>
                </a:solidFill>
                <a:latin typeface="Microsoft JhengHei UI" panose="020B0604030504040204" pitchFamily="34" charset="-120"/>
                <a:ea typeface="Microsoft JhengHei UI" panose="020B0604030504040204" pitchFamily="34" charset="-120"/>
              </a:rPr>
              <a:t>03</a:t>
            </a:r>
            <a:endParaRPr lang="zh-CN" altLang="en-US" sz="6600" b="1" dirty="0">
              <a:solidFill>
                <a:schemeClr val="accent3">
                  <a:lumMod val="75000"/>
                </a:schemeClr>
              </a:solidFill>
              <a:latin typeface="Microsoft JhengHei UI" panose="020B0604030504040204" pitchFamily="34" charset="-120"/>
              <a:ea typeface="Microsoft JhengHei UI"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500" fill="hold"/>
                                        <p:tgtEl>
                                          <p:spTgt spid="3076"/>
                                        </p:tgtEl>
                                        <p:attrNameLst>
                                          <p:attrName>ppt_w</p:attrName>
                                        </p:attrNameLst>
                                      </p:cBhvr>
                                      <p:tavLst>
                                        <p:tav tm="0">
                                          <p:val>
                                            <p:fltVal val="0"/>
                                          </p:val>
                                        </p:tav>
                                        <p:tav tm="100000">
                                          <p:val>
                                            <p:strVal val="#ppt_w"/>
                                          </p:val>
                                        </p:tav>
                                      </p:tavLst>
                                    </p:anim>
                                    <p:anim calcmode="lin" valueType="num">
                                      <p:cBhvr>
                                        <p:cTn id="13" dur="500" fill="hold"/>
                                        <p:tgtEl>
                                          <p:spTgt spid="3076"/>
                                        </p:tgtEl>
                                        <p:attrNameLst>
                                          <p:attrName>ppt_h</p:attrName>
                                        </p:attrNameLst>
                                      </p:cBhvr>
                                      <p:tavLst>
                                        <p:tav tm="0">
                                          <p:val>
                                            <p:fltVal val="0"/>
                                          </p:val>
                                        </p:tav>
                                        <p:tav tm="100000">
                                          <p:val>
                                            <p:strVal val="#ppt_h"/>
                                          </p:val>
                                        </p:tav>
                                      </p:tavLst>
                                    </p:anim>
                                    <p:animEffect transition="in" filter="fade">
                                      <p:cBhvr>
                                        <p:cTn id="14" dur="500"/>
                                        <p:tgtEl>
                                          <p:spTgt spid="307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692116" y="188881"/>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前期准备</a:t>
            </a:r>
          </a:p>
        </p:txBody>
      </p:sp>
      <p:pic>
        <p:nvPicPr>
          <p:cNvPr id="89" name="Picture 4" descr="E:\PPT改稿\中国节\4.png"/>
          <p:cNvPicPr>
            <a:picLocks noChangeAspect="1" noChangeArrowheads="1"/>
          </p:cNvPicPr>
          <p:nvPr/>
        </p:nvPicPr>
        <p:blipFill>
          <a:blip r:embed="rId2" cstate="screen"/>
          <a:srcRect/>
          <a:stretch>
            <a:fillRect/>
          </a:stretch>
        </p:blipFill>
        <p:spPr bwMode="auto">
          <a:xfrm>
            <a:off x="184037" y="143435"/>
            <a:ext cx="508079" cy="444899"/>
          </a:xfrm>
          <a:prstGeom prst="rect">
            <a:avLst/>
          </a:prstGeom>
          <a:noFill/>
          <a:extLst>
            <a:ext uri="{909E8E84-426E-40DD-AFC4-6F175D3DCCD1}">
              <a14:hiddenFill xmlns:a14="http://schemas.microsoft.com/office/drawing/2010/main">
                <a:solidFill>
                  <a:srgbClr val="FFFFFF"/>
                </a:solidFill>
              </a14:hiddenFill>
            </a:ext>
          </a:extLst>
        </p:spPr>
      </p:pic>
      <p:sp>
        <p:nvSpPr>
          <p:cNvPr id="90" name="Freeform 5"/>
          <p:cNvSpPr/>
          <p:nvPr/>
        </p:nvSpPr>
        <p:spPr bwMode="auto">
          <a:xfrm>
            <a:off x="5530060" y="2014537"/>
            <a:ext cx="11906" cy="11906"/>
          </a:xfrm>
          <a:custGeom>
            <a:avLst/>
            <a:gdLst>
              <a:gd name="T0" fmla="*/ 24 w 44"/>
              <a:gd name="T1" fmla="*/ 37 h 45"/>
              <a:gd name="T2" fmla="*/ 44 w 44"/>
              <a:gd name="T3" fmla="*/ 0 h 45"/>
              <a:gd name="T4" fmla="*/ 0 w 44"/>
              <a:gd name="T5" fmla="*/ 45 h 45"/>
              <a:gd name="T6" fmla="*/ 24 w 44"/>
              <a:gd name="T7" fmla="*/ 37 h 45"/>
            </a:gdLst>
            <a:ahLst/>
            <a:cxnLst>
              <a:cxn ang="0">
                <a:pos x="T0" y="T1"/>
              </a:cxn>
              <a:cxn ang="0">
                <a:pos x="T2" y="T3"/>
              </a:cxn>
              <a:cxn ang="0">
                <a:pos x="T4" y="T5"/>
              </a:cxn>
              <a:cxn ang="0">
                <a:pos x="T6" y="T7"/>
              </a:cxn>
            </a:cxnLst>
            <a:rect l="0" t="0" r="r" b="b"/>
            <a:pathLst>
              <a:path w="44" h="45">
                <a:moveTo>
                  <a:pt x="24" y="37"/>
                </a:moveTo>
                <a:cubicBezTo>
                  <a:pt x="30" y="27"/>
                  <a:pt x="37" y="15"/>
                  <a:pt x="44" y="0"/>
                </a:cubicBezTo>
                <a:cubicBezTo>
                  <a:pt x="30" y="15"/>
                  <a:pt x="15" y="30"/>
                  <a:pt x="0" y="45"/>
                </a:cubicBezTo>
                <a:lnTo>
                  <a:pt x="24" y="37"/>
                </a:lnTo>
                <a:close/>
              </a:path>
            </a:pathLst>
          </a:custGeom>
          <a:solidFill>
            <a:srgbClr val="04040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solidFill>
                <a:prstClr val="black"/>
              </a:solidFill>
              <a:latin typeface="Calibri" panose="020F0502020204030204"/>
            </a:endParaRPr>
          </a:p>
        </p:txBody>
      </p:sp>
      <p:sp>
        <p:nvSpPr>
          <p:cNvPr id="91" name="Freeform 6"/>
          <p:cNvSpPr/>
          <p:nvPr/>
        </p:nvSpPr>
        <p:spPr bwMode="auto">
          <a:xfrm>
            <a:off x="3621487" y="1770458"/>
            <a:ext cx="3926681" cy="3373041"/>
          </a:xfrm>
          <a:custGeom>
            <a:avLst/>
            <a:gdLst>
              <a:gd name="T0" fmla="*/ 4706 w 14515"/>
              <a:gd name="T1" fmla="*/ 2719 h 12465"/>
              <a:gd name="T2" fmla="*/ 5603 w 14515"/>
              <a:gd name="T3" fmla="*/ 4655 h 12465"/>
              <a:gd name="T4" fmla="*/ 5833 w 14515"/>
              <a:gd name="T5" fmla="*/ 6392 h 12465"/>
              <a:gd name="T6" fmla="*/ 4385 w 14515"/>
              <a:gd name="T7" fmla="*/ 5263 h 12465"/>
              <a:gd name="T8" fmla="*/ 5046 w 14515"/>
              <a:gd name="T9" fmla="*/ 6142 h 12465"/>
              <a:gd name="T10" fmla="*/ 4740 w 14515"/>
              <a:gd name="T11" fmla="*/ 6400 h 12465"/>
              <a:gd name="T12" fmla="*/ 3663 w 14515"/>
              <a:gd name="T13" fmla="*/ 6229 h 12465"/>
              <a:gd name="T14" fmla="*/ 2954 w 14515"/>
              <a:gd name="T15" fmla="*/ 6016 h 12465"/>
              <a:gd name="T16" fmla="*/ 2722 w 14515"/>
              <a:gd name="T17" fmla="*/ 2970 h 12465"/>
              <a:gd name="T18" fmla="*/ 2309 w 14515"/>
              <a:gd name="T19" fmla="*/ 4381 h 12465"/>
              <a:gd name="T20" fmla="*/ 2101 w 14515"/>
              <a:gd name="T21" fmla="*/ 4481 h 12465"/>
              <a:gd name="T22" fmla="*/ 2230 w 14515"/>
              <a:gd name="T23" fmla="*/ 4538 h 12465"/>
              <a:gd name="T24" fmla="*/ 847 w 14515"/>
              <a:gd name="T25" fmla="*/ 4719 h 12465"/>
              <a:gd name="T26" fmla="*/ 492 w 14515"/>
              <a:gd name="T27" fmla="*/ 4180 h 12465"/>
              <a:gd name="T28" fmla="*/ 0 w 14515"/>
              <a:gd name="T29" fmla="*/ 3525 h 12465"/>
              <a:gd name="T30" fmla="*/ 2422 w 14515"/>
              <a:gd name="T31" fmla="*/ 6284 h 12465"/>
              <a:gd name="T32" fmla="*/ 3599 w 14515"/>
              <a:gd name="T33" fmla="*/ 6841 h 12465"/>
              <a:gd name="T34" fmla="*/ 3934 w 14515"/>
              <a:gd name="T35" fmla="*/ 7002 h 12465"/>
              <a:gd name="T36" fmla="*/ 5555 w 14515"/>
              <a:gd name="T37" fmla="*/ 8392 h 12465"/>
              <a:gd name="T38" fmla="*/ 5071 w 14515"/>
              <a:gd name="T39" fmla="*/ 12465 h 12465"/>
              <a:gd name="T40" fmla="*/ 6487 w 14515"/>
              <a:gd name="T41" fmla="*/ 9780 h 12465"/>
              <a:gd name="T42" fmla="*/ 7349 w 14515"/>
              <a:gd name="T43" fmla="*/ 7628 h 12465"/>
              <a:gd name="T44" fmla="*/ 9723 w 14515"/>
              <a:gd name="T45" fmla="*/ 7132 h 12465"/>
              <a:gd name="T46" fmla="*/ 9397 w 14515"/>
              <a:gd name="T47" fmla="*/ 6927 h 12465"/>
              <a:gd name="T48" fmla="*/ 10423 w 14515"/>
              <a:gd name="T49" fmla="*/ 5287 h 12465"/>
              <a:gd name="T50" fmla="*/ 14515 w 14515"/>
              <a:gd name="T51" fmla="*/ 5044 h 12465"/>
              <a:gd name="T52" fmla="*/ 10814 w 14515"/>
              <a:gd name="T53" fmla="*/ 4851 h 12465"/>
              <a:gd name="T54" fmla="*/ 10322 w 14515"/>
              <a:gd name="T55" fmla="*/ 5179 h 12465"/>
              <a:gd name="T56" fmla="*/ 11163 w 14515"/>
              <a:gd name="T57" fmla="*/ 4003 h 12465"/>
              <a:gd name="T58" fmla="*/ 11275 w 14515"/>
              <a:gd name="T59" fmla="*/ 3897 h 12465"/>
              <a:gd name="T60" fmla="*/ 10259 w 14515"/>
              <a:gd name="T61" fmla="*/ 3673 h 12465"/>
              <a:gd name="T62" fmla="*/ 10240 w 14515"/>
              <a:gd name="T63" fmla="*/ 3633 h 12465"/>
              <a:gd name="T64" fmla="*/ 10506 w 14515"/>
              <a:gd name="T65" fmla="*/ 4431 h 12465"/>
              <a:gd name="T66" fmla="*/ 9261 w 14515"/>
              <a:gd name="T67" fmla="*/ 6663 h 12465"/>
              <a:gd name="T68" fmla="*/ 8105 w 14515"/>
              <a:gd name="T69" fmla="*/ 5372 h 12465"/>
              <a:gd name="T70" fmla="*/ 8198 w 14515"/>
              <a:gd name="T71" fmla="*/ 4980 h 12465"/>
              <a:gd name="T72" fmla="*/ 8198 w 14515"/>
              <a:gd name="T73" fmla="*/ 7022 h 12465"/>
              <a:gd name="T74" fmla="*/ 6223 w 14515"/>
              <a:gd name="T75" fmla="*/ 7221 h 12465"/>
              <a:gd name="T76" fmla="*/ 6222 w 14515"/>
              <a:gd name="T77" fmla="*/ 5247 h 12465"/>
              <a:gd name="T78" fmla="*/ 6794 w 14515"/>
              <a:gd name="T79" fmla="*/ 3323 h 12465"/>
              <a:gd name="T80" fmla="*/ 5997 w 14515"/>
              <a:gd name="T81" fmla="*/ 2360 h 12465"/>
              <a:gd name="T82" fmla="*/ 5501 w 14515"/>
              <a:gd name="T83" fmla="*/ 3820 h 12465"/>
              <a:gd name="T84" fmla="*/ 4920 w 14515"/>
              <a:gd name="T85" fmla="*/ 1311 h 12465"/>
              <a:gd name="T86" fmla="*/ 5083 w 14515"/>
              <a:gd name="T87" fmla="*/ 521 h 12465"/>
              <a:gd name="T88" fmla="*/ 4776 w 14515"/>
              <a:gd name="T89" fmla="*/ 1425 h 12465"/>
              <a:gd name="T90" fmla="*/ 4039 w 14515"/>
              <a:gd name="T91" fmla="*/ 2366 h 12465"/>
              <a:gd name="T92" fmla="*/ 4073 w 14515"/>
              <a:gd name="T93" fmla="*/ 2502 h 12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15" h="12465">
                <a:moveTo>
                  <a:pt x="4073" y="2502"/>
                </a:moveTo>
                <a:cubicBezTo>
                  <a:pt x="4303" y="2569"/>
                  <a:pt x="4426" y="2682"/>
                  <a:pt x="4706" y="2719"/>
                </a:cubicBezTo>
                <a:cubicBezTo>
                  <a:pt x="4770" y="3315"/>
                  <a:pt x="4976" y="3757"/>
                  <a:pt x="5307" y="4021"/>
                </a:cubicBezTo>
                <a:cubicBezTo>
                  <a:pt x="5619" y="4269"/>
                  <a:pt x="5480" y="4259"/>
                  <a:pt x="5603" y="4655"/>
                </a:cubicBezTo>
                <a:cubicBezTo>
                  <a:pt x="5679" y="4899"/>
                  <a:pt x="5815" y="5132"/>
                  <a:pt x="5869" y="5368"/>
                </a:cubicBezTo>
                <a:cubicBezTo>
                  <a:pt x="5997" y="5848"/>
                  <a:pt x="5869" y="5929"/>
                  <a:pt x="5833" y="6392"/>
                </a:cubicBezTo>
                <a:cubicBezTo>
                  <a:pt x="5539" y="6319"/>
                  <a:pt x="4632" y="5780"/>
                  <a:pt x="4441" y="5328"/>
                </a:cubicBezTo>
                <a:cubicBezTo>
                  <a:pt x="4414" y="5316"/>
                  <a:pt x="4393" y="5292"/>
                  <a:pt x="4385" y="5263"/>
                </a:cubicBezTo>
                <a:cubicBezTo>
                  <a:pt x="4227" y="5039"/>
                  <a:pt x="4089" y="3981"/>
                  <a:pt x="4007" y="3666"/>
                </a:cubicBezTo>
                <a:cubicBezTo>
                  <a:pt x="4121" y="5362"/>
                  <a:pt x="4236" y="5468"/>
                  <a:pt x="5046" y="6142"/>
                </a:cubicBezTo>
                <a:cubicBezTo>
                  <a:pt x="5448" y="6477"/>
                  <a:pt x="5673" y="6501"/>
                  <a:pt x="5703" y="6647"/>
                </a:cubicBezTo>
                <a:cubicBezTo>
                  <a:pt x="5400" y="6577"/>
                  <a:pt x="5518" y="6500"/>
                  <a:pt x="4740" y="6400"/>
                </a:cubicBezTo>
                <a:cubicBezTo>
                  <a:pt x="4364" y="6352"/>
                  <a:pt x="4026" y="6284"/>
                  <a:pt x="3662" y="6231"/>
                </a:cubicBezTo>
                <a:lnTo>
                  <a:pt x="3663" y="6229"/>
                </a:lnTo>
                <a:cubicBezTo>
                  <a:pt x="3652" y="6227"/>
                  <a:pt x="3641" y="6222"/>
                  <a:pt x="3632" y="6216"/>
                </a:cubicBezTo>
                <a:cubicBezTo>
                  <a:pt x="3414" y="6173"/>
                  <a:pt x="3146" y="6079"/>
                  <a:pt x="2954" y="6016"/>
                </a:cubicBezTo>
                <a:cubicBezTo>
                  <a:pt x="2651" y="5915"/>
                  <a:pt x="2571" y="5964"/>
                  <a:pt x="2495" y="5591"/>
                </a:cubicBezTo>
                <a:cubicBezTo>
                  <a:pt x="2290" y="4585"/>
                  <a:pt x="2723" y="3947"/>
                  <a:pt x="2722" y="2970"/>
                </a:cubicBezTo>
                <a:lnTo>
                  <a:pt x="2647" y="3164"/>
                </a:lnTo>
                <a:cubicBezTo>
                  <a:pt x="2454" y="4182"/>
                  <a:pt x="2489" y="3709"/>
                  <a:pt x="2309" y="4381"/>
                </a:cubicBezTo>
                <a:cubicBezTo>
                  <a:pt x="1484" y="4236"/>
                  <a:pt x="1297" y="3919"/>
                  <a:pt x="1035" y="3220"/>
                </a:cubicBezTo>
                <a:cubicBezTo>
                  <a:pt x="1030" y="3874"/>
                  <a:pt x="1570" y="4285"/>
                  <a:pt x="2101" y="4481"/>
                </a:cubicBezTo>
                <a:cubicBezTo>
                  <a:pt x="2253" y="4537"/>
                  <a:pt x="1994" y="4434"/>
                  <a:pt x="2167" y="4508"/>
                </a:cubicBezTo>
                <a:lnTo>
                  <a:pt x="2230" y="4538"/>
                </a:lnTo>
                <a:cubicBezTo>
                  <a:pt x="2111" y="4997"/>
                  <a:pt x="2146" y="5278"/>
                  <a:pt x="2175" y="5756"/>
                </a:cubicBezTo>
                <a:cubicBezTo>
                  <a:pt x="1457" y="5550"/>
                  <a:pt x="1179" y="5272"/>
                  <a:pt x="847" y="4719"/>
                </a:cubicBezTo>
                <a:cubicBezTo>
                  <a:pt x="750" y="4558"/>
                  <a:pt x="629" y="4420"/>
                  <a:pt x="544" y="4250"/>
                </a:cubicBezTo>
                <a:cubicBezTo>
                  <a:pt x="517" y="4236"/>
                  <a:pt x="498" y="4210"/>
                  <a:pt x="492" y="4180"/>
                </a:cubicBezTo>
                <a:lnTo>
                  <a:pt x="479" y="4183"/>
                </a:lnTo>
                <a:cubicBezTo>
                  <a:pt x="353" y="3980"/>
                  <a:pt x="181" y="3698"/>
                  <a:pt x="0" y="3525"/>
                </a:cubicBezTo>
                <a:cubicBezTo>
                  <a:pt x="102" y="3796"/>
                  <a:pt x="476" y="4308"/>
                  <a:pt x="652" y="4601"/>
                </a:cubicBezTo>
                <a:cubicBezTo>
                  <a:pt x="1199" y="5507"/>
                  <a:pt x="1060" y="5664"/>
                  <a:pt x="2422" y="6284"/>
                </a:cubicBezTo>
                <a:cubicBezTo>
                  <a:pt x="2625" y="6377"/>
                  <a:pt x="2773" y="6458"/>
                  <a:pt x="2985" y="6562"/>
                </a:cubicBezTo>
                <a:cubicBezTo>
                  <a:pt x="3181" y="6657"/>
                  <a:pt x="3443" y="6734"/>
                  <a:pt x="3599" y="6841"/>
                </a:cubicBezTo>
                <a:cubicBezTo>
                  <a:pt x="2864" y="7321"/>
                  <a:pt x="1428" y="7363"/>
                  <a:pt x="1532" y="7397"/>
                </a:cubicBezTo>
                <a:cubicBezTo>
                  <a:pt x="2606" y="7756"/>
                  <a:pt x="3297" y="7136"/>
                  <a:pt x="3934" y="7002"/>
                </a:cubicBezTo>
                <a:cubicBezTo>
                  <a:pt x="4117" y="6963"/>
                  <a:pt x="4947" y="7216"/>
                  <a:pt x="5117" y="7312"/>
                </a:cubicBezTo>
                <a:cubicBezTo>
                  <a:pt x="5348" y="7441"/>
                  <a:pt x="5582" y="7961"/>
                  <a:pt x="5555" y="8392"/>
                </a:cubicBezTo>
                <a:cubicBezTo>
                  <a:pt x="5530" y="8783"/>
                  <a:pt x="5326" y="9254"/>
                  <a:pt x="5221" y="9620"/>
                </a:cubicBezTo>
                <a:cubicBezTo>
                  <a:pt x="4959" y="10527"/>
                  <a:pt x="5150" y="11481"/>
                  <a:pt x="5071" y="12465"/>
                </a:cubicBezTo>
                <a:lnTo>
                  <a:pt x="6732" y="12462"/>
                </a:lnTo>
                <a:cubicBezTo>
                  <a:pt x="6743" y="11530"/>
                  <a:pt x="6342" y="10695"/>
                  <a:pt x="6487" y="9780"/>
                </a:cubicBezTo>
                <a:cubicBezTo>
                  <a:pt x="6621" y="8930"/>
                  <a:pt x="6570" y="9189"/>
                  <a:pt x="6643" y="8434"/>
                </a:cubicBezTo>
                <a:cubicBezTo>
                  <a:pt x="6673" y="8127"/>
                  <a:pt x="7105" y="7754"/>
                  <a:pt x="7349" y="7628"/>
                </a:cubicBezTo>
                <a:cubicBezTo>
                  <a:pt x="7704" y="7445"/>
                  <a:pt x="8116" y="7398"/>
                  <a:pt x="8528" y="7302"/>
                </a:cubicBezTo>
                <a:cubicBezTo>
                  <a:pt x="9030" y="7184"/>
                  <a:pt x="9145" y="6941"/>
                  <a:pt x="9723" y="7132"/>
                </a:cubicBezTo>
                <a:cubicBezTo>
                  <a:pt x="10491" y="7384"/>
                  <a:pt x="11256" y="7749"/>
                  <a:pt x="12166" y="7519"/>
                </a:cubicBezTo>
                <a:cubicBezTo>
                  <a:pt x="10714" y="7658"/>
                  <a:pt x="10146" y="7076"/>
                  <a:pt x="9397" y="6927"/>
                </a:cubicBezTo>
                <a:cubicBezTo>
                  <a:pt x="9593" y="6720"/>
                  <a:pt x="9774" y="6514"/>
                  <a:pt x="9944" y="6190"/>
                </a:cubicBezTo>
                <a:cubicBezTo>
                  <a:pt x="10178" y="5741"/>
                  <a:pt x="10031" y="5745"/>
                  <a:pt x="10423" y="5287"/>
                </a:cubicBezTo>
                <a:cubicBezTo>
                  <a:pt x="10831" y="4704"/>
                  <a:pt x="11484" y="4956"/>
                  <a:pt x="12201" y="5045"/>
                </a:cubicBezTo>
                <a:cubicBezTo>
                  <a:pt x="12834" y="5124"/>
                  <a:pt x="13858" y="5075"/>
                  <a:pt x="14515" y="5044"/>
                </a:cubicBezTo>
                <a:cubicBezTo>
                  <a:pt x="13975" y="5068"/>
                  <a:pt x="13132" y="5047"/>
                  <a:pt x="12583" y="5013"/>
                </a:cubicBezTo>
                <a:cubicBezTo>
                  <a:pt x="11934" y="4973"/>
                  <a:pt x="11431" y="4707"/>
                  <a:pt x="10814" y="4851"/>
                </a:cubicBezTo>
                <a:lnTo>
                  <a:pt x="10411" y="5118"/>
                </a:lnTo>
                <a:cubicBezTo>
                  <a:pt x="10345" y="5166"/>
                  <a:pt x="10413" y="5127"/>
                  <a:pt x="10322" y="5179"/>
                </a:cubicBezTo>
                <a:cubicBezTo>
                  <a:pt x="10395" y="4893"/>
                  <a:pt x="10513" y="4671"/>
                  <a:pt x="10674" y="4445"/>
                </a:cubicBezTo>
                <a:cubicBezTo>
                  <a:pt x="10911" y="4112"/>
                  <a:pt x="10936" y="4182"/>
                  <a:pt x="11163" y="4003"/>
                </a:cubicBezTo>
                <a:lnTo>
                  <a:pt x="11247" y="3926"/>
                </a:lnTo>
                <a:cubicBezTo>
                  <a:pt x="11255" y="3920"/>
                  <a:pt x="11266" y="3907"/>
                  <a:pt x="11275" y="3897"/>
                </a:cubicBezTo>
                <a:cubicBezTo>
                  <a:pt x="10908" y="4012"/>
                  <a:pt x="10754" y="4205"/>
                  <a:pt x="10558" y="4395"/>
                </a:cubicBezTo>
                <a:cubicBezTo>
                  <a:pt x="10427" y="4187"/>
                  <a:pt x="10311" y="3981"/>
                  <a:pt x="10259" y="3673"/>
                </a:cubicBezTo>
                <a:cubicBezTo>
                  <a:pt x="10250" y="3661"/>
                  <a:pt x="10244" y="3646"/>
                  <a:pt x="10242" y="3631"/>
                </a:cubicBezTo>
                <a:lnTo>
                  <a:pt x="10240" y="3633"/>
                </a:lnTo>
                <a:cubicBezTo>
                  <a:pt x="10230" y="3234"/>
                  <a:pt x="10266" y="3219"/>
                  <a:pt x="10322" y="2908"/>
                </a:cubicBezTo>
                <a:cubicBezTo>
                  <a:pt x="10087" y="3311"/>
                  <a:pt x="10163" y="4130"/>
                  <a:pt x="10506" y="4431"/>
                </a:cubicBezTo>
                <a:cubicBezTo>
                  <a:pt x="10422" y="4668"/>
                  <a:pt x="10239" y="4937"/>
                  <a:pt x="10119" y="5218"/>
                </a:cubicBezTo>
                <a:cubicBezTo>
                  <a:pt x="9880" y="5780"/>
                  <a:pt x="9731" y="6280"/>
                  <a:pt x="9261" y="6663"/>
                </a:cubicBezTo>
                <a:cubicBezTo>
                  <a:pt x="9066" y="6822"/>
                  <a:pt x="8744" y="6960"/>
                  <a:pt x="8421" y="6967"/>
                </a:cubicBezTo>
                <a:cubicBezTo>
                  <a:pt x="8235" y="6602"/>
                  <a:pt x="8017" y="5788"/>
                  <a:pt x="8105" y="5372"/>
                </a:cubicBezTo>
                <a:cubicBezTo>
                  <a:pt x="8159" y="5115"/>
                  <a:pt x="8228" y="5096"/>
                  <a:pt x="8303" y="4873"/>
                </a:cubicBezTo>
                <a:cubicBezTo>
                  <a:pt x="8267" y="4908"/>
                  <a:pt x="8229" y="4941"/>
                  <a:pt x="8198" y="4980"/>
                </a:cubicBezTo>
                <a:lnTo>
                  <a:pt x="8005" y="5291"/>
                </a:lnTo>
                <a:cubicBezTo>
                  <a:pt x="7857" y="6054"/>
                  <a:pt x="8114" y="6356"/>
                  <a:pt x="8198" y="7022"/>
                </a:cubicBezTo>
                <a:cubicBezTo>
                  <a:pt x="7262" y="7171"/>
                  <a:pt x="7056" y="7246"/>
                  <a:pt x="6517" y="7725"/>
                </a:cubicBezTo>
                <a:cubicBezTo>
                  <a:pt x="6417" y="7600"/>
                  <a:pt x="6315" y="7349"/>
                  <a:pt x="6223" y="7221"/>
                </a:cubicBezTo>
                <a:cubicBezTo>
                  <a:pt x="6019" y="6937"/>
                  <a:pt x="6126" y="6982"/>
                  <a:pt x="6216" y="6632"/>
                </a:cubicBezTo>
                <a:cubicBezTo>
                  <a:pt x="6343" y="6135"/>
                  <a:pt x="6354" y="5714"/>
                  <a:pt x="6222" y="5247"/>
                </a:cubicBezTo>
                <a:cubicBezTo>
                  <a:pt x="6032" y="5069"/>
                  <a:pt x="6110" y="4917"/>
                  <a:pt x="6216" y="4725"/>
                </a:cubicBezTo>
                <a:cubicBezTo>
                  <a:pt x="6492" y="4220"/>
                  <a:pt x="6592" y="3697"/>
                  <a:pt x="6794" y="3323"/>
                </a:cubicBezTo>
                <a:cubicBezTo>
                  <a:pt x="8577" y="0"/>
                  <a:pt x="7658" y="1663"/>
                  <a:pt x="5890" y="4572"/>
                </a:cubicBezTo>
                <a:cubicBezTo>
                  <a:pt x="5442" y="3988"/>
                  <a:pt x="5888" y="2934"/>
                  <a:pt x="5997" y="2360"/>
                </a:cubicBezTo>
                <a:cubicBezTo>
                  <a:pt x="5905" y="2450"/>
                  <a:pt x="5869" y="2565"/>
                  <a:pt x="5817" y="2689"/>
                </a:cubicBezTo>
                <a:cubicBezTo>
                  <a:pt x="5621" y="3151"/>
                  <a:pt x="5590" y="3309"/>
                  <a:pt x="5501" y="3820"/>
                </a:cubicBezTo>
                <a:cubicBezTo>
                  <a:pt x="5196" y="3660"/>
                  <a:pt x="4985" y="3286"/>
                  <a:pt x="4896" y="2794"/>
                </a:cubicBezTo>
                <a:cubicBezTo>
                  <a:pt x="4818" y="2362"/>
                  <a:pt x="4737" y="1690"/>
                  <a:pt x="4920" y="1311"/>
                </a:cubicBezTo>
                <a:lnTo>
                  <a:pt x="5118" y="491"/>
                </a:lnTo>
                <a:cubicBezTo>
                  <a:pt x="5092" y="497"/>
                  <a:pt x="5085" y="502"/>
                  <a:pt x="5083" y="521"/>
                </a:cubicBezTo>
                <a:lnTo>
                  <a:pt x="4933" y="962"/>
                </a:lnTo>
                <a:cubicBezTo>
                  <a:pt x="4878" y="1115"/>
                  <a:pt x="4821" y="1260"/>
                  <a:pt x="4776" y="1425"/>
                </a:cubicBezTo>
                <a:cubicBezTo>
                  <a:pt x="4658" y="1863"/>
                  <a:pt x="4734" y="2191"/>
                  <a:pt x="4681" y="2615"/>
                </a:cubicBezTo>
                <a:cubicBezTo>
                  <a:pt x="4429" y="2530"/>
                  <a:pt x="4275" y="2487"/>
                  <a:pt x="4039" y="2366"/>
                </a:cubicBezTo>
                <a:cubicBezTo>
                  <a:pt x="3712" y="2199"/>
                  <a:pt x="3817" y="2048"/>
                  <a:pt x="3815" y="1655"/>
                </a:cubicBezTo>
                <a:cubicBezTo>
                  <a:pt x="3536" y="2228"/>
                  <a:pt x="4042" y="2471"/>
                  <a:pt x="4073" y="2502"/>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en-US">
              <a:solidFill>
                <a:prstClr val="black"/>
              </a:solidFill>
              <a:latin typeface="Calibri" panose="020F0502020204030204"/>
            </a:endParaRPr>
          </a:p>
        </p:txBody>
      </p:sp>
      <p:sp>
        <p:nvSpPr>
          <p:cNvPr id="92" name="Oval 21"/>
          <p:cNvSpPr>
            <a:spLocks noChangeArrowheads="1"/>
          </p:cNvSpPr>
          <p:nvPr/>
        </p:nvSpPr>
        <p:spPr bwMode="auto">
          <a:xfrm>
            <a:off x="5507887" y="3355850"/>
            <a:ext cx="295275" cy="295275"/>
          </a:xfrm>
          <a:prstGeom prst="ellipse">
            <a:avLst/>
          </a:prstGeom>
          <a:solidFill>
            <a:schemeClr val="accent2"/>
          </a:solidFill>
          <a:ln>
            <a:noFill/>
          </a:ln>
        </p:spPr>
        <p:txBody>
          <a:bodyPr vert="horz" wrap="square" lIns="68580" tIns="34290" rIns="68580" bIns="34290" numCol="1" anchor="t" anchorCtr="0" compatLnSpc="1"/>
          <a:lstStyle/>
          <a:p>
            <a:pPr>
              <a:defRPr/>
            </a:pPr>
            <a:endParaRPr lang="en-US" kern="0">
              <a:solidFill>
                <a:prstClr val="black"/>
              </a:solidFill>
              <a:latin typeface="Calibri" panose="020F0502020204030204"/>
            </a:endParaRPr>
          </a:p>
        </p:txBody>
      </p:sp>
      <p:sp>
        <p:nvSpPr>
          <p:cNvPr id="93" name="Oval 22"/>
          <p:cNvSpPr>
            <a:spLocks noChangeArrowheads="1"/>
          </p:cNvSpPr>
          <p:nvPr/>
        </p:nvSpPr>
        <p:spPr bwMode="auto">
          <a:xfrm>
            <a:off x="5984878" y="3237308"/>
            <a:ext cx="295275" cy="296466"/>
          </a:xfrm>
          <a:prstGeom prst="ellipse">
            <a:avLst/>
          </a:prstGeom>
          <a:solidFill>
            <a:schemeClr val="accent3"/>
          </a:solidFill>
          <a:ln>
            <a:noFill/>
          </a:ln>
        </p:spPr>
        <p:txBody>
          <a:bodyPr vert="horz" wrap="square" lIns="68580" tIns="34290" rIns="68580" bIns="34290" numCol="1" anchor="t" anchorCtr="0" compatLnSpc="1"/>
          <a:lstStyle/>
          <a:p>
            <a:pPr>
              <a:defRPr/>
            </a:pPr>
            <a:endParaRPr lang="en-US" kern="0">
              <a:solidFill>
                <a:prstClr val="black"/>
              </a:solidFill>
              <a:latin typeface="Calibri" panose="020F0502020204030204"/>
            </a:endParaRPr>
          </a:p>
        </p:txBody>
      </p:sp>
      <p:sp>
        <p:nvSpPr>
          <p:cNvPr id="94" name="Oval 23"/>
          <p:cNvSpPr>
            <a:spLocks noChangeArrowheads="1"/>
          </p:cNvSpPr>
          <p:nvPr/>
        </p:nvSpPr>
        <p:spPr bwMode="auto">
          <a:xfrm>
            <a:off x="4295381" y="3123008"/>
            <a:ext cx="295275" cy="296466"/>
          </a:xfrm>
          <a:prstGeom prst="ellipse">
            <a:avLst/>
          </a:prstGeom>
          <a:solidFill>
            <a:srgbClr val="BDA27E"/>
          </a:solidFill>
          <a:ln>
            <a:noFill/>
          </a:ln>
        </p:spPr>
        <p:txBody>
          <a:bodyPr vert="horz" wrap="square" lIns="68580" tIns="34290" rIns="68580" bIns="34290" numCol="1" anchor="t" anchorCtr="0" compatLnSpc="1"/>
          <a:lstStyle/>
          <a:p>
            <a:pPr>
              <a:defRPr/>
            </a:pPr>
            <a:endParaRPr lang="en-US" kern="0">
              <a:solidFill>
                <a:prstClr val="black"/>
              </a:solidFill>
              <a:latin typeface="Calibri" panose="020F0502020204030204"/>
            </a:endParaRPr>
          </a:p>
        </p:txBody>
      </p:sp>
      <p:sp>
        <p:nvSpPr>
          <p:cNvPr id="95" name="Oval 25"/>
          <p:cNvSpPr>
            <a:spLocks noChangeArrowheads="1"/>
          </p:cNvSpPr>
          <p:nvPr/>
        </p:nvSpPr>
        <p:spPr bwMode="auto">
          <a:xfrm>
            <a:off x="5536012" y="2416967"/>
            <a:ext cx="295275" cy="295275"/>
          </a:xfrm>
          <a:prstGeom prst="ellipse">
            <a:avLst/>
          </a:prstGeom>
          <a:solidFill>
            <a:schemeClr val="tx1">
              <a:lumMod val="65000"/>
              <a:lumOff val="35000"/>
            </a:schemeClr>
          </a:solidFill>
          <a:ln>
            <a:noFill/>
          </a:ln>
        </p:spPr>
        <p:txBody>
          <a:bodyPr vert="horz" wrap="square" lIns="68580" tIns="34290" rIns="68580" bIns="34290" numCol="1" anchor="t" anchorCtr="0" compatLnSpc="1"/>
          <a:lstStyle/>
          <a:p>
            <a:pPr>
              <a:defRPr/>
            </a:pPr>
            <a:endParaRPr lang="en-US" kern="0">
              <a:solidFill>
                <a:prstClr val="black"/>
              </a:solidFill>
              <a:latin typeface="Calibri" panose="020F0502020204030204"/>
            </a:endParaRPr>
          </a:p>
        </p:txBody>
      </p:sp>
      <p:grpSp>
        <p:nvGrpSpPr>
          <p:cNvPr id="96" name="Group 41"/>
          <p:cNvGrpSpPr/>
          <p:nvPr/>
        </p:nvGrpSpPr>
        <p:grpSpPr>
          <a:xfrm>
            <a:off x="3820322" y="2374105"/>
            <a:ext cx="314325" cy="314325"/>
            <a:chOff x="6369051" y="3165475"/>
            <a:chExt cx="419100" cy="419100"/>
          </a:xfrm>
        </p:grpSpPr>
        <p:sp>
          <p:nvSpPr>
            <p:cNvPr id="97" name="Oval 9"/>
            <p:cNvSpPr>
              <a:spLocks noChangeArrowheads="1"/>
            </p:cNvSpPr>
            <p:nvPr/>
          </p:nvSpPr>
          <p:spPr bwMode="auto">
            <a:xfrm>
              <a:off x="6369051" y="3165475"/>
              <a:ext cx="419100" cy="419100"/>
            </a:xfrm>
            <a:prstGeom prst="ellipse">
              <a:avLst/>
            </a:prstGeom>
            <a:solidFill>
              <a:srgbClr val="695A46">
                <a:lumMod val="75000"/>
              </a:srgbClr>
            </a:solidFill>
            <a:ln>
              <a:noFill/>
            </a:ln>
          </p:spPr>
          <p:txBody>
            <a:bodyPr vert="horz" wrap="square" lIns="91440" tIns="45720" rIns="91440" bIns="45720" numCol="1" anchor="t" anchorCtr="0" compatLnSpc="1"/>
            <a:lstStyle/>
            <a:p>
              <a:pPr>
                <a:defRPr/>
              </a:pPr>
              <a:endParaRPr lang="en-US" sz="900" kern="0" dirty="0">
                <a:solidFill>
                  <a:prstClr val="black"/>
                </a:solidFill>
                <a:latin typeface="Calibri" panose="020F0502020204030204"/>
              </a:endParaRPr>
            </a:p>
          </p:txBody>
        </p:sp>
        <p:sp>
          <p:nvSpPr>
            <p:cNvPr id="98" name="Rectangle 44"/>
            <p:cNvSpPr/>
            <p:nvPr/>
          </p:nvSpPr>
          <p:spPr>
            <a:xfrm>
              <a:off x="6390088" y="3219650"/>
              <a:ext cx="246308" cy="348813"/>
            </a:xfrm>
            <a:prstGeom prst="rect">
              <a:avLst/>
            </a:prstGeom>
          </p:spPr>
          <p:txBody>
            <a:bodyPr wrap="none">
              <a:spAutoFit/>
            </a:bodyPr>
            <a:lstStyle/>
            <a:p>
              <a:pPr>
                <a:defRPr/>
              </a:pPr>
              <a:endParaRPr lang="en-US" sz="1100" kern="0" dirty="0">
                <a:solidFill>
                  <a:prstClr val="white"/>
                </a:solidFill>
                <a:latin typeface="FontAwesome" pitchFamily="2" charset="0"/>
              </a:endParaRPr>
            </a:p>
          </p:txBody>
        </p:sp>
      </p:grpSp>
      <p:grpSp>
        <p:nvGrpSpPr>
          <p:cNvPr id="99" name="Group 45"/>
          <p:cNvGrpSpPr/>
          <p:nvPr/>
        </p:nvGrpSpPr>
        <p:grpSpPr>
          <a:xfrm>
            <a:off x="4477547" y="2570558"/>
            <a:ext cx="460772" cy="461963"/>
            <a:chOff x="7245351" y="3427413"/>
            <a:chExt cx="614363" cy="615950"/>
          </a:xfrm>
          <a:solidFill>
            <a:schemeClr val="accent5"/>
          </a:solidFill>
        </p:grpSpPr>
        <p:sp>
          <p:nvSpPr>
            <p:cNvPr id="100" name="Oval 18"/>
            <p:cNvSpPr>
              <a:spLocks noChangeArrowheads="1"/>
            </p:cNvSpPr>
            <p:nvPr/>
          </p:nvSpPr>
          <p:spPr bwMode="auto">
            <a:xfrm>
              <a:off x="7245351" y="3427413"/>
              <a:ext cx="614363" cy="615950"/>
            </a:xfrm>
            <a:prstGeom prst="ellipse">
              <a:avLst/>
            </a:prstGeom>
            <a:grpFill/>
            <a:ln>
              <a:noFill/>
            </a:ln>
          </p:spPr>
          <p:txBody>
            <a:bodyPr vert="horz" wrap="square" lIns="91440" tIns="45720" rIns="91440" bIns="45720" numCol="1" anchor="t" anchorCtr="0" compatLnSpc="1"/>
            <a:lstStyle/>
            <a:p>
              <a:endParaRPr lang="en-US">
                <a:solidFill>
                  <a:prstClr val="black"/>
                </a:solidFill>
                <a:latin typeface="Calibri" panose="020F0502020204030204"/>
              </a:endParaRPr>
            </a:p>
          </p:txBody>
        </p:sp>
        <p:sp>
          <p:nvSpPr>
            <p:cNvPr id="101" name="Rectangle 48"/>
            <p:cNvSpPr/>
            <p:nvPr/>
          </p:nvSpPr>
          <p:spPr>
            <a:xfrm>
              <a:off x="7354384" y="3550722"/>
              <a:ext cx="246308" cy="410369"/>
            </a:xfrm>
            <a:prstGeom prst="rect">
              <a:avLst/>
            </a:prstGeom>
            <a:grpFill/>
          </p:spPr>
          <p:txBody>
            <a:bodyPr wrap="none">
              <a:spAutoFit/>
            </a:bodyPr>
            <a:lstStyle/>
            <a:p>
              <a:endParaRPr lang="en-US" dirty="0">
                <a:solidFill>
                  <a:prstClr val="white"/>
                </a:solidFill>
                <a:latin typeface="FontAwesome" pitchFamily="2" charset="0"/>
              </a:endParaRPr>
            </a:p>
          </p:txBody>
        </p:sp>
      </p:grpSp>
      <p:grpSp>
        <p:nvGrpSpPr>
          <p:cNvPr id="102" name="Group 49"/>
          <p:cNvGrpSpPr/>
          <p:nvPr/>
        </p:nvGrpSpPr>
        <p:grpSpPr>
          <a:xfrm>
            <a:off x="5622928" y="2739628"/>
            <a:ext cx="460772" cy="460772"/>
            <a:chOff x="8772526" y="3652838"/>
            <a:chExt cx="614363" cy="614363"/>
          </a:xfrm>
          <a:solidFill>
            <a:schemeClr val="accent1"/>
          </a:solidFill>
        </p:grpSpPr>
        <p:sp>
          <p:nvSpPr>
            <p:cNvPr id="103" name="Oval 19"/>
            <p:cNvSpPr>
              <a:spLocks noChangeArrowheads="1"/>
            </p:cNvSpPr>
            <p:nvPr/>
          </p:nvSpPr>
          <p:spPr bwMode="auto">
            <a:xfrm>
              <a:off x="8772526" y="3652838"/>
              <a:ext cx="614363" cy="614363"/>
            </a:xfrm>
            <a:prstGeom prst="ellipse">
              <a:avLst/>
            </a:prstGeom>
            <a:grpFill/>
            <a:ln>
              <a:noFill/>
            </a:ln>
          </p:spPr>
          <p:txBody>
            <a:bodyPr vert="horz" wrap="square" lIns="91440" tIns="45720" rIns="91440" bIns="45720" numCol="1" anchor="t" anchorCtr="0" compatLnSpc="1"/>
            <a:lstStyle/>
            <a:p>
              <a:endParaRPr lang="en-US" dirty="0">
                <a:solidFill>
                  <a:prstClr val="black"/>
                </a:solidFill>
                <a:latin typeface="Calibri" panose="020F0502020204030204"/>
              </a:endParaRPr>
            </a:p>
          </p:txBody>
        </p:sp>
        <p:sp>
          <p:nvSpPr>
            <p:cNvPr id="104" name="Rectangle 57"/>
            <p:cNvSpPr/>
            <p:nvPr/>
          </p:nvSpPr>
          <p:spPr>
            <a:xfrm>
              <a:off x="8870291" y="3760787"/>
              <a:ext cx="246308" cy="410370"/>
            </a:xfrm>
            <a:prstGeom prst="rect">
              <a:avLst/>
            </a:prstGeom>
            <a:grpFill/>
          </p:spPr>
          <p:txBody>
            <a:bodyPr wrap="none">
              <a:spAutoFit/>
            </a:bodyPr>
            <a:lstStyle/>
            <a:p>
              <a:endParaRPr lang="en-US" dirty="0">
                <a:solidFill>
                  <a:prstClr val="white"/>
                </a:solidFill>
                <a:latin typeface="FontAwesome" pitchFamily="2" charset="0"/>
              </a:endParaRPr>
            </a:p>
          </p:txBody>
        </p:sp>
      </p:grpSp>
      <p:grpSp>
        <p:nvGrpSpPr>
          <p:cNvPr id="105" name="Group 58"/>
          <p:cNvGrpSpPr/>
          <p:nvPr/>
        </p:nvGrpSpPr>
        <p:grpSpPr>
          <a:xfrm>
            <a:off x="5108578" y="2077640"/>
            <a:ext cx="401241" cy="401241"/>
            <a:chOff x="8086726" y="2770188"/>
            <a:chExt cx="534988" cy="534988"/>
          </a:xfrm>
          <a:solidFill>
            <a:schemeClr val="tx1">
              <a:lumMod val="65000"/>
              <a:lumOff val="35000"/>
            </a:schemeClr>
          </a:solidFill>
        </p:grpSpPr>
        <p:sp>
          <p:nvSpPr>
            <p:cNvPr id="106" name="Oval 12"/>
            <p:cNvSpPr>
              <a:spLocks noChangeArrowheads="1"/>
            </p:cNvSpPr>
            <p:nvPr/>
          </p:nvSpPr>
          <p:spPr bwMode="auto">
            <a:xfrm>
              <a:off x="8086726" y="2770188"/>
              <a:ext cx="534988" cy="534988"/>
            </a:xfrm>
            <a:prstGeom prst="ellipse">
              <a:avLst/>
            </a:prstGeom>
            <a:grpFill/>
            <a:ln>
              <a:noFill/>
            </a:ln>
          </p:spPr>
          <p:txBody>
            <a:bodyPr vert="horz" wrap="square" lIns="91440" tIns="45720" rIns="91440" bIns="45720" numCol="1" anchor="t" anchorCtr="0" compatLnSpc="1"/>
            <a:lstStyle/>
            <a:p>
              <a:pPr>
                <a:defRPr/>
              </a:pPr>
              <a:endParaRPr lang="en-US" kern="0">
                <a:solidFill>
                  <a:prstClr val="black"/>
                </a:solidFill>
                <a:latin typeface="Calibri" panose="020F0502020204030204"/>
              </a:endParaRPr>
            </a:p>
          </p:txBody>
        </p:sp>
        <p:sp>
          <p:nvSpPr>
            <p:cNvPr id="107" name="Rectangle 61"/>
            <p:cNvSpPr/>
            <p:nvPr/>
          </p:nvSpPr>
          <p:spPr>
            <a:xfrm>
              <a:off x="8147051" y="2847183"/>
              <a:ext cx="246308" cy="369332"/>
            </a:xfrm>
            <a:prstGeom prst="rect">
              <a:avLst/>
            </a:prstGeom>
            <a:grpFill/>
          </p:spPr>
          <p:txBody>
            <a:bodyPr wrap="none">
              <a:spAutoFit/>
            </a:bodyPr>
            <a:lstStyle/>
            <a:p>
              <a:pPr>
                <a:defRPr/>
              </a:pPr>
              <a:endParaRPr lang="en-US" sz="1200" kern="0" dirty="0">
                <a:solidFill>
                  <a:prstClr val="white"/>
                </a:solidFill>
                <a:latin typeface="FontAwesome" pitchFamily="2" charset="0"/>
              </a:endParaRPr>
            </a:p>
          </p:txBody>
        </p:sp>
      </p:grpSp>
      <p:grpSp>
        <p:nvGrpSpPr>
          <p:cNvPr id="108" name="Group 64"/>
          <p:cNvGrpSpPr/>
          <p:nvPr/>
        </p:nvGrpSpPr>
        <p:grpSpPr>
          <a:xfrm>
            <a:off x="3675895" y="3473804"/>
            <a:ext cx="484946" cy="486902"/>
            <a:chOff x="6176482" y="4631740"/>
            <a:chExt cx="646595" cy="649203"/>
          </a:xfrm>
          <a:solidFill>
            <a:schemeClr val="accent3"/>
          </a:solidFill>
        </p:grpSpPr>
        <p:sp>
          <p:nvSpPr>
            <p:cNvPr id="109" name="Oval 24"/>
            <p:cNvSpPr>
              <a:spLocks noChangeArrowheads="1"/>
            </p:cNvSpPr>
            <p:nvPr/>
          </p:nvSpPr>
          <p:spPr bwMode="auto">
            <a:xfrm>
              <a:off x="6176482" y="4631740"/>
              <a:ext cx="646595" cy="649203"/>
            </a:xfrm>
            <a:prstGeom prst="ellipse">
              <a:avLst/>
            </a:prstGeom>
            <a:grpFill/>
            <a:ln>
              <a:noFill/>
            </a:ln>
          </p:spPr>
          <p:txBody>
            <a:bodyPr vert="horz" wrap="square" lIns="91440" tIns="45720" rIns="91440" bIns="45720" numCol="1" anchor="t" anchorCtr="0" compatLnSpc="1"/>
            <a:lstStyle/>
            <a:p>
              <a:endParaRPr lang="en-US">
                <a:solidFill>
                  <a:prstClr val="black"/>
                </a:solidFill>
                <a:latin typeface="Calibri" panose="020F0502020204030204"/>
              </a:endParaRPr>
            </a:p>
          </p:txBody>
        </p:sp>
        <p:sp>
          <p:nvSpPr>
            <p:cNvPr id="110" name="Rectangle 67"/>
            <p:cNvSpPr/>
            <p:nvPr/>
          </p:nvSpPr>
          <p:spPr>
            <a:xfrm>
              <a:off x="6286593" y="4787064"/>
              <a:ext cx="246308" cy="369332"/>
            </a:xfrm>
            <a:prstGeom prst="rect">
              <a:avLst/>
            </a:prstGeom>
            <a:grpFill/>
          </p:spPr>
          <p:txBody>
            <a:bodyPr wrap="none">
              <a:spAutoFit/>
            </a:bodyPr>
            <a:lstStyle/>
            <a:p>
              <a:endParaRPr lang="en-US" sz="1200" dirty="0">
                <a:solidFill>
                  <a:prstClr val="white"/>
                </a:solidFill>
                <a:latin typeface="FontAwesome" pitchFamily="2" charset="0"/>
              </a:endParaRPr>
            </a:p>
          </p:txBody>
        </p:sp>
      </p:grpSp>
      <p:grpSp>
        <p:nvGrpSpPr>
          <p:cNvPr id="111" name="Group 68"/>
          <p:cNvGrpSpPr/>
          <p:nvPr/>
        </p:nvGrpSpPr>
        <p:grpSpPr>
          <a:xfrm>
            <a:off x="5538393" y="1700211"/>
            <a:ext cx="629841" cy="631031"/>
            <a:chOff x="8659813" y="2266950"/>
            <a:chExt cx="839788" cy="841375"/>
          </a:xfrm>
          <a:solidFill>
            <a:schemeClr val="accent3"/>
          </a:solidFill>
        </p:grpSpPr>
        <p:sp>
          <p:nvSpPr>
            <p:cNvPr id="112" name="Oval 13"/>
            <p:cNvSpPr>
              <a:spLocks noChangeArrowheads="1"/>
            </p:cNvSpPr>
            <p:nvPr/>
          </p:nvSpPr>
          <p:spPr bwMode="auto">
            <a:xfrm>
              <a:off x="8659813" y="2266950"/>
              <a:ext cx="839788" cy="841375"/>
            </a:xfrm>
            <a:prstGeom prst="ellipse">
              <a:avLst/>
            </a:prstGeom>
            <a:grpFill/>
            <a:ln>
              <a:noFill/>
            </a:ln>
          </p:spPr>
          <p:txBody>
            <a:bodyPr vert="horz" wrap="square" lIns="91440" tIns="45720" rIns="91440" bIns="45720" numCol="1" anchor="t" anchorCtr="0" compatLnSpc="1"/>
            <a:lstStyle/>
            <a:p>
              <a:endParaRPr lang="en-US">
                <a:solidFill>
                  <a:prstClr val="black"/>
                </a:solidFill>
                <a:latin typeface="Calibri" panose="020F0502020204030204"/>
              </a:endParaRPr>
            </a:p>
          </p:txBody>
        </p:sp>
        <p:sp>
          <p:nvSpPr>
            <p:cNvPr id="113" name="Rectangle 71"/>
            <p:cNvSpPr/>
            <p:nvPr/>
          </p:nvSpPr>
          <p:spPr>
            <a:xfrm>
              <a:off x="8898152" y="2494795"/>
              <a:ext cx="246308" cy="430887"/>
            </a:xfrm>
            <a:prstGeom prst="rect">
              <a:avLst/>
            </a:prstGeom>
            <a:grpFill/>
          </p:spPr>
          <p:txBody>
            <a:bodyPr wrap="none">
              <a:spAutoFit/>
            </a:bodyPr>
            <a:lstStyle/>
            <a:p>
              <a:endParaRPr lang="en-US" sz="1500" dirty="0">
                <a:solidFill>
                  <a:prstClr val="white"/>
                </a:solidFill>
                <a:latin typeface="FontAwesome" pitchFamily="2" charset="0"/>
              </a:endParaRPr>
            </a:p>
          </p:txBody>
        </p:sp>
      </p:grpSp>
      <p:grpSp>
        <p:nvGrpSpPr>
          <p:cNvPr id="114" name="Group 76"/>
          <p:cNvGrpSpPr/>
          <p:nvPr/>
        </p:nvGrpSpPr>
        <p:grpSpPr>
          <a:xfrm>
            <a:off x="7232653" y="2820590"/>
            <a:ext cx="629841" cy="629841"/>
            <a:chOff x="10918826" y="3760788"/>
            <a:chExt cx="839788" cy="839788"/>
          </a:xfrm>
        </p:grpSpPr>
        <p:sp>
          <p:nvSpPr>
            <p:cNvPr id="115" name="Oval 15"/>
            <p:cNvSpPr>
              <a:spLocks noChangeArrowheads="1"/>
            </p:cNvSpPr>
            <p:nvPr/>
          </p:nvSpPr>
          <p:spPr bwMode="auto">
            <a:xfrm>
              <a:off x="10918826" y="3760788"/>
              <a:ext cx="839788" cy="839788"/>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endParaRPr lang="en-US">
                <a:solidFill>
                  <a:prstClr val="black"/>
                </a:solidFill>
                <a:latin typeface="Calibri" panose="020F0502020204030204"/>
              </a:endParaRPr>
            </a:p>
          </p:txBody>
        </p:sp>
        <p:sp>
          <p:nvSpPr>
            <p:cNvPr id="116" name="Rectangle 84"/>
            <p:cNvSpPr/>
            <p:nvPr/>
          </p:nvSpPr>
          <p:spPr>
            <a:xfrm>
              <a:off x="11144753" y="3983159"/>
              <a:ext cx="246308" cy="410369"/>
            </a:xfrm>
            <a:prstGeom prst="rect">
              <a:avLst/>
            </a:prstGeom>
          </p:spPr>
          <p:txBody>
            <a:bodyPr wrap="none">
              <a:spAutoFit/>
            </a:bodyPr>
            <a:lstStyle/>
            <a:p>
              <a:endParaRPr lang="en-US" dirty="0">
                <a:solidFill>
                  <a:prstClr val="white"/>
                </a:solidFill>
                <a:latin typeface="FontAwesome" pitchFamily="2" charset="0"/>
              </a:endParaRPr>
            </a:p>
          </p:txBody>
        </p:sp>
      </p:grpSp>
      <p:grpSp>
        <p:nvGrpSpPr>
          <p:cNvPr id="117" name="Group 85"/>
          <p:cNvGrpSpPr/>
          <p:nvPr/>
        </p:nvGrpSpPr>
        <p:grpSpPr>
          <a:xfrm>
            <a:off x="4183462" y="2321717"/>
            <a:ext cx="314325" cy="314325"/>
            <a:chOff x="6853238" y="3095625"/>
            <a:chExt cx="419100" cy="419100"/>
          </a:xfrm>
        </p:grpSpPr>
        <p:sp>
          <p:nvSpPr>
            <p:cNvPr id="118" name="Oval 8"/>
            <p:cNvSpPr>
              <a:spLocks noChangeArrowheads="1"/>
            </p:cNvSpPr>
            <p:nvPr/>
          </p:nvSpPr>
          <p:spPr bwMode="auto">
            <a:xfrm>
              <a:off x="6853238" y="3095625"/>
              <a:ext cx="419100" cy="419100"/>
            </a:xfrm>
            <a:prstGeom prst="ellipse">
              <a:avLst/>
            </a:prstGeom>
            <a:solidFill>
              <a:schemeClr val="accent3"/>
            </a:solidFill>
            <a:ln>
              <a:noFill/>
            </a:ln>
          </p:spPr>
          <p:txBody>
            <a:bodyPr vert="horz" wrap="square" lIns="91440" tIns="45720" rIns="91440" bIns="45720" numCol="1" anchor="t" anchorCtr="0" compatLnSpc="1"/>
            <a:lstStyle/>
            <a:p>
              <a:pPr>
                <a:defRPr/>
              </a:pPr>
              <a:endParaRPr lang="en-US" kern="0">
                <a:solidFill>
                  <a:prstClr val="black"/>
                </a:solidFill>
                <a:latin typeface="Calibri" panose="020F0502020204030204"/>
              </a:endParaRPr>
            </a:p>
          </p:txBody>
        </p:sp>
        <p:sp>
          <p:nvSpPr>
            <p:cNvPr id="119" name="Rectangle 95"/>
            <p:cNvSpPr/>
            <p:nvPr/>
          </p:nvSpPr>
          <p:spPr>
            <a:xfrm>
              <a:off x="6899799" y="3139530"/>
              <a:ext cx="246308" cy="348813"/>
            </a:xfrm>
            <a:prstGeom prst="rect">
              <a:avLst/>
            </a:prstGeom>
          </p:spPr>
          <p:txBody>
            <a:bodyPr wrap="none">
              <a:spAutoFit/>
            </a:bodyPr>
            <a:lstStyle/>
            <a:p>
              <a:pPr>
                <a:defRPr/>
              </a:pPr>
              <a:endParaRPr lang="en-US" sz="1100" kern="0" dirty="0">
                <a:solidFill>
                  <a:prstClr val="white"/>
                </a:solidFill>
                <a:latin typeface="FontAwesome" pitchFamily="2" charset="0"/>
              </a:endParaRPr>
            </a:p>
          </p:txBody>
        </p:sp>
      </p:grpSp>
      <p:grpSp>
        <p:nvGrpSpPr>
          <p:cNvPr id="120" name="Group 96"/>
          <p:cNvGrpSpPr/>
          <p:nvPr/>
        </p:nvGrpSpPr>
        <p:grpSpPr>
          <a:xfrm>
            <a:off x="2142263" y="1977627"/>
            <a:ext cx="1590675" cy="1590675"/>
            <a:chOff x="4131639" y="2636838"/>
            <a:chExt cx="2120900" cy="2120900"/>
          </a:xfrm>
        </p:grpSpPr>
        <p:sp>
          <p:nvSpPr>
            <p:cNvPr id="121" name="Oval 17"/>
            <p:cNvSpPr>
              <a:spLocks noChangeArrowheads="1"/>
            </p:cNvSpPr>
            <p:nvPr/>
          </p:nvSpPr>
          <p:spPr bwMode="auto">
            <a:xfrm>
              <a:off x="4131639" y="2636838"/>
              <a:ext cx="2120900" cy="2120900"/>
            </a:xfrm>
            <a:prstGeom prst="ellipse">
              <a:avLst/>
            </a:prstGeom>
            <a:solidFill>
              <a:schemeClr val="accent1"/>
            </a:solidFill>
            <a:ln>
              <a:noFill/>
            </a:ln>
          </p:spPr>
          <p:txBody>
            <a:bodyPr vert="horz" wrap="square" lIns="91440" tIns="45720" rIns="91440" bIns="45720" numCol="1" anchor="t" anchorCtr="0" compatLnSpc="1"/>
            <a:lstStyle/>
            <a:p>
              <a:pPr>
                <a:defRPr/>
              </a:pPr>
              <a:endParaRPr lang="en-US" kern="0">
                <a:solidFill>
                  <a:prstClr val="black"/>
                </a:solidFill>
                <a:latin typeface="微软雅黑" panose="020B0503020204020204" charset="-122"/>
                <a:ea typeface="微软雅黑" panose="020B0503020204020204" charset="-122"/>
              </a:endParaRPr>
            </a:p>
          </p:txBody>
        </p:sp>
        <p:sp>
          <p:nvSpPr>
            <p:cNvPr id="122" name="TextBox 121"/>
            <p:cNvSpPr txBox="1"/>
            <p:nvPr/>
          </p:nvSpPr>
          <p:spPr>
            <a:xfrm>
              <a:off x="4788674" y="2899102"/>
              <a:ext cx="861775" cy="492443"/>
            </a:xfrm>
            <a:prstGeom prst="rect">
              <a:avLst/>
            </a:prstGeom>
            <a:noFill/>
          </p:spPr>
          <p:txBody>
            <a:bodyPr wrap="none" rtlCol="0">
              <a:spAutoFit/>
            </a:bodyPr>
            <a:lstStyle/>
            <a:p>
              <a:pPr>
                <a:defRPr/>
              </a:pPr>
              <a:r>
                <a:rPr lang="zh-CN" altLang="en-US" sz="1800" kern="0" dirty="0">
                  <a:solidFill>
                    <a:prstClr val="white"/>
                  </a:solidFill>
                  <a:latin typeface="微软雅黑" panose="020B0503020204020204" charset="-122"/>
                  <a:ea typeface="微软雅黑" panose="020B0503020204020204" charset="-122"/>
                  <a:cs typeface="Open Sans" panose="020B0606030504020204" pitchFamily="34" charset="0"/>
                </a:rPr>
                <a:t>标题</a:t>
              </a:r>
              <a:endParaRPr lang="en-US" sz="1800" kern="0" dirty="0">
                <a:solidFill>
                  <a:prstClr val="white"/>
                </a:solidFill>
                <a:latin typeface="微软雅黑" panose="020B0503020204020204" charset="-122"/>
                <a:ea typeface="微软雅黑" panose="020B0503020204020204" charset="-122"/>
                <a:cs typeface="Open Sans" panose="020B0606030504020204" pitchFamily="34" charset="0"/>
              </a:endParaRPr>
            </a:p>
          </p:txBody>
        </p:sp>
        <p:sp>
          <p:nvSpPr>
            <p:cNvPr id="123" name="Rectangle 99"/>
            <p:cNvSpPr/>
            <p:nvPr/>
          </p:nvSpPr>
          <p:spPr>
            <a:xfrm>
              <a:off x="4307878" y="3368174"/>
              <a:ext cx="1843132" cy="954108"/>
            </a:xfrm>
            <a:prstGeom prst="rect">
              <a:avLst/>
            </a:prstGeom>
          </p:spPr>
          <p:txBody>
            <a:bodyPr wrap="square">
              <a:spAutoFit/>
            </a:bodyPr>
            <a:lstStyle/>
            <a:p>
              <a:pPr algn="ctr">
                <a:lnSpc>
                  <a:spcPct val="150000"/>
                </a:lnSpc>
                <a:defRPr/>
              </a:pPr>
              <a:r>
                <a:rPr lang="zh-CN" altLang="en-US" sz="900" kern="0" dirty="0">
                  <a:solidFill>
                    <a:prstClr val="white"/>
                  </a:solidFill>
                  <a:latin typeface="微软雅黑" panose="020B0503020204020204" charset="-122"/>
                  <a:ea typeface="微软雅黑" panose="020B0503020204020204" charset="-122"/>
                  <a:cs typeface="Open Sans" panose="020B0606030504020204" pitchFamily="34" charset="0"/>
                </a:rPr>
                <a:t>此部分内容作为文字排版占位显示</a:t>
              </a:r>
              <a:br>
                <a:rPr lang="zh-CN" altLang="en-US" sz="900" kern="0" dirty="0">
                  <a:solidFill>
                    <a:prstClr val="white"/>
                  </a:solidFill>
                  <a:latin typeface="微软雅黑" panose="020B0503020204020204" charset="-122"/>
                  <a:ea typeface="微软雅黑" panose="020B0503020204020204" charset="-122"/>
                  <a:cs typeface="Open Sans" panose="020B0606030504020204" pitchFamily="34" charset="0"/>
                </a:rPr>
              </a:br>
              <a:r>
                <a:rPr lang="zh-CN" altLang="en-US" sz="900" kern="0" dirty="0">
                  <a:solidFill>
                    <a:prstClr val="white"/>
                  </a:solidFill>
                  <a:latin typeface="微软雅黑" panose="020B0503020204020204" charset="-122"/>
                  <a:ea typeface="微软雅黑" panose="020B0503020204020204" charset="-122"/>
                  <a:cs typeface="Open Sans" panose="020B0606030504020204" pitchFamily="34" charset="0"/>
                </a:rPr>
                <a:t>（建议使用主题字体）</a:t>
              </a:r>
            </a:p>
          </p:txBody>
        </p:sp>
      </p:grpSp>
      <p:grpSp>
        <p:nvGrpSpPr>
          <p:cNvPr id="124" name="Group 100"/>
          <p:cNvGrpSpPr/>
          <p:nvPr/>
        </p:nvGrpSpPr>
        <p:grpSpPr>
          <a:xfrm>
            <a:off x="3670664" y="698348"/>
            <a:ext cx="1590675" cy="1590675"/>
            <a:chOff x="6169508" y="931132"/>
            <a:chExt cx="2120900" cy="2120900"/>
          </a:xfrm>
        </p:grpSpPr>
        <p:sp>
          <p:nvSpPr>
            <p:cNvPr id="125" name="Oval 17"/>
            <p:cNvSpPr>
              <a:spLocks noChangeArrowheads="1"/>
            </p:cNvSpPr>
            <p:nvPr/>
          </p:nvSpPr>
          <p:spPr bwMode="auto">
            <a:xfrm>
              <a:off x="6169508" y="931132"/>
              <a:ext cx="2120900" cy="2120900"/>
            </a:xfrm>
            <a:prstGeom prst="ellipse">
              <a:avLst/>
            </a:prstGeom>
            <a:solidFill>
              <a:schemeClr val="accent2"/>
            </a:solidFill>
            <a:ln>
              <a:noFill/>
            </a:ln>
          </p:spPr>
          <p:txBody>
            <a:bodyPr vert="horz" wrap="square" lIns="91440" tIns="45720" rIns="91440" bIns="45720" numCol="1" anchor="t" anchorCtr="0" compatLnSpc="1"/>
            <a:lstStyle/>
            <a:p>
              <a:pPr>
                <a:defRPr/>
              </a:pPr>
              <a:endParaRPr lang="en-US" kern="0">
                <a:solidFill>
                  <a:prstClr val="black"/>
                </a:solidFill>
                <a:latin typeface="微软雅黑" panose="020B0503020204020204" charset="-122"/>
                <a:ea typeface="微软雅黑" panose="020B0503020204020204" charset="-122"/>
              </a:endParaRPr>
            </a:p>
          </p:txBody>
        </p:sp>
        <p:sp>
          <p:nvSpPr>
            <p:cNvPr id="126" name="Rectangle 102"/>
            <p:cNvSpPr/>
            <p:nvPr/>
          </p:nvSpPr>
          <p:spPr>
            <a:xfrm>
              <a:off x="6317464" y="1714229"/>
              <a:ext cx="1843132" cy="954108"/>
            </a:xfrm>
            <a:prstGeom prst="rect">
              <a:avLst/>
            </a:prstGeom>
          </p:spPr>
          <p:txBody>
            <a:bodyPr wrap="square">
              <a:spAutoFit/>
            </a:bodyPr>
            <a:lstStyle/>
            <a:p>
              <a:pPr algn="ctr">
                <a:lnSpc>
                  <a:spcPct val="150000"/>
                </a:lnSpc>
                <a:defRPr/>
              </a:pPr>
              <a:r>
                <a:rPr lang="zh-CN" altLang="en-US" sz="900" kern="0" dirty="0">
                  <a:solidFill>
                    <a:prstClr val="white"/>
                  </a:solidFill>
                  <a:latin typeface="微软雅黑" panose="020B0503020204020204" charset="-122"/>
                  <a:ea typeface="微软雅黑" panose="020B0503020204020204" charset="-122"/>
                  <a:cs typeface="Open Sans" panose="020B0606030504020204" pitchFamily="34" charset="0"/>
                </a:rPr>
                <a:t>此部分内容作为文字排版占位显示</a:t>
              </a:r>
              <a:br>
                <a:rPr lang="zh-CN" altLang="en-US" sz="900" kern="0" dirty="0">
                  <a:solidFill>
                    <a:prstClr val="white"/>
                  </a:solidFill>
                  <a:latin typeface="微软雅黑" panose="020B0503020204020204" charset="-122"/>
                  <a:ea typeface="微软雅黑" panose="020B0503020204020204" charset="-122"/>
                  <a:cs typeface="Open Sans" panose="020B0606030504020204" pitchFamily="34" charset="0"/>
                </a:rPr>
              </a:br>
              <a:r>
                <a:rPr lang="zh-CN" altLang="en-US" sz="900" kern="0" dirty="0">
                  <a:solidFill>
                    <a:prstClr val="white"/>
                  </a:solidFill>
                  <a:latin typeface="微软雅黑" panose="020B0503020204020204" charset="-122"/>
                  <a:ea typeface="微软雅黑" panose="020B0503020204020204" charset="-122"/>
                  <a:cs typeface="Open Sans" panose="020B0606030504020204" pitchFamily="34" charset="0"/>
                </a:rPr>
                <a:t>（建议使用主题字体）</a:t>
              </a:r>
            </a:p>
          </p:txBody>
        </p:sp>
        <p:sp>
          <p:nvSpPr>
            <p:cNvPr id="127" name="TextBox 126"/>
            <p:cNvSpPr txBox="1"/>
            <p:nvPr/>
          </p:nvSpPr>
          <p:spPr>
            <a:xfrm>
              <a:off x="6850365" y="1324671"/>
              <a:ext cx="759183" cy="430887"/>
            </a:xfrm>
            <a:prstGeom prst="rect">
              <a:avLst/>
            </a:prstGeom>
            <a:noFill/>
          </p:spPr>
          <p:txBody>
            <a:bodyPr wrap="none" rtlCol="0">
              <a:spAutoFit/>
            </a:bodyPr>
            <a:lstStyle/>
            <a:p>
              <a:pPr>
                <a:defRPr/>
              </a:pPr>
              <a:r>
                <a:rPr lang="zh-CN" altLang="en-US" sz="1500" kern="0" dirty="0">
                  <a:solidFill>
                    <a:prstClr val="white"/>
                  </a:solidFill>
                  <a:latin typeface="微软雅黑" panose="020B0503020204020204" charset="-122"/>
                  <a:ea typeface="微软雅黑" panose="020B0503020204020204" charset="-122"/>
                  <a:cs typeface="Open Sans" panose="020B0606030504020204" pitchFamily="34" charset="0"/>
                </a:rPr>
                <a:t>标题</a:t>
              </a:r>
              <a:endParaRPr lang="en-US" sz="1500" kern="0" dirty="0">
                <a:solidFill>
                  <a:prstClr val="white"/>
                </a:solidFill>
                <a:latin typeface="微软雅黑" panose="020B0503020204020204" charset="-122"/>
                <a:ea typeface="微软雅黑" panose="020B0503020204020204" charset="-122"/>
                <a:cs typeface="Open Sans" panose="020B0606030504020204" pitchFamily="34" charset="0"/>
              </a:endParaRPr>
            </a:p>
          </p:txBody>
        </p:sp>
      </p:grpSp>
      <p:grpSp>
        <p:nvGrpSpPr>
          <p:cNvPr id="128" name="Group 104"/>
          <p:cNvGrpSpPr/>
          <p:nvPr/>
        </p:nvGrpSpPr>
        <p:grpSpPr>
          <a:xfrm>
            <a:off x="6449437" y="3469275"/>
            <a:ext cx="1385457" cy="1385457"/>
            <a:chOff x="9874538" y="4625701"/>
            <a:chExt cx="1847276" cy="1847276"/>
          </a:xfrm>
        </p:grpSpPr>
        <p:sp>
          <p:nvSpPr>
            <p:cNvPr id="129" name="Oval 16"/>
            <p:cNvSpPr>
              <a:spLocks noChangeArrowheads="1"/>
            </p:cNvSpPr>
            <p:nvPr/>
          </p:nvSpPr>
          <p:spPr bwMode="auto">
            <a:xfrm>
              <a:off x="9874538" y="4625701"/>
              <a:ext cx="1847276" cy="1847276"/>
            </a:xfrm>
            <a:prstGeom prst="ellipse">
              <a:avLst/>
            </a:prstGeom>
            <a:solidFill>
              <a:schemeClr val="accent5"/>
            </a:solidFill>
            <a:ln>
              <a:noFill/>
            </a:ln>
          </p:spPr>
          <p:txBody>
            <a:bodyPr vert="horz" wrap="square" lIns="91440" tIns="45720" rIns="91440" bIns="45720" numCol="1" anchor="t" anchorCtr="0" compatLnSpc="1"/>
            <a:lstStyle/>
            <a:p>
              <a:pPr>
                <a:defRPr/>
              </a:pPr>
              <a:endParaRPr lang="en-US" kern="0">
                <a:solidFill>
                  <a:prstClr val="black"/>
                </a:solidFill>
                <a:latin typeface="微软雅黑" panose="020B0503020204020204" charset="-122"/>
                <a:ea typeface="微软雅黑" panose="020B0503020204020204" charset="-122"/>
              </a:endParaRPr>
            </a:p>
          </p:txBody>
        </p:sp>
        <p:sp>
          <p:nvSpPr>
            <p:cNvPr id="130" name="TextBox 129"/>
            <p:cNvSpPr txBox="1"/>
            <p:nvPr/>
          </p:nvSpPr>
          <p:spPr>
            <a:xfrm>
              <a:off x="10415254" y="4876769"/>
              <a:ext cx="724985" cy="410369"/>
            </a:xfrm>
            <a:prstGeom prst="rect">
              <a:avLst/>
            </a:prstGeom>
            <a:noFill/>
          </p:spPr>
          <p:txBody>
            <a:bodyPr wrap="none" rtlCol="0">
              <a:spAutoFit/>
            </a:bodyPr>
            <a:lstStyle/>
            <a:p>
              <a:pPr>
                <a:defRPr/>
              </a:pPr>
              <a:r>
                <a:rPr lang="zh-CN" altLang="en-US" kern="0" dirty="0">
                  <a:solidFill>
                    <a:prstClr val="white"/>
                  </a:solidFill>
                  <a:latin typeface="微软雅黑" panose="020B0503020204020204" charset="-122"/>
                  <a:ea typeface="微软雅黑" panose="020B0503020204020204" charset="-122"/>
                  <a:cs typeface="Open Sans" panose="020B0606030504020204" pitchFamily="34" charset="0"/>
                </a:rPr>
                <a:t>标题</a:t>
              </a:r>
              <a:endParaRPr lang="en-US" kern="0" dirty="0">
                <a:solidFill>
                  <a:prstClr val="white"/>
                </a:solidFill>
                <a:latin typeface="微软雅黑" panose="020B0503020204020204" charset="-122"/>
                <a:ea typeface="微软雅黑" panose="020B0503020204020204" charset="-122"/>
                <a:cs typeface="Open Sans" panose="020B0606030504020204" pitchFamily="34" charset="0"/>
              </a:endParaRPr>
            </a:p>
          </p:txBody>
        </p:sp>
        <p:sp>
          <p:nvSpPr>
            <p:cNvPr id="131" name="Rectangle 107"/>
            <p:cNvSpPr/>
            <p:nvPr/>
          </p:nvSpPr>
          <p:spPr>
            <a:xfrm>
              <a:off x="10008791" y="5217433"/>
              <a:ext cx="1695085" cy="954108"/>
            </a:xfrm>
            <a:prstGeom prst="rect">
              <a:avLst/>
            </a:prstGeom>
          </p:spPr>
          <p:txBody>
            <a:bodyPr wrap="square">
              <a:spAutoFit/>
            </a:bodyPr>
            <a:lstStyle/>
            <a:p>
              <a:pPr algn="ctr">
                <a:lnSpc>
                  <a:spcPct val="150000"/>
                </a:lnSpc>
                <a:defRPr/>
              </a:pPr>
              <a:r>
                <a:rPr lang="zh-CN" altLang="en-US" sz="900" kern="0" dirty="0">
                  <a:solidFill>
                    <a:prstClr val="white"/>
                  </a:solidFill>
                  <a:latin typeface="微软雅黑" panose="020B0503020204020204" charset="-122"/>
                  <a:ea typeface="微软雅黑" panose="020B0503020204020204" charset="-122"/>
                  <a:cs typeface="Open Sans" panose="020B0606030504020204" pitchFamily="34" charset="0"/>
                </a:rPr>
                <a:t>此部分内容作为文字排版占位显示</a:t>
              </a:r>
              <a:br>
                <a:rPr lang="zh-CN" altLang="en-US" sz="900" kern="0" dirty="0">
                  <a:solidFill>
                    <a:prstClr val="white"/>
                  </a:solidFill>
                  <a:latin typeface="微软雅黑" panose="020B0503020204020204" charset="-122"/>
                  <a:ea typeface="微软雅黑" panose="020B0503020204020204" charset="-122"/>
                  <a:cs typeface="Open Sans" panose="020B0606030504020204" pitchFamily="34" charset="0"/>
                </a:rPr>
              </a:br>
              <a:r>
                <a:rPr lang="zh-CN" altLang="en-US" sz="900" kern="0" dirty="0">
                  <a:solidFill>
                    <a:prstClr val="white"/>
                  </a:solidFill>
                  <a:latin typeface="微软雅黑" panose="020B0503020204020204" charset="-122"/>
                  <a:ea typeface="微软雅黑" panose="020B0503020204020204" charset="-122"/>
                  <a:cs typeface="Open Sans" panose="020B0606030504020204" pitchFamily="34" charset="0"/>
                </a:rPr>
                <a:t>（建议使用主题字体）</a:t>
              </a:r>
            </a:p>
          </p:txBody>
        </p:sp>
      </p:grpSp>
      <p:grpSp>
        <p:nvGrpSpPr>
          <p:cNvPr id="132" name="Group 108"/>
          <p:cNvGrpSpPr/>
          <p:nvPr/>
        </p:nvGrpSpPr>
        <p:grpSpPr>
          <a:xfrm>
            <a:off x="6276600" y="1764903"/>
            <a:ext cx="1183805" cy="1163203"/>
            <a:chOff x="9644088" y="2353206"/>
            <a:chExt cx="1578407" cy="1550937"/>
          </a:xfrm>
        </p:grpSpPr>
        <p:sp>
          <p:nvSpPr>
            <p:cNvPr id="133" name="Oval 14"/>
            <p:cNvSpPr>
              <a:spLocks noChangeArrowheads="1"/>
            </p:cNvSpPr>
            <p:nvPr/>
          </p:nvSpPr>
          <p:spPr bwMode="auto">
            <a:xfrm>
              <a:off x="9644088" y="2353206"/>
              <a:ext cx="1550937" cy="1550937"/>
            </a:xfrm>
            <a:prstGeom prst="ellipse">
              <a:avLst/>
            </a:prstGeom>
            <a:solidFill>
              <a:schemeClr val="accent4"/>
            </a:solidFill>
            <a:ln>
              <a:noFill/>
            </a:ln>
          </p:spPr>
          <p:txBody>
            <a:bodyPr vert="horz" wrap="square" lIns="91440" tIns="45720" rIns="91440" bIns="45720" numCol="1" anchor="t" anchorCtr="0" compatLnSpc="1"/>
            <a:lstStyle/>
            <a:p>
              <a:pPr>
                <a:defRPr/>
              </a:pPr>
              <a:endParaRPr lang="en-US" kern="0">
                <a:solidFill>
                  <a:prstClr val="black"/>
                </a:solidFill>
                <a:latin typeface="微软雅黑" panose="020B0503020204020204" charset="-122"/>
                <a:ea typeface="微软雅黑" panose="020B0503020204020204" charset="-122"/>
              </a:endParaRPr>
            </a:p>
          </p:txBody>
        </p:sp>
        <p:sp>
          <p:nvSpPr>
            <p:cNvPr id="134" name="Rectangle 110"/>
            <p:cNvSpPr/>
            <p:nvPr/>
          </p:nvSpPr>
          <p:spPr>
            <a:xfrm>
              <a:off x="9719516" y="2809842"/>
              <a:ext cx="1502979" cy="861774"/>
            </a:xfrm>
            <a:prstGeom prst="rect">
              <a:avLst/>
            </a:prstGeom>
          </p:spPr>
          <p:txBody>
            <a:bodyPr wrap="square">
              <a:spAutoFit/>
            </a:bodyPr>
            <a:lstStyle/>
            <a:p>
              <a:pPr algn="ctr">
                <a:lnSpc>
                  <a:spcPct val="150000"/>
                </a:lnSpc>
                <a:defRPr/>
              </a:pPr>
              <a:r>
                <a:rPr lang="zh-CN" altLang="en-US" sz="800" kern="0" dirty="0">
                  <a:solidFill>
                    <a:prstClr val="white"/>
                  </a:solidFill>
                  <a:latin typeface="微软雅黑" panose="020B0503020204020204" charset="-122"/>
                  <a:ea typeface="微软雅黑" panose="020B0503020204020204" charset="-122"/>
                  <a:cs typeface="Open Sans" panose="020B0606030504020204" pitchFamily="34" charset="0"/>
                </a:rPr>
                <a:t>此部分内容作为文字排版占位显示</a:t>
              </a:r>
              <a:br>
                <a:rPr lang="zh-CN" altLang="en-US" sz="800" kern="0" dirty="0">
                  <a:solidFill>
                    <a:prstClr val="white"/>
                  </a:solidFill>
                  <a:latin typeface="微软雅黑" panose="020B0503020204020204" charset="-122"/>
                  <a:ea typeface="微软雅黑" panose="020B0503020204020204" charset="-122"/>
                  <a:cs typeface="Open Sans" panose="020B0606030504020204" pitchFamily="34" charset="0"/>
                </a:rPr>
              </a:br>
              <a:r>
                <a:rPr lang="zh-CN" altLang="en-US" sz="800" kern="0" dirty="0">
                  <a:solidFill>
                    <a:prstClr val="white"/>
                  </a:solidFill>
                  <a:latin typeface="微软雅黑" panose="020B0503020204020204" charset="-122"/>
                  <a:ea typeface="微软雅黑" panose="020B0503020204020204" charset="-122"/>
                  <a:cs typeface="Open Sans" panose="020B0606030504020204" pitchFamily="34" charset="0"/>
                </a:rPr>
                <a:t>（建议使用主题字体）</a:t>
              </a:r>
            </a:p>
          </p:txBody>
        </p:sp>
        <p:sp>
          <p:nvSpPr>
            <p:cNvPr id="135" name="TextBox 134"/>
            <p:cNvSpPr txBox="1"/>
            <p:nvPr/>
          </p:nvSpPr>
          <p:spPr>
            <a:xfrm>
              <a:off x="10065500" y="2481619"/>
              <a:ext cx="724985" cy="410369"/>
            </a:xfrm>
            <a:prstGeom prst="rect">
              <a:avLst/>
            </a:prstGeom>
            <a:noFill/>
          </p:spPr>
          <p:txBody>
            <a:bodyPr wrap="none" rtlCol="0">
              <a:spAutoFit/>
            </a:bodyPr>
            <a:lstStyle/>
            <a:p>
              <a:pPr>
                <a:defRPr/>
              </a:pPr>
              <a:r>
                <a:rPr lang="zh-CN" altLang="en-US" kern="0" dirty="0">
                  <a:solidFill>
                    <a:prstClr val="white"/>
                  </a:solidFill>
                  <a:latin typeface="微软雅黑" panose="020B0503020204020204" charset="-122"/>
                  <a:ea typeface="微软雅黑" panose="020B0503020204020204" charset="-122"/>
                  <a:cs typeface="Open Sans" panose="020B0606030504020204" pitchFamily="34" charset="0"/>
                </a:rPr>
                <a:t>标题</a:t>
              </a:r>
              <a:endParaRPr lang="en-US" kern="0" dirty="0">
                <a:solidFill>
                  <a:prstClr val="white"/>
                </a:solidFill>
                <a:latin typeface="微软雅黑" panose="020B0503020204020204" charset="-122"/>
                <a:ea typeface="微软雅黑" panose="020B0503020204020204" charset="-122"/>
                <a:cs typeface="Open Sans" panose="020B0606030504020204" pitchFamily="34" charset="0"/>
              </a:endParaRPr>
            </a:p>
          </p:txBody>
        </p:sp>
      </p:grpSp>
      <p:sp>
        <p:nvSpPr>
          <p:cNvPr id="136" name="TextBox 115"/>
          <p:cNvSpPr txBox="1"/>
          <p:nvPr/>
        </p:nvSpPr>
        <p:spPr>
          <a:xfrm>
            <a:off x="631232" y="3379650"/>
            <a:ext cx="1081065" cy="623248"/>
          </a:xfrm>
          <a:prstGeom prst="rect">
            <a:avLst/>
          </a:prstGeom>
          <a:noFill/>
        </p:spPr>
        <p:txBody>
          <a:bodyPr wrap="none" lIns="68580" tIns="34290" rIns="68580" bIns="34290" rtlCol="0">
            <a:spAutoFit/>
          </a:bodyPr>
          <a:lstStyle/>
          <a:p>
            <a:r>
              <a:rPr lang="en-US" sz="3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83%</a:t>
            </a:r>
          </a:p>
        </p:txBody>
      </p:sp>
      <p:sp>
        <p:nvSpPr>
          <p:cNvPr id="138" name="TextBox 117"/>
          <p:cNvSpPr txBox="1"/>
          <p:nvPr/>
        </p:nvSpPr>
        <p:spPr>
          <a:xfrm>
            <a:off x="660090" y="3939996"/>
            <a:ext cx="3944384" cy="440633"/>
          </a:xfrm>
          <a:prstGeom prst="rect">
            <a:avLst/>
          </a:prstGeom>
          <a:noFill/>
        </p:spPr>
        <p:txBody>
          <a:bodyPr wrap="square" lIns="68580" tIns="34290" rIns="68580" bIns="34290" rtlCol="0">
            <a:spAutoFit/>
          </a:bodyPr>
          <a:lstStyle/>
          <a:p>
            <a:pPr lvl="0">
              <a:lnSpc>
                <a:spcPct val="120000"/>
              </a:lnSpc>
            </a:pPr>
            <a:r>
              <a:rPr lang="zh-CN" altLang="en-US" sz="1050" dirty="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1050" dirty="0">
                <a:solidFill>
                  <a:srgbClr val="996633"/>
                </a:solidFill>
                <a:latin typeface="微软雅黑" panose="020B0503020204020204" charset="-122"/>
                <a:ea typeface="微软雅黑" panose="020B0503020204020204" charset="-122"/>
                <a:cs typeface="+mn-ea"/>
                <a:sym typeface="+mn-lt"/>
              </a:rPr>
            </a:br>
            <a:r>
              <a:rPr lang="zh-CN" altLang="en-US" sz="1050" dirty="0">
                <a:solidFill>
                  <a:srgbClr val="996633"/>
                </a:solidFill>
                <a:latin typeface="微软雅黑" panose="020B0503020204020204" charset="-122"/>
                <a:ea typeface="微软雅黑" panose="020B0503020204020204" charset="-122"/>
                <a:cs typeface="+mn-ea"/>
                <a:sym typeface="+mn-lt"/>
              </a:rPr>
              <a:t>（建议使用主题字体）此部分内容作为文字排版占位显示</a:t>
            </a:r>
          </a:p>
        </p:txBody>
      </p:sp>
    </p:spTree>
  </p:cSld>
  <p:clrMapOvr>
    <a:masterClrMapping/>
  </p:clrMapOvr>
  <p:transition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 calcmode="lin" valueType="num">
                                      <p:cBhvr additive="base">
                                        <p:cTn id="11" dur="500" fill="hold"/>
                                        <p:tgtEl>
                                          <p:spTgt spid="108"/>
                                        </p:tgtEl>
                                        <p:attrNameLst>
                                          <p:attrName>ppt_x</p:attrName>
                                        </p:attrNameLst>
                                      </p:cBhvr>
                                      <p:tavLst>
                                        <p:tav tm="0">
                                          <p:val>
                                            <p:strVal val="#ppt_x"/>
                                          </p:val>
                                        </p:tav>
                                        <p:tav tm="100000">
                                          <p:val>
                                            <p:strVal val="#ppt_x"/>
                                          </p:val>
                                        </p:tav>
                                      </p:tavLst>
                                    </p:anim>
                                    <p:anim calcmode="lin" valueType="num">
                                      <p:cBhvr additive="base">
                                        <p:cTn id="12" dur="500" fill="hold"/>
                                        <p:tgtEl>
                                          <p:spTgt spid="10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20"/>
                                        </p:tgtEl>
                                        <p:attrNameLst>
                                          <p:attrName>style.visibility</p:attrName>
                                        </p:attrNameLst>
                                      </p:cBhvr>
                                      <p:to>
                                        <p:strVal val="visible"/>
                                      </p:to>
                                    </p:set>
                                    <p:anim calcmode="lin" valueType="num">
                                      <p:cBhvr additive="base">
                                        <p:cTn id="16" dur="500" fill="hold"/>
                                        <p:tgtEl>
                                          <p:spTgt spid="120"/>
                                        </p:tgtEl>
                                        <p:attrNameLst>
                                          <p:attrName>ppt_x</p:attrName>
                                        </p:attrNameLst>
                                      </p:cBhvr>
                                      <p:tavLst>
                                        <p:tav tm="0">
                                          <p:val>
                                            <p:strVal val="#ppt_x"/>
                                          </p:val>
                                        </p:tav>
                                        <p:tav tm="100000">
                                          <p:val>
                                            <p:strVal val="#ppt_x"/>
                                          </p:val>
                                        </p:tav>
                                      </p:tavLst>
                                    </p:anim>
                                    <p:anim calcmode="lin" valueType="num">
                                      <p:cBhvr additive="base">
                                        <p:cTn id="17" dur="500" fill="hold"/>
                                        <p:tgtEl>
                                          <p:spTgt spid="12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500" fill="hold"/>
                                        <p:tgtEl>
                                          <p:spTgt spid="124"/>
                                        </p:tgtEl>
                                        <p:attrNameLst>
                                          <p:attrName>ppt_x</p:attrName>
                                        </p:attrNameLst>
                                      </p:cBhvr>
                                      <p:tavLst>
                                        <p:tav tm="0">
                                          <p:val>
                                            <p:strVal val="#ppt_x"/>
                                          </p:val>
                                        </p:tav>
                                        <p:tav tm="100000">
                                          <p:val>
                                            <p:strVal val="#ppt_x"/>
                                          </p:val>
                                        </p:tav>
                                      </p:tavLst>
                                    </p:anim>
                                    <p:anim calcmode="lin" valueType="num">
                                      <p:cBhvr additive="base">
                                        <p:cTn id="22" dur="50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32"/>
                                        </p:tgtEl>
                                        <p:attrNameLst>
                                          <p:attrName>style.visibility</p:attrName>
                                        </p:attrNameLst>
                                      </p:cBhvr>
                                      <p:to>
                                        <p:strVal val="visible"/>
                                      </p:to>
                                    </p:set>
                                    <p:anim calcmode="lin" valueType="num">
                                      <p:cBhvr additive="base">
                                        <p:cTn id="26" dur="500" fill="hold"/>
                                        <p:tgtEl>
                                          <p:spTgt spid="132"/>
                                        </p:tgtEl>
                                        <p:attrNameLst>
                                          <p:attrName>ppt_x</p:attrName>
                                        </p:attrNameLst>
                                      </p:cBhvr>
                                      <p:tavLst>
                                        <p:tav tm="0">
                                          <p:val>
                                            <p:strVal val="#ppt_x"/>
                                          </p:val>
                                        </p:tav>
                                        <p:tav tm="100000">
                                          <p:val>
                                            <p:strVal val="#ppt_x"/>
                                          </p:val>
                                        </p:tav>
                                      </p:tavLst>
                                    </p:anim>
                                    <p:anim calcmode="lin" valueType="num">
                                      <p:cBhvr additive="base">
                                        <p:cTn id="27" dur="500" fill="hold"/>
                                        <p:tgtEl>
                                          <p:spTgt spid="13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128"/>
                                        </p:tgtEl>
                                        <p:attrNameLst>
                                          <p:attrName>style.visibility</p:attrName>
                                        </p:attrNameLst>
                                      </p:cBhvr>
                                      <p:to>
                                        <p:strVal val="visible"/>
                                      </p:to>
                                    </p:set>
                                    <p:anim calcmode="lin" valueType="num">
                                      <p:cBhvr additive="base">
                                        <p:cTn id="31" dur="500" fill="hold"/>
                                        <p:tgtEl>
                                          <p:spTgt spid="128"/>
                                        </p:tgtEl>
                                        <p:attrNameLst>
                                          <p:attrName>ppt_x</p:attrName>
                                        </p:attrNameLst>
                                      </p:cBhvr>
                                      <p:tavLst>
                                        <p:tav tm="0">
                                          <p:val>
                                            <p:strVal val="#ppt_x"/>
                                          </p:val>
                                        </p:tav>
                                        <p:tav tm="100000">
                                          <p:val>
                                            <p:strVal val="#ppt_x"/>
                                          </p:val>
                                        </p:tav>
                                      </p:tavLst>
                                    </p:anim>
                                    <p:anim calcmode="lin" valueType="num">
                                      <p:cBhvr additive="base">
                                        <p:cTn id="32" dur="500" fill="hold"/>
                                        <p:tgtEl>
                                          <p:spTgt spid="128"/>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114"/>
                                        </p:tgtEl>
                                        <p:attrNameLst>
                                          <p:attrName>style.visibility</p:attrName>
                                        </p:attrNameLst>
                                      </p:cBhvr>
                                      <p:to>
                                        <p:strVal val="visible"/>
                                      </p:to>
                                    </p:set>
                                    <p:anim calcmode="lin" valueType="num">
                                      <p:cBhvr additive="base">
                                        <p:cTn id="36" dur="500" fill="hold"/>
                                        <p:tgtEl>
                                          <p:spTgt spid="114"/>
                                        </p:tgtEl>
                                        <p:attrNameLst>
                                          <p:attrName>ppt_x</p:attrName>
                                        </p:attrNameLst>
                                      </p:cBhvr>
                                      <p:tavLst>
                                        <p:tav tm="0">
                                          <p:val>
                                            <p:strVal val="#ppt_x"/>
                                          </p:val>
                                        </p:tav>
                                        <p:tav tm="100000">
                                          <p:val>
                                            <p:strVal val="#ppt_x"/>
                                          </p:val>
                                        </p:tav>
                                      </p:tavLst>
                                    </p:anim>
                                    <p:anim calcmode="lin" valueType="num">
                                      <p:cBhvr additive="base">
                                        <p:cTn id="37" dur="500" fill="hold"/>
                                        <p:tgtEl>
                                          <p:spTgt spid="114"/>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fill="hold"/>
                                        <p:tgtEl>
                                          <p:spTgt spid="93"/>
                                        </p:tgtEl>
                                        <p:attrNameLst>
                                          <p:attrName>ppt_x</p:attrName>
                                        </p:attrNameLst>
                                      </p:cBhvr>
                                      <p:tavLst>
                                        <p:tav tm="0">
                                          <p:val>
                                            <p:strVal val="#ppt_x"/>
                                          </p:val>
                                        </p:tav>
                                        <p:tav tm="100000">
                                          <p:val>
                                            <p:strVal val="#ppt_x"/>
                                          </p:val>
                                        </p:tav>
                                      </p:tavLst>
                                    </p:anim>
                                    <p:anim calcmode="lin" valueType="num">
                                      <p:cBhvr additive="base">
                                        <p:cTn id="42" dur="500" fill="hold"/>
                                        <p:tgtEl>
                                          <p:spTgt spid="9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92"/>
                                        </p:tgtEl>
                                        <p:attrNameLst>
                                          <p:attrName>style.visibility</p:attrName>
                                        </p:attrNameLst>
                                      </p:cBhvr>
                                      <p:to>
                                        <p:strVal val="visible"/>
                                      </p:to>
                                    </p:set>
                                    <p:anim calcmode="lin" valueType="num">
                                      <p:cBhvr additive="base">
                                        <p:cTn id="46" dur="500" fill="hold"/>
                                        <p:tgtEl>
                                          <p:spTgt spid="92"/>
                                        </p:tgtEl>
                                        <p:attrNameLst>
                                          <p:attrName>ppt_x</p:attrName>
                                        </p:attrNameLst>
                                      </p:cBhvr>
                                      <p:tavLst>
                                        <p:tav tm="0">
                                          <p:val>
                                            <p:strVal val="#ppt_x"/>
                                          </p:val>
                                        </p:tav>
                                        <p:tav tm="100000">
                                          <p:val>
                                            <p:strVal val="#ppt_x"/>
                                          </p:val>
                                        </p:tav>
                                      </p:tavLst>
                                    </p:anim>
                                    <p:anim calcmode="lin" valueType="num">
                                      <p:cBhvr additive="base">
                                        <p:cTn id="47" dur="500" fill="hold"/>
                                        <p:tgtEl>
                                          <p:spTgt spid="92"/>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additive="base">
                                        <p:cTn id="51" dur="500" fill="hold"/>
                                        <p:tgtEl>
                                          <p:spTgt spid="94"/>
                                        </p:tgtEl>
                                        <p:attrNameLst>
                                          <p:attrName>ppt_x</p:attrName>
                                        </p:attrNameLst>
                                      </p:cBhvr>
                                      <p:tavLst>
                                        <p:tav tm="0">
                                          <p:val>
                                            <p:strVal val="#ppt_x"/>
                                          </p:val>
                                        </p:tav>
                                        <p:tav tm="100000">
                                          <p:val>
                                            <p:strVal val="#ppt_x"/>
                                          </p:val>
                                        </p:tav>
                                      </p:tavLst>
                                    </p:anim>
                                    <p:anim calcmode="lin" valueType="num">
                                      <p:cBhvr additive="base">
                                        <p:cTn id="52" dur="500" fill="hold"/>
                                        <p:tgtEl>
                                          <p:spTgt spid="94"/>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nodeType="afterEffect">
                                  <p:stCondLst>
                                    <p:cond delay="0"/>
                                  </p:stCondLst>
                                  <p:childTnLst>
                                    <p:set>
                                      <p:cBhvr>
                                        <p:cTn id="55" dur="1" fill="hold">
                                          <p:stCondLst>
                                            <p:cond delay="0"/>
                                          </p:stCondLst>
                                        </p:cTn>
                                        <p:tgtEl>
                                          <p:spTgt spid="96"/>
                                        </p:tgtEl>
                                        <p:attrNameLst>
                                          <p:attrName>style.visibility</p:attrName>
                                        </p:attrNameLst>
                                      </p:cBhvr>
                                      <p:to>
                                        <p:strVal val="visible"/>
                                      </p:to>
                                    </p:set>
                                    <p:anim calcmode="lin" valueType="num">
                                      <p:cBhvr additive="base">
                                        <p:cTn id="56" dur="500" fill="hold"/>
                                        <p:tgtEl>
                                          <p:spTgt spid="96"/>
                                        </p:tgtEl>
                                        <p:attrNameLst>
                                          <p:attrName>ppt_x</p:attrName>
                                        </p:attrNameLst>
                                      </p:cBhvr>
                                      <p:tavLst>
                                        <p:tav tm="0">
                                          <p:val>
                                            <p:strVal val="#ppt_x"/>
                                          </p:val>
                                        </p:tav>
                                        <p:tav tm="100000">
                                          <p:val>
                                            <p:strVal val="#ppt_x"/>
                                          </p:val>
                                        </p:tav>
                                      </p:tavLst>
                                    </p:anim>
                                    <p:anim calcmode="lin" valueType="num">
                                      <p:cBhvr additive="base">
                                        <p:cTn id="57" dur="500" fill="hold"/>
                                        <p:tgtEl>
                                          <p:spTgt spid="96"/>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nodeType="afterEffect">
                                  <p:stCondLst>
                                    <p:cond delay="0"/>
                                  </p:stCondLst>
                                  <p:childTnLst>
                                    <p:set>
                                      <p:cBhvr>
                                        <p:cTn id="60" dur="1" fill="hold">
                                          <p:stCondLst>
                                            <p:cond delay="0"/>
                                          </p:stCondLst>
                                        </p:cTn>
                                        <p:tgtEl>
                                          <p:spTgt spid="117"/>
                                        </p:tgtEl>
                                        <p:attrNameLst>
                                          <p:attrName>style.visibility</p:attrName>
                                        </p:attrNameLst>
                                      </p:cBhvr>
                                      <p:to>
                                        <p:strVal val="visible"/>
                                      </p:to>
                                    </p:set>
                                    <p:anim calcmode="lin" valueType="num">
                                      <p:cBhvr additive="base">
                                        <p:cTn id="61" dur="500" fill="hold"/>
                                        <p:tgtEl>
                                          <p:spTgt spid="117"/>
                                        </p:tgtEl>
                                        <p:attrNameLst>
                                          <p:attrName>ppt_x</p:attrName>
                                        </p:attrNameLst>
                                      </p:cBhvr>
                                      <p:tavLst>
                                        <p:tav tm="0">
                                          <p:val>
                                            <p:strVal val="#ppt_x"/>
                                          </p:val>
                                        </p:tav>
                                        <p:tav tm="100000">
                                          <p:val>
                                            <p:strVal val="#ppt_x"/>
                                          </p:val>
                                        </p:tav>
                                      </p:tavLst>
                                    </p:anim>
                                    <p:anim calcmode="lin" valueType="num">
                                      <p:cBhvr additive="base">
                                        <p:cTn id="62" dur="500" fill="hold"/>
                                        <p:tgtEl>
                                          <p:spTgt spid="117"/>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nodeType="afterEffect">
                                  <p:stCondLst>
                                    <p:cond delay="0"/>
                                  </p:stCondLst>
                                  <p:childTnLst>
                                    <p:set>
                                      <p:cBhvr>
                                        <p:cTn id="65" dur="1" fill="hold">
                                          <p:stCondLst>
                                            <p:cond delay="0"/>
                                          </p:stCondLst>
                                        </p:cTn>
                                        <p:tgtEl>
                                          <p:spTgt spid="99"/>
                                        </p:tgtEl>
                                        <p:attrNameLst>
                                          <p:attrName>style.visibility</p:attrName>
                                        </p:attrNameLst>
                                      </p:cBhvr>
                                      <p:to>
                                        <p:strVal val="visible"/>
                                      </p:to>
                                    </p:set>
                                    <p:anim calcmode="lin" valueType="num">
                                      <p:cBhvr additive="base">
                                        <p:cTn id="66" dur="500" fill="hold"/>
                                        <p:tgtEl>
                                          <p:spTgt spid="99"/>
                                        </p:tgtEl>
                                        <p:attrNameLst>
                                          <p:attrName>ppt_x</p:attrName>
                                        </p:attrNameLst>
                                      </p:cBhvr>
                                      <p:tavLst>
                                        <p:tav tm="0">
                                          <p:val>
                                            <p:strVal val="#ppt_x"/>
                                          </p:val>
                                        </p:tav>
                                        <p:tav tm="100000">
                                          <p:val>
                                            <p:strVal val="#ppt_x"/>
                                          </p:val>
                                        </p:tav>
                                      </p:tavLst>
                                    </p:anim>
                                    <p:anim calcmode="lin" valueType="num">
                                      <p:cBhvr additive="base">
                                        <p:cTn id="67" dur="500" fill="hold"/>
                                        <p:tgtEl>
                                          <p:spTgt spid="99"/>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4" fill="hold" nodeType="after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additive="base">
                                        <p:cTn id="71" dur="500" fill="hold"/>
                                        <p:tgtEl>
                                          <p:spTgt spid="105"/>
                                        </p:tgtEl>
                                        <p:attrNameLst>
                                          <p:attrName>ppt_x</p:attrName>
                                        </p:attrNameLst>
                                      </p:cBhvr>
                                      <p:tavLst>
                                        <p:tav tm="0">
                                          <p:val>
                                            <p:strVal val="#ppt_x"/>
                                          </p:val>
                                        </p:tav>
                                        <p:tav tm="100000">
                                          <p:val>
                                            <p:strVal val="#ppt_x"/>
                                          </p:val>
                                        </p:tav>
                                      </p:tavLst>
                                    </p:anim>
                                    <p:anim calcmode="lin" valueType="num">
                                      <p:cBhvr additive="base">
                                        <p:cTn id="72" dur="500" fill="hold"/>
                                        <p:tgtEl>
                                          <p:spTgt spid="105"/>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95"/>
                                        </p:tgtEl>
                                        <p:attrNameLst>
                                          <p:attrName>style.visibility</p:attrName>
                                        </p:attrNameLst>
                                      </p:cBhvr>
                                      <p:to>
                                        <p:strVal val="visible"/>
                                      </p:to>
                                    </p:set>
                                    <p:anim calcmode="lin" valueType="num">
                                      <p:cBhvr additive="base">
                                        <p:cTn id="76" dur="500" fill="hold"/>
                                        <p:tgtEl>
                                          <p:spTgt spid="95"/>
                                        </p:tgtEl>
                                        <p:attrNameLst>
                                          <p:attrName>ppt_x</p:attrName>
                                        </p:attrNameLst>
                                      </p:cBhvr>
                                      <p:tavLst>
                                        <p:tav tm="0">
                                          <p:val>
                                            <p:strVal val="#ppt_x"/>
                                          </p:val>
                                        </p:tav>
                                        <p:tav tm="100000">
                                          <p:val>
                                            <p:strVal val="#ppt_x"/>
                                          </p:val>
                                        </p:tav>
                                      </p:tavLst>
                                    </p:anim>
                                    <p:anim calcmode="lin" valueType="num">
                                      <p:cBhvr additive="base">
                                        <p:cTn id="77" dur="500" fill="hold"/>
                                        <p:tgtEl>
                                          <p:spTgt spid="95"/>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nodeType="afterEffect">
                                  <p:stCondLst>
                                    <p:cond delay="0"/>
                                  </p:stCondLst>
                                  <p:childTnLst>
                                    <p:set>
                                      <p:cBhvr>
                                        <p:cTn id="80" dur="1" fill="hold">
                                          <p:stCondLst>
                                            <p:cond delay="0"/>
                                          </p:stCondLst>
                                        </p:cTn>
                                        <p:tgtEl>
                                          <p:spTgt spid="111"/>
                                        </p:tgtEl>
                                        <p:attrNameLst>
                                          <p:attrName>style.visibility</p:attrName>
                                        </p:attrNameLst>
                                      </p:cBhvr>
                                      <p:to>
                                        <p:strVal val="visible"/>
                                      </p:to>
                                    </p:set>
                                    <p:anim calcmode="lin" valueType="num">
                                      <p:cBhvr additive="base">
                                        <p:cTn id="81" dur="500" fill="hold"/>
                                        <p:tgtEl>
                                          <p:spTgt spid="111"/>
                                        </p:tgtEl>
                                        <p:attrNameLst>
                                          <p:attrName>ppt_x</p:attrName>
                                        </p:attrNameLst>
                                      </p:cBhvr>
                                      <p:tavLst>
                                        <p:tav tm="0">
                                          <p:val>
                                            <p:strVal val="#ppt_x"/>
                                          </p:val>
                                        </p:tav>
                                        <p:tav tm="100000">
                                          <p:val>
                                            <p:strVal val="#ppt_x"/>
                                          </p:val>
                                        </p:tav>
                                      </p:tavLst>
                                    </p:anim>
                                    <p:anim calcmode="lin" valueType="num">
                                      <p:cBhvr additive="base">
                                        <p:cTn id="82" dur="500" fill="hold"/>
                                        <p:tgtEl>
                                          <p:spTgt spid="111"/>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nodeType="afterEffect">
                                  <p:stCondLst>
                                    <p:cond delay="0"/>
                                  </p:stCondLst>
                                  <p:childTnLst>
                                    <p:set>
                                      <p:cBhvr>
                                        <p:cTn id="85" dur="1" fill="hold">
                                          <p:stCondLst>
                                            <p:cond delay="0"/>
                                          </p:stCondLst>
                                        </p:cTn>
                                        <p:tgtEl>
                                          <p:spTgt spid="102"/>
                                        </p:tgtEl>
                                        <p:attrNameLst>
                                          <p:attrName>style.visibility</p:attrName>
                                        </p:attrNameLst>
                                      </p:cBhvr>
                                      <p:to>
                                        <p:strVal val="visible"/>
                                      </p:to>
                                    </p:set>
                                    <p:anim calcmode="lin" valueType="num">
                                      <p:cBhvr additive="base">
                                        <p:cTn id="86" dur="500" fill="hold"/>
                                        <p:tgtEl>
                                          <p:spTgt spid="102"/>
                                        </p:tgtEl>
                                        <p:attrNameLst>
                                          <p:attrName>ppt_x</p:attrName>
                                        </p:attrNameLst>
                                      </p:cBhvr>
                                      <p:tavLst>
                                        <p:tav tm="0">
                                          <p:val>
                                            <p:strVal val="#ppt_x"/>
                                          </p:val>
                                        </p:tav>
                                        <p:tav tm="100000">
                                          <p:val>
                                            <p:strVal val="#ppt_x"/>
                                          </p:val>
                                        </p:tav>
                                      </p:tavLst>
                                    </p:anim>
                                    <p:anim calcmode="lin" valueType="num">
                                      <p:cBhvr additive="base">
                                        <p:cTn id="87" dur="500" fill="hold"/>
                                        <p:tgtEl>
                                          <p:spTgt spid="102"/>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42" presetClass="entr" presetSubtype="0" fill="hold" grpId="0" nodeType="afterEffect">
                                  <p:stCondLst>
                                    <p:cond delay="0"/>
                                  </p:stCondLst>
                                  <p:childTnLst>
                                    <p:set>
                                      <p:cBhvr>
                                        <p:cTn id="90" dur="1" fill="hold">
                                          <p:stCondLst>
                                            <p:cond delay="0"/>
                                          </p:stCondLst>
                                        </p:cTn>
                                        <p:tgtEl>
                                          <p:spTgt spid="136"/>
                                        </p:tgtEl>
                                        <p:attrNameLst>
                                          <p:attrName>style.visibility</p:attrName>
                                        </p:attrNameLst>
                                      </p:cBhvr>
                                      <p:to>
                                        <p:strVal val="visible"/>
                                      </p:to>
                                    </p:set>
                                    <p:animEffect transition="in" filter="fade">
                                      <p:cBhvr>
                                        <p:cTn id="91" dur="500"/>
                                        <p:tgtEl>
                                          <p:spTgt spid="136"/>
                                        </p:tgtEl>
                                      </p:cBhvr>
                                    </p:animEffect>
                                    <p:anim calcmode="lin" valueType="num">
                                      <p:cBhvr>
                                        <p:cTn id="92" dur="500" fill="hold"/>
                                        <p:tgtEl>
                                          <p:spTgt spid="136"/>
                                        </p:tgtEl>
                                        <p:attrNameLst>
                                          <p:attrName>ppt_x</p:attrName>
                                        </p:attrNameLst>
                                      </p:cBhvr>
                                      <p:tavLst>
                                        <p:tav tm="0">
                                          <p:val>
                                            <p:strVal val="#ppt_x"/>
                                          </p:val>
                                        </p:tav>
                                        <p:tav tm="100000">
                                          <p:val>
                                            <p:strVal val="#ppt_x"/>
                                          </p:val>
                                        </p:tav>
                                      </p:tavLst>
                                    </p:anim>
                                    <p:anim calcmode="lin" valueType="num">
                                      <p:cBhvr>
                                        <p:cTn id="93" dur="500" fill="hold"/>
                                        <p:tgtEl>
                                          <p:spTgt spid="13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wipe(up)">
                                      <p:cBhvr>
                                        <p:cTn id="9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3" grpId="0" animBg="1"/>
      <p:bldP spid="94" grpId="0" animBg="1"/>
      <p:bldP spid="95" grpId="0" animBg="1"/>
      <p:bldP spid="136" grpId="0"/>
      <p:bldP spid="1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E:\PPT改稿\中国节\4.png"/>
          <p:cNvPicPr>
            <a:picLocks noChangeAspect="1" noChangeArrowheads="1"/>
          </p:cNvPicPr>
          <p:nvPr/>
        </p:nvPicPr>
        <p:blipFill>
          <a:blip r:embed="rId2" cstate="screen"/>
          <a:srcRect/>
          <a:stretch>
            <a:fillRect/>
          </a:stretch>
        </p:blipFill>
        <p:spPr bwMode="auto">
          <a:xfrm>
            <a:off x="184037" y="135460"/>
            <a:ext cx="508079" cy="444899"/>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9"/>
          <p:cNvSpPr txBox="1"/>
          <p:nvPr/>
        </p:nvSpPr>
        <p:spPr>
          <a:xfrm>
            <a:off x="692116" y="188881"/>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前期准备</a:t>
            </a:r>
          </a:p>
        </p:txBody>
      </p:sp>
      <p:grpSp>
        <p:nvGrpSpPr>
          <p:cNvPr id="16" name="Group 4"/>
          <p:cNvGrpSpPr>
            <a:grpSpLocks noChangeAspect="1"/>
          </p:cNvGrpSpPr>
          <p:nvPr/>
        </p:nvGrpSpPr>
        <p:grpSpPr bwMode="auto">
          <a:xfrm>
            <a:off x="3491242" y="1774774"/>
            <a:ext cx="2161517" cy="2243545"/>
            <a:chOff x="1365" y="-412"/>
            <a:chExt cx="4954" cy="5142"/>
          </a:xfrm>
        </p:grpSpPr>
        <p:sp>
          <p:nvSpPr>
            <p:cNvPr id="17" name="Oval 4"/>
            <p:cNvSpPr>
              <a:spLocks noChangeArrowheads="1"/>
            </p:cNvSpPr>
            <p:nvPr/>
          </p:nvSpPr>
          <p:spPr bwMode="auto">
            <a:xfrm>
              <a:off x="2998" y="-412"/>
              <a:ext cx="1878" cy="5142"/>
            </a:xfrm>
            <a:prstGeom prst="ellipse">
              <a:avLst/>
            </a:pr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8" name="Freeform 5"/>
            <p:cNvSpPr/>
            <p:nvPr/>
          </p:nvSpPr>
          <p:spPr bwMode="auto">
            <a:xfrm>
              <a:off x="1365" y="-412"/>
              <a:ext cx="2572" cy="5142"/>
            </a:xfrm>
            <a:custGeom>
              <a:avLst/>
              <a:gdLst>
                <a:gd name="T0" fmla="*/ 690 w 1087"/>
                <a:gd name="T1" fmla="*/ 1087 h 2174"/>
                <a:gd name="T2" fmla="*/ 1087 w 1087"/>
                <a:gd name="T3" fmla="*/ 0 h 2174"/>
                <a:gd name="T4" fmla="*/ 0 w 1087"/>
                <a:gd name="T5" fmla="*/ 1087 h 2174"/>
                <a:gd name="T6" fmla="*/ 1087 w 1087"/>
                <a:gd name="T7" fmla="*/ 2174 h 2174"/>
                <a:gd name="T8" fmla="*/ 1087 w 1087"/>
                <a:gd name="T9" fmla="*/ 2174 h 2174"/>
                <a:gd name="T10" fmla="*/ 690 w 1087"/>
                <a:gd name="T11" fmla="*/ 1087 h 2174"/>
              </a:gdLst>
              <a:ahLst/>
              <a:cxnLst>
                <a:cxn ang="0">
                  <a:pos x="T0" y="T1"/>
                </a:cxn>
                <a:cxn ang="0">
                  <a:pos x="T2" y="T3"/>
                </a:cxn>
                <a:cxn ang="0">
                  <a:pos x="T4" y="T5"/>
                </a:cxn>
                <a:cxn ang="0">
                  <a:pos x="T6" y="T7"/>
                </a:cxn>
                <a:cxn ang="0">
                  <a:pos x="T8" y="T9"/>
                </a:cxn>
                <a:cxn ang="0">
                  <a:pos x="T10" y="T11"/>
                </a:cxn>
              </a:cxnLst>
              <a:rect l="0" t="0" r="r" b="b"/>
              <a:pathLst>
                <a:path w="1087" h="2174">
                  <a:moveTo>
                    <a:pt x="690" y="1087"/>
                  </a:moveTo>
                  <a:cubicBezTo>
                    <a:pt x="690" y="487"/>
                    <a:pt x="868" y="0"/>
                    <a:pt x="1087" y="0"/>
                  </a:cubicBezTo>
                  <a:cubicBezTo>
                    <a:pt x="487" y="0"/>
                    <a:pt x="0" y="487"/>
                    <a:pt x="0" y="1087"/>
                  </a:cubicBezTo>
                  <a:cubicBezTo>
                    <a:pt x="0" y="1687"/>
                    <a:pt x="487" y="2174"/>
                    <a:pt x="1087" y="2174"/>
                  </a:cubicBezTo>
                  <a:cubicBezTo>
                    <a:pt x="1087" y="2174"/>
                    <a:pt x="1087" y="2174"/>
                    <a:pt x="1087" y="2174"/>
                  </a:cubicBezTo>
                  <a:cubicBezTo>
                    <a:pt x="868" y="2174"/>
                    <a:pt x="690" y="1687"/>
                    <a:pt x="690" y="1087"/>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9" name="Freeform 8"/>
            <p:cNvSpPr/>
            <p:nvPr/>
          </p:nvSpPr>
          <p:spPr bwMode="auto">
            <a:xfrm>
              <a:off x="3225" y="1447"/>
              <a:ext cx="3094" cy="1462"/>
            </a:xfrm>
            <a:custGeom>
              <a:avLst/>
              <a:gdLst>
                <a:gd name="T0" fmla="*/ 1042 w 1308"/>
                <a:gd name="T1" fmla="*/ 96 h 618"/>
                <a:gd name="T2" fmla="*/ 602 w 1308"/>
                <a:gd name="T3" fmla="*/ 0 h 618"/>
                <a:gd name="T4" fmla="*/ 0 w 1308"/>
                <a:gd name="T5" fmla="*/ 602 h 618"/>
                <a:gd name="T6" fmla="*/ 301 w 1308"/>
                <a:gd name="T7" fmla="*/ 618 h 618"/>
                <a:gd name="T8" fmla="*/ 1042 w 1308"/>
                <a:gd name="T9" fmla="*/ 506 h 618"/>
                <a:gd name="T10" fmla="*/ 1308 w 1308"/>
                <a:gd name="T11" fmla="*/ 301 h 618"/>
                <a:gd name="T12" fmla="*/ 1042 w 1308"/>
                <a:gd name="T13" fmla="*/ 96 h 618"/>
              </a:gdLst>
              <a:ahLst/>
              <a:cxnLst>
                <a:cxn ang="0">
                  <a:pos x="T0" y="T1"/>
                </a:cxn>
                <a:cxn ang="0">
                  <a:pos x="T2" y="T3"/>
                </a:cxn>
                <a:cxn ang="0">
                  <a:pos x="T4" y="T5"/>
                </a:cxn>
                <a:cxn ang="0">
                  <a:pos x="T6" y="T7"/>
                </a:cxn>
                <a:cxn ang="0">
                  <a:pos x="T8" y="T9"/>
                </a:cxn>
                <a:cxn ang="0">
                  <a:pos x="T10" y="T11"/>
                </a:cxn>
                <a:cxn ang="0">
                  <a:pos x="T12" y="T13"/>
                </a:cxn>
              </a:cxnLst>
              <a:rect l="0" t="0" r="r" b="b"/>
              <a:pathLst>
                <a:path w="1308" h="618">
                  <a:moveTo>
                    <a:pt x="1042" y="96"/>
                  </a:moveTo>
                  <a:cubicBezTo>
                    <a:pt x="918" y="50"/>
                    <a:pt x="767" y="18"/>
                    <a:pt x="602" y="0"/>
                  </a:cubicBezTo>
                  <a:cubicBezTo>
                    <a:pt x="0" y="602"/>
                    <a:pt x="0" y="602"/>
                    <a:pt x="0" y="602"/>
                  </a:cubicBezTo>
                  <a:cubicBezTo>
                    <a:pt x="96" y="612"/>
                    <a:pt x="197" y="618"/>
                    <a:pt x="301" y="618"/>
                  </a:cubicBezTo>
                  <a:cubicBezTo>
                    <a:pt x="582" y="618"/>
                    <a:pt x="846" y="578"/>
                    <a:pt x="1042" y="506"/>
                  </a:cubicBezTo>
                  <a:cubicBezTo>
                    <a:pt x="1238" y="435"/>
                    <a:pt x="1308" y="353"/>
                    <a:pt x="1308" y="301"/>
                  </a:cubicBezTo>
                  <a:cubicBezTo>
                    <a:pt x="1308" y="249"/>
                    <a:pt x="1238" y="167"/>
                    <a:pt x="1042" y="96"/>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1" name="Freeform 9"/>
            <p:cNvSpPr/>
            <p:nvPr/>
          </p:nvSpPr>
          <p:spPr bwMode="auto">
            <a:xfrm>
              <a:off x="3225" y="2159"/>
              <a:ext cx="3094" cy="2381"/>
            </a:xfrm>
            <a:custGeom>
              <a:avLst/>
              <a:gdLst>
                <a:gd name="T0" fmla="*/ 1308 w 1308"/>
                <a:gd name="T1" fmla="*/ 0 h 1007"/>
                <a:gd name="T2" fmla="*/ 1042 w 1308"/>
                <a:gd name="T3" fmla="*/ 205 h 1007"/>
                <a:gd name="T4" fmla="*/ 301 w 1308"/>
                <a:gd name="T5" fmla="*/ 317 h 1007"/>
                <a:gd name="T6" fmla="*/ 0 w 1308"/>
                <a:gd name="T7" fmla="*/ 301 h 1007"/>
                <a:gd name="T8" fmla="*/ 96 w 1308"/>
                <a:gd name="T9" fmla="*/ 741 h 1007"/>
                <a:gd name="T10" fmla="*/ 301 w 1308"/>
                <a:gd name="T11" fmla="*/ 1007 h 1007"/>
                <a:gd name="T12" fmla="*/ 301 w 1308"/>
                <a:gd name="T13" fmla="*/ 1007 h 1007"/>
                <a:gd name="T14" fmla="*/ 1013 w 1308"/>
                <a:gd name="T15" fmla="*/ 712 h 1007"/>
                <a:gd name="T16" fmla="*/ 1308 w 1308"/>
                <a:gd name="T17" fmla="*/ 0 h 1007"/>
                <a:gd name="T18" fmla="*/ 1308 w 1308"/>
                <a:gd name="T1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007">
                  <a:moveTo>
                    <a:pt x="1308" y="0"/>
                  </a:moveTo>
                  <a:cubicBezTo>
                    <a:pt x="1308" y="53"/>
                    <a:pt x="1238" y="134"/>
                    <a:pt x="1042" y="205"/>
                  </a:cubicBezTo>
                  <a:cubicBezTo>
                    <a:pt x="846" y="277"/>
                    <a:pt x="582" y="317"/>
                    <a:pt x="301" y="317"/>
                  </a:cubicBezTo>
                  <a:cubicBezTo>
                    <a:pt x="197" y="317"/>
                    <a:pt x="96" y="311"/>
                    <a:pt x="0" y="301"/>
                  </a:cubicBezTo>
                  <a:cubicBezTo>
                    <a:pt x="18" y="466"/>
                    <a:pt x="50" y="617"/>
                    <a:pt x="96" y="741"/>
                  </a:cubicBezTo>
                  <a:cubicBezTo>
                    <a:pt x="167" y="937"/>
                    <a:pt x="249" y="1007"/>
                    <a:pt x="301" y="1007"/>
                  </a:cubicBezTo>
                  <a:cubicBezTo>
                    <a:pt x="301" y="1007"/>
                    <a:pt x="301" y="1007"/>
                    <a:pt x="301" y="1007"/>
                  </a:cubicBezTo>
                  <a:cubicBezTo>
                    <a:pt x="570" y="1007"/>
                    <a:pt x="823" y="902"/>
                    <a:pt x="1013" y="712"/>
                  </a:cubicBezTo>
                  <a:cubicBezTo>
                    <a:pt x="1203" y="522"/>
                    <a:pt x="1308" y="269"/>
                    <a:pt x="1308" y="0"/>
                  </a:cubicBezTo>
                  <a:cubicBezTo>
                    <a:pt x="1308" y="0"/>
                    <a:pt x="1308" y="0"/>
                    <a:pt x="1308"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2" name="Freeform 11"/>
            <p:cNvSpPr/>
            <p:nvPr/>
          </p:nvSpPr>
          <p:spPr bwMode="auto">
            <a:xfrm>
              <a:off x="3937" y="-34"/>
              <a:ext cx="2193" cy="2399"/>
            </a:xfrm>
            <a:custGeom>
              <a:avLst/>
              <a:gdLst>
                <a:gd name="T0" fmla="*/ 552 w 927"/>
                <a:gd name="T1" fmla="*/ 303 h 1014"/>
                <a:gd name="T2" fmla="*/ 815 w 927"/>
                <a:gd name="T3" fmla="*/ 1014 h 1014"/>
                <a:gd name="T4" fmla="*/ 926 w 927"/>
                <a:gd name="T5" fmla="*/ 927 h 1014"/>
                <a:gd name="T6" fmla="*/ 927 w 927"/>
                <a:gd name="T7" fmla="*/ 927 h 1014"/>
                <a:gd name="T8" fmla="*/ 656 w 927"/>
                <a:gd name="T9" fmla="*/ 271 h 1014"/>
                <a:gd name="T10" fmla="*/ 0 w 927"/>
                <a:gd name="T11" fmla="*/ 0 h 1014"/>
                <a:gd name="T12" fmla="*/ 552 w 927"/>
                <a:gd name="T13" fmla="*/ 303 h 1014"/>
              </a:gdLst>
              <a:ahLst/>
              <a:cxnLst>
                <a:cxn ang="0">
                  <a:pos x="T0" y="T1"/>
                </a:cxn>
                <a:cxn ang="0">
                  <a:pos x="T2" y="T3"/>
                </a:cxn>
                <a:cxn ang="0">
                  <a:pos x="T4" y="T5"/>
                </a:cxn>
                <a:cxn ang="0">
                  <a:pos x="T6" y="T7"/>
                </a:cxn>
                <a:cxn ang="0">
                  <a:pos x="T8" y="T9"/>
                </a:cxn>
                <a:cxn ang="0">
                  <a:pos x="T10" y="T11"/>
                </a:cxn>
                <a:cxn ang="0">
                  <a:pos x="T12" y="T13"/>
                </a:cxn>
              </a:cxnLst>
              <a:rect l="0" t="0" r="r" b="b"/>
              <a:pathLst>
                <a:path w="927" h="1014">
                  <a:moveTo>
                    <a:pt x="552" y="303"/>
                  </a:moveTo>
                  <a:cubicBezTo>
                    <a:pt x="703" y="499"/>
                    <a:pt x="815" y="766"/>
                    <a:pt x="815" y="1014"/>
                  </a:cubicBezTo>
                  <a:cubicBezTo>
                    <a:pt x="891" y="975"/>
                    <a:pt x="920" y="941"/>
                    <a:pt x="926" y="927"/>
                  </a:cubicBezTo>
                  <a:cubicBezTo>
                    <a:pt x="927" y="927"/>
                    <a:pt x="927" y="927"/>
                    <a:pt x="927" y="927"/>
                  </a:cubicBezTo>
                  <a:cubicBezTo>
                    <a:pt x="927" y="679"/>
                    <a:pt x="831" y="446"/>
                    <a:pt x="656" y="271"/>
                  </a:cubicBezTo>
                  <a:cubicBezTo>
                    <a:pt x="481" y="96"/>
                    <a:pt x="248" y="0"/>
                    <a:pt x="0" y="0"/>
                  </a:cubicBezTo>
                  <a:cubicBezTo>
                    <a:pt x="248" y="0"/>
                    <a:pt x="503" y="239"/>
                    <a:pt x="552" y="30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3" name="Freeform 12"/>
            <p:cNvSpPr/>
            <p:nvPr/>
          </p:nvSpPr>
          <p:spPr bwMode="auto">
            <a:xfrm>
              <a:off x="3937" y="-34"/>
              <a:ext cx="1928" cy="2399"/>
            </a:xfrm>
            <a:custGeom>
              <a:avLst/>
              <a:gdLst>
                <a:gd name="T0" fmla="*/ 0 w 815"/>
                <a:gd name="T1" fmla="*/ 1 h 1014"/>
                <a:gd name="T2" fmla="*/ 0 w 815"/>
                <a:gd name="T3" fmla="*/ 927 h 1014"/>
                <a:gd name="T4" fmla="*/ 815 w 815"/>
                <a:gd name="T5" fmla="*/ 1014 h 1014"/>
                <a:gd name="T6" fmla="*/ 552 w 815"/>
                <a:gd name="T7" fmla="*/ 286 h 1014"/>
                <a:gd name="T8" fmla="*/ 0 w 815"/>
                <a:gd name="T9" fmla="*/ 0 h 1014"/>
                <a:gd name="T10" fmla="*/ 0 w 815"/>
                <a:gd name="T11" fmla="*/ 1 h 1014"/>
              </a:gdLst>
              <a:ahLst/>
              <a:cxnLst>
                <a:cxn ang="0">
                  <a:pos x="T0" y="T1"/>
                </a:cxn>
                <a:cxn ang="0">
                  <a:pos x="T2" y="T3"/>
                </a:cxn>
                <a:cxn ang="0">
                  <a:pos x="T4" y="T5"/>
                </a:cxn>
                <a:cxn ang="0">
                  <a:pos x="T6" y="T7"/>
                </a:cxn>
                <a:cxn ang="0">
                  <a:pos x="T8" y="T9"/>
                </a:cxn>
                <a:cxn ang="0">
                  <a:pos x="T10" y="T11"/>
                </a:cxn>
              </a:cxnLst>
              <a:rect l="0" t="0" r="r" b="b"/>
              <a:pathLst>
                <a:path w="815" h="1014">
                  <a:moveTo>
                    <a:pt x="0" y="1"/>
                  </a:moveTo>
                  <a:cubicBezTo>
                    <a:pt x="0" y="927"/>
                    <a:pt x="0" y="927"/>
                    <a:pt x="0" y="927"/>
                  </a:cubicBezTo>
                  <a:cubicBezTo>
                    <a:pt x="815" y="1014"/>
                    <a:pt x="815" y="1014"/>
                    <a:pt x="815" y="1014"/>
                  </a:cubicBezTo>
                  <a:cubicBezTo>
                    <a:pt x="815" y="766"/>
                    <a:pt x="727" y="461"/>
                    <a:pt x="552" y="286"/>
                  </a:cubicBezTo>
                  <a:cubicBezTo>
                    <a:pt x="411" y="145"/>
                    <a:pt x="248" y="0"/>
                    <a:pt x="0" y="0"/>
                  </a:cubicBezTo>
                  <a:lnTo>
                    <a:pt x="0" y="1"/>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4" name="Freeform 13"/>
            <p:cNvSpPr/>
            <p:nvPr/>
          </p:nvSpPr>
          <p:spPr bwMode="auto">
            <a:xfrm>
              <a:off x="3566" y="253"/>
              <a:ext cx="1902" cy="2277"/>
            </a:xfrm>
            <a:custGeom>
              <a:avLst/>
              <a:gdLst>
                <a:gd name="T0" fmla="*/ 804 w 804"/>
                <a:gd name="T1" fmla="*/ 875 h 963"/>
                <a:gd name="T2" fmla="*/ 589 w 804"/>
                <a:gd name="T3" fmla="*/ 278 h 963"/>
                <a:gd name="T4" fmla="*/ 157 w 804"/>
                <a:gd name="T5" fmla="*/ 0 h 963"/>
                <a:gd name="T6" fmla="*/ 102 w 804"/>
                <a:gd name="T7" fmla="*/ 119 h 963"/>
                <a:gd name="T8" fmla="*/ 4 w 804"/>
                <a:gd name="T9" fmla="*/ 653 h 963"/>
                <a:gd name="T10" fmla="*/ 0 w 804"/>
                <a:gd name="T11" fmla="*/ 806 h 963"/>
                <a:gd name="T12" fmla="*/ 4 w 804"/>
                <a:gd name="T13" fmla="*/ 959 h 963"/>
                <a:gd name="T14" fmla="*/ 157 w 804"/>
                <a:gd name="T15" fmla="*/ 963 h 963"/>
                <a:gd name="T16" fmla="*/ 310 w 804"/>
                <a:gd name="T17" fmla="*/ 959 h 963"/>
                <a:gd name="T18" fmla="*/ 804 w 804"/>
                <a:gd name="T19" fmla="*/ 875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963">
                  <a:moveTo>
                    <a:pt x="804" y="875"/>
                  </a:moveTo>
                  <a:cubicBezTo>
                    <a:pt x="785" y="653"/>
                    <a:pt x="706" y="418"/>
                    <a:pt x="589" y="278"/>
                  </a:cubicBezTo>
                  <a:cubicBezTo>
                    <a:pt x="456" y="119"/>
                    <a:pt x="323" y="24"/>
                    <a:pt x="157" y="0"/>
                  </a:cubicBezTo>
                  <a:cubicBezTo>
                    <a:pt x="141" y="27"/>
                    <a:pt x="122" y="65"/>
                    <a:pt x="102" y="119"/>
                  </a:cubicBezTo>
                  <a:cubicBezTo>
                    <a:pt x="49" y="264"/>
                    <a:pt x="16" y="450"/>
                    <a:pt x="4" y="653"/>
                  </a:cubicBezTo>
                  <a:cubicBezTo>
                    <a:pt x="2" y="703"/>
                    <a:pt x="0" y="754"/>
                    <a:pt x="0" y="806"/>
                  </a:cubicBezTo>
                  <a:cubicBezTo>
                    <a:pt x="0" y="858"/>
                    <a:pt x="2" y="909"/>
                    <a:pt x="4" y="959"/>
                  </a:cubicBezTo>
                  <a:cubicBezTo>
                    <a:pt x="54" y="961"/>
                    <a:pt x="105" y="963"/>
                    <a:pt x="157" y="963"/>
                  </a:cubicBezTo>
                  <a:cubicBezTo>
                    <a:pt x="209" y="963"/>
                    <a:pt x="260" y="961"/>
                    <a:pt x="310" y="959"/>
                  </a:cubicBezTo>
                  <a:cubicBezTo>
                    <a:pt x="495" y="948"/>
                    <a:pt x="666" y="920"/>
                    <a:pt x="804" y="87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grpSp>
        <p:nvGrpSpPr>
          <p:cNvPr id="25" name="Group 13"/>
          <p:cNvGrpSpPr/>
          <p:nvPr/>
        </p:nvGrpSpPr>
        <p:grpSpPr>
          <a:xfrm>
            <a:off x="5918803" y="3313009"/>
            <a:ext cx="566777" cy="566777"/>
            <a:chOff x="7891737" y="4601650"/>
            <a:chExt cx="755703" cy="755703"/>
          </a:xfrm>
        </p:grpSpPr>
        <p:sp>
          <p:nvSpPr>
            <p:cNvPr id="29" name="Oval 20"/>
            <p:cNvSpPr/>
            <p:nvPr/>
          </p:nvSpPr>
          <p:spPr>
            <a:xfrm>
              <a:off x="7891737" y="4601650"/>
              <a:ext cx="755703" cy="7557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0" name="Freeform 23"/>
            <p:cNvSpPr/>
            <p:nvPr/>
          </p:nvSpPr>
          <p:spPr bwMode="auto">
            <a:xfrm>
              <a:off x="8099876" y="4820373"/>
              <a:ext cx="349218" cy="32059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31" name="Group 14"/>
          <p:cNvGrpSpPr/>
          <p:nvPr/>
        </p:nvGrpSpPr>
        <p:grpSpPr>
          <a:xfrm>
            <a:off x="2658420" y="3313009"/>
            <a:ext cx="566777" cy="566777"/>
            <a:chOff x="3544559" y="4601650"/>
            <a:chExt cx="755703" cy="755703"/>
          </a:xfrm>
        </p:grpSpPr>
        <p:sp>
          <p:nvSpPr>
            <p:cNvPr id="32" name="Oval 22"/>
            <p:cNvSpPr/>
            <p:nvPr/>
          </p:nvSpPr>
          <p:spPr>
            <a:xfrm flipH="1">
              <a:off x="3544559" y="4601650"/>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3" name="Freeform 24"/>
            <p:cNvSpPr>
              <a:spLocks noEditPoints="1"/>
            </p:cNvSpPr>
            <p:nvPr/>
          </p:nvSpPr>
          <p:spPr bwMode="auto">
            <a:xfrm>
              <a:off x="3753526" y="4820373"/>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34" name="Group 12"/>
          <p:cNvGrpSpPr/>
          <p:nvPr/>
        </p:nvGrpSpPr>
        <p:grpSpPr>
          <a:xfrm>
            <a:off x="5918803" y="1574321"/>
            <a:ext cx="566777" cy="566777"/>
            <a:chOff x="7891737" y="2283399"/>
            <a:chExt cx="755703" cy="755703"/>
          </a:xfrm>
        </p:grpSpPr>
        <p:sp>
          <p:nvSpPr>
            <p:cNvPr id="35" name="Oval 19"/>
            <p:cNvSpPr/>
            <p:nvPr/>
          </p:nvSpPr>
          <p:spPr>
            <a:xfrm>
              <a:off x="7891737" y="2283399"/>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6" name="Freeform 25"/>
            <p:cNvSpPr>
              <a:spLocks noEditPoints="1"/>
            </p:cNvSpPr>
            <p:nvPr/>
          </p:nvSpPr>
          <p:spPr bwMode="auto">
            <a:xfrm>
              <a:off x="8111199" y="24694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37" name="Group 11"/>
          <p:cNvGrpSpPr/>
          <p:nvPr/>
        </p:nvGrpSpPr>
        <p:grpSpPr>
          <a:xfrm>
            <a:off x="2658420" y="1574321"/>
            <a:ext cx="566777" cy="566777"/>
            <a:chOff x="3544559" y="2283399"/>
            <a:chExt cx="755703" cy="755703"/>
          </a:xfrm>
        </p:grpSpPr>
        <p:sp>
          <p:nvSpPr>
            <p:cNvPr id="38" name="Oval 21"/>
            <p:cNvSpPr/>
            <p:nvPr/>
          </p:nvSpPr>
          <p:spPr>
            <a:xfrm flipH="1">
              <a:off x="3544559" y="2283399"/>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9" name="Freeform 26"/>
            <p:cNvSpPr>
              <a:spLocks noEditPoints="1"/>
            </p:cNvSpPr>
            <p:nvPr/>
          </p:nvSpPr>
          <p:spPr bwMode="auto">
            <a:xfrm>
              <a:off x="3784059" y="2442750"/>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40" name="Group 30"/>
          <p:cNvGrpSpPr/>
          <p:nvPr/>
        </p:nvGrpSpPr>
        <p:grpSpPr>
          <a:xfrm>
            <a:off x="6477563" y="1320670"/>
            <a:ext cx="2301995" cy="1102168"/>
            <a:chOff x="8568358" y="2164240"/>
            <a:chExt cx="3069326" cy="1469552"/>
          </a:xfrm>
        </p:grpSpPr>
        <p:sp>
          <p:nvSpPr>
            <p:cNvPr id="41" name="Rectangle 28"/>
            <p:cNvSpPr/>
            <p:nvPr/>
          </p:nvSpPr>
          <p:spPr>
            <a:xfrm>
              <a:off x="8647438" y="2623603"/>
              <a:ext cx="2990246" cy="1010189"/>
            </a:xfrm>
            <a:prstGeom prst="rect">
              <a:avLst/>
            </a:prstGeom>
          </p:spPr>
          <p:txBody>
            <a:bodyPr wrap="square">
              <a:spAutoFit/>
            </a:bodyPr>
            <a:lstStyle/>
            <a:p>
              <a:pPr lvl="0">
                <a:lnSpc>
                  <a:spcPct val="150000"/>
                </a:lnSpc>
              </a:pPr>
              <a:r>
                <a:rPr lang="zh-CN" altLang="en-US" sz="1000" dirty="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1000" dirty="0">
                  <a:solidFill>
                    <a:srgbClr val="996633"/>
                  </a:solidFill>
                  <a:latin typeface="微软雅黑" panose="020B0503020204020204" charset="-122"/>
                  <a:ea typeface="微软雅黑" panose="020B0503020204020204" charset="-122"/>
                  <a:cs typeface="+mn-ea"/>
                  <a:sym typeface="+mn-lt"/>
                </a:rPr>
              </a:br>
              <a:r>
                <a:rPr lang="zh-CN" altLang="en-US" sz="1000" dirty="0">
                  <a:solidFill>
                    <a:srgbClr val="996633"/>
                  </a:solidFill>
                  <a:latin typeface="微软雅黑" panose="020B0503020204020204" charset="-122"/>
                  <a:ea typeface="微软雅黑" panose="020B0503020204020204" charset="-122"/>
                  <a:cs typeface="+mn-ea"/>
                  <a:sym typeface="+mn-lt"/>
                </a:rPr>
                <a:t>（建议使用主题字体）此部分内容作为文字排版占位显示</a:t>
              </a:r>
            </a:p>
          </p:txBody>
        </p:sp>
        <p:sp>
          <p:nvSpPr>
            <p:cNvPr id="42" name="TextBox 41"/>
            <p:cNvSpPr txBox="1"/>
            <p:nvPr/>
          </p:nvSpPr>
          <p:spPr>
            <a:xfrm>
              <a:off x="8568358" y="2164240"/>
              <a:ext cx="1349086" cy="551773"/>
            </a:xfrm>
            <a:prstGeom prst="rect">
              <a:avLst/>
            </a:prstGeom>
            <a:noFill/>
          </p:spPr>
          <p:txBody>
            <a:bodyPr wrap="none" rtlCol="0">
              <a:spAutoFit/>
            </a:bodyPr>
            <a:lstStyle/>
            <a:p>
              <a:pPr>
                <a:lnSpc>
                  <a:spcPct val="150000"/>
                </a:lnSpc>
              </a:pPr>
              <a:r>
                <a:rPr lang="zh-CN" altLang="en-US" sz="1600" b="1" dirty="0">
                  <a:solidFill>
                    <a:srgbClr val="996633"/>
                  </a:solidFill>
                  <a:latin typeface="Arial" panose="020B0604020202020204" pitchFamily="34" charset="0"/>
                  <a:cs typeface="Arial" panose="020B0604020202020204" pitchFamily="34" charset="0"/>
                </a:rPr>
                <a:t>添加标题</a:t>
              </a:r>
              <a:endParaRPr lang="en-GB" altLang="zh-CN" sz="1600" b="1" dirty="0">
                <a:solidFill>
                  <a:srgbClr val="996633"/>
                </a:solidFill>
                <a:latin typeface="Arial" panose="020B0604020202020204" pitchFamily="34" charset="0"/>
                <a:cs typeface="Arial" panose="020B0604020202020204" pitchFamily="34" charset="0"/>
              </a:endParaRPr>
            </a:p>
          </p:txBody>
        </p:sp>
      </p:grpSp>
      <p:grpSp>
        <p:nvGrpSpPr>
          <p:cNvPr id="43" name="Group 31"/>
          <p:cNvGrpSpPr/>
          <p:nvPr/>
        </p:nvGrpSpPr>
        <p:grpSpPr>
          <a:xfrm>
            <a:off x="6498170" y="3052032"/>
            <a:ext cx="2281373" cy="1112801"/>
            <a:chOff x="8595849" y="2150063"/>
            <a:chExt cx="3041835" cy="1483729"/>
          </a:xfrm>
        </p:grpSpPr>
        <p:sp>
          <p:nvSpPr>
            <p:cNvPr id="44" name="Rectangle 32"/>
            <p:cNvSpPr/>
            <p:nvPr/>
          </p:nvSpPr>
          <p:spPr>
            <a:xfrm>
              <a:off x="8647438" y="2623603"/>
              <a:ext cx="2990246" cy="1010189"/>
            </a:xfrm>
            <a:prstGeom prst="rect">
              <a:avLst/>
            </a:prstGeom>
          </p:spPr>
          <p:txBody>
            <a:bodyPr wrap="square">
              <a:spAutoFit/>
            </a:bodyPr>
            <a:lstStyle/>
            <a:p>
              <a:pPr lvl="0">
                <a:lnSpc>
                  <a:spcPct val="150000"/>
                </a:lnSpc>
              </a:pPr>
              <a:r>
                <a:rPr lang="zh-CN" altLang="en-US" sz="1000" dirty="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1000" dirty="0">
                  <a:solidFill>
                    <a:srgbClr val="996633"/>
                  </a:solidFill>
                  <a:latin typeface="微软雅黑" panose="020B0503020204020204" charset="-122"/>
                  <a:ea typeface="微软雅黑" panose="020B0503020204020204" charset="-122"/>
                  <a:cs typeface="+mn-ea"/>
                  <a:sym typeface="+mn-lt"/>
                </a:rPr>
              </a:br>
              <a:r>
                <a:rPr lang="zh-CN" altLang="en-US" sz="1000" dirty="0">
                  <a:solidFill>
                    <a:srgbClr val="996633"/>
                  </a:solidFill>
                  <a:latin typeface="微软雅黑" panose="020B0503020204020204" charset="-122"/>
                  <a:ea typeface="微软雅黑" panose="020B0503020204020204" charset="-122"/>
                  <a:cs typeface="+mn-ea"/>
                  <a:sym typeface="+mn-lt"/>
                </a:rPr>
                <a:t>（建议使用主题字体）此部分内容作为文字排版占位显示</a:t>
              </a:r>
            </a:p>
          </p:txBody>
        </p:sp>
        <p:sp>
          <p:nvSpPr>
            <p:cNvPr id="45" name="TextBox 44"/>
            <p:cNvSpPr txBox="1"/>
            <p:nvPr/>
          </p:nvSpPr>
          <p:spPr>
            <a:xfrm>
              <a:off x="8595849" y="2150063"/>
              <a:ext cx="1349089" cy="551773"/>
            </a:xfrm>
            <a:prstGeom prst="rect">
              <a:avLst/>
            </a:prstGeom>
            <a:noFill/>
          </p:spPr>
          <p:txBody>
            <a:bodyPr wrap="none" rtlCol="0">
              <a:spAutoFit/>
            </a:bodyPr>
            <a:lstStyle/>
            <a:p>
              <a:pPr algn="r">
                <a:lnSpc>
                  <a:spcPct val="150000"/>
                </a:lnSpc>
              </a:pPr>
              <a:r>
                <a:rPr lang="zh-CN" altLang="en-US" sz="1600" b="1" dirty="0">
                  <a:solidFill>
                    <a:srgbClr val="996633"/>
                  </a:solidFill>
                  <a:latin typeface="Arial" panose="020B0604020202020204" pitchFamily="34" charset="0"/>
                  <a:cs typeface="Arial" panose="020B0604020202020204" pitchFamily="34" charset="0"/>
                </a:rPr>
                <a:t>添加标题</a:t>
              </a:r>
              <a:endParaRPr lang="en-GB" altLang="zh-CN" sz="1600" b="1" dirty="0">
                <a:solidFill>
                  <a:srgbClr val="996633"/>
                </a:solidFill>
                <a:latin typeface="Arial" panose="020B0604020202020204" pitchFamily="34" charset="0"/>
                <a:cs typeface="Arial" panose="020B0604020202020204" pitchFamily="34" charset="0"/>
              </a:endParaRPr>
            </a:p>
          </p:txBody>
        </p:sp>
      </p:grpSp>
      <p:grpSp>
        <p:nvGrpSpPr>
          <p:cNvPr id="46" name="Group 34"/>
          <p:cNvGrpSpPr/>
          <p:nvPr/>
        </p:nvGrpSpPr>
        <p:grpSpPr>
          <a:xfrm flipH="1">
            <a:off x="366213" y="3073296"/>
            <a:ext cx="2242685" cy="1091535"/>
            <a:chOff x="8647438" y="2178417"/>
            <a:chExt cx="2990246" cy="1455375"/>
          </a:xfrm>
        </p:grpSpPr>
        <p:sp>
          <p:nvSpPr>
            <p:cNvPr id="47" name="Rectangle 35"/>
            <p:cNvSpPr/>
            <p:nvPr/>
          </p:nvSpPr>
          <p:spPr>
            <a:xfrm>
              <a:off x="8647438" y="2623603"/>
              <a:ext cx="2990246" cy="1010189"/>
            </a:xfrm>
            <a:prstGeom prst="rect">
              <a:avLst/>
            </a:prstGeom>
          </p:spPr>
          <p:txBody>
            <a:bodyPr wrap="square">
              <a:spAutoFit/>
            </a:bodyPr>
            <a:lstStyle/>
            <a:p>
              <a:pPr lvl="0" algn="r">
                <a:lnSpc>
                  <a:spcPct val="150000"/>
                </a:lnSpc>
              </a:pPr>
              <a:r>
                <a:rPr lang="zh-CN" altLang="en-US" sz="1000" dirty="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1000" dirty="0">
                  <a:solidFill>
                    <a:srgbClr val="996633"/>
                  </a:solidFill>
                  <a:latin typeface="微软雅黑" panose="020B0503020204020204" charset="-122"/>
                  <a:ea typeface="微软雅黑" panose="020B0503020204020204" charset="-122"/>
                  <a:cs typeface="+mn-ea"/>
                  <a:sym typeface="+mn-lt"/>
                </a:rPr>
              </a:br>
              <a:r>
                <a:rPr lang="zh-CN" altLang="en-US" sz="1000" dirty="0">
                  <a:solidFill>
                    <a:srgbClr val="996633"/>
                  </a:solidFill>
                  <a:latin typeface="微软雅黑" panose="020B0503020204020204" charset="-122"/>
                  <a:ea typeface="微软雅黑" panose="020B0503020204020204" charset="-122"/>
                  <a:cs typeface="+mn-ea"/>
                  <a:sym typeface="+mn-lt"/>
                </a:rPr>
                <a:t>（建议使用主题字体）此部分内容作为文字排版占位显示</a:t>
              </a:r>
            </a:p>
          </p:txBody>
        </p:sp>
        <p:sp>
          <p:nvSpPr>
            <p:cNvPr id="48" name="TextBox 47"/>
            <p:cNvSpPr txBox="1"/>
            <p:nvPr/>
          </p:nvSpPr>
          <p:spPr>
            <a:xfrm>
              <a:off x="8647438" y="2178417"/>
              <a:ext cx="1349086" cy="551773"/>
            </a:xfrm>
            <a:prstGeom prst="rect">
              <a:avLst/>
            </a:prstGeom>
            <a:noFill/>
          </p:spPr>
          <p:txBody>
            <a:bodyPr wrap="none" rtlCol="0">
              <a:spAutoFit/>
            </a:bodyPr>
            <a:lstStyle/>
            <a:p>
              <a:pPr algn="r">
                <a:lnSpc>
                  <a:spcPct val="150000"/>
                </a:lnSpc>
              </a:pPr>
              <a:r>
                <a:rPr lang="zh-CN" altLang="en-US" sz="1600" b="1" dirty="0">
                  <a:solidFill>
                    <a:srgbClr val="996633"/>
                  </a:solidFill>
                  <a:latin typeface="Arial" panose="020B0604020202020204" pitchFamily="34" charset="0"/>
                  <a:cs typeface="Arial" panose="020B0604020202020204" pitchFamily="34" charset="0"/>
                </a:rPr>
                <a:t>添加标题</a:t>
              </a:r>
              <a:endParaRPr lang="en-GB" altLang="zh-CN" sz="1600" b="1" dirty="0">
                <a:solidFill>
                  <a:srgbClr val="996633"/>
                </a:solidFill>
                <a:latin typeface="Arial" panose="020B0604020202020204" pitchFamily="34" charset="0"/>
                <a:cs typeface="Arial" panose="020B0604020202020204" pitchFamily="34" charset="0"/>
              </a:endParaRPr>
            </a:p>
          </p:txBody>
        </p:sp>
      </p:grpSp>
      <p:grpSp>
        <p:nvGrpSpPr>
          <p:cNvPr id="49" name="Group 37"/>
          <p:cNvGrpSpPr/>
          <p:nvPr/>
        </p:nvGrpSpPr>
        <p:grpSpPr>
          <a:xfrm flipH="1">
            <a:off x="366213" y="1352566"/>
            <a:ext cx="2242685" cy="1070269"/>
            <a:chOff x="8647438" y="2206771"/>
            <a:chExt cx="2990246" cy="1427021"/>
          </a:xfrm>
        </p:grpSpPr>
        <p:sp>
          <p:nvSpPr>
            <p:cNvPr id="50" name="Rectangle 38"/>
            <p:cNvSpPr/>
            <p:nvPr/>
          </p:nvSpPr>
          <p:spPr>
            <a:xfrm>
              <a:off x="8647438" y="2623603"/>
              <a:ext cx="2990246" cy="1010189"/>
            </a:xfrm>
            <a:prstGeom prst="rect">
              <a:avLst/>
            </a:prstGeom>
          </p:spPr>
          <p:txBody>
            <a:bodyPr wrap="square">
              <a:spAutoFit/>
            </a:bodyPr>
            <a:lstStyle/>
            <a:p>
              <a:pPr lvl="0" algn="r">
                <a:lnSpc>
                  <a:spcPct val="150000"/>
                </a:lnSpc>
              </a:pPr>
              <a:r>
                <a:rPr lang="zh-CN" altLang="en-US" sz="1000" dirty="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1000" dirty="0">
                  <a:solidFill>
                    <a:srgbClr val="996633"/>
                  </a:solidFill>
                  <a:latin typeface="微软雅黑" panose="020B0503020204020204" charset="-122"/>
                  <a:ea typeface="微软雅黑" panose="020B0503020204020204" charset="-122"/>
                  <a:cs typeface="+mn-ea"/>
                  <a:sym typeface="+mn-lt"/>
                </a:rPr>
              </a:br>
              <a:r>
                <a:rPr lang="zh-CN" altLang="en-US" sz="1000" dirty="0">
                  <a:solidFill>
                    <a:srgbClr val="996633"/>
                  </a:solidFill>
                  <a:latin typeface="微软雅黑" panose="020B0503020204020204" charset="-122"/>
                  <a:ea typeface="微软雅黑" panose="020B0503020204020204" charset="-122"/>
                  <a:cs typeface="+mn-ea"/>
                  <a:sym typeface="+mn-lt"/>
                </a:rPr>
                <a:t>（建议使用主题字体）此部分内容作为文字排版占位显示</a:t>
              </a:r>
            </a:p>
          </p:txBody>
        </p:sp>
        <p:sp>
          <p:nvSpPr>
            <p:cNvPr id="51" name="TextBox 50"/>
            <p:cNvSpPr txBox="1"/>
            <p:nvPr/>
          </p:nvSpPr>
          <p:spPr>
            <a:xfrm>
              <a:off x="8647438" y="2206771"/>
              <a:ext cx="1349086" cy="551773"/>
            </a:xfrm>
            <a:prstGeom prst="rect">
              <a:avLst/>
            </a:prstGeom>
            <a:noFill/>
          </p:spPr>
          <p:txBody>
            <a:bodyPr wrap="none" rtlCol="0">
              <a:spAutoFit/>
            </a:bodyPr>
            <a:lstStyle/>
            <a:p>
              <a:pPr algn="r">
                <a:lnSpc>
                  <a:spcPct val="150000"/>
                </a:lnSpc>
              </a:pPr>
              <a:r>
                <a:rPr lang="zh-CN" altLang="en-US" sz="1600" b="1" dirty="0">
                  <a:solidFill>
                    <a:srgbClr val="996633"/>
                  </a:solidFill>
                  <a:latin typeface="Arial" panose="020B0604020202020204" pitchFamily="34" charset="0"/>
                  <a:cs typeface="Arial" panose="020B0604020202020204" pitchFamily="34" charset="0"/>
                </a:rPr>
                <a:t>添加标题</a:t>
              </a:r>
              <a:endParaRPr lang="en-GB" sz="1600" b="1" dirty="0">
                <a:solidFill>
                  <a:srgbClr val="996633"/>
                </a:solidFill>
                <a:latin typeface="Arial" panose="020B0604020202020204" pitchFamily="34" charset="0"/>
                <a:cs typeface="Arial" panose="020B0604020202020204" pitchFamily="34" charset="0"/>
              </a:endParaRPr>
            </a:p>
          </p:txBody>
        </p:sp>
      </p:grpSp>
    </p:spTree>
  </p:cSld>
  <p:clrMapOvr>
    <a:masterClrMapping/>
  </p:clrMapOvr>
  <p:transition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324451" y="3737931"/>
            <a:ext cx="1485900" cy="533876"/>
            <a:chOff x="2408" y="3190"/>
            <a:chExt cx="3120" cy="1121"/>
          </a:xfrm>
        </p:grpSpPr>
        <p:sp>
          <p:nvSpPr>
            <p:cNvPr id="3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1500" b="1" kern="900" dirty="0">
                  <a:solidFill>
                    <a:srgbClr val="996633"/>
                  </a:solidFill>
                  <a:latin typeface="微软雅黑" panose="020B0503020204020204" charset="-122"/>
                  <a:ea typeface="微软雅黑" panose="020B0503020204020204" charset="-122"/>
                  <a:cs typeface="+mn-ea"/>
                  <a:sym typeface="+mn-lt"/>
                </a:rPr>
                <a:t>标题文本预设</a:t>
              </a:r>
            </a:p>
          </p:txBody>
        </p:sp>
        <p:sp>
          <p:nvSpPr>
            <p:cNvPr id="3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90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900">
                  <a:solidFill>
                    <a:srgbClr val="996633"/>
                  </a:solidFill>
                  <a:latin typeface="微软雅黑" panose="020B0503020204020204" charset="-122"/>
                  <a:ea typeface="微软雅黑" panose="020B0503020204020204" charset="-122"/>
                  <a:cs typeface="+mn-ea"/>
                  <a:sym typeface="+mn-lt"/>
                </a:rPr>
              </a:br>
              <a:r>
                <a:rPr lang="zh-CN" altLang="en-US" sz="900">
                  <a:solidFill>
                    <a:srgbClr val="996633"/>
                  </a:solidFill>
                  <a:latin typeface="微软雅黑" panose="020B0503020204020204" charset="-122"/>
                  <a:ea typeface="微软雅黑" panose="020B0503020204020204" charset="-122"/>
                  <a:cs typeface="+mn-ea"/>
                  <a:sym typeface="+mn-lt"/>
                </a:rPr>
                <a:t>（建议使用主题字体）</a:t>
              </a:r>
            </a:p>
          </p:txBody>
        </p:sp>
      </p:grpSp>
      <p:grpSp>
        <p:nvGrpSpPr>
          <p:cNvPr id="36" name="组合 35"/>
          <p:cNvGrpSpPr/>
          <p:nvPr/>
        </p:nvGrpSpPr>
        <p:grpSpPr>
          <a:xfrm>
            <a:off x="3829050" y="3738408"/>
            <a:ext cx="1485900" cy="533876"/>
            <a:chOff x="2408" y="3190"/>
            <a:chExt cx="3120" cy="1121"/>
          </a:xfrm>
        </p:grpSpPr>
        <p:sp>
          <p:nvSpPr>
            <p:cNvPr id="3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1500" b="1" kern="900" dirty="0">
                  <a:solidFill>
                    <a:srgbClr val="996633"/>
                  </a:solidFill>
                  <a:latin typeface="微软雅黑" panose="020B0503020204020204" charset="-122"/>
                  <a:ea typeface="微软雅黑" panose="020B0503020204020204" charset="-122"/>
                  <a:cs typeface="+mn-ea"/>
                  <a:sym typeface="+mn-lt"/>
                </a:rPr>
                <a:t>标题文本预设</a:t>
              </a:r>
            </a:p>
          </p:txBody>
        </p:sp>
        <p:sp>
          <p:nvSpPr>
            <p:cNvPr id="3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90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900">
                  <a:solidFill>
                    <a:srgbClr val="996633"/>
                  </a:solidFill>
                  <a:latin typeface="微软雅黑" panose="020B0503020204020204" charset="-122"/>
                  <a:ea typeface="微软雅黑" panose="020B0503020204020204" charset="-122"/>
                  <a:cs typeface="+mn-ea"/>
                  <a:sym typeface="+mn-lt"/>
                </a:rPr>
              </a:br>
              <a:r>
                <a:rPr lang="zh-CN" altLang="en-US" sz="900">
                  <a:solidFill>
                    <a:srgbClr val="996633"/>
                  </a:solidFill>
                  <a:latin typeface="微软雅黑" panose="020B0503020204020204" charset="-122"/>
                  <a:ea typeface="微软雅黑" panose="020B0503020204020204" charset="-122"/>
                  <a:cs typeface="+mn-ea"/>
                  <a:sym typeface="+mn-lt"/>
                </a:rPr>
                <a:t>（建议使用主题字体）</a:t>
              </a:r>
            </a:p>
          </p:txBody>
        </p:sp>
      </p:grpSp>
      <p:grpSp>
        <p:nvGrpSpPr>
          <p:cNvPr id="39" name="组合 38"/>
          <p:cNvGrpSpPr/>
          <p:nvPr/>
        </p:nvGrpSpPr>
        <p:grpSpPr>
          <a:xfrm>
            <a:off x="6310789" y="3738408"/>
            <a:ext cx="1485900" cy="533876"/>
            <a:chOff x="2408" y="3190"/>
            <a:chExt cx="3120" cy="1121"/>
          </a:xfrm>
        </p:grpSpPr>
        <p:sp>
          <p:nvSpPr>
            <p:cNvPr id="4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1500" b="1" kern="900" dirty="0">
                  <a:solidFill>
                    <a:srgbClr val="996633"/>
                  </a:solidFill>
                  <a:latin typeface="微软雅黑" panose="020B0503020204020204" charset="-122"/>
                  <a:ea typeface="微软雅黑" panose="020B0503020204020204" charset="-122"/>
                  <a:cs typeface="+mn-ea"/>
                  <a:sym typeface="+mn-lt"/>
                </a:rPr>
                <a:t>标题文本预设</a:t>
              </a:r>
            </a:p>
          </p:txBody>
        </p:sp>
        <p:sp>
          <p:nvSpPr>
            <p:cNvPr id="4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90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900">
                  <a:solidFill>
                    <a:srgbClr val="996633"/>
                  </a:solidFill>
                  <a:latin typeface="微软雅黑" panose="020B0503020204020204" charset="-122"/>
                  <a:ea typeface="微软雅黑" panose="020B0503020204020204" charset="-122"/>
                  <a:cs typeface="+mn-ea"/>
                  <a:sym typeface="+mn-lt"/>
                </a:rPr>
              </a:br>
              <a:r>
                <a:rPr lang="zh-CN" altLang="en-US" sz="900">
                  <a:solidFill>
                    <a:srgbClr val="996633"/>
                  </a:solidFill>
                  <a:latin typeface="微软雅黑" panose="020B0503020204020204" charset="-122"/>
                  <a:ea typeface="微软雅黑" panose="020B0503020204020204" charset="-122"/>
                  <a:cs typeface="+mn-ea"/>
                  <a:sym typeface="+mn-lt"/>
                </a:rPr>
                <a:t>（建议使用主题字体）</a:t>
              </a:r>
            </a:p>
          </p:txBody>
        </p:sp>
      </p:grpSp>
      <p:pic>
        <p:nvPicPr>
          <p:cNvPr id="43" name="Picture 2" descr="E:\PPT改稿\中国节\2.png"/>
          <p:cNvPicPr>
            <a:picLocks noChangeAspect="1" noChangeArrowheads="1"/>
          </p:cNvPicPr>
          <p:nvPr/>
        </p:nvPicPr>
        <p:blipFill>
          <a:blip r:embed="rId2" cstate="screen"/>
          <a:srcRect/>
          <a:stretch>
            <a:fillRect/>
          </a:stretch>
        </p:blipFill>
        <p:spPr bwMode="auto">
          <a:xfrm>
            <a:off x="94326" y="173579"/>
            <a:ext cx="589816" cy="512209"/>
          </a:xfrm>
          <a:prstGeom prst="rect">
            <a:avLst/>
          </a:prstGeom>
          <a:noFill/>
          <a:extLst>
            <a:ext uri="{909E8E84-426E-40DD-AFC4-6F175D3DCCD1}">
              <a14:hiddenFill xmlns:a14="http://schemas.microsoft.com/office/drawing/2010/main">
                <a:solidFill>
                  <a:srgbClr val="FFFFFF"/>
                </a:solidFill>
              </a14:hiddenFill>
            </a:ext>
          </a:extLst>
        </p:spPr>
      </p:pic>
      <p:sp>
        <p:nvSpPr>
          <p:cNvPr id="44" name="文本框 19"/>
          <p:cNvSpPr txBox="1"/>
          <p:nvPr/>
        </p:nvSpPr>
        <p:spPr>
          <a:xfrm>
            <a:off x="693499" y="233944"/>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前期准备</a:t>
            </a:r>
          </a:p>
        </p:txBody>
      </p:sp>
      <p:sp>
        <p:nvSpPr>
          <p:cNvPr id="3" name="Line 10"/>
          <p:cNvSpPr>
            <a:spLocks noChangeShapeType="1"/>
          </p:cNvSpPr>
          <p:nvPr/>
        </p:nvSpPr>
        <p:spPr bwMode="auto">
          <a:xfrm flipV="1">
            <a:off x="559118" y="3352003"/>
            <a:ext cx="8025289" cy="476"/>
          </a:xfrm>
          <a:prstGeom prst="line">
            <a:avLst/>
          </a:prstGeom>
          <a:noFill/>
          <a:ln w="25400" cap="flat" cmpd="sng">
            <a:solidFill>
              <a:srgbClr val="969696"/>
            </a:solidFill>
            <a:prstDash val="solid"/>
            <a:round/>
          </a:ln>
          <a:effectLst/>
        </p:spPr>
        <p:txBody>
          <a:bodyPr lIns="0" tIns="0" rIns="0" bIns="0" anchor="ctr"/>
          <a:lstStyle/>
          <a:p>
            <a:pPr defTabSz="171450" fontAlgn="base" hangingPunct="0">
              <a:spcBef>
                <a:spcPct val="0"/>
              </a:spcBef>
              <a:spcAft>
                <a:spcPct val="0"/>
              </a:spcAft>
            </a:pPr>
            <a:endParaRPr lang="en-US" sz="5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 name="Line 11"/>
          <p:cNvSpPr>
            <a:spLocks noChangeShapeType="1"/>
          </p:cNvSpPr>
          <p:nvPr/>
        </p:nvSpPr>
        <p:spPr bwMode="auto">
          <a:xfrm>
            <a:off x="550069" y="2113753"/>
            <a:ext cx="8033862" cy="0"/>
          </a:xfrm>
          <a:prstGeom prst="line">
            <a:avLst/>
          </a:prstGeom>
          <a:noFill/>
          <a:ln w="25400" cap="rnd" cmpd="sng">
            <a:solidFill>
              <a:srgbClr val="969696"/>
            </a:solidFill>
            <a:prstDash val="sysDot"/>
            <a:round/>
          </a:ln>
          <a:effectLst/>
        </p:spPr>
        <p:txBody>
          <a:bodyPr lIns="0" tIns="0" rIns="0" bIns="0" anchor="ctr"/>
          <a:lstStyle/>
          <a:p>
            <a:pPr defTabSz="171450" fontAlgn="base" hangingPunct="0">
              <a:spcBef>
                <a:spcPct val="0"/>
              </a:spcBef>
              <a:spcAft>
                <a:spcPct val="0"/>
              </a:spcAft>
            </a:pPr>
            <a:endParaRPr lang="en-US" sz="5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 name="Line 12"/>
          <p:cNvSpPr>
            <a:spLocks noChangeShapeType="1"/>
          </p:cNvSpPr>
          <p:nvPr/>
        </p:nvSpPr>
        <p:spPr bwMode="auto">
          <a:xfrm>
            <a:off x="550069" y="2752405"/>
            <a:ext cx="8034338" cy="0"/>
          </a:xfrm>
          <a:prstGeom prst="line">
            <a:avLst/>
          </a:prstGeom>
          <a:noFill/>
          <a:ln w="25400" cap="rnd" cmpd="sng">
            <a:solidFill>
              <a:srgbClr val="969696"/>
            </a:solidFill>
            <a:prstDash val="sysDot"/>
            <a:round/>
          </a:ln>
          <a:effectLst/>
        </p:spPr>
        <p:txBody>
          <a:bodyPr lIns="0" tIns="0" rIns="0" bIns="0" anchor="ctr"/>
          <a:lstStyle/>
          <a:p>
            <a:pPr defTabSz="171450" fontAlgn="base" hangingPunct="0">
              <a:spcBef>
                <a:spcPct val="0"/>
              </a:spcBef>
              <a:spcAft>
                <a:spcPct val="0"/>
              </a:spcAft>
            </a:pPr>
            <a:endParaRPr lang="en-US" sz="5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 name="Line 13"/>
          <p:cNvSpPr>
            <a:spLocks noChangeShapeType="1"/>
          </p:cNvSpPr>
          <p:nvPr/>
        </p:nvSpPr>
        <p:spPr bwMode="auto">
          <a:xfrm>
            <a:off x="550069" y="1418905"/>
            <a:ext cx="8034338" cy="0"/>
          </a:xfrm>
          <a:prstGeom prst="line">
            <a:avLst/>
          </a:prstGeom>
          <a:noFill/>
          <a:ln w="25400" cap="rnd" cmpd="sng">
            <a:solidFill>
              <a:srgbClr val="969696"/>
            </a:solidFill>
            <a:prstDash val="sysDot"/>
            <a:round/>
          </a:ln>
          <a:effectLst/>
        </p:spPr>
        <p:txBody>
          <a:bodyPr lIns="0" tIns="0" rIns="0" bIns="0" anchor="ctr"/>
          <a:lstStyle/>
          <a:p>
            <a:pPr defTabSz="171450" fontAlgn="base" hangingPunct="0">
              <a:spcBef>
                <a:spcPct val="0"/>
              </a:spcBef>
              <a:spcAft>
                <a:spcPct val="0"/>
              </a:spcAft>
            </a:pPr>
            <a:endParaRPr lang="en-US" sz="5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 name="AutoShape 15"/>
          <p:cNvSpPr/>
          <p:nvPr/>
        </p:nvSpPr>
        <p:spPr bwMode="auto">
          <a:xfrm rot="244865">
            <a:off x="1870710" y="3060538"/>
            <a:ext cx="151448" cy="162878"/>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chemeClr val="accent1"/>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 name="AutoShape 16"/>
          <p:cNvSpPr/>
          <p:nvPr/>
        </p:nvSpPr>
        <p:spPr bwMode="auto">
          <a:xfrm>
            <a:off x="1812608" y="2945286"/>
            <a:ext cx="89059" cy="407194"/>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600"/>
                </a:moveTo>
                <a:lnTo>
                  <a:pt x="18639" y="21600"/>
                </a:lnTo>
                <a:cubicBezTo>
                  <a:pt x="18639" y="21600"/>
                  <a:pt x="8131" y="16958"/>
                  <a:pt x="9883" y="11603"/>
                </a:cubicBezTo>
                <a:cubicBezTo>
                  <a:pt x="11634" y="6247"/>
                  <a:pt x="11634" y="0"/>
                  <a:pt x="11634" y="0"/>
                </a:cubicBezTo>
                <a:cubicBezTo>
                  <a:pt x="11634" y="0"/>
                  <a:pt x="-2960" y="13031"/>
                  <a:pt x="542" y="21600"/>
                </a:cubicBezTo>
                <a:close/>
              </a:path>
            </a:pathLst>
          </a:custGeom>
          <a:solidFill>
            <a:schemeClr val="accent1"/>
          </a:solidFill>
          <a:ln w="25400" cap="flat" cmpd="sng">
            <a:no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0" name="AutoShape 19"/>
          <p:cNvSpPr/>
          <p:nvPr/>
        </p:nvSpPr>
        <p:spPr bwMode="auto">
          <a:xfrm rot="244277">
            <a:off x="4520089" y="2245675"/>
            <a:ext cx="314801" cy="337661"/>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chemeClr val="accent3"/>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 name="AutoShape 20"/>
          <p:cNvSpPr/>
          <p:nvPr/>
        </p:nvSpPr>
        <p:spPr bwMode="auto">
          <a:xfrm>
            <a:off x="4392930" y="2218052"/>
            <a:ext cx="183833" cy="1134428"/>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chemeClr val="accent3"/>
          </a:solidFill>
          <a:ln w="25400" cap="flat" cmpd="sng">
            <a:no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2" name="AutoShape 21"/>
          <p:cNvSpPr/>
          <p:nvPr/>
        </p:nvSpPr>
        <p:spPr bwMode="auto">
          <a:xfrm rot="1208163" flipH="1">
            <a:off x="4332923" y="1991833"/>
            <a:ext cx="221456" cy="23669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3"/>
                  <a:pt x="687" y="16497"/>
                </a:cubicBezTo>
                <a:close/>
              </a:path>
            </a:pathLst>
          </a:custGeom>
          <a:solidFill>
            <a:schemeClr val="accent3"/>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3" name="AutoShape 22"/>
          <p:cNvSpPr/>
          <p:nvPr/>
        </p:nvSpPr>
        <p:spPr bwMode="auto">
          <a:xfrm rot="244277">
            <a:off x="4523423" y="2559047"/>
            <a:ext cx="524351" cy="562928"/>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chemeClr val="accent3"/>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4" name="AutoShape 23"/>
          <p:cNvSpPr/>
          <p:nvPr/>
        </p:nvSpPr>
        <p:spPr bwMode="auto">
          <a:xfrm rot="21363056" flipH="1">
            <a:off x="4103847" y="2396170"/>
            <a:ext cx="314801" cy="337661"/>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3"/>
                  <a:pt x="687" y="16497"/>
                </a:cubicBezTo>
                <a:close/>
              </a:path>
            </a:pathLst>
          </a:custGeom>
          <a:solidFill>
            <a:schemeClr val="accent3"/>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5" name="AutoShape 25"/>
          <p:cNvSpPr/>
          <p:nvPr/>
        </p:nvSpPr>
        <p:spPr bwMode="auto">
          <a:xfrm rot="244451">
            <a:off x="7122796" y="1728467"/>
            <a:ext cx="414814" cy="44624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chemeClr val="accent3">
              <a:lumMod val="75000"/>
            </a:schemeClr>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 name="AutoShape 26"/>
          <p:cNvSpPr/>
          <p:nvPr/>
        </p:nvSpPr>
        <p:spPr bwMode="auto">
          <a:xfrm>
            <a:off x="6955632" y="1427001"/>
            <a:ext cx="240983" cy="1926431"/>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chemeClr val="accent3">
              <a:lumMod val="75000"/>
            </a:schemeClr>
          </a:solidFill>
          <a:ln w="25400" cap="flat" cmpd="sng">
            <a:no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7" name="AutoShape 27"/>
          <p:cNvSpPr/>
          <p:nvPr/>
        </p:nvSpPr>
        <p:spPr bwMode="auto">
          <a:xfrm rot="21386038" flipH="1">
            <a:off x="6767037" y="1428906"/>
            <a:ext cx="291941" cy="31289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chemeClr val="accent3">
              <a:lumMod val="75000"/>
            </a:schemeClr>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8" name="AutoShape 28"/>
          <p:cNvSpPr/>
          <p:nvPr/>
        </p:nvSpPr>
        <p:spPr bwMode="auto">
          <a:xfrm rot="1544698">
            <a:off x="7237572" y="2210432"/>
            <a:ext cx="574834" cy="61769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chemeClr val="accent3">
              <a:lumMod val="75000"/>
            </a:schemeClr>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 name="AutoShape 29"/>
          <p:cNvSpPr/>
          <p:nvPr/>
        </p:nvSpPr>
        <p:spPr bwMode="auto">
          <a:xfrm rot="21362879" flipH="1">
            <a:off x="6657499" y="2040411"/>
            <a:ext cx="326231" cy="353378"/>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chemeClr val="accent3">
              <a:lumMod val="75000"/>
            </a:schemeClr>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1" name="AutoShape 30"/>
          <p:cNvSpPr/>
          <p:nvPr/>
        </p:nvSpPr>
        <p:spPr bwMode="auto">
          <a:xfrm rot="19968163" flipH="1">
            <a:off x="6412231" y="2462845"/>
            <a:ext cx="450533" cy="481489"/>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chemeClr val="accent3">
              <a:lumMod val="75000"/>
            </a:schemeClr>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2" name="AutoShape 31"/>
          <p:cNvSpPr/>
          <p:nvPr/>
        </p:nvSpPr>
        <p:spPr bwMode="auto">
          <a:xfrm rot="20335334" flipH="1">
            <a:off x="6885147" y="2977671"/>
            <a:ext cx="61913" cy="372904"/>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chemeClr val="accent3">
              <a:lumMod val="75000"/>
            </a:schemeClr>
          </a:solidFill>
          <a:ln w="25400" cap="flat" cmpd="sng">
            <a:no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3" name="AutoShape 32"/>
          <p:cNvSpPr/>
          <p:nvPr/>
        </p:nvSpPr>
        <p:spPr bwMode="auto">
          <a:xfrm rot="20335334" flipH="1">
            <a:off x="6946107" y="1902298"/>
            <a:ext cx="61913" cy="372904"/>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chemeClr val="accent3">
              <a:lumMod val="75000"/>
            </a:schemeClr>
          </a:solidFill>
          <a:ln w="25400" cap="flat" cmpd="sng">
            <a:no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4" name="AutoShape 33"/>
          <p:cNvSpPr/>
          <p:nvPr/>
        </p:nvSpPr>
        <p:spPr bwMode="auto">
          <a:xfrm rot="21386038" flipH="1">
            <a:off x="6545104" y="1605595"/>
            <a:ext cx="291941" cy="31289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chemeClr val="accent3">
              <a:lumMod val="75000"/>
            </a:schemeClr>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5" name="AutoShape 34"/>
          <p:cNvSpPr/>
          <p:nvPr/>
        </p:nvSpPr>
        <p:spPr bwMode="auto">
          <a:xfrm rot="20192654" flipH="1">
            <a:off x="6420803" y="2238531"/>
            <a:ext cx="291941" cy="31289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chemeClr val="accent3">
              <a:lumMod val="75000"/>
            </a:schemeClr>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6" name="AutoShape 35"/>
          <p:cNvSpPr/>
          <p:nvPr/>
        </p:nvSpPr>
        <p:spPr bwMode="auto">
          <a:xfrm rot="437481">
            <a:off x="7504272" y="1986118"/>
            <a:ext cx="291941" cy="31289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chemeClr val="accent3">
              <a:lumMod val="75000"/>
            </a:schemeClr>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AutoShape 36"/>
          <p:cNvSpPr/>
          <p:nvPr/>
        </p:nvSpPr>
        <p:spPr bwMode="auto">
          <a:xfrm rot="21386038">
            <a:off x="7181851" y="1411285"/>
            <a:ext cx="291941" cy="31289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chemeClr val="accent3">
              <a:lumMod val="75000"/>
            </a:schemeClr>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8" name="AutoShape 37"/>
          <p:cNvSpPr/>
          <p:nvPr/>
        </p:nvSpPr>
        <p:spPr bwMode="auto">
          <a:xfrm rot="19594858">
            <a:off x="6968491" y="1050287"/>
            <a:ext cx="291941" cy="31289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chemeClr val="accent3">
              <a:lumMod val="75000"/>
            </a:schemeClr>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9" name="AutoShape 38"/>
          <p:cNvSpPr/>
          <p:nvPr/>
        </p:nvSpPr>
        <p:spPr bwMode="auto">
          <a:xfrm rot="708393" flipH="1">
            <a:off x="6358891" y="1834671"/>
            <a:ext cx="291941" cy="31289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chemeClr val="accent3">
              <a:lumMod val="75000"/>
            </a:schemeClr>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0" name="TextBox 13"/>
          <p:cNvSpPr txBox="1"/>
          <p:nvPr/>
        </p:nvSpPr>
        <p:spPr>
          <a:xfrm>
            <a:off x="639128" y="1166968"/>
            <a:ext cx="641033" cy="184785"/>
          </a:xfrm>
          <a:prstGeom prst="rect">
            <a:avLst/>
          </a:prstGeom>
          <a:noFill/>
        </p:spPr>
        <p:txBody>
          <a:bodyPr wrap="square" lIns="0" tIns="0" rIns="0" bIns="0" rtlCol="0" anchor="t" anchorCtr="0">
            <a:spAutoFit/>
          </a:bodyPr>
          <a:lstStyle/>
          <a:p>
            <a:pPr defTabSz="912495">
              <a:spcBef>
                <a:spcPct val="20000"/>
              </a:spcBef>
              <a:defRPr/>
            </a:pPr>
            <a:r>
              <a:rPr lang="zh-CN" altLang="en-US" sz="1200" b="1" dirty="0">
                <a:solidFill>
                  <a:schemeClr val="accent6"/>
                </a:solidFill>
                <a:latin typeface="Arial" panose="020B0604020202020204" pitchFamily="34" charset="0"/>
                <a:ea typeface="微软雅黑" panose="020B0503020204020204" charset="-122"/>
                <a:sym typeface="Arial" panose="020B0604020202020204" pitchFamily="34" charset="0"/>
              </a:rPr>
              <a:t>关键词</a:t>
            </a:r>
            <a:endParaRPr lang="en-US" sz="1200" b="1" dirty="0">
              <a:solidFill>
                <a:schemeClr val="accent6"/>
              </a:solidFill>
              <a:latin typeface="Arial" panose="020B0604020202020204" pitchFamily="34" charset="0"/>
              <a:ea typeface="微软雅黑" panose="020B0503020204020204" charset="-122"/>
              <a:sym typeface="Arial" panose="020B0604020202020204" pitchFamily="34" charset="0"/>
            </a:endParaRPr>
          </a:p>
        </p:txBody>
      </p:sp>
      <p:sp>
        <p:nvSpPr>
          <p:cNvPr id="31" name="TextBox 13"/>
          <p:cNvSpPr txBox="1"/>
          <p:nvPr/>
        </p:nvSpPr>
        <p:spPr>
          <a:xfrm>
            <a:off x="639128" y="1861817"/>
            <a:ext cx="641033" cy="184785"/>
          </a:xfrm>
          <a:prstGeom prst="rect">
            <a:avLst/>
          </a:prstGeom>
          <a:noFill/>
        </p:spPr>
        <p:txBody>
          <a:bodyPr wrap="square" lIns="0" tIns="0" rIns="0" bIns="0" rtlCol="0" anchor="t" anchorCtr="0">
            <a:spAutoFit/>
          </a:bodyPr>
          <a:lstStyle/>
          <a:p>
            <a:pPr defTabSz="912495">
              <a:spcBef>
                <a:spcPct val="20000"/>
              </a:spcBef>
              <a:defRPr/>
            </a:pPr>
            <a:r>
              <a:rPr lang="zh-CN" altLang="en-US" sz="1200" b="1" dirty="0">
                <a:solidFill>
                  <a:schemeClr val="accent6"/>
                </a:solidFill>
                <a:latin typeface="Arial" panose="020B0604020202020204" pitchFamily="34" charset="0"/>
                <a:ea typeface="微软雅黑" panose="020B0503020204020204" charset="-122"/>
                <a:sym typeface="Arial" panose="020B0604020202020204" pitchFamily="34" charset="0"/>
              </a:rPr>
              <a:t>关键词</a:t>
            </a:r>
            <a:endParaRPr lang="en-US" sz="1200" b="1" dirty="0">
              <a:solidFill>
                <a:schemeClr val="accent6"/>
              </a:solidFill>
              <a:latin typeface="Arial" panose="020B0604020202020204" pitchFamily="34" charset="0"/>
              <a:ea typeface="微软雅黑" panose="020B0503020204020204" charset="-122"/>
              <a:sym typeface="Arial" panose="020B0604020202020204" pitchFamily="34" charset="0"/>
            </a:endParaRPr>
          </a:p>
        </p:txBody>
      </p:sp>
      <p:sp>
        <p:nvSpPr>
          <p:cNvPr id="32" name="TextBox 13"/>
          <p:cNvSpPr txBox="1"/>
          <p:nvPr/>
        </p:nvSpPr>
        <p:spPr>
          <a:xfrm>
            <a:off x="651034" y="2525233"/>
            <a:ext cx="641033" cy="184785"/>
          </a:xfrm>
          <a:prstGeom prst="rect">
            <a:avLst/>
          </a:prstGeom>
          <a:noFill/>
        </p:spPr>
        <p:txBody>
          <a:bodyPr wrap="square" lIns="0" tIns="0" rIns="0" bIns="0" rtlCol="0" anchor="t" anchorCtr="0">
            <a:spAutoFit/>
          </a:bodyPr>
          <a:lstStyle/>
          <a:p>
            <a:pPr defTabSz="912495">
              <a:spcBef>
                <a:spcPct val="20000"/>
              </a:spcBef>
              <a:defRPr/>
            </a:pPr>
            <a:r>
              <a:rPr lang="zh-CN" altLang="en-US" sz="1200" b="1" dirty="0">
                <a:solidFill>
                  <a:schemeClr val="accent6"/>
                </a:solidFill>
                <a:latin typeface="Arial" panose="020B0604020202020204" pitchFamily="34" charset="0"/>
                <a:ea typeface="微软雅黑" panose="020B0503020204020204" charset="-122"/>
                <a:sym typeface="Arial" panose="020B0604020202020204" pitchFamily="34" charset="0"/>
              </a:rPr>
              <a:t>关键词</a:t>
            </a:r>
            <a:endParaRPr lang="en-US" sz="1200" b="1" dirty="0">
              <a:solidFill>
                <a:schemeClr val="accent6"/>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checkerboard(across)">
                                      <p:cBhvr>
                                        <p:cTn id="11" dur="500"/>
                                        <p:tgtEl>
                                          <p:spTgt spid="36"/>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checkerboard(across)">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3975735" y="1486138"/>
            <a:ext cx="4495403" cy="2754630"/>
          </a:xfrm>
          <a:prstGeom prst="rect">
            <a:avLst/>
          </a:prstGeom>
        </p:spPr>
      </p:pic>
      <p:grpSp>
        <p:nvGrpSpPr>
          <p:cNvPr id="14" name="组合 13"/>
          <p:cNvGrpSpPr/>
          <p:nvPr/>
        </p:nvGrpSpPr>
        <p:grpSpPr>
          <a:xfrm>
            <a:off x="376714" y="896283"/>
            <a:ext cx="3746659" cy="3795713"/>
            <a:chOff x="1620" y="1733"/>
            <a:chExt cx="7867" cy="7970"/>
          </a:xfrm>
        </p:grpSpPr>
        <p:sp>
          <p:nvSpPr>
            <p:cNvPr id="3" name="TextBox 8"/>
            <p:cNvSpPr txBox="1"/>
            <p:nvPr/>
          </p:nvSpPr>
          <p:spPr>
            <a:xfrm>
              <a:off x="4418" y="2586"/>
              <a:ext cx="2271" cy="1228"/>
            </a:xfrm>
            <a:prstGeom prst="rect">
              <a:avLst/>
            </a:prstGeom>
            <a:noFill/>
          </p:spPr>
          <p:txBody>
            <a:bodyPr wrap="square" rtlCol="0">
              <a:spAutoFit/>
            </a:bodyPr>
            <a:lstStyle/>
            <a:p>
              <a:pPr algn="ctr"/>
              <a:r>
                <a:rPr lang="zh-CN" altLang="en-US" sz="3200" spc="296" dirty="0">
                  <a:solidFill>
                    <a:schemeClr val="bg2">
                      <a:lumMod val="25000"/>
                    </a:schemeClr>
                  </a:solidFill>
                  <a:latin typeface="方正苏新诗柳楷简体" panose="02000000000000000000" pitchFamily="2" charset="-122"/>
                  <a:ea typeface="方正苏新诗柳楷简体" panose="02000000000000000000" pitchFamily="2" charset="-122"/>
                  <a:cs typeface="Nexa Bold" charset="0"/>
                </a:rPr>
                <a:t>标题</a:t>
              </a:r>
              <a:endParaRPr lang="en-US" sz="3200" spc="296" dirty="0">
                <a:solidFill>
                  <a:schemeClr val="bg2">
                    <a:lumMod val="25000"/>
                  </a:schemeClr>
                </a:solidFill>
                <a:latin typeface="方正苏新诗柳楷简体" panose="02000000000000000000" pitchFamily="2" charset="-122"/>
                <a:ea typeface="方正苏新诗柳楷简体" panose="02000000000000000000" pitchFamily="2" charset="-122"/>
                <a:cs typeface="Nexa Bold" charset="0"/>
              </a:endParaRPr>
            </a:p>
          </p:txBody>
        </p:sp>
        <p:sp>
          <p:nvSpPr>
            <p:cNvPr id="6" name="Rectangle 9"/>
            <p:cNvSpPr/>
            <p:nvPr/>
          </p:nvSpPr>
          <p:spPr>
            <a:xfrm>
              <a:off x="3887" y="1733"/>
              <a:ext cx="3247" cy="3197"/>
            </a:xfrm>
            <a:prstGeom prst="ellipse">
              <a:avLst/>
            </a:prstGeom>
            <a:noFill/>
            <a:ln w="889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Box 10"/>
            <p:cNvSpPr txBox="1"/>
            <p:nvPr/>
          </p:nvSpPr>
          <p:spPr>
            <a:xfrm>
              <a:off x="4282" y="5319"/>
              <a:ext cx="2519" cy="1357"/>
            </a:xfrm>
            <a:prstGeom prst="rect">
              <a:avLst/>
            </a:prstGeom>
            <a:noFill/>
          </p:spPr>
          <p:txBody>
            <a:bodyPr wrap="none" rtlCol="0">
              <a:spAutoFit/>
            </a:bodyPr>
            <a:lstStyle/>
            <a:p>
              <a:pPr algn="ctr"/>
              <a:r>
                <a:rPr lang="en-US" sz="1800" spc="296" dirty="0">
                  <a:solidFill>
                    <a:schemeClr val="tx1">
                      <a:lumMod val="75000"/>
                      <a:lumOff val="25000"/>
                    </a:schemeClr>
                  </a:solidFill>
                  <a:latin typeface="微软雅黑" panose="020B0503020204020204" charset="-122"/>
                  <a:ea typeface="微软雅黑" panose="020B0503020204020204" charset="-122"/>
                  <a:cs typeface="Nexa Bold" charset="0"/>
                </a:rPr>
                <a:t>AINIDE</a:t>
              </a:r>
            </a:p>
            <a:p>
              <a:pPr algn="ctr"/>
              <a:r>
                <a:rPr lang="en-US" sz="1800" spc="296" dirty="0">
                  <a:solidFill>
                    <a:schemeClr val="tx1">
                      <a:lumMod val="75000"/>
                      <a:lumOff val="25000"/>
                    </a:schemeClr>
                  </a:solidFill>
                  <a:latin typeface="微软雅黑" panose="020B0503020204020204" charset="-122"/>
                  <a:ea typeface="微软雅黑" panose="020B0503020204020204" charset="-122"/>
                  <a:cs typeface="Nexa Bold" charset="0"/>
                </a:rPr>
                <a:t>SHISU</a:t>
              </a:r>
            </a:p>
          </p:txBody>
        </p:sp>
        <p:cxnSp>
          <p:nvCxnSpPr>
            <p:cNvPr id="8" name="Straight Connector 11"/>
            <p:cNvCxnSpPr/>
            <p:nvPr/>
          </p:nvCxnSpPr>
          <p:spPr>
            <a:xfrm>
              <a:off x="4839" y="6721"/>
              <a:ext cx="13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929" y="7082"/>
              <a:ext cx="7248" cy="1002"/>
            </a:xfrm>
            <a:prstGeom prst="rect">
              <a:avLst/>
            </a:prstGeom>
            <a:noFill/>
          </p:spPr>
          <p:txBody>
            <a:bodyPr wrap="square" rtlCol="0">
              <a:spAutoFit/>
            </a:bodyPr>
            <a:lstStyle/>
            <a:p>
              <a:pPr algn="ctr">
                <a:spcBef>
                  <a:spcPts val="595"/>
                </a:spcBef>
              </a:pPr>
              <a:r>
                <a:rPr lang="zh-CN" altLang="en-US" sz="1000" dirty="0">
                  <a:solidFill>
                    <a:schemeClr val="bg2">
                      <a:lumMod val="50000"/>
                    </a:schemeClr>
                  </a:solidFill>
                  <a:latin typeface="微软雅黑" panose="020B0503020204020204" charset="-122"/>
                  <a:ea typeface="微软雅黑" panose="020B0503020204020204" charset="-122"/>
                  <a:cs typeface="Hiragino Sans GB W3" charset="-122"/>
                </a:rPr>
                <a:t>输入替换内容输入替换内容</a:t>
              </a:r>
              <a:endParaRPr lang="en-US" altLang="zh-CN" sz="1000" dirty="0">
                <a:solidFill>
                  <a:schemeClr val="bg2">
                    <a:lumMod val="50000"/>
                  </a:schemeClr>
                </a:solidFill>
                <a:latin typeface="微软雅黑" panose="020B0503020204020204" charset="-122"/>
                <a:ea typeface="微软雅黑" panose="020B0503020204020204" charset="-122"/>
                <a:cs typeface="Hiragino Sans GB W3" charset="-122"/>
              </a:endParaRPr>
            </a:p>
            <a:p>
              <a:pPr algn="ctr">
                <a:spcBef>
                  <a:spcPts val="595"/>
                </a:spcBef>
              </a:pPr>
              <a:endParaRPr lang="en-US" altLang="zh-CN" sz="1000" dirty="0">
                <a:solidFill>
                  <a:schemeClr val="bg2">
                    <a:lumMod val="50000"/>
                  </a:schemeClr>
                </a:solidFill>
                <a:latin typeface="微软雅黑" panose="020B0503020204020204" charset="-122"/>
                <a:ea typeface="微软雅黑" panose="020B0503020204020204" charset="-122"/>
                <a:cs typeface="Hiragino Sans GB W3" charset="-122"/>
              </a:endParaRPr>
            </a:p>
          </p:txBody>
        </p:sp>
        <p:sp>
          <p:nvSpPr>
            <p:cNvPr id="10" name="文本框 9"/>
            <p:cNvSpPr txBox="1"/>
            <p:nvPr/>
          </p:nvSpPr>
          <p:spPr>
            <a:xfrm>
              <a:off x="1620" y="7811"/>
              <a:ext cx="7867" cy="1002"/>
            </a:xfrm>
            <a:prstGeom prst="rect">
              <a:avLst/>
            </a:prstGeom>
            <a:noFill/>
          </p:spPr>
          <p:txBody>
            <a:bodyPr wrap="square" rtlCol="0">
              <a:spAutoFit/>
            </a:bodyPr>
            <a:lstStyle/>
            <a:p>
              <a:pPr algn="ctr">
                <a:spcBef>
                  <a:spcPts val="595"/>
                </a:spcBef>
              </a:pPr>
              <a:r>
                <a:rPr lang="zh-CN" altLang="en-US" sz="1000" dirty="0">
                  <a:solidFill>
                    <a:schemeClr val="bg2">
                      <a:lumMod val="50000"/>
                    </a:schemeClr>
                  </a:solidFill>
                  <a:latin typeface="微软雅黑" panose="020B0503020204020204" charset="-122"/>
                  <a:ea typeface="微软雅黑" panose="020B0503020204020204" charset="-122"/>
                  <a:cs typeface="Hiragino Sans GB W3" charset="-122"/>
                </a:rPr>
                <a:t>输入替换内容输入替换内容输入替换内</a:t>
              </a:r>
              <a:endParaRPr lang="en-US" altLang="zh-CN" sz="1000" dirty="0">
                <a:solidFill>
                  <a:schemeClr val="bg2">
                    <a:lumMod val="50000"/>
                  </a:schemeClr>
                </a:solidFill>
                <a:latin typeface="微软雅黑" panose="020B0503020204020204" charset="-122"/>
                <a:ea typeface="微软雅黑" panose="020B0503020204020204" charset="-122"/>
                <a:cs typeface="Hiragino Sans GB W3" charset="-122"/>
              </a:endParaRPr>
            </a:p>
            <a:p>
              <a:pPr algn="ctr">
                <a:spcBef>
                  <a:spcPts val="595"/>
                </a:spcBef>
              </a:pPr>
              <a:endParaRPr lang="en-US" altLang="zh-CN" sz="1000" dirty="0">
                <a:solidFill>
                  <a:schemeClr val="bg2">
                    <a:lumMod val="50000"/>
                  </a:schemeClr>
                </a:solidFill>
                <a:latin typeface="微软雅黑" panose="020B0503020204020204" charset="-122"/>
                <a:ea typeface="微软雅黑" panose="020B0503020204020204" charset="-122"/>
                <a:cs typeface="Hiragino Sans GB W3" charset="-122"/>
              </a:endParaRPr>
            </a:p>
          </p:txBody>
        </p:sp>
        <p:sp>
          <p:nvSpPr>
            <p:cNvPr id="11" name="文本框 10"/>
            <p:cNvSpPr txBox="1"/>
            <p:nvPr/>
          </p:nvSpPr>
          <p:spPr>
            <a:xfrm>
              <a:off x="1886" y="8509"/>
              <a:ext cx="7248" cy="517"/>
            </a:xfrm>
            <a:prstGeom prst="rect">
              <a:avLst/>
            </a:prstGeom>
            <a:noFill/>
          </p:spPr>
          <p:txBody>
            <a:bodyPr wrap="square" rtlCol="0">
              <a:spAutoFit/>
            </a:bodyPr>
            <a:lstStyle/>
            <a:p>
              <a:pPr algn="ctr">
                <a:spcBef>
                  <a:spcPts val="595"/>
                </a:spcBef>
              </a:pPr>
              <a:r>
                <a:rPr lang="zh-CN" altLang="en-US" sz="1000" dirty="0">
                  <a:solidFill>
                    <a:schemeClr val="bg2">
                      <a:lumMod val="50000"/>
                    </a:schemeClr>
                  </a:solidFill>
                  <a:latin typeface="微软雅黑" panose="020B0503020204020204" charset="-122"/>
                  <a:ea typeface="微软雅黑" panose="020B0503020204020204" charset="-122"/>
                  <a:cs typeface="Hiragino Sans GB W3" charset="-122"/>
                </a:rPr>
                <a:t>输入替换内容</a:t>
              </a:r>
              <a:endParaRPr lang="en-US" altLang="zh-CN" sz="1000" dirty="0">
                <a:solidFill>
                  <a:schemeClr val="bg2">
                    <a:lumMod val="50000"/>
                  </a:schemeClr>
                </a:solidFill>
                <a:latin typeface="微软雅黑" panose="020B0503020204020204" charset="-122"/>
                <a:ea typeface="微软雅黑" panose="020B0503020204020204" charset="-122"/>
                <a:cs typeface="Hiragino Sans GB W3" charset="-122"/>
              </a:endParaRPr>
            </a:p>
          </p:txBody>
        </p:sp>
        <p:sp>
          <p:nvSpPr>
            <p:cNvPr id="12" name="矩形 11"/>
            <p:cNvSpPr/>
            <p:nvPr/>
          </p:nvSpPr>
          <p:spPr>
            <a:xfrm>
              <a:off x="4141" y="9121"/>
              <a:ext cx="2487" cy="582"/>
            </a:xfrm>
            <a:prstGeom prst="rect">
              <a:avLst/>
            </a:prstGeom>
          </p:spPr>
          <p:txBody>
            <a:bodyPr wrap="none">
              <a:spAutoFit/>
            </a:bodyPr>
            <a:lstStyle/>
            <a:p>
              <a:pPr algn="ctr"/>
              <a:r>
                <a:rPr lang="en-US" altLang="zh-CN" sz="1200" i="1" dirty="0">
                  <a:solidFill>
                    <a:srgbClr val="85933E"/>
                  </a:solidFill>
                  <a:latin typeface="微软雅黑" panose="020B0503020204020204" charset="-122"/>
                  <a:ea typeface="微软雅黑" panose="020B0503020204020204" charset="-122"/>
                  <a:cs typeface="Roboto Thin" charset="0"/>
                </a:rPr>
                <a:t>- </a:t>
              </a:r>
              <a:r>
                <a:rPr lang="en-US" altLang="zh-CN" sz="1200" b="1" dirty="0">
                  <a:solidFill>
                    <a:srgbClr val="85933E"/>
                  </a:solidFill>
                  <a:latin typeface="微软雅黑" panose="020B0503020204020204" charset="-122"/>
                  <a:ea typeface="微软雅黑" panose="020B0503020204020204" charset="-122"/>
                  <a:cs typeface="Roboto" charset="0"/>
                </a:rPr>
                <a:t>The Quotes</a:t>
              </a:r>
            </a:p>
          </p:txBody>
        </p:sp>
      </p:grpSp>
      <p:pic>
        <p:nvPicPr>
          <p:cNvPr id="15" name="Picture 4" descr="E:\PPT改稿\中国节\4.png"/>
          <p:cNvPicPr>
            <a:picLocks noChangeAspect="1" noChangeArrowheads="1"/>
          </p:cNvPicPr>
          <p:nvPr/>
        </p:nvPicPr>
        <p:blipFill>
          <a:blip r:embed="rId3" cstate="screen"/>
          <a:srcRect/>
          <a:stretch>
            <a:fillRect/>
          </a:stretch>
        </p:blipFill>
        <p:spPr bwMode="auto">
          <a:xfrm>
            <a:off x="184037" y="151410"/>
            <a:ext cx="508079" cy="444899"/>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9"/>
          <p:cNvSpPr txBox="1"/>
          <p:nvPr/>
        </p:nvSpPr>
        <p:spPr>
          <a:xfrm>
            <a:off x="692116" y="188881"/>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前期准备</a:t>
            </a:r>
          </a:p>
        </p:txBody>
      </p:sp>
    </p:spTree>
  </p:cSld>
  <p:clrMapOvr>
    <a:masterClrMapping/>
  </p:clrMapOvr>
  <p:transition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1000"/>
                                        <p:tgtEl>
                                          <p:spTgt spid="14"/>
                                        </p:tgtEl>
                                      </p:cBhvr>
                                    </p:animEffect>
                                  </p:childTnLst>
                                </p:cTn>
                              </p:par>
                            </p:childTnLst>
                          </p:cTn>
                        </p:par>
                        <p:par>
                          <p:cTn id="8" fill="hold">
                            <p:stCondLst>
                              <p:cond delay="1000"/>
                            </p:stCondLst>
                            <p:childTnLst>
                              <p:par>
                                <p:cTn id="9" presetID="50" presetClass="entr" presetSubtype="0"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PPT改稿\中国节\13664695098152.jpg"/>
          <p:cNvPicPr>
            <a:picLocks noChangeAspect="1" noChangeArrowheads="1"/>
          </p:cNvPicPr>
          <p:nvPr/>
        </p:nvPicPr>
        <p:blipFill>
          <a:blip r:embed="rId2"/>
          <a:srcRect/>
          <a:stretch>
            <a:fillRect/>
          </a:stretch>
        </p:blipFill>
        <p:spPr bwMode="auto">
          <a:xfrm>
            <a:off x="0" y="1191633"/>
            <a:ext cx="9408224" cy="53401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PPT改稿\中国节\d25258474f74825e4b870b349be65fc54b0e2c023ea11-vrIbKQ_fw658.png"/>
          <p:cNvPicPr>
            <a:picLocks noChangeAspect="1" noChangeArrowheads="1"/>
          </p:cNvPicPr>
          <p:nvPr/>
        </p:nvPicPr>
        <p:blipFill>
          <a:blip r:embed="rId3" cstate="screen">
            <a:duotone>
              <a:prstClr val="black"/>
              <a:schemeClr val="accent3">
                <a:tint val="45000"/>
                <a:satMod val="400000"/>
              </a:schemeClr>
            </a:duotone>
          </a:blip>
          <a:srcRect/>
          <a:stretch>
            <a:fillRect/>
          </a:stretch>
        </p:blipFill>
        <p:spPr bwMode="auto">
          <a:xfrm rot="417326">
            <a:off x="3005138" y="368259"/>
            <a:ext cx="3133725" cy="2957513"/>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9"/>
          <p:cNvSpPr txBox="1"/>
          <p:nvPr/>
        </p:nvSpPr>
        <p:spPr>
          <a:xfrm>
            <a:off x="3556570" y="3330809"/>
            <a:ext cx="2046684" cy="530915"/>
          </a:xfrm>
          <a:prstGeom prst="rect">
            <a:avLst/>
          </a:prstGeom>
          <a:noFill/>
        </p:spPr>
        <p:txBody>
          <a:bodyPr lIns="68580" tIns="34290" rIns="68580" bIns="34290">
            <a:spAutoFit/>
          </a:bodyPr>
          <a:lstStyle/>
          <a:p>
            <a:pPr lvl="0" algn="ctr">
              <a:defRPr/>
            </a:pPr>
            <a:r>
              <a:rPr lang="zh-CN" altLang="en-US" sz="3000" b="1" kern="0" dirty="0">
                <a:solidFill>
                  <a:schemeClr val="accent6"/>
                </a:solidFill>
                <a:latin typeface="微软雅黑" panose="020B0503020204020204" charset="-122"/>
                <a:ea typeface="微软雅黑" panose="020B0503020204020204" charset="-122"/>
                <a:cs typeface="+mn-ea"/>
                <a:sym typeface="+mn-lt"/>
              </a:rPr>
              <a:t>活动预算</a:t>
            </a:r>
          </a:p>
        </p:txBody>
      </p:sp>
      <p:sp>
        <p:nvSpPr>
          <p:cNvPr id="15" name="TextBox 46"/>
          <p:cNvSpPr txBox="1"/>
          <p:nvPr/>
        </p:nvSpPr>
        <p:spPr>
          <a:xfrm>
            <a:off x="2381698" y="4065810"/>
            <a:ext cx="4380614" cy="218599"/>
          </a:xfrm>
          <a:prstGeom prst="rect">
            <a:avLst/>
          </a:prstGeom>
        </p:spPr>
        <p:txBody>
          <a:bodyPr vert="horz" wrap="square" lIns="0" tIns="0" rIns="0" bIns="0" anchor="t" anchorCtr="1">
            <a:noAutofit/>
          </a:bodyPr>
          <a:lstStyle/>
          <a:p>
            <a:pPr lvl="0" algn="ctr">
              <a:lnSpc>
                <a:spcPct val="150000"/>
              </a:lnSpc>
            </a:pPr>
            <a: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t>此部分内容作为文字排版占位显示此部分内容作为文字排版占位显示</a:t>
            </a:r>
            <a:b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br>
            <a: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t>（建议使用主题字体）</a:t>
            </a:r>
          </a:p>
        </p:txBody>
      </p:sp>
      <p:sp>
        <p:nvSpPr>
          <p:cNvPr id="2" name="TextBox 1"/>
          <p:cNvSpPr txBox="1"/>
          <p:nvPr/>
        </p:nvSpPr>
        <p:spPr>
          <a:xfrm>
            <a:off x="3979523" y="1318657"/>
            <a:ext cx="1148391" cy="1084912"/>
          </a:xfrm>
          <a:prstGeom prst="rect">
            <a:avLst/>
          </a:prstGeom>
          <a:noFill/>
        </p:spPr>
        <p:txBody>
          <a:bodyPr wrap="none" lIns="68580" tIns="34290" rIns="68580" bIns="34290" rtlCol="0">
            <a:spAutoFit/>
          </a:bodyPr>
          <a:lstStyle/>
          <a:p>
            <a:r>
              <a:rPr lang="en-US" altLang="zh-CN" sz="6600" b="1" dirty="0">
                <a:solidFill>
                  <a:schemeClr val="accent3">
                    <a:lumMod val="75000"/>
                  </a:schemeClr>
                </a:solidFill>
                <a:latin typeface="Microsoft JhengHei UI" panose="020B0604030504040204" pitchFamily="34" charset="-120"/>
                <a:ea typeface="Microsoft JhengHei UI" panose="020B0604030504040204" pitchFamily="34" charset="-120"/>
              </a:rPr>
              <a:t>04</a:t>
            </a:r>
            <a:endParaRPr lang="zh-CN" altLang="en-US" sz="6600" b="1" dirty="0">
              <a:solidFill>
                <a:schemeClr val="accent3">
                  <a:lumMod val="75000"/>
                </a:schemeClr>
              </a:solidFill>
              <a:latin typeface="Microsoft JhengHei UI" panose="020B0604030504040204" pitchFamily="34" charset="-120"/>
              <a:ea typeface="Microsoft JhengHei UI"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500" fill="hold"/>
                                        <p:tgtEl>
                                          <p:spTgt spid="3076"/>
                                        </p:tgtEl>
                                        <p:attrNameLst>
                                          <p:attrName>ppt_w</p:attrName>
                                        </p:attrNameLst>
                                      </p:cBhvr>
                                      <p:tavLst>
                                        <p:tav tm="0">
                                          <p:val>
                                            <p:fltVal val="0"/>
                                          </p:val>
                                        </p:tav>
                                        <p:tav tm="100000">
                                          <p:val>
                                            <p:strVal val="#ppt_w"/>
                                          </p:val>
                                        </p:tav>
                                      </p:tavLst>
                                    </p:anim>
                                    <p:anim calcmode="lin" valueType="num">
                                      <p:cBhvr>
                                        <p:cTn id="13" dur="500" fill="hold"/>
                                        <p:tgtEl>
                                          <p:spTgt spid="3076"/>
                                        </p:tgtEl>
                                        <p:attrNameLst>
                                          <p:attrName>ppt_h</p:attrName>
                                        </p:attrNameLst>
                                      </p:cBhvr>
                                      <p:tavLst>
                                        <p:tav tm="0">
                                          <p:val>
                                            <p:fltVal val="0"/>
                                          </p:val>
                                        </p:tav>
                                        <p:tav tm="100000">
                                          <p:val>
                                            <p:strVal val="#ppt_h"/>
                                          </p:val>
                                        </p:tav>
                                      </p:tavLst>
                                    </p:anim>
                                    <p:animEffect transition="in" filter="fade">
                                      <p:cBhvr>
                                        <p:cTn id="14" dur="500"/>
                                        <p:tgtEl>
                                          <p:spTgt spid="307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679768" y="229073"/>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活动预算</a:t>
            </a:r>
            <a:endParaRPr lang="zh-CN" altLang="en-US"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pic>
        <p:nvPicPr>
          <p:cNvPr id="59" name="Picture 5" descr="E:\PPT改稿\中国节\5.png"/>
          <p:cNvPicPr>
            <a:picLocks noChangeAspect="1" noChangeArrowheads="1"/>
          </p:cNvPicPr>
          <p:nvPr/>
        </p:nvPicPr>
        <p:blipFill>
          <a:blip r:embed="rId2" cstate="screen"/>
          <a:srcRect/>
          <a:stretch>
            <a:fillRect/>
          </a:stretch>
        </p:blipFill>
        <p:spPr bwMode="auto">
          <a:xfrm>
            <a:off x="162192" y="141679"/>
            <a:ext cx="506000" cy="518417"/>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组合 59"/>
          <p:cNvGrpSpPr/>
          <p:nvPr/>
        </p:nvGrpSpPr>
        <p:grpSpPr>
          <a:xfrm>
            <a:off x="-17153" y="1167319"/>
            <a:ext cx="9237353" cy="3632228"/>
            <a:chOff x="-22870" y="1428829"/>
            <a:chExt cx="12316470" cy="4842971"/>
          </a:xfrm>
        </p:grpSpPr>
        <p:sp>
          <p:nvSpPr>
            <p:cNvPr id="61" name="Freeform 14"/>
            <p:cNvSpPr/>
            <p:nvPr/>
          </p:nvSpPr>
          <p:spPr bwMode="auto">
            <a:xfrm rot="13500000">
              <a:off x="3602045" y="2403951"/>
              <a:ext cx="1205953" cy="2007520"/>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909090"/>
            </a:solidFill>
            <a:ln w="0">
              <a:noFill/>
              <a:prstDash val="solid"/>
              <a:round/>
            </a:ln>
            <a:effectLst>
              <a:outerShdw algn="tl" rotWithShape="0">
                <a:srgbClr val="FFFFFF"/>
              </a:outerShdw>
            </a:effectLst>
          </p:spPr>
          <p:txBody>
            <a:bodyPr vert="horz" wrap="square" lIns="98183" tIns="49092" rIns="98183" bIns="49092"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sp>
          <p:nvSpPr>
            <p:cNvPr id="62" name="Freeform 6"/>
            <p:cNvSpPr/>
            <p:nvPr/>
          </p:nvSpPr>
          <p:spPr bwMode="auto">
            <a:xfrm>
              <a:off x="-22870" y="2177978"/>
              <a:ext cx="12316470" cy="3228284"/>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909090"/>
            </a:solidFill>
            <a:ln w="0">
              <a:noFill/>
              <a:prstDash val="solid"/>
              <a:round/>
            </a:ln>
            <a:effectLst>
              <a:outerShdw algn="tl" rotWithShape="0">
                <a:srgbClr val="FFFFFF"/>
              </a:outerShdw>
            </a:effectLst>
          </p:spPr>
          <p:txBody>
            <a:bodyPr vert="horz" wrap="square" lIns="98183" tIns="49092" rIns="98183" bIns="49092"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sp>
          <p:nvSpPr>
            <p:cNvPr id="63" name="Freeform 13"/>
            <p:cNvSpPr/>
            <p:nvPr/>
          </p:nvSpPr>
          <p:spPr bwMode="auto">
            <a:xfrm>
              <a:off x="7279536" y="3598984"/>
              <a:ext cx="1784328" cy="454094"/>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909090"/>
            </a:solidFill>
            <a:ln w="0">
              <a:noFill/>
              <a:prstDash val="solid"/>
              <a:round/>
            </a:ln>
            <a:effectLst>
              <a:outerShdw algn="tl" rotWithShape="0">
                <a:srgbClr val="FFFFFF"/>
              </a:outerShdw>
            </a:effectLst>
          </p:spPr>
          <p:txBody>
            <a:bodyPr vert="horz" wrap="square" lIns="98183" tIns="49092" rIns="98183" bIns="49092"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sp>
          <p:nvSpPr>
            <p:cNvPr id="64" name="Rectangle 26"/>
            <p:cNvSpPr/>
            <p:nvPr/>
          </p:nvSpPr>
          <p:spPr bwMode="auto">
            <a:xfrm>
              <a:off x="740223" y="3649771"/>
              <a:ext cx="1989786" cy="97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0000"/>
                </a:lnSpc>
                <a:spcBef>
                  <a:spcPct val="0"/>
                </a:spcBef>
                <a:spcAft>
                  <a:spcPct val="0"/>
                </a:spcAft>
              </a:pPr>
              <a:r>
                <a:rPr lang="zh-CN" altLang="en-US" sz="900" dirty="0">
                  <a:solidFill>
                    <a:srgbClr val="996633"/>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endParaRPr lang="en-US" sz="900" dirty="0">
                <a:solidFill>
                  <a:srgbClr val="996633"/>
                </a:solidFill>
                <a:latin typeface="微软雅黑" panose="020B0503020204020204" charset="-122"/>
                <a:ea typeface="微软雅黑" panose="020B0503020204020204" charset="-122"/>
                <a:cs typeface="Lato Light" charset="0"/>
                <a:sym typeface="Lato Light" charset="0"/>
              </a:endParaRPr>
            </a:p>
          </p:txBody>
        </p:sp>
        <p:sp>
          <p:nvSpPr>
            <p:cNvPr id="65" name="Rectangle 27"/>
            <p:cNvSpPr/>
            <p:nvPr/>
          </p:nvSpPr>
          <p:spPr bwMode="auto">
            <a:xfrm>
              <a:off x="830669" y="3370363"/>
              <a:ext cx="1808896" cy="22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500" dirty="0">
                  <a:solidFill>
                    <a:srgbClr val="996633"/>
                  </a:solidFill>
                  <a:latin typeface="微软雅黑" panose="020B0503020204020204" charset="-122"/>
                  <a:ea typeface="微软雅黑" panose="020B0503020204020204" charset="-122"/>
                  <a:cs typeface="Bebas Neue" charset="0"/>
                  <a:sym typeface="Bebas Neue" charset="0"/>
                </a:rPr>
                <a:t>添加标题</a:t>
              </a:r>
              <a:endParaRPr lang="en-US" altLang="zh-CN" sz="1500" dirty="0">
                <a:solidFill>
                  <a:srgbClr val="996633"/>
                </a:solidFill>
                <a:latin typeface="微软雅黑" panose="020B0503020204020204" charset="-122"/>
                <a:ea typeface="微软雅黑" panose="020B0503020204020204" charset="-122"/>
                <a:cs typeface="Bebas Neue" charset="0"/>
                <a:sym typeface="Bebas Neue" charset="0"/>
              </a:endParaRPr>
            </a:p>
          </p:txBody>
        </p:sp>
        <p:sp>
          <p:nvSpPr>
            <p:cNvPr id="66" name="Freeform 13"/>
            <p:cNvSpPr/>
            <p:nvPr/>
          </p:nvSpPr>
          <p:spPr bwMode="auto">
            <a:xfrm rot="5910658">
              <a:off x="8057892" y="2185796"/>
              <a:ext cx="1351249" cy="456295"/>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909090"/>
            </a:solidFill>
            <a:ln w="0">
              <a:noFill/>
              <a:prstDash val="solid"/>
              <a:round/>
            </a:ln>
            <a:effectLst>
              <a:outerShdw algn="tl" rotWithShape="0">
                <a:srgbClr val="FFFFFF"/>
              </a:outerShdw>
            </a:effectLst>
          </p:spPr>
          <p:txBody>
            <a:bodyPr vert="horz" wrap="square" lIns="98183" tIns="49092" rIns="98183" bIns="49092"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sp>
          <p:nvSpPr>
            <p:cNvPr id="67" name="Rectangle 26"/>
            <p:cNvSpPr/>
            <p:nvPr/>
          </p:nvSpPr>
          <p:spPr bwMode="auto">
            <a:xfrm>
              <a:off x="2779384" y="2708506"/>
              <a:ext cx="1798207" cy="78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0000"/>
                </a:lnSpc>
                <a:spcBef>
                  <a:spcPct val="0"/>
                </a:spcBef>
                <a:spcAft>
                  <a:spcPct val="0"/>
                </a:spcAft>
              </a:pPr>
              <a:r>
                <a:rPr lang="zh-CN" altLang="en-US" sz="900" dirty="0">
                  <a:solidFill>
                    <a:srgbClr val="996633"/>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a:t>
              </a:r>
              <a:endParaRPr lang="en-US" sz="900" dirty="0">
                <a:solidFill>
                  <a:srgbClr val="996633"/>
                </a:solidFill>
                <a:latin typeface="微软雅黑" panose="020B0503020204020204" charset="-122"/>
                <a:ea typeface="微软雅黑" panose="020B0503020204020204" charset="-122"/>
                <a:cs typeface="Lato Light" charset="0"/>
                <a:sym typeface="Lato Light" charset="0"/>
              </a:endParaRPr>
            </a:p>
          </p:txBody>
        </p:sp>
        <p:sp>
          <p:nvSpPr>
            <p:cNvPr id="68" name="Rectangle 27"/>
            <p:cNvSpPr/>
            <p:nvPr/>
          </p:nvSpPr>
          <p:spPr bwMode="auto">
            <a:xfrm>
              <a:off x="2779384" y="2376217"/>
              <a:ext cx="1808895" cy="22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500" dirty="0">
                  <a:solidFill>
                    <a:srgbClr val="996633"/>
                  </a:solidFill>
                  <a:latin typeface="微软雅黑" panose="020B0503020204020204" charset="-122"/>
                  <a:ea typeface="微软雅黑" panose="020B0503020204020204" charset="-122"/>
                  <a:cs typeface="Bebas Neue" charset="0"/>
                  <a:sym typeface="Bebas Neue" charset="0"/>
                </a:rPr>
                <a:t>添加标题</a:t>
              </a:r>
              <a:endParaRPr lang="en-US" altLang="zh-CN" sz="1500" dirty="0">
                <a:solidFill>
                  <a:srgbClr val="996633"/>
                </a:solidFill>
                <a:latin typeface="微软雅黑" panose="020B0503020204020204" charset="-122"/>
                <a:ea typeface="微软雅黑" panose="020B0503020204020204" charset="-122"/>
                <a:cs typeface="Bebas Neue" charset="0"/>
                <a:sym typeface="Bebas Neue" charset="0"/>
              </a:endParaRPr>
            </a:p>
          </p:txBody>
        </p:sp>
        <p:sp>
          <p:nvSpPr>
            <p:cNvPr id="69" name="Rectangle 26"/>
            <p:cNvSpPr/>
            <p:nvPr/>
          </p:nvSpPr>
          <p:spPr bwMode="auto">
            <a:xfrm>
              <a:off x="6455265" y="1890956"/>
              <a:ext cx="1798207" cy="78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0000"/>
                </a:lnSpc>
                <a:spcBef>
                  <a:spcPct val="0"/>
                </a:spcBef>
                <a:spcAft>
                  <a:spcPct val="0"/>
                </a:spcAft>
              </a:pPr>
              <a:r>
                <a:rPr lang="zh-CN" altLang="en-US" sz="900" dirty="0">
                  <a:solidFill>
                    <a:srgbClr val="996633"/>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a:t>
              </a:r>
              <a:endParaRPr lang="en-US" sz="900" dirty="0">
                <a:solidFill>
                  <a:srgbClr val="996633"/>
                </a:solidFill>
                <a:latin typeface="微软雅黑" panose="020B0503020204020204" charset="-122"/>
                <a:ea typeface="微软雅黑" panose="020B0503020204020204" charset="-122"/>
                <a:cs typeface="Lato Light" charset="0"/>
                <a:sym typeface="Lato Light" charset="0"/>
              </a:endParaRPr>
            </a:p>
          </p:txBody>
        </p:sp>
        <p:sp>
          <p:nvSpPr>
            <p:cNvPr id="70" name="Rectangle 27"/>
            <p:cNvSpPr/>
            <p:nvPr/>
          </p:nvSpPr>
          <p:spPr bwMode="auto">
            <a:xfrm>
              <a:off x="6455265" y="1539004"/>
              <a:ext cx="1808895" cy="22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500" dirty="0">
                  <a:solidFill>
                    <a:srgbClr val="996633"/>
                  </a:solidFill>
                  <a:latin typeface="微软雅黑" panose="020B0503020204020204" charset="-122"/>
                  <a:ea typeface="微软雅黑" panose="020B0503020204020204" charset="-122"/>
                  <a:cs typeface="Bebas Neue" charset="0"/>
                  <a:sym typeface="Bebas Neue" charset="0"/>
                </a:rPr>
                <a:t>添加标题</a:t>
              </a:r>
              <a:endParaRPr lang="en-US" altLang="zh-CN" sz="1500" dirty="0">
                <a:solidFill>
                  <a:srgbClr val="996633"/>
                </a:solidFill>
                <a:latin typeface="微软雅黑" panose="020B0503020204020204" charset="-122"/>
                <a:ea typeface="微软雅黑" panose="020B0503020204020204" charset="-122"/>
                <a:cs typeface="Bebas Neue" charset="0"/>
                <a:sym typeface="Bebas Neue" charset="0"/>
              </a:endParaRPr>
            </a:p>
          </p:txBody>
        </p:sp>
        <p:sp>
          <p:nvSpPr>
            <p:cNvPr id="71" name="Rectangle 26"/>
            <p:cNvSpPr/>
            <p:nvPr/>
          </p:nvSpPr>
          <p:spPr bwMode="auto">
            <a:xfrm>
              <a:off x="5791680" y="5497792"/>
              <a:ext cx="1989786" cy="77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0000"/>
                </a:lnSpc>
                <a:spcBef>
                  <a:spcPct val="0"/>
                </a:spcBef>
                <a:spcAft>
                  <a:spcPct val="0"/>
                </a:spcAft>
              </a:pPr>
              <a:r>
                <a:rPr lang="zh-CN" altLang="en-US" sz="900" dirty="0">
                  <a:solidFill>
                    <a:srgbClr val="996633"/>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endParaRPr lang="en-US" sz="900" dirty="0">
                <a:solidFill>
                  <a:srgbClr val="996633"/>
                </a:solidFill>
                <a:latin typeface="微软雅黑" panose="020B0503020204020204" charset="-122"/>
                <a:ea typeface="微软雅黑" panose="020B0503020204020204" charset="-122"/>
                <a:cs typeface="Lato Light" charset="0"/>
                <a:sym typeface="Lato Light" charset="0"/>
              </a:endParaRPr>
            </a:p>
          </p:txBody>
        </p:sp>
        <p:sp>
          <p:nvSpPr>
            <p:cNvPr id="72" name="Rectangle 27"/>
            <p:cNvSpPr/>
            <p:nvPr/>
          </p:nvSpPr>
          <p:spPr bwMode="auto">
            <a:xfrm>
              <a:off x="5882126" y="5183119"/>
              <a:ext cx="1808896" cy="22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500" dirty="0">
                  <a:solidFill>
                    <a:srgbClr val="996633"/>
                  </a:solidFill>
                  <a:latin typeface="微软雅黑" panose="020B0503020204020204" charset="-122"/>
                  <a:ea typeface="微软雅黑" panose="020B0503020204020204" charset="-122"/>
                  <a:cs typeface="Bebas Neue" charset="0"/>
                  <a:sym typeface="Bebas Neue" charset="0"/>
                </a:rPr>
                <a:t>添加标题</a:t>
              </a:r>
              <a:endParaRPr lang="en-US" altLang="zh-CN" sz="1500" dirty="0">
                <a:solidFill>
                  <a:srgbClr val="996633"/>
                </a:solidFill>
                <a:latin typeface="微软雅黑" panose="020B0503020204020204" charset="-122"/>
                <a:ea typeface="微软雅黑" panose="020B0503020204020204" charset="-122"/>
                <a:cs typeface="Bebas Neue" charset="0"/>
                <a:sym typeface="Bebas Neue" charset="0"/>
              </a:endParaRPr>
            </a:p>
          </p:txBody>
        </p:sp>
        <p:sp>
          <p:nvSpPr>
            <p:cNvPr id="73" name="Rectangle 26"/>
            <p:cNvSpPr/>
            <p:nvPr/>
          </p:nvSpPr>
          <p:spPr bwMode="auto">
            <a:xfrm>
              <a:off x="8156013" y="4898471"/>
              <a:ext cx="1989786" cy="77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0000"/>
                </a:lnSpc>
                <a:spcBef>
                  <a:spcPct val="0"/>
                </a:spcBef>
                <a:spcAft>
                  <a:spcPct val="0"/>
                </a:spcAft>
              </a:pPr>
              <a:r>
                <a:rPr lang="zh-CN" altLang="en-US" sz="900" dirty="0">
                  <a:solidFill>
                    <a:srgbClr val="996633"/>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endParaRPr lang="en-US" sz="900" dirty="0">
                <a:solidFill>
                  <a:srgbClr val="996633"/>
                </a:solidFill>
                <a:latin typeface="微软雅黑" panose="020B0503020204020204" charset="-122"/>
                <a:ea typeface="微软雅黑" panose="020B0503020204020204" charset="-122"/>
                <a:cs typeface="Lato Light" charset="0"/>
                <a:sym typeface="Lato Light" charset="0"/>
              </a:endParaRPr>
            </a:p>
          </p:txBody>
        </p:sp>
        <p:sp>
          <p:nvSpPr>
            <p:cNvPr id="74" name="Rectangle 27"/>
            <p:cNvSpPr/>
            <p:nvPr/>
          </p:nvSpPr>
          <p:spPr bwMode="auto">
            <a:xfrm>
              <a:off x="8246459" y="4581910"/>
              <a:ext cx="1808896" cy="22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500" dirty="0">
                  <a:solidFill>
                    <a:srgbClr val="996633"/>
                  </a:solidFill>
                  <a:latin typeface="微软雅黑" panose="020B0503020204020204" charset="-122"/>
                  <a:ea typeface="微软雅黑" panose="020B0503020204020204" charset="-122"/>
                  <a:cs typeface="Bebas Neue" charset="0"/>
                  <a:sym typeface="Bebas Neue" charset="0"/>
                </a:rPr>
                <a:t>添加标题</a:t>
              </a:r>
              <a:endParaRPr lang="en-US" altLang="zh-CN" sz="1500" dirty="0">
                <a:solidFill>
                  <a:srgbClr val="996633"/>
                </a:solidFill>
                <a:latin typeface="微软雅黑" panose="020B0503020204020204" charset="-122"/>
                <a:ea typeface="微软雅黑" panose="020B0503020204020204" charset="-122"/>
                <a:cs typeface="Bebas Neue" charset="0"/>
                <a:sym typeface="Bebas Neue" charset="0"/>
              </a:endParaRPr>
            </a:p>
          </p:txBody>
        </p:sp>
        <p:sp>
          <p:nvSpPr>
            <p:cNvPr id="75" name="Rectangle 26"/>
            <p:cNvSpPr/>
            <p:nvPr/>
          </p:nvSpPr>
          <p:spPr bwMode="auto">
            <a:xfrm>
              <a:off x="9641891" y="3100507"/>
              <a:ext cx="1989786" cy="77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0000"/>
                </a:lnSpc>
                <a:spcBef>
                  <a:spcPct val="0"/>
                </a:spcBef>
                <a:spcAft>
                  <a:spcPct val="0"/>
                </a:spcAft>
              </a:pPr>
              <a:r>
                <a:rPr lang="zh-CN" altLang="en-US" sz="900" dirty="0">
                  <a:solidFill>
                    <a:srgbClr val="996633"/>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endParaRPr lang="en-US" sz="900" dirty="0">
                <a:solidFill>
                  <a:srgbClr val="996633"/>
                </a:solidFill>
                <a:latin typeface="微软雅黑" panose="020B0503020204020204" charset="-122"/>
                <a:ea typeface="微软雅黑" panose="020B0503020204020204" charset="-122"/>
                <a:cs typeface="Lato Light" charset="0"/>
                <a:sym typeface="Lato Light" charset="0"/>
              </a:endParaRPr>
            </a:p>
          </p:txBody>
        </p:sp>
        <p:sp>
          <p:nvSpPr>
            <p:cNvPr id="76" name="Rectangle 27"/>
            <p:cNvSpPr/>
            <p:nvPr/>
          </p:nvSpPr>
          <p:spPr bwMode="auto">
            <a:xfrm>
              <a:off x="9732337" y="2775680"/>
              <a:ext cx="1808896" cy="22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500" dirty="0">
                  <a:solidFill>
                    <a:srgbClr val="996633"/>
                  </a:solidFill>
                  <a:latin typeface="微软雅黑" panose="020B0503020204020204" charset="-122"/>
                  <a:ea typeface="微软雅黑" panose="020B0503020204020204" charset="-122"/>
                  <a:cs typeface="Bebas Neue" charset="0"/>
                  <a:sym typeface="Bebas Neue" charset="0"/>
                </a:rPr>
                <a:t>添加标题</a:t>
              </a:r>
              <a:endParaRPr lang="en-US" altLang="zh-CN" sz="1500" dirty="0">
                <a:solidFill>
                  <a:srgbClr val="996633"/>
                </a:solidFill>
                <a:latin typeface="微软雅黑" panose="020B0503020204020204" charset="-122"/>
                <a:ea typeface="微软雅黑" panose="020B0503020204020204" charset="-122"/>
                <a:cs typeface="Bebas Neue" charset="0"/>
                <a:sym typeface="Bebas Neue" charset="0"/>
              </a:endParaRPr>
            </a:p>
          </p:txBody>
        </p:sp>
        <p:grpSp>
          <p:nvGrpSpPr>
            <p:cNvPr id="77" name="Group 15"/>
            <p:cNvGrpSpPr/>
            <p:nvPr/>
          </p:nvGrpSpPr>
          <p:grpSpPr>
            <a:xfrm>
              <a:off x="8753765" y="3726971"/>
              <a:ext cx="620196" cy="612507"/>
              <a:chOff x="6590322" y="2740893"/>
              <a:chExt cx="467298" cy="467298"/>
            </a:xfrm>
          </p:grpSpPr>
          <p:sp>
            <p:nvSpPr>
              <p:cNvPr id="93" name="Freeform 11"/>
              <p:cNvSpPr/>
              <p:nvPr/>
            </p:nvSpPr>
            <p:spPr bwMode="auto">
              <a:xfrm>
                <a:off x="6590322" y="2740893"/>
                <a:ext cx="467298" cy="467298"/>
              </a:xfrm>
              <a:custGeom>
                <a:avLst/>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rgbClr val="84B3A3"/>
              </a:solidFill>
              <a:ln w="0">
                <a:noFill/>
                <a:prstDash val="solid"/>
                <a:round/>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sp>
            <p:nvSpPr>
              <p:cNvPr id="94" name="Freeform 6"/>
              <p:cNvSpPr>
                <a:spLocks noEditPoints="1"/>
              </p:cNvSpPr>
              <p:nvPr/>
            </p:nvSpPr>
            <p:spPr bwMode="auto">
              <a:xfrm>
                <a:off x="6661500" y="2865381"/>
                <a:ext cx="318518" cy="211972"/>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FFFFFF"/>
              </a:solidFill>
              <a:ln>
                <a:noFill/>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grpSp>
        <p:grpSp>
          <p:nvGrpSpPr>
            <p:cNvPr id="78" name="Group 1"/>
            <p:cNvGrpSpPr/>
            <p:nvPr/>
          </p:nvGrpSpPr>
          <p:grpSpPr>
            <a:xfrm>
              <a:off x="1422013" y="2518173"/>
              <a:ext cx="617155" cy="612507"/>
              <a:chOff x="1066082" y="1818668"/>
              <a:chExt cx="465007" cy="467298"/>
            </a:xfrm>
          </p:grpSpPr>
          <p:sp>
            <p:nvSpPr>
              <p:cNvPr id="91" name="Freeform 7"/>
              <p:cNvSpPr/>
              <p:nvPr/>
            </p:nvSpPr>
            <p:spPr bwMode="auto">
              <a:xfrm>
                <a:off x="1066082" y="1818668"/>
                <a:ext cx="465007" cy="467298"/>
              </a:xfrm>
              <a:custGeom>
                <a:avLst/>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rgbClr val="84B3A3"/>
              </a:solidFill>
              <a:ln w="0">
                <a:noFill/>
                <a:prstDash val="solid"/>
                <a:round/>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sp>
            <p:nvSpPr>
              <p:cNvPr id="92" name="Freeform 7"/>
              <p:cNvSpPr>
                <a:spLocks noEditPoints="1"/>
              </p:cNvSpPr>
              <p:nvPr/>
            </p:nvSpPr>
            <p:spPr bwMode="auto">
              <a:xfrm>
                <a:off x="1145360" y="1919614"/>
                <a:ext cx="299574" cy="277578"/>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FFFFFF"/>
              </a:solidFill>
              <a:ln>
                <a:noFill/>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grpSp>
        <p:grpSp>
          <p:nvGrpSpPr>
            <p:cNvPr id="79" name="Group 2"/>
            <p:cNvGrpSpPr/>
            <p:nvPr/>
          </p:nvGrpSpPr>
          <p:grpSpPr>
            <a:xfrm>
              <a:off x="4832663" y="2526645"/>
              <a:ext cx="617155" cy="609502"/>
              <a:chOff x="3635896" y="1825130"/>
              <a:chExt cx="465007" cy="465007"/>
            </a:xfrm>
          </p:grpSpPr>
          <p:sp>
            <p:nvSpPr>
              <p:cNvPr id="89" name="Freeform 8"/>
              <p:cNvSpPr/>
              <p:nvPr/>
            </p:nvSpPr>
            <p:spPr bwMode="auto">
              <a:xfrm>
                <a:off x="3635896" y="1825130"/>
                <a:ext cx="465007" cy="465007"/>
              </a:xfrm>
              <a:custGeom>
                <a:avLst/>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rgbClr val="779B37"/>
              </a:solidFill>
              <a:ln w="0">
                <a:noFill/>
                <a:prstDash val="solid"/>
                <a:round/>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sp>
            <p:nvSpPr>
              <p:cNvPr id="90" name="Freeform 8"/>
              <p:cNvSpPr>
                <a:spLocks noEditPoints="1"/>
              </p:cNvSpPr>
              <p:nvPr/>
            </p:nvSpPr>
            <p:spPr bwMode="auto">
              <a:xfrm>
                <a:off x="3788568" y="1901620"/>
                <a:ext cx="201914" cy="30086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FFFFF"/>
              </a:solidFill>
              <a:ln>
                <a:noFill/>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grpSp>
        <p:grpSp>
          <p:nvGrpSpPr>
            <p:cNvPr id="80" name="Group 17"/>
            <p:cNvGrpSpPr/>
            <p:nvPr/>
          </p:nvGrpSpPr>
          <p:grpSpPr>
            <a:xfrm>
              <a:off x="8455227" y="1428829"/>
              <a:ext cx="620196" cy="609502"/>
              <a:chOff x="6365383" y="987574"/>
              <a:chExt cx="467298" cy="465007"/>
            </a:xfrm>
          </p:grpSpPr>
          <p:sp>
            <p:nvSpPr>
              <p:cNvPr id="87" name="Freeform 10"/>
              <p:cNvSpPr/>
              <p:nvPr/>
            </p:nvSpPr>
            <p:spPr bwMode="auto">
              <a:xfrm>
                <a:off x="6365383" y="987574"/>
                <a:ext cx="467298" cy="465007"/>
              </a:xfrm>
              <a:custGeom>
                <a:avLst/>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rgbClr val="779B37"/>
              </a:solidFill>
              <a:ln w="0">
                <a:noFill/>
                <a:prstDash val="solid"/>
                <a:round/>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sp>
            <p:nvSpPr>
              <p:cNvPr id="88" name="Freeform 9"/>
              <p:cNvSpPr>
                <a:spLocks noEditPoints="1"/>
              </p:cNvSpPr>
              <p:nvPr/>
            </p:nvSpPr>
            <p:spPr bwMode="auto">
              <a:xfrm>
                <a:off x="6458481" y="1121413"/>
                <a:ext cx="263683" cy="197326"/>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rgbClr val="FFFFFF"/>
              </a:solidFill>
              <a:ln>
                <a:noFill/>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grpSp>
        <p:grpSp>
          <p:nvGrpSpPr>
            <p:cNvPr id="81" name="Group 3"/>
            <p:cNvGrpSpPr/>
            <p:nvPr/>
          </p:nvGrpSpPr>
          <p:grpSpPr>
            <a:xfrm>
              <a:off x="6339054" y="4185768"/>
              <a:ext cx="617155" cy="615510"/>
              <a:chOff x="4770914" y="3090921"/>
              <a:chExt cx="465007" cy="469589"/>
            </a:xfrm>
          </p:grpSpPr>
          <p:sp>
            <p:nvSpPr>
              <p:cNvPr id="85" name="Freeform 9"/>
              <p:cNvSpPr/>
              <p:nvPr/>
            </p:nvSpPr>
            <p:spPr bwMode="auto">
              <a:xfrm>
                <a:off x="4770914" y="3090921"/>
                <a:ext cx="465007" cy="469589"/>
              </a:xfrm>
              <a:custGeom>
                <a:avLst/>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rgbClr val="84B3A3"/>
              </a:solidFill>
              <a:ln w="0">
                <a:noFill/>
                <a:prstDash val="solid"/>
                <a:round/>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sp>
            <p:nvSpPr>
              <p:cNvPr id="86" name="Freeform 10"/>
              <p:cNvSpPr>
                <a:spLocks noEditPoints="1"/>
              </p:cNvSpPr>
              <p:nvPr/>
            </p:nvSpPr>
            <p:spPr bwMode="auto">
              <a:xfrm>
                <a:off x="4870438" y="3218381"/>
                <a:ext cx="260899" cy="203797"/>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rgbClr val="FFFFFF"/>
              </a:solidFill>
              <a:ln>
                <a:noFill/>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grpSp>
        <p:grpSp>
          <p:nvGrpSpPr>
            <p:cNvPr id="82" name="Group 18"/>
            <p:cNvGrpSpPr/>
            <p:nvPr/>
          </p:nvGrpSpPr>
          <p:grpSpPr>
            <a:xfrm>
              <a:off x="10426638" y="1888841"/>
              <a:ext cx="620196" cy="612507"/>
              <a:chOff x="7850778" y="1338532"/>
              <a:chExt cx="467298" cy="467298"/>
            </a:xfrm>
          </p:grpSpPr>
          <p:sp>
            <p:nvSpPr>
              <p:cNvPr id="83" name="Freeform 12"/>
              <p:cNvSpPr/>
              <p:nvPr/>
            </p:nvSpPr>
            <p:spPr bwMode="auto">
              <a:xfrm>
                <a:off x="7850778" y="1338532"/>
                <a:ext cx="467298" cy="467298"/>
              </a:xfrm>
              <a:custGeom>
                <a:avLst/>
                <a:gdLst>
                  <a:gd name="T0" fmla="*/ 101 w 204"/>
                  <a:gd name="T1" fmla="*/ 0 h 204"/>
                  <a:gd name="T2" fmla="*/ 129 w 204"/>
                  <a:gd name="T3" fmla="*/ 3 h 204"/>
                  <a:gd name="T4" fmla="*/ 153 w 204"/>
                  <a:gd name="T5" fmla="*/ 13 h 204"/>
                  <a:gd name="T6" fmla="*/ 174 w 204"/>
                  <a:gd name="T7" fmla="*/ 30 h 204"/>
                  <a:gd name="T8" fmla="*/ 190 w 204"/>
                  <a:gd name="T9" fmla="*/ 51 h 204"/>
                  <a:gd name="T10" fmla="*/ 201 w 204"/>
                  <a:gd name="T11" fmla="*/ 74 h 204"/>
                  <a:gd name="T12" fmla="*/ 204 w 204"/>
                  <a:gd name="T13" fmla="*/ 101 h 204"/>
                  <a:gd name="T14" fmla="*/ 201 w 204"/>
                  <a:gd name="T15" fmla="*/ 128 h 204"/>
                  <a:gd name="T16" fmla="*/ 190 w 204"/>
                  <a:gd name="T17" fmla="*/ 153 h 204"/>
                  <a:gd name="T18" fmla="*/ 174 w 204"/>
                  <a:gd name="T19" fmla="*/ 174 h 204"/>
                  <a:gd name="T20" fmla="*/ 153 w 204"/>
                  <a:gd name="T21" fmla="*/ 189 h 204"/>
                  <a:gd name="T22" fmla="*/ 129 w 204"/>
                  <a:gd name="T23" fmla="*/ 199 h 204"/>
                  <a:gd name="T24" fmla="*/ 101 w 204"/>
                  <a:gd name="T25" fmla="*/ 204 h 204"/>
                  <a:gd name="T26" fmla="*/ 74 w 204"/>
                  <a:gd name="T27" fmla="*/ 199 h 204"/>
                  <a:gd name="T28" fmla="*/ 51 w 204"/>
                  <a:gd name="T29" fmla="*/ 189 h 204"/>
                  <a:gd name="T30" fmla="*/ 30 w 204"/>
                  <a:gd name="T31" fmla="*/ 174 h 204"/>
                  <a:gd name="T32" fmla="*/ 13 w 204"/>
                  <a:gd name="T33" fmla="*/ 153 h 204"/>
                  <a:gd name="T34" fmla="*/ 3 w 204"/>
                  <a:gd name="T35" fmla="*/ 128 h 204"/>
                  <a:gd name="T36" fmla="*/ 0 w 204"/>
                  <a:gd name="T37" fmla="*/ 101 h 204"/>
                  <a:gd name="T38" fmla="*/ 3 w 204"/>
                  <a:gd name="T39" fmla="*/ 74 h 204"/>
                  <a:gd name="T40" fmla="*/ 13 w 204"/>
                  <a:gd name="T41" fmla="*/ 51 h 204"/>
                  <a:gd name="T42" fmla="*/ 30 w 204"/>
                  <a:gd name="T43" fmla="*/ 30 h 204"/>
                  <a:gd name="T44" fmla="*/ 51 w 204"/>
                  <a:gd name="T45" fmla="*/ 13 h 204"/>
                  <a:gd name="T46" fmla="*/ 74 w 204"/>
                  <a:gd name="T47" fmla="*/ 3 h 204"/>
                  <a:gd name="T48" fmla="*/ 101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rgbClr val="779B37"/>
              </a:solidFill>
              <a:ln w="0">
                <a:noFill/>
                <a:prstDash val="solid"/>
                <a:round/>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sp>
            <p:nvSpPr>
              <p:cNvPr id="84" name="Freeform 11"/>
              <p:cNvSpPr>
                <a:spLocks noEditPoints="1"/>
              </p:cNvSpPr>
              <p:nvPr/>
            </p:nvSpPr>
            <p:spPr bwMode="auto">
              <a:xfrm>
                <a:off x="7954681" y="1439214"/>
                <a:ext cx="254730" cy="253695"/>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FFFFF"/>
              </a:solidFill>
              <a:ln>
                <a:noFill/>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grpSp>
      </p:grpSp>
    </p:spTree>
  </p:cSld>
  <p:clrMapOvr>
    <a:masterClrMapping/>
  </p:clrMapOvr>
  <p:transition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4"/>
          <p:cNvPicPr>
            <a:picLocks noChangeAspect="1" noChangeArrowheads="1"/>
          </p:cNvPicPr>
          <p:nvPr/>
        </p:nvPicPr>
        <p:blipFill>
          <a:blip r:embed="rId2"/>
          <a:stretch>
            <a:fillRect/>
          </a:stretch>
        </p:blipFill>
        <p:spPr bwMode="auto">
          <a:xfrm>
            <a:off x="0" y="2103841"/>
            <a:ext cx="9144000" cy="3033502"/>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33"/>
          <p:cNvSpPr>
            <a:spLocks noChangeArrowheads="1"/>
          </p:cNvSpPr>
          <p:nvPr/>
        </p:nvSpPr>
        <p:spPr bwMode="auto">
          <a:xfrm>
            <a:off x="4011694" y="478745"/>
            <a:ext cx="1866201" cy="1015663"/>
          </a:xfrm>
          <a:prstGeom prst="rect">
            <a:avLst/>
          </a:prstGeom>
          <a:noFill/>
          <a:ln w="9525">
            <a:noFill/>
            <a:miter lim="800000"/>
          </a:ln>
        </p:spPr>
        <p:txBody>
          <a:bodyPr lIns="68580" tIns="34290" rIns="68580" bIns="34290">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sz="4100" b="1" kern="0" spc="225" dirty="0">
                <a:solidFill>
                  <a:schemeClr val="accent2"/>
                </a:solidFill>
                <a:latin typeface="微软雅黑" panose="020B0503020204020204" charset="-122"/>
                <a:ea typeface="微软雅黑" panose="020B0503020204020204" charset="-122"/>
              </a:rPr>
              <a:t>目录</a:t>
            </a:r>
            <a:r>
              <a:rPr lang="zh-CN" altLang="en-US" sz="3300" b="1" kern="0" dirty="0">
                <a:solidFill>
                  <a:schemeClr val="accent6"/>
                </a:solidFill>
                <a:latin typeface="微软雅黑" panose="020B0503020204020204" charset="-122"/>
                <a:ea typeface="微软雅黑" panose="020B0503020204020204" charset="-122"/>
              </a:rPr>
              <a:t> </a:t>
            </a:r>
            <a:r>
              <a:rPr lang="en-US" altLang="zh-CN" sz="2100" b="1" kern="0" dirty="0">
                <a:solidFill>
                  <a:srgbClr val="996633"/>
                </a:solidFill>
                <a:latin typeface="微软雅黑" panose="020B0503020204020204" charset="-122"/>
                <a:ea typeface="微软雅黑" panose="020B0503020204020204" charset="-122"/>
              </a:rPr>
              <a:t>CONTENTS</a:t>
            </a:r>
            <a:endParaRPr lang="zh-CN" altLang="en-US" sz="1200" b="1" kern="0" dirty="0">
              <a:solidFill>
                <a:srgbClr val="996633"/>
              </a:solidFill>
              <a:latin typeface="微软雅黑" panose="020B0503020204020204" charset="-122"/>
              <a:ea typeface="微软雅黑" panose="020B0503020204020204" charset="-122"/>
            </a:endParaRPr>
          </a:p>
        </p:txBody>
      </p:sp>
      <p:grpSp>
        <p:nvGrpSpPr>
          <p:cNvPr id="3" name="组合 2"/>
          <p:cNvGrpSpPr/>
          <p:nvPr/>
        </p:nvGrpSpPr>
        <p:grpSpPr>
          <a:xfrm>
            <a:off x="959260" y="696779"/>
            <a:ext cx="2804240" cy="521913"/>
            <a:chOff x="3121750" y="1976150"/>
            <a:chExt cx="3738987" cy="695884"/>
          </a:xfrm>
        </p:grpSpPr>
        <p:sp>
          <p:nvSpPr>
            <p:cNvPr id="20" name="文本框 19"/>
            <p:cNvSpPr txBox="1"/>
            <p:nvPr/>
          </p:nvSpPr>
          <p:spPr>
            <a:xfrm>
              <a:off x="4131825" y="2056481"/>
              <a:ext cx="2728912" cy="615553"/>
            </a:xfrm>
            <a:prstGeom prst="rect">
              <a:avLst/>
            </a:prstGeom>
            <a:noFill/>
          </p:spPr>
          <p:txBody>
            <a:bodyPr>
              <a:spAutoFit/>
            </a:bodyPr>
            <a:lstStyle/>
            <a:p>
              <a:pPr lvl="0">
                <a:defRPr/>
              </a:pPr>
              <a:r>
                <a:rPr lang="zh-CN" altLang="en-US" sz="2400" b="1" kern="0" spc="300" dirty="0">
                  <a:solidFill>
                    <a:schemeClr val="accent4">
                      <a:lumMod val="75000"/>
                    </a:schemeClr>
                  </a:solidFill>
                  <a:latin typeface="微软雅黑" panose="020B0503020204020204" charset="-122"/>
                  <a:ea typeface="微软雅黑" panose="020B0503020204020204" charset="-122"/>
                  <a:cs typeface="+mn-ea"/>
                  <a:sym typeface="+mn-lt"/>
                </a:rPr>
                <a:t>活动介绍</a:t>
              </a:r>
            </a:p>
          </p:txBody>
        </p:sp>
        <p:pic>
          <p:nvPicPr>
            <p:cNvPr id="1026" name="Picture 2" descr="E:\PPT改稿\中国节\2.png"/>
            <p:cNvPicPr>
              <a:picLocks noChangeAspect="1" noChangeArrowheads="1"/>
            </p:cNvPicPr>
            <p:nvPr/>
          </p:nvPicPr>
          <p:blipFill>
            <a:blip r:embed="rId3" cstate="screen"/>
            <a:srcRect/>
            <a:stretch>
              <a:fillRect/>
            </a:stretch>
          </p:blipFill>
          <p:spPr bwMode="auto">
            <a:xfrm>
              <a:off x="3121750" y="1976150"/>
              <a:ext cx="786421" cy="6829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组合 24"/>
          <p:cNvGrpSpPr/>
          <p:nvPr/>
        </p:nvGrpSpPr>
        <p:grpSpPr>
          <a:xfrm>
            <a:off x="991159" y="1451876"/>
            <a:ext cx="2758142" cy="506000"/>
            <a:chOff x="3183215" y="2835593"/>
            <a:chExt cx="3677522" cy="674667"/>
          </a:xfrm>
        </p:grpSpPr>
        <p:sp>
          <p:nvSpPr>
            <p:cNvPr id="18" name="文本框 17"/>
            <p:cNvSpPr txBox="1"/>
            <p:nvPr/>
          </p:nvSpPr>
          <p:spPr>
            <a:xfrm>
              <a:off x="4131825" y="2894680"/>
              <a:ext cx="2728912" cy="615554"/>
            </a:xfrm>
            <a:prstGeom prst="rect">
              <a:avLst/>
            </a:prstGeom>
            <a:noFill/>
          </p:spPr>
          <p:txBody>
            <a:bodyPr>
              <a:spAutoFit/>
            </a:bodyPr>
            <a:lstStyle/>
            <a:p>
              <a:pPr lvl="0">
                <a:defRPr/>
              </a:pPr>
              <a:r>
                <a:rPr lang="zh-CN" altLang="en-US" sz="2400" b="1" kern="0" spc="300" dirty="0">
                  <a:solidFill>
                    <a:schemeClr val="accent4">
                      <a:lumMod val="75000"/>
                    </a:schemeClr>
                  </a:solidFill>
                  <a:latin typeface="微软雅黑" panose="020B0503020204020204" charset="-122"/>
                  <a:ea typeface="微软雅黑" panose="020B0503020204020204" charset="-122"/>
                  <a:cs typeface="+mn-ea"/>
                  <a:sym typeface="+mn-lt"/>
                </a:rPr>
                <a:t>活动流程</a:t>
              </a:r>
            </a:p>
          </p:txBody>
        </p:sp>
        <p:pic>
          <p:nvPicPr>
            <p:cNvPr id="1027" name="Picture 3" descr="E:\PPT改稿\中国节\3.png"/>
            <p:cNvPicPr>
              <a:picLocks noChangeAspect="1" noChangeArrowheads="1"/>
            </p:cNvPicPr>
            <p:nvPr/>
          </p:nvPicPr>
          <p:blipFill>
            <a:blip r:embed="rId4" cstate="screen"/>
            <a:srcRect/>
            <a:stretch>
              <a:fillRect/>
            </a:stretch>
          </p:blipFill>
          <p:spPr bwMode="auto">
            <a:xfrm>
              <a:off x="3183215" y="2835593"/>
              <a:ext cx="682945" cy="6746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组合 27"/>
          <p:cNvGrpSpPr/>
          <p:nvPr/>
        </p:nvGrpSpPr>
        <p:grpSpPr>
          <a:xfrm>
            <a:off x="1054957" y="2196053"/>
            <a:ext cx="2699406" cy="497536"/>
            <a:chOff x="6535328" y="3704950"/>
            <a:chExt cx="3599208" cy="663381"/>
          </a:xfrm>
        </p:grpSpPr>
        <p:sp>
          <p:nvSpPr>
            <p:cNvPr id="16" name="文本框 15"/>
            <p:cNvSpPr txBox="1"/>
            <p:nvPr/>
          </p:nvSpPr>
          <p:spPr>
            <a:xfrm>
              <a:off x="7405624" y="3752778"/>
              <a:ext cx="2728912" cy="615553"/>
            </a:xfrm>
            <a:prstGeom prst="rect">
              <a:avLst/>
            </a:prstGeom>
            <a:noFill/>
          </p:spPr>
          <p:txBody>
            <a:bodyPr>
              <a:spAutoFit/>
            </a:bodyPr>
            <a:lstStyle/>
            <a:p>
              <a:pPr>
                <a:defRPr/>
              </a:pPr>
              <a:r>
                <a:rPr lang="zh-CN" altLang="en-US" sz="2400" b="1" kern="0" spc="300" dirty="0">
                  <a:solidFill>
                    <a:schemeClr val="accent4">
                      <a:lumMod val="75000"/>
                    </a:schemeClr>
                  </a:solidFill>
                  <a:latin typeface="微软雅黑" panose="020B0503020204020204" charset="-122"/>
                  <a:ea typeface="微软雅黑" panose="020B0503020204020204" charset="-122"/>
                </a:rPr>
                <a:t>前期准备</a:t>
              </a:r>
            </a:p>
          </p:txBody>
        </p:sp>
        <p:pic>
          <p:nvPicPr>
            <p:cNvPr id="1028" name="Picture 4" descr="E:\PPT改稿\中国节\4.png"/>
            <p:cNvPicPr>
              <a:picLocks noChangeAspect="1" noChangeArrowheads="1"/>
            </p:cNvPicPr>
            <p:nvPr/>
          </p:nvPicPr>
          <p:blipFill>
            <a:blip r:embed="rId5" cstate="screen"/>
            <a:srcRect/>
            <a:stretch>
              <a:fillRect/>
            </a:stretch>
          </p:blipFill>
          <p:spPr bwMode="auto">
            <a:xfrm>
              <a:off x="6535328" y="3704950"/>
              <a:ext cx="677439" cy="5931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组合 28"/>
          <p:cNvGrpSpPr/>
          <p:nvPr/>
        </p:nvGrpSpPr>
        <p:grpSpPr>
          <a:xfrm>
            <a:off x="1046014" y="2931309"/>
            <a:ext cx="2708349" cy="528751"/>
            <a:chOff x="6523404" y="4503118"/>
            <a:chExt cx="3611132" cy="705001"/>
          </a:xfrm>
        </p:grpSpPr>
        <p:sp>
          <p:nvSpPr>
            <p:cNvPr id="14" name="文本框 13"/>
            <p:cNvSpPr txBox="1"/>
            <p:nvPr/>
          </p:nvSpPr>
          <p:spPr>
            <a:xfrm>
              <a:off x="7405624" y="4592566"/>
              <a:ext cx="2728912" cy="615553"/>
            </a:xfrm>
            <a:prstGeom prst="rect">
              <a:avLst/>
            </a:prstGeom>
            <a:noFill/>
          </p:spPr>
          <p:txBody>
            <a:bodyPr>
              <a:spAutoFit/>
            </a:bodyPr>
            <a:lstStyle/>
            <a:p>
              <a:pPr>
                <a:defRPr/>
              </a:pPr>
              <a:r>
                <a:rPr lang="zh-CN" altLang="en-US" sz="2400" b="1" kern="0" spc="300" dirty="0">
                  <a:solidFill>
                    <a:schemeClr val="accent4">
                      <a:lumMod val="75000"/>
                    </a:schemeClr>
                  </a:solidFill>
                  <a:latin typeface="微软雅黑" panose="020B0503020204020204" charset="-122"/>
                  <a:ea typeface="微软雅黑" panose="020B0503020204020204" charset="-122"/>
                </a:rPr>
                <a:t>活动预算</a:t>
              </a:r>
            </a:p>
          </p:txBody>
        </p:sp>
        <p:pic>
          <p:nvPicPr>
            <p:cNvPr id="1029" name="Picture 5" descr="E:\PPT改稿\中国节\5.png"/>
            <p:cNvPicPr>
              <a:picLocks noChangeAspect="1" noChangeArrowheads="1"/>
            </p:cNvPicPr>
            <p:nvPr/>
          </p:nvPicPr>
          <p:blipFill>
            <a:blip r:embed="rId6" cstate="screen"/>
            <a:srcRect/>
            <a:stretch>
              <a:fillRect/>
            </a:stretch>
          </p:blipFill>
          <p:spPr bwMode="auto">
            <a:xfrm>
              <a:off x="6523404" y="4503118"/>
              <a:ext cx="674666" cy="69122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22" presetClass="entr" presetSubtype="8"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8"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8"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9"/>
          <p:cNvSpPr/>
          <p:nvPr/>
        </p:nvSpPr>
        <p:spPr>
          <a:xfrm>
            <a:off x="1371601" y="1581151"/>
            <a:ext cx="1398494" cy="1398494"/>
          </a:xfrm>
          <a:prstGeom prst="ellipse">
            <a:avLst/>
          </a:prstGeom>
          <a:solidFill>
            <a:schemeClr val="tx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9" name="Oval 10"/>
          <p:cNvSpPr/>
          <p:nvPr/>
        </p:nvSpPr>
        <p:spPr>
          <a:xfrm>
            <a:off x="2622178" y="1581151"/>
            <a:ext cx="1398494" cy="1398494"/>
          </a:xfrm>
          <a:prstGeom prst="ellipse">
            <a:avLst/>
          </a:prstGeom>
          <a:solidFill>
            <a:srgbClr val="85933E">
              <a:alpha val="9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10" name="Oval 11"/>
          <p:cNvSpPr/>
          <p:nvPr/>
        </p:nvSpPr>
        <p:spPr>
          <a:xfrm>
            <a:off x="3872755" y="1581151"/>
            <a:ext cx="1398494" cy="1398494"/>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11" name="Oval 12"/>
          <p:cNvSpPr/>
          <p:nvPr/>
        </p:nvSpPr>
        <p:spPr>
          <a:xfrm>
            <a:off x="5123332" y="1581151"/>
            <a:ext cx="1398494" cy="1398494"/>
          </a:xfrm>
          <a:prstGeom prst="ellipse">
            <a:avLst/>
          </a:prstGeom>
          <a:solidFill>
            <a:schemeClr val="accent2">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12" name="Oval 17"/>
          <p:cNvSpPr/>
          <p:nvPr/>
        </p:nvSpPr>
        <p:spPr>
          <a:xfrm>
            <a:off x="6373906" y="1581151"/>
            <a:ext cx="1398494" cy="1398494"/>
          </a:xfrm>
          <a:prstGeom prst="ellipse">
            <a:avLst/>
          </a:prstGeom>
          <a:solidFill>
            <a:srgbClr val="85933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800">
              <a:solidFill>
                <a:prstClr val="white"/>
              </a:solidFill>
            </a:endParaRPr>
          </a:p>
        </p:txBody>
      </p:sp>
      <p:grpSp>
        <p:nvGrpSpPr>
          <p:cNvPr id="13" name="组合 12"/>
          <p:cNvGrpSpPr/>
          <p:nvPr/>
        </p:nvGrpSpPr>
        <p:grpSpPr>
          <a:xfrm>
            <a:off x="4428595" y="2049157"/>
            <a:ext cx="286810" cy="462479"/>
            <a:chOff x="6967538" y="6365875"/>
            <a:chExt cx="127000" cy="204787"/>
          </a:xfrm>
          <a:solidFill>
            <a:schemeClr val="bg1"/>
          </a:solidFill>
        </p:grpSpPr>
        <p:sp>
          <p:nvSpPr>
            <p:cNvPr id="14" name="Freeform 626"/>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27"/>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Freeform 203"/>
          <p:cNvSpPr/>
          <p:nvPr/>
        </p:nvSpPr>
        <p:spPr bwMode="auto">
          <a:xfrm>
            <a:off x="1811628" y="2101618"/>
            <a:ext cx="462479" cy="322661"/>
          </a:xfrm>
          <a:custGeom>
            <a:avLst/>
            <a:gdLst>
              <a:gd name="T0" fmla="*/ 253 w 288"/>
              <a:gd name="T1" fmla="*/ 91 h 200"/>
              <a:gd name="T2" fmla="*/ 253 w 288"/>
              <a:gd name="T3" fmla="*/ 86 h 200"/>
              <a:gd name="T4" fmla="*/ 167 w 288"/>
              <a:gd name="T5" fmla="*/ 0 h 200"/>
              <a:gd name="T6" fmla="*/ 90 w 288"/>
              <a:gd name="T7" fmla="*/ 49 h 200"/>
              <a:gd name="T8" fmla="*/ 66 w 288"/>
              <a:gd name="T9" fmla="*/ 41 h 200"/>
              <a:gd name="T10" fmla="*/ 26 w 288"/>
              <a:gd name="T11" fmla="*/ 80 h 200"/>
              <a:gd name="T12" fmla="*/ 28 w 288"/>
              <a:gd name="T13" fmla="*/ 92 h 200"/>
              <a:gd name="T14" fmla="*/ 0 w 288"/>
              <a:gd name="T15" fmla="*/ 142 h 200"/>
              <a:gd name="T16" fmla="*/ 57 w 288"/>
              <a:gd name="T17" fmla="*/ 200 h 200"/>
              <a:gd name="T18" fmla="*/ 57 w 288"/>
              <a:gd name="T19" fmla="*/ 200 h 200"/>
              <a:gd name="T20" fmla="*/ 57 w 288"/>
              <a:gd name="T21" fmla="*/ 200 h 200"/>
              <a:gd name="T22" fmla="*/ 58 w 288"/>
              <a:gd name="T23" fmla="*/ 200 h 200"/>
              <a:gd name="T24" fmla="*/ 58 w 288"/>
              <a:gd name="T25" fmla="*/ 200 h 200"/>
              <a:gd name="T26" fmla="*/ 228 w 288"/>
              <a:gd name="T27" fmla="*/ 200 h 200"/>
              <a:gd name="T28" fmla="*/ 231 w 288"/>
              <a:gd name="T29" fmla="*/ 200 h 200"/>
              <a:gd name="T30" fmla="*/ 288 w 288"/>
              <a:gd name="T31" fmla="*/ 143 h 200"/>
              <a:gd name="T32" fmla="*/ 253 w 288"/>
              <a:gd name="T33" fmla="*/ 9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8" h="200">
                <a:moveTo>
                  <a:pt x="253" y="91"/>
                </a:moveTo>
                <a:cubicBezTo>
                  <a:pt x="253" y="89"/>
                  <a:pt x="253" y="88"/>
                  <a:pt x="253" y="86"/>
                </a:cubicBezTo>
                <a:cubicBezTo>
                  <a:pt x="253" y="38"/>
                  <a:pt x="215" y="0"/>
                  <a:pt x="167" y="0"/>
                </a:cubicBezTo>
                <a:cubicBezTo>
                  <a:pt x="133" y="0"/>
                  <a:pt x="104" y="20"/>
                  <a:pt x="90" y="49"/>
                </a:cubicBezTo>
                <a:cubicBezTo>
                  <a:pt x="83" y="44"/>
                  <a:pt x="75" y="41"/>
                  <a:pt x="66" y="41"/>
                </a:cubicBezTo>
                <a:cubicBezTo>
                  <a:pt x="44" y="41"/>
                  <a:pt x="26" y="58"/>
                  <a:pt x="26" y="80"/>
                </a:cubicBezTo>
                <a:cubicBezTo>
                  <a:pt x="26" y="84"/>
                  <a:pt x="27" y="88"/>
                  <a:pt x="28" y="92"/>
                </a:cubicBezTo>
                <a:cubicBezTo>
                  <a:pt x="11" y="102"/>
                  <a:pt x="0" y="121"/>
                  <a:pt x="0" y="142"/>
                </a:cubicBezTo>
                <a:cubicBezTo>
                  <a:pt x="0" y="174"/>
                  <a:pt x="25" y="199"/>
                  <a:pt x="57" y="200"/>
                </a:cubicBezTo>
                <a:cubicBezTo>
                  <a:pt x="57" y="200"/>
                  <a:pt x="57" y="200"/>
                  <a:pt x="57" y="200"/>
                </a:cubicBezTo>
                <a:cubicBezTo>
                  <a:pt x="57" y="200"/>
                  <a:pt x="57" y="200"/>
                  <a:pt x="57" y="200"/>
                </a:cubicBezTo>
                <a:cubicBezTo>
                  <a:pt x="57" y="200"/>
                  <a:pt x="58" y="200"/>
                  <a:pt x="58" y="200"/>
                </a:cubicBezTo>
                <a:cubicBezTo>
                  <a:pt x="58" y="200"/>
                  <a:pt x="58" y="200"/>
                  <a:pt x="58" y="200"/>
                </a:cubicBezTo>
                <a:cubicBezTo>
                  <a:pt x="228" y="200"/>
                  <a:pt x="228" y="200"/>
                  <a:pt x="228" y="200"/>
                </a:cubicBezTo>
                <a:cubicBezTo>
                  <a:pt x="229" y="200"/>
                  <a:pt x="230" y="200"/>
                  <a:pt x="231" y="200"/>
                </a:cubicBezTo>
                <a:cubicBezTo>
                  <a:pt x="262" y="200"/>
                  <a:pt x="288" y="175"/>
                  <a:pt x="288" y="143"/>
                </a:cubicBezTo>
                <a:cubicBezTo>
                  <a:pt x="288" y="120"/>
                  <a:pt x="273" y="99"/>
                  <a:pt x="253" y="91"/>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17" name="Freeform 252"/>
          <p:cNvSpPr>
            <a:spLocks noEditPoints="1"/>
          </p:cNvSpPr>
          <p:nvPr/>
        </p:nvSpPr>
        <p:spPr bwMode="auto">
          <a:xfrm>
            <a:off x="5559015" y="2046047"/>
            <a:ext cx="480406" cy="455311"/>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18" name="Freeform 302"/>
          <p:cNvSpPr/>
          <p:nvPr/>
        </p:nvSpPr>
        <p:spPr bwMode="auto">
          <a:xfrm>
            <a:off x="3118165" y="2123169"/>
            <a:ext cx="458894" cy="286809"/>
          </a:xfrm>
          <a:custGeom>
            <a:avLst/>
            <a:gdLst>
              <a:gd name="T0" fmla="*/ 207 w 287"/>
              <a:gd name="T1" fmla="*/ 51 h 180"/>
              <a:gd name="T2" fmla="*/ 207 w 287"/>
              <a:gd name="T3" fmla="*/ 15 h 180"/>
              <a:gd name="T4" fmla="*/ 191 w 287"/>
              <a:gd name="T5" fmla="*/ 0 h 180"/>
              <a:gd name="T6" fmla="*/ 16 w 287"/>
              <a:gd name="T7" fmla="*/ 0 h 180"/>
              <a:gd name="T8" fmla="*/ 0 w 287"/>
              <a:gd name="T9" fmla="*/ 15 h 180"/>
              <a:gd name="T10" fmla="*/ 0 w 287"/>
              <a:gd name="T11" fmla="*/ 164 h 180"/>
              <a:gd name="T12" fmla="*/ 16 w 287"/>
              <a:gd name="T13" fmla="*/ 180 h 180"/>
              <a:gd name="T14" fmla="*/ 191 w 287"/>
              <a:gd name="T15" fmla="*/ 180 h 180"/>
              <a:gd name="T16" fmla="*/ 207 w 287"/>
              <a:gd name="T17" fmla="*/ 164 h 180"/>
              <a:gd name="T18" fmla="*/ 207 w 287"/>
              <a:gd name="T19" fmla="*/ 129 h 180"/>
              <a:gd name="T20" fmla="*/ 207 w 287"/>
              <a:gd name="T21" fmla="*/ 129 h 180"/>
              <a:gd name="T22" fmla="*/ 287 w 287"/>
              <a:gd name="T23" fmla="*/ 167 h 180"/>
              <a:gd name="T24" fmla="*/ 287 w 287"/>
              <a:gd name="T25" fmla="*/ 13 h 180"/>
              <a:gd name="T26" fmla="*/ 207 w 287"/>
              <a:gd name="T27" fmla="*/ 5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7" h="180">
                <a:moveTo>
                  <a:pt x="207" y="51"/>
                </a:moveTo>
                <a:cubicBezTo>
                  <a:pt x="207" y="15"/>
                  <a:pt x="207" y="15"/>
                  <a:pt x="207" y="15"/>
                </a:cubicBezTo>
                <a:cubicBezTo>
                  <a:pt x="207" y="7"/>
                  <a:pt x="200" y="0"/>
                  <a:pt x="191" y="0"/>
                </a:cubicBezTo>
                <a:cubicBezTo>
                  <a:pt x="16" y="0"/>
                  <a:pt x="16" y="0"/>
                  <a:pt x="16" y="0"/>
                </a:cubicBezTo>
                <a:cubicBezTo>
                  <a:pt x="7" y="0"/>
                  <a:pt x="0" y="7"/>
                  <a:pt x="0" y="15"/>
                </a:cubicBezTo>
                <a:cubicBezTo>
                  <a:pt x="0" y="164"/>
                  <a:pt x="0" y="164"/>
                  <a:pt x="0" y="164"/>
                </a:cubicBezTo>
                <a:cubicBezTo>
                  <a:pt x="0" y="173"/>
                  <a:pt x="7" y="180"/>
                  <a:pt x="16" y="180"/>
                </a:cubicBezTo>
                <a:cubicBezTo>
                  <a:pt x="191" y="180"/>
                  <a:pt x="191" y="180"/>
                  <a:pt x="191" y="180"/>
                </a:cubicBezTo>
                <a:cubicBezTo>
                  <a:pt x="200" y="180"/>
                  <a:pt x="207" y="173"/>
                  <a:pt x="207" y="164"/>
                </a:cubicBezTo>
                <a:cubicBezTo>
                  <a:pt x="207" y="129"/>
                  <a:pt x="207" y="129"/>
                  <a:pt x="207" y="129"/>
                </a:cubicBezTo>
                <a:cubicBezTo>
                  <a:pt x="207" y="129"/>
                  <a:pt x="207" y="129"/>
                  <a:pt x="207" y="129"/>
                </a:cubicBezTo>
                <a:cubicBezTo>
                  <a:pt x="287" y="167"/>
                  <a:pt x="287" y="167"/>
                  <a:pt x="287" y="167"/>
                </a:cubicBezTo>
                <a:cubicBezTo>
                  <a:pt x="287" y="13"/>
                  <a:pt x="287" y="13"/>
                  <a:pt x="287" y="13"/>
                </a:cubicBezTo>
                <a:lnTo>
                  <a:pt x="207" y="51"/>
                </a:ln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nvGrpSpPr>
          <p:cNvPr id="19" name="组合 18"/>
          <p:cNvGrpSpPr/>
          <p:nvPr/>
        </p:nvGrpSpPr>
        <p:grpSpPr>
          <a:xfrm>
            <a:off x="6982718" y="2070862"/>
            <a:ext cx="250287" cy="430496"/>
            <a:chOff x="8193088" y="6365876"/>
            <a:chExt cx="119062" cy="204788"/>
          </a:xfrm>
          <a:solidFill>
            <a:schemeClr val="bg1"/>
          </a:solidFill>
        </p:grpSpPr>
        <p:sp>
          <p:nvSpPr>
            <p:cNvPr id="2" name="Freeform 561"/>
            <p:cNvSpPr>
              <a:spLocks noEditPoints="1"/>
            </p:cNvSpPr>
            <p:nvPr/>
          </p:nvSpPr>
          <p:spPr bwMode="auto">
            <a:xfrm>
              <a:off x="8193088" y="6365876"/>
              <a:ext cx="119062" cy="163513"/>
            </a:xfrm>
            <a:custGeom>
              <a:avLst/>
              <a:gdLst>
                <a:gd name="T0" fmla="*/ 86 w 170"/>
                <a:gd name="T1" fmla="*/ 0 h 230"/>
                <a:gd name="T2" fmla="*/ 85 w 170"/>
                <a:gd name="T3" fmla="*/ 0 h 230"/>
                <a:gd name="T4" fmla="*/ 84 w 170"/>
                <a:gd name="T5" fmla="*/ 0 h 230"/>
                <a:gd name="T6" fmla="*/ 0 w 170"/>
                <a:gd name="T7" fmla="*/ 96 h 230"/>
                <a:gd name="T8" fmla="*/ 50 w 170"/>
                <a:gd name="T9" fmla="*/ 230 h 230"/>
                <a:gd name="T10" fmla="*/ 120 w 170"/>
                <a:gd name="T11" fmla="*/ 230 h 230"/>
                <a:gd name="T12" fmla="*/ 170 w 170"/>
                <a:gd name="T13" fmla="*/ 96 h 230"/>
                <a:gd name="T14" fmla="*/ 86 w 170"/>
                <a:gd name="T15" fmla="*/ 0 h 230"/>
                <a:gd name="T16" fmla="*/ 105 w 170"/>
                <a:gd name="T17" fmla="*/ 210 h 230"/>
                <a:gd name="T18" fmla="*/ 97 w 170"/>
                <a:gd name="T19" fmla="*/ 210 h 230"/>
                <a:gd name="T20" fmla="*/ 97 w 170"/>
                <a:gd name="T21" fmla="*/ 159 h 230"/>
                <a:gd name="T22" fmla="*/ 73 w 170"/>
                <a:gd name="T23" fmla="*/ 159 h 230"/>
                <a:gd name="T24" fmla="*/ 73 w 170"/>
                <a:gd name="T25" fmla="*/ 210 h 230"/>
                <a:gd name="T26" fmla="*/ 65 w 170"/>
                <a:gd name="T27" fmla="*/ 210 h 230"/>
                <a:gd name="T28" fmla="*/ 49 w 170"/>
                <a:gd name="T29" fmla="*/ 176 h 230"/>
                <a:gd name="T30" fmla="*/ 20 w 170"/>
                <a:gd name="T31" fmla="*/ 96 h 230"/>
                <a:gd name="T32" fmla="*/ 49 w 170"/>
                <a:gd name="T33" fmla="*/ 30 h 230"/>
                <a:gd name="T34" fmla="*/ 84 w 170"/>
                <a:gd name="T35" fmla="*/ 20 h 230"/>
                <a:gd name="T36" fmla="*/ 84 w 170"/>
                <a:gd name="T37" fmla="*/ 20 h 230"/>
                <a:gd name="T38" fmla="*/ 85 w 170"/>
                <a:gd name="T39" fmla="*/ 20 h 230"/>
                <a:gd name="T40" fmla="*/ 86 w 170"/>
                <a:gd name="T41" fmla="*/ 20 h 230"/>
                <a:gd name="T42" fmla="*/ 86 w 170"/>
                <a:gd name="T43" fmla="*/ 20 h 230"/>
                <a:gd name="T44" fmla="*/ 121 w 170"/>
                <a:gd name="T45" fmla="*/ 30 h 230"/>
                <a:gd name="T46" fmla="*/ 150 w 170"/>
                <a:gd name="T47" fmla="*/ 96 h 230"/>
                <a:gd name="T48" fmla="*/ 121 w 170"/>
                <a:gd name="T49" fmla="*/ 176 h 230"/>
                <a:gd name="T50" fmla="*/ 105 w 170"/>
                <a:gd name="T51" fmla="*/ 21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Rectangle 562"/>
            <p:cNvSpPr>
              <a:spLocks noChangeArrowheads="1"/>
            </p:cNvSpPr>
            <p:nvPr/>
          </p:nvSpPr>
          <p:spPr bwMode="auto">
            <a:xfrm>
              <a:off x="8228013" y="6535738"/>
              <a:ext cx="49212"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Rectangle 563"/>
            <p:cNvSpPr>
              <a:spLocks noChangeArrowheads="1"/>
            </p:cNvSpPr>
            <p:nvPr/>
          </p:nvSpPr>
          <p:spPr bwMode="auto">
            <a:xfrm>
              <a:off x="8240713" y="6556376"/>
              <a:ext cx="254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cxnSp>
        <p:nvCxnSpPr>
          <p:cNvPr id="23" name="直接连接符 22"/>
          <p:cNvCxnSpPr/>
          <p:nvPr/>
        </p:nvCxnSpPr>
        <p:spPr>
          <a:xfrm>
            <a:off x="1514475" y="3314700"/>
            <a:ext cx="6207919" cy="0"/>
          </a:xfrm>
          <a:prstGeom prst="line">
            <a:avLst/>
          </a:prstGeom>
          <a:ln>
            <a:solidFill>
              <a:srgbClr val="16856F"/>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514896" y="3755863"/>
            <a:ext cx="6257504" cy="389081"/>
          </a:xfrm>
          <a:prstGeom prst="rect">
            <a:avLst/>
          </a:prstGeom>
          <a:noFill/>
        </p:spPr>
        <p:txBody>
          <a:bodyPr wrap="square" lIns="0" tIns="0" rIns="0" bIns="0" rtlCol="0" anchor="t" anchorCtr="0">
            <a:spAutoFit/>
          </a:bodyPr>
          <a:lstStyle/>
          <a:p>
            <a:pPr defTabSz="912495">
              <a:lnSpc>
                <a:spcPct val="120000"/>
              </a:lnSpc>
              <a:spcBef>
                <a:spcPct val="20000"/>
              </a:spcBef>
            </a:pPr>
            <a:r>
              <a:rPr lang="zh-CN" altLang="en-US" sz="1100" dirty="0">
                <a:solidFill>
                  <a:srgbClr val="996633"/>
                </a:solidFill>
                <a:latin typeface="微软雅黑" panose="020B0503020204020204" charset="-122"/>
                <a:ea typeface="微软雅黑" panose="020B050302020402020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100" dirty="0">
              <a:solidFill>
                <a:srgbClr val="996633"/>
              </a:solidFill>
              <a:latin typeface="微软雅黑" panose="020B0503020204020204" charset="-122"/>
              <a:ea typeface="微软雅黑" panose="020B0503020204020204" charset="-122"/>
              <a:sym typeface="Arial" panose="020B0604020202020204" pitchFamily="34" charset="0"/>
            </a:endParaRPr>
          </a:p>
        </p:txBody>
      </p:sp>
      <p:sp>
        <p:nvSpPr>
          <p:cNvPr id="25" name="TextBox 13"/>
          <p:cNvSpPr txBox="1"/>
          <p:nvPr/>
        </p:nvSpPr>
        <p:spPr>
          <a:xfrm>
            <a:off x="1514896" y="3514401"/>
            <a:ext cx="2064659" cy="184666"/>
          </a:xfrm>
          <a:prstGeom prst="rect">
            <a:avLst/>
          </a:prstGeom>
          <a:noFill/>
        </p:spPr>
        <p:txBody>
          <a:bodyPr wrap="square" lIns="0" tIns="0" rIns="0" bIns="0" rtlCol="0" anchor="t" anchorCtr="0">
            <a:spAutoFit/>
          </a:bodyPr>
          <a:lstStyle/>
          <a:p>
            <a:pPr defTabSz="912495">
              <a:spcBef>
                <a:spcPct val="20000"/>
              </a:spcBef>
              <a:defRPr/>
            </a:pPr>
            <a:r>
              <a:rPr lang="zh-CN" altLang="en-US" sz="1200" b="1">
                <a:solidFill>
                  <a:srgbClr val="996633"/>
                </a:solidFill>
                <a:latin typeface="Arial" panose="020B0604020202020204" pitchFamily="34" charset="0"/>
                <a:ea typeface="微软雅黑" panose="020B0503020204020204" charset="-122"/>
                <a:sym typeface="Arial" panose="020B0604020202020204" pitchFamily="34" charset="0"/>
              </a:rPr>
              <a:t>单击编辑标题</a:t>
            </a:r>
            <a:endParaRPr lang="en-US" sz="1200" b="1" dirty="0">
              <a:solidFill>
                <a:srgbClr val="996633"/>
              </a:solidFill>
              <a:latin typeface="Arial" panose="020B0604020202020204" pitchFamily="34" charset="0"/>
              <a:ea typeface="微软雅黑" panose="020B0503020204020204" charset="-122"/>
              <a:sym typeface="Arial" panose="020B0604020202020204" pitchFamily="34" charset="0"/>
            </a:endParaRPr>
          </a:p>
        </p:txBody>
      </p:sp>
      <p:pic>
        <p:nvPicPr>
          <p:cNvPr id="26" name="Picture 5" descr="E:\PPT改稿\中国节\5.png"/>
          <p:cNvPicPr>
            <a:picLocks noChangeAspect="1" noChangeArrowheads="1"/>
          </p:cNvPicPr>
          <p:nvPr/>
        </p:nvPicPr>
        <p:blipFill>
          <a:blip r:embed="rId2" cstate="screen"/>
          <a:srcRect/>
          <a:stretch>
            <a:fillRect/>
          </a:stretch>
        </p:blipFill>
        <p:spPr bwMode="auto">
          <a:xfrm>
            <a:off x="162192" y="141679"/>
            <a:ext cx="506000" cy="518417"/>
          </a:xfrm>
          <a:prstGeom prst="rect">
            <a:avLst/>
          </a:prstGeom>
          <a:noFill/>
          <a:extLst>
            <a:ext uri="{909E8E84-426E-40DD-AFC4-6F175D3DCCD1}">
              <a14:hiddenFill xmlns:a14="http://schemas.microsoft.com/office/drawing/2010/main">
                <a:solidFill>
                  <a:srgbClr val="FFFFFF"/>
                </a:solidFill>
              </a14:hiddenFill>
            </a:ext>
          </a:extLst>
        </p:spPr>
      </p:pic>
      <p:sp>
        <p:nvSpPr>
          <p:cNvPr id="27" name="文本框 19"/>
          <p:cNvSpPr txBox="1"/>
          <p:nvPr/>
        </p:nvSpPr>
        <p:spPr>
          <a:xfrm>
            <a:off x="679768" y="229073"/>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活动预算</a:t>
            </a:r>
            <a:endParaRPr lang="zh-CN" altLang="en-US"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Tree>
  </p:cSld>
  <p:clrMapOvr>
    <a:masterClrMapping/>
  </p:clrMapOvr>
  <p:transition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2000"/>
                                        <p:tgtEl>
                                          <p:spTgt spid="10"/>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amond(in)">
                                      <p:cBhvr>
                                        <p:cTn id="16" dur="2000"/>
                                        <p:tgtEl>
                                          <p:spTgt spid="11"/>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amond(in)">
                                      <p:cBhvr>
                                        <p:cTn id="19" dur="2000"/>
                                        <p:tgtEl>
                                          <p:spTgt spid="12"/>
                                        </p:tgtEl>
                                      </p:cBhvr>
                                    </p:animEffect>
                                  </p:childTnLst>
                                </p:cTn>
                              </p:par>
                              <p:par>
                                <p:cTn id="20" presetID="8"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amond(in)">
                                      <p:cBhvr>
                                        <p:cTn id="25" dur="2000"/>
                                        <p:tgtEl>
                                          <p:spTgt spid="16"/>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amond(in)">
                                      <p:cBhvr>
                                        <p:cTn id="28" dur="2000"/>
                                        <p:tgtEl>
                                          <p:spTgt spid="17"/>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amond(in)">
                                      <p:cBhvr>
                                        <p:cTn id="31" dur="2000"/>
                                        <p:tgtEl>
                                          <p:spTgt spid="18"/>
                                        </p:tgtEl>
                                      </p:cBhvr>
                                    </p:animEffect>
                                  </p:childTnLst>
                                </p:cTn>
                              </p:par>
                              <p:par>
                                <p:cTn id="32" presetID="8" presetClass="entr" presetSubtype="16"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amond(in)">
                                      <p:cBhvr>
                                        <p:cTn id="34" dur="2000"/>
                                        <p:tgtEl>
                                          <p:spTgt spid="19"/>
                                        </p:tgtEl>
                                      </p:cBhvr>
                                    </p:animEffect>
                                  </p:childTnLst>
                                </p:cTn>
                              </p:par>
                              <p:par>
                                <p:cTn id="35" presetID="8"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amond(in)">
                                      <p:cBhvr>
                                        <p:cTn id="37" dur="2000"/>
                                        <p:tgtEl>
                                          <p:spTgt spid="23"/>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diamond(in)">
                                      <p:cBhvr>
                                        <p:cTn id="40" dur="2000"/>
                                        <p:tgtEl>
                                          <p:spTgt spid="24"/>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diamond(in)">
                                      <p:cBhvr>
                                        <p:cTn id="4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6" grpId="0" animBg="1"/>
      <p:bldP spid="17" grpId="0" animBg="1"/>
      <p:bldP spid="18" grpId="0" animBg="1"/>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组合 127"/>
          <p:cNvGrpSpPr/>
          <p:nvPr/>
        </p:nvGrpSpPr>
        <p:grpSpPr>
          <a:xfrm>
            <a:off x="535781" y="951428"/>
            <a:ext cx="8072438" cy="3239691"/>
            <a:chOff x="704850" y="1014412"/>
            <a:chExt cx="10763250" cy="4319588"/>
          </a:xfrm>
        </p:grpSpPr>
        <p:sp>
          <p:nvSpPr>
            <p:cNvPr id="129" name="新月形 128"/>
            <p:cNvSpPr/>
            <p:nvPr/>
          </p:nvSpPr>
          <p:spPr>
            <a:xfrm rot="5400000">
              <a:off x="5373040" y="-1124149"/>
              <a:ext cx="1426869" cy="10553703"/>
            </a:xfrm>
            <a:prstGeom prst="moon">
              <a:avLst>
                <a:gd name="adj" fmla="val 87500"/>
              </a:avLst>
            </a:prstGeom>
            <a:ln>
              <a:noFill/>
            </a:ln>
            <a:effectLst>
              <a:outerShdw blurRad="228600" dist="6604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矩形 129"/>
            <p:cNvSpPr/>
            <p:nvPr/>
          </p:nvSpPr>
          <p:spPr>
            <a:xfrm>
              <a:off x="704850" y="1014412"/>
              <a:ext cx="10763250" cy="4319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a:blip r:embed="rId2" cstate="screen"/>
          <a:stretch>
            <a:fillRect/>
          </a:stretch>
        </p:blipFill>
        <p:spPr>
          <a:xfrm>
            <a:off x="4899184" y="1949969"/>
            <a:ext cx="3463290" cy="1442160"/>
          </a:xfrm>
          <a:prstGeom prst="rect">
            <a:avLst/>
          </a:prstGeom>
        </p:spPr>
      </p:pic>
      <p:grpSp>
        <p:nvGrpSpPr>
          <p:cNvPr id="133" name="组合 132"/>
          <p:cNvGrpSpPr/>
          <p:nvPr/>
        </p:nvGrpSpPr>
        <p:grpSpPr>
          <a:xfrm>
            <a:off x="843196" y="1567227"/>
            <a:ext cx="4126088" cy="2195028"/>
            <a:chOff x="1133785" y="2249118"/>
            <a:chExt cx="5501451" cy="2926704"/>
          </a:xfrm>
        </p:grpSpPr>
        <p:sp>
          <p:nvSpPr>
            <p:cNvPr id="134" name="文本框 133"/>
            <p:cNvSpPr txBox="1"/>
            <p:nvPr/>
          </p:nvSpPr>
          <p:spPr>
            <a:xfrm>
              <a:off x="1133785" y="2249118"/>
              <a:ext cx="3917410" cy="964367"/>
            </a:xfrm>
            <a:prstGeom prst="rect">
              <a:avLst/>
            </a:prstGeom>
            <a:noFill/>
          </p:spPr>
          <p:txBody>
            <a:bodyPr vert="horz" wrap="square" rtlCol="0">
              <a:spAutoFit/>
            </a:bodyPr>
            <a:lstStyle/>
            <a:p>
              <a:r>
                <a:rPr lang="zh-CN" altLang="en-US" sz="4000" dirty="0">
                  <a:solidFill>
                    <a:srgbClr val="996633"/>
                  </a:solidFill>
                  <a:latin typeface="微软雅黑" panose="020B0503020204020204" charset="-122"/>
                  <a:ea typeface="微软雅黑" panose="020B0503020204020204" charset="-122"/>
                </a:rPr>
                <a:t>输入标题</a:t>
              </a:r>
            </a:p>
          </p:txBody>
        </p:sp>
        <p:sp>
          <p:nvSpPr>
            <p:cNvPr id="135" name="Content Placeholder 2"/>
            <p:cNvSpPr txBox="1"/>
            <p:nvPr/>
          </p:nvSpPr>
          <p:spPr>
            <a:xfrm>
              <a:off x="1133785" y="3178645"/>
              <a:ext cx="5501451" cy="199717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50000"/>
                </a:lnSpc>
                <a:spcBef>
                  <a:spcPts val="0"/>
                </a:spcBef>
                <a:buNone/>
              </a:pPr>
              <a:r>
                <a:rPr lang="zh-CN" altLang="en-US" sz="1200" spc="450" dirty="0">
                  <a:solidFill>
                    <a:srgbClr val="996633"/>
                  </a:solidFill>
                  <a:latin typeface="微软雅黑" panose="020B0503020204020204" charset="-122"/>
                  <a:ea typeface="微软雅黑" panose="020B0503020204020204" charset="-122"/>
                </a:rPr>
                <a:t>内容打在这里，或者通过复制您的文本内容打在这里，或者通过复制您的文本</a:t>
              </a:r>
            </a:p>
          </p:txBody>
        </p:sp>
        <p:grpSp>
          <p:nvGrpSpPr>
            <p:cNvPr id="136" name="组合 135"/>
            <p:cNvGrpSpPr/>
            <p:nvPr/>
          </p:nvGrpSpPr>
          <p:grpSpPr>
            <a:xfrm>
              <a:off x="1264865" y="4292341"/>
              <a:ext cx="1632914" cy="609600"/>
              <a:chOff x="1290265" y="4292341"/>
              <a:chExt cx="1632914" cy="609600"/>
            </a:xfrm>
          </p:grpSpPr>
          <p:sp>
            <p:nvSpPr>
              <p:cNvPr id="137" name="矩形 136"/>
              <p:cNvSpPr/>
              <p:nvPr/>
            </p:nvSpPr>
            <p:spPr>
              <a:xfrm>
                <a:off x="1290265" y="4292341"/>
                <a:ext cx="1632914"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文本框 137"/>
              <p:cNvSpPr txBox="1"/>
              <p:nvPr/>
            </p:nvSpPr>
            <p:spPr>
              <a:xfrm>
                <a:off x="1328946" y="4366817"/>
                <a:ext cx="1555750" cy="430887"/>
              </a:xfrm>
              <a:prstGeom prst="rect">
                <a:avLst/>
              </a:prstGeom>
              <a:noFill/>
            </p:spPr>
            <p:txBody>
              <a:bodyPr wrap="square" rtlCol="0">
                <a:spAutoFit/>
              </a:bodyPr>
              <a:lstStyle/>
              <a:p>
                <a:pPr algn="ctr"/>
                <a:r>
                  <a:rPr lang="en-US" altLang="zh-CN" sz="1500" dirty="0">
                    <a:solidFill>
                      <a:schemeClr val="bg1"/>
                    </a:solidFill>
                    <a:latin typeface="造字工房悦黑演示版纤细体" pitchFamily="50" charset="-122"/>
                    <a:ea typeface="造字工房悦黑演示版纤细体" pitchFamily="50" charset="-122"/>
                  </a:rPr>
                  <a:t>READ MORE</a:t>
                </a:r>
                <a:endParaRPr lang="zh-CN" altLang="en-US" sz="1500" dirty="0">
                  <a:solidFill>
                    <a:schemeClr val="bg1"/>
                  </a:solidFill>
                  <a:latin typeface="造字工房悦黑演示版纤细体" pitchFamily="50" charset="-122"/>
                  <a:ea typeface="造字工房悦黑演示版纤细体" pitchFamily="50" charset="-122"/>
                </a:endParaRPr>
              </a:p>
            </p:txBody>
          </p:sp>
        </p:grpSp>
      </p:grpSp>
      <p:pic>
        <p:nvPicPr>
          <p:cNvPr id="15" name="Picture 5" descr="E:\PPT改稿\中国节\5.png"/>
          <p:cNvPicPr>
            <a:picLocks noChangeAspect="1" noChangeArrowheads="1"/>
          </p:cNvPicPr>
          <p:nvPr/>
        </p:nvPicPr>
        <p:blipFill>
          <a:blip r:embed="rId3" cstate="screen"/>
          <a:srcRect/>
          <a:stretch>
            <a:fillRect/>
          </a:stretch>
        </p:blipFill>
        <p:spPr bwMode="auto">
          <a:xfrm>
            <a:off x="162192" y="141679"/>
            <a:ext cx="506000" cy="518417"/>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9"/>
          <p:cNvSpPr txBox="1"/>
          <p:nvPr/>
        </p:nvSpPr>
        <p:spPr>
          <a:xfrm>
            <a:off x="679768" y="229073"/>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活动预算</a:t>
            </a:r>
            <a:endParaRPr lang="zh-CN" altLang="en-US"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Tree>
  </p:cSld>
  <p:clrMapOvr>
    <a:masterClrMapping/>
  </p:clrMapOvr>
  <p:transition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wipe(left)">
                                      <p:cBhvr>
                                        <p:cTn id="7" dur="500"/>
                                        <p:tgtEl>
                                          <p:spTgt spid="13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988061" y="547533"/>
            <a:ext cx="2721077" cy="4048433"/>
          </a:xfrm>
          <a:prstGeom prst="rect">
            <a:avLst/>
          </a:prstGeom>
          <a:noFill/>
          <a:ln>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造字工房形黑（非商用）细体" pitchFamily="2" charset="-122"/>
              <a:ea typeface="造字工房形黑（非商用）细体" pitchFamily="2" charset="-122"/>
            </a:endParaRPr>
          </a:p>
        </p:txBody>
      </p:sp>
      <p:pic>
        <p:nvPicPr>
          <p:cNvPr id="11" name="Picture 5" descr="E:\PPT改稿\中国节\5.png"/>
          <p:cNvPicPr>
            <a:picLocks noChangeAspect="1" noChangeArrowheads="1"/>
          </p:cNvPicPr>
          <p:nvPr/>
        </p:nvPicPr>
        <p:blipFill>
          <a:blip r:embed="rId2" cstate="screen"/>
          <a:srcRect/>
          <a:stretch>
            <a:fillRect/>
          </a:stretch>
        </p:blipFill>
        <p:spPr bwMode="auto">
          <a:xfrm>
            <a:off x="162192" y="141679"/>
            <a:ext cx="506000" cy="518417"/>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9"/>
          <p:cNvSpPr txBox="1"/>
          <p:nvPr/>
        </p:nvSpPr>
        <p:spPr>
          <a:xfrm>
            <a:off x="679768" y="229073"/>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活动预算</a:t>
            </a:r>
            <a:endParaRPr lang="zh-CN" altLang="en-US"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13" name="Freeform 16"/>
          <p:cNvSpPr>
            <a:spLocks noEditPoints="1"/>
          </p:cNvSpPr>
          <p:nvPr/>
        </p:nvSpPr>
        <p:spPr bwMode="auto">
          <a:xfrm>
            <a:off x="7928216" y="2889811"/>
            <a:ext cx="333474" cy="250464"/>
          </a:xfrm>
          <a:custGeom>
            <a:avLst/>
            <a:gdLst>
              <a:gd name="T0" fmla="*/ 3 w 108"/>
              <a:gd name="T1" fmla="*/ 54 h 81"/>
              <a:gd name="T2" fmla="*/ 21 w 108"/>
              <a:gd name="T3" fmla="*/ 47 h 81"/>
              <a:gd name="T4" fmla="*/ 25 w 108"/>
              <a:gd name="T5" fmla="*/ 44 h 81"/>
              <a:gd name="T6" fmla="*/ 35 w 108"/>
              <a:gd name="T7" fmla="*/ 62 h 81"/>
              <a:gd name="T8" fmla="*/ 43 w 108"/>
              <a:gd name="T9" fmla="*/ 44 h 81"/>
              <a:gd name="T10" fmla="*/ 48 w 108"/>
              <a:gd name="T11" fmla="*/ 47 h 81"/>
              <a:gd name="T12" fmla="*/ 60 w 108"/>
              <a:gd name="T13" fmla="*/ 52 h 81"/>
              <a:gd name="T14" fmla="*/ 60 w 108"/>
              <a:gd name="T15" fmla="*/ 51 h 81"/>
              <a:gd name="T16" fmla="*/ 72 w 108"/>
              <a:gd name="T17" fmla="*/ 47 h 81"/>
              <a:gd name="T18" fmla="*/ 83 w 108"/>
              <a:gd name="T19" fmla="*/ 61 h 81"/>
              <a:gd name="T20" fmla="*/ 96 w 108"/>
              <a:gd name="T21" fmla="*/ 47 h 81"/>
              <a:gd name="T22" fmla="*/ 105 w 108"/>
              <a:gd name="T23" fmla="*/ 49 h 81"/>
              <a:gd name="T24" fmla="*/ 108 w 108"/>
              <a:gd name="T25" fmla="*/ 72 h 81"/>
              <a:gd name="T26" fmla="*/ 69 w 108"/>
              <a:gd name="T27" fmla="*/ 72 h 81"/>
              <a:gd name="T28" fmla="*/ 69 w 108"/>
              <a:gd name="T29" fmla="*/ 81 h 81"/>
              <a:gd name="T30" fmla="*/ 0 w 108"/>
              <a:gd name="T31" fmla="*/ 81 h 81"/>
              <a:gd name="T32" fmla="*/ 3 w 108"/>
              <a:gd name="T33" fmla="*/ 54 h 81"/>
              <a:gd name="T34" fmla="*/ 73 w 108"/>
              <a:gd name="T35" fmla="*/ 27 h 81"/>
              <a:gd name="T36" fmla="*/ 93 w 108"/>
              <a:gd name="T37" fmla="*/ 25 h 81"/>
              <a:gd name="T38" fmla="*/ 92 w 108"/>
              <a:gd name="T39" fmla="*/ 37 h 81"/>
              <a:gd name="T40" fmla="*/ 88 w 108"/>
              <a:gd name="T41" fmla="*/ 42 h 81"/>
              <a:gd name="T42" fmla="*/ 99 w 108"/>
              <a:gd name="T43" fmla="*/ 42 h 81"/>
              <a:gd name="T44" fmla="*/ 98 w 108"/>
              <a:gd name="T45" fmla="*/ 32 h 81"/>
              <a:gd name="T46" fmla="*/ 69 w 108"/>
              <a:gd name="T47" fmla="*/ 32 h 81"/>
              <a:gd name="T48" fmla="*/ 68 w 108"/>
              <a:gd name="T49" fmla="*/ 42 h 81"/>
              <a:gd name="T50" fmla="*/ 78 w 108"/>
              <a:gd name="T51" fmla="*/ 42 h 81"/>
              <a:gd name="T52" fmla="*/ 75 w 108"/>
              <a:gd name="T53" fmla="*/ 37 h 81"/>
              <a:gd name="T54" fmla="*/ 73 w 108"/>
              <a:gd name="T55" fmla="*/ 27 h 81"/>
              <a:gd name="T56" fmla="*/ 73 w 108"/>
              <a:gd name="T57" fmla="*/ 27 h 81"/>
              <a:gd name="T58" fmla="*/ 21 w 108"/>
              <a:gd name="T59" fmla="*/ 31 h 81"/>
              <a:gd name="T60" fmla="*/ 22 w 108"/>
              <a:gd name="T61" fmla="*/ 16 h 81"/>
              <a:gd name="T62" fmla="*/ 46 w 108"/>
              <a:gd name="T63" fmla="*/ 16 h 81"/>
              <a:gd name="T64" fmla="*/ 47 w 108"/>
              <a:gd name="T65" fmla="*/ 31 h 81"/>
              <a:gd name="T66" fmla="*/ 52 w 108"/>
              <a:gd name="T67" fmla="*/ 25 h 81"/>
              <a:gd name="T68" fmla="*/ 50 w 108"/>
              <a:gd name="T69" fmla="*/ 8 h 81"/>
              <a:gd name="T70" fmla="*/ 19 w 108"/>
              <a:gd name="T71" fmla="*/ 7 h 81"/>
              <a:gd name="T72" fmla="*/ 18 w 108"/>
              <a:gd name="T73" fmla="*/ 28 h 81"/>
              <a:gd name="T74" fmla="*/ 21 w 108"/>
              <a:gd name="T75"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81">
                <a:moveTo>
                  <a:pt x="3" y="54"/>
                </a:moveTo>
                <a:cubicBezTo>
                  <a:pt x="9" y="52"/>
                  <a:pt x="15" y="49"/>
                  <a:pt x="21" y="47"/>
                </a:cubicBezTo>
                <a:cubicBezTo>
                  <a:pt x="22" y="46"/>
                  <a:pt x="24" y="45"/>
                  <a:pt x="25" y="44"/>
                </a:cubicBezTo>
                <a:cubicBezTo>
                  <a:pt x="35" y="62"/>
                  <a:pt x="35" y="62"/>
                  <a:pt x="35" y="62"/>
                </a:cubicBezTo>
                <a:cubicBezTo>
                  <a:pt x="43" y="44"/>
                  <a:pt x="43" y="44"/>
                  <a:pt x="43" y="44"/>
                </a:cubicBezTo>
                <a:cubicBezTo>
                  <a:pt x="45" y="45"/>
                  <a:pt x="46" y="46"/>
                  <a:pt x="48" y="47"/>
                </a:cubicBezTo>
                <a:cubicBezTo>
                  <a:pt x="60" y="52"/>
                  <a:pt x="60" y="52"/>
                  <a:pt x="60" y="52"/>
                </a:cubicBezTo>
                <a:cubicBezTo>
                  <a:pt x="60" y="51"/>
                  <a:pt x="60" y="51"/>
                  <a:pt x="60" y="51"/>
                </a:cubicBezTo>
                <a:cubicBezTo>
                  <a:pt x="65" y="49"/>
                  <a:pt x="69" y="47"/>
                  <a:pt x="72" y="47"/>
                </a:cubicBezTo>
                <a:cubicBezTo>
                  <a:pt x="74" y="53"/>
                  <a:pt x="78" y="57"/>
                  <a:pt x="83" y="61"/>
                </a:cubicBezTo>
                <a:cubicBezTo>
                  <a:pt x="89" y="57"/>
                  <a:pt x="93" y="52"/>
                  <a:pt x="96" y="47"/>
                </a:cubicBezTo>
                <a:cubicBezTo>
                  <a:pt x="98" y="47"/>
                  <a:pt x="102" y="48"/>
                  <a:pt x="105" y="49"/>
                </a:cubicBezTo>
                <a:cubicBezTo>
                  <a:pt x="108" y="54"/>
                  <a:pt x="108" y="65"/>
                  <a:pt x="108" y="72"/>
                </a:cubicBezTo>
                <a:cubicBezTo>
                  <a:pt x="69" y="72"/>
                  <a:pt x="69" y="72"/>
                  <a:pt x="69" y="72"/>
                </a:cubicBezTo>
                <a:cubicBezTo>
                  <a:pt x="70" y="75"/>
                  <a:pt x="70" y="78"/>
                  <a:pt x="69" y="81"/>
                </a:cubicBezTo>
                <a:cubicBezTo>
                  <a:pt x="46" y="81"/>
                  <a:pt x="23" y="81"/>
                  <a:pt x="0" y="81"/>
                </a:cubicBezTo>
                <a:cubicBezTo>
                  <a:pt x="0" y="68"/>
                  <a:pt x="0" y="59"/>
                  <a:pt x="3" y="54"/>
                </a:cubicBezTo>
                <a:close/>
                <a:moveTo>
                  <a:pt x="73" y="27"/>
                </a:moveTo>
                <a:cubicBezTo>
                  <a:pt x="79" y="28"/>
                  <a:pt x="89" y="27"/>
                  <a:pt x="93" y="25"/>
                </a:cubicBezTo>
                <a:cubicBezTo>
                  <a:pt x="93" y="27"/>
                  <a:pt x="93" y="33"/>
                  <a:pt x="92" y="37"/>
                </a:cubicBezTo>
                <a:cubicBezTo>
                  <a:pt x="91" y="39"/>
                  <a:pt x="90" y="41"/>
                  <a:pt x="88" y="42"/>
                </a:cubicBezTo>
                <a:cubicBezTo>
                  <a:pt x="99" y="42"/>
                  <a:pt x="99" y="42"/>
                  <a:pt x="99" y="42"/>
                </a:cubicBezTo>
                <a:cubicBezTo>
                  <a:pt x="99" y="42"/>
                  <a:pt x="98" y="34"/>
                  <a:pt x="98" y="32"/>
                </a:cubicBezTo>
                <a:cubicBezTo>
                  <a:pt x="102" y="3"/>
                  <a:pt x="64" y="3"/>
                  <a:pt x="69" y="32"/>
                </a:cubicBezTo>
                <a:cubicBezTo>
                  <a:pt x="69" y="34"/>
                  <a:pt x="68" y="42"/>
                  <a:pt x="68" y="42"/>
                </a:cubicBezTo>
                <a:cubicBezTo>
                  <a:pt x="78" y="42"/>
                  <a:pt x="78" y="42"/>
                  <a:pt x="78" y="42"/>
                </a:cubicBezTo>
                <a:cubicBezTo>
                  <a:pt x="77" y="41"/>
                  <a:pt x="76" y="39"/>
                  <a:pt x="75" y="37"/>
                </a:cubicBezTo>
                <a:cubicBezTo>
                  <a:pt x="73" y="34"/>
                  <a:pt x="73" y="30"/>
                  <a:pt x="73" y="27"/>
                </a:cubicBezTo>
                <a:cubicBezTo>
                  <a:pt x="73" y="27"/>
                  <a:pt x="73" y="27"/>
                  <a:pt x="73" y="27"/>
                </a:cubicBezTo>
                <a:close/>
                <a:moveTo>
                  <a:pt x="21" y="31"/>
                </a:moveTo>
                <a:cubicBezTo>
                  <a:pt x="21" y="25"/>
                  <a:pt x="21" y="21"/>
                  <a:pt x="22" y="16"/>
                </a:cubicBezTo>
                <a:cubicBezTo>
                  <a:pt x="29" y="12"/>
                  <a:pt x="37" y="18"/>
                  <a:pt x="46" y="16"/>
                </a:cubicBezTo>
                <a:cubicBezTo>
                  <a:pt x="47" y="20"/>
                  <a:pt x="48" y="25"/>
                  <a:pt x="47" y="31"/>
                </a:cubicBezTo>
                <a:cubicBezTo>
                  <a:pt x="47" y="31"/>
                  <a:pt x="51" y="28"/>
                  <a:pt x="52" y="25"/>
                </a:cubicBezTo>
                <a:cubicBezTo>
                  <a:pt x="52" y="22"/>
                  <a:pt x="51" y="10"/>
                  <a:pt x="50" y="8"/>
                </a:cubicBezTo>
                <a:cubicBezTo>
                  <a:pt x="45" y="0"/>
                  <a:pt x="25" y="0"/>
                  <a:pt x="19" y="7"/>
                </a:cubicBezTo>
                <a:cubicBezTo>
                  <a:pt x="18" y="9"/>
                  <a:pt x="16" y="25"/>
                  <a:pt x="18" y="28"/>
                </a:cubicBezTo>
                <a:cubicBezTo>
                  <a:pt x="19" y="30"/>
                  <a:pt x="21" y="31"/>
                  <a:pt x="21" y="31"/>
                </a:cubicBezTo>
                <a:close/>
              </a:path>
            </a:pathLst>
          </a:custGeom>
          <a:solidFill>
            <a:schemeClr val="tx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4" name="Freeform 17"/>
          <p:cNvSpPr>
            <a:spLocks noEditPoints="1"/>
          </p:cNvSpPr>
          <p:nvPr/>
        </p:nvSpPr>
        <p:spPr bwMode="auto">
          <a:xfrm>
            <a:off x="5678343" y="2829002"/>
            <a:ext cx="296263" cy="312007"/>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5" name="Freeform 18"/>
          <p:cNvSpPr>
            <a:spLocks noEditPoints="1"/>
          </p:cNvSpPr>
          <p:nvPr/>
        </p:nvSpPr>
        <p:spPr bwMode="auto">
          <a:xfrm>
            <a:off x="3442782" y="2829002"/>
            <a:ext cx="281951" cy="287676"/>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6" name="Freeform 19"/>
          <p:cNvSpPr>
            <a:spLocks noEditPoints="1"/>
          </p:cNvSpPr>
          <p:nvPr/>
        </p:nvSpPr>
        <p:spPr bwMode="auto">
          <a:xfrm>
            <a:off x="6808714" y="2867645"/>
            <a:ext cx="290537" cy="249033"/>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4"/>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7" name="Freeform 20"/>
          <p:cNvSpPr>
            <a:spLocks noEditPoints="1"/>
          </p:cNvSpPr>
          <p:nvPr/>
        </p:nvSpPr>
        <p:spPr bwMode="auto">
          <a:xfrm>
            <a:off x="4558840" y="2784351"/>
            <a:ext cx="285395" cy="332327"/>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8" name="Rectangle 21"/>
          <p:cNvSpPr/>
          <p:nvPr/>
        </p:nvSpPr>
        <p:spPr>
          <a:xfrm>
            <a:off x="3362485" y="3193309"/>
            <a:ext cx="1005815" cy="1223412"/>
          </a:xfrm>
          <a:prstGeom prst="rect">
            <a:avLst/>
          </a:prstGeom>
        </p:spPr>
        <p:txBody>
          <a:bodyPr wrap="square" lIns="68580" tIns="34290" rIns="68580" bIns="34290">
            <a:spAutoFit/>
          </a:bodyPr>
          <a:lstStyle/>
          <a:p>
            <a:pPr defTabSz="912495">
              <a:lnSpc>
                <a:spcPct val="150000"/>
              </a:lnSpc>
              <a:spcBef>
                <a:spcPct val="20000"/>
              </a:spcBef>
            </a:pPr>
            <a:r>
              <a:rPr lang="zh-CN" altLang="en-US" sz="1000" dirty="0">
                <a:solidFill>
                  <a:srgbClr val="996633"/>
                </a:solidFill>
                <a:latin typeface="微软雅黑" panose="020B0503020204020204" charset="-122"/>
                <a:ea typeface="微软雅黑" panose="020B0503020204020204" charset="-122"/>
                <a:sym typeface="Arial" panose="020B0604020202020204" pitchFamily="34" charset="0"/>
              </a:rPr>
              <a:t>单击此处编辑您要的内容，建议您在展示时采用微软雅黑字体，</a:t>
            </a:r>
            <a:endParaRPr lang="en-US" altLang="zh-CN" sz="1000" dirty="0">
              <a:solidFill>
                <a:srgbClr val="996633"/>
              </a:solidFill>
              <a:latin typeface="微软雅黑" panose="020B0503020204020204" charset="-122"/>
              <a:ea typeface="微软雅黑" panose="020B0503020204020204" charset="-122"/>
              <a:sym typeface="Arial" panose="020B0604020202020204" pitchFamily="34" charset="0"/>
            </a:endParaRPr>
          </a:p>
        </p:txBody>
      </p:sp>
      <p:sp>
        <p:nvSpPr>
          <p:cNvPr id="19" name="Rectangle 28"/>
          <p:cNvSpPr/>
          <p:nvPr/>
        </p:nvSpPr>
        <p:spPr>
          <a:xfrm>
            <a:off x="4470316" y="3193309"/>
            <a:ext cx="1005815" cy="1223412"/>
          </a:xfrm>
          <a:prstGeom prst="rect">
            <a:avLst/>
          </a:prstGeom>
        </p:spPr>
        <p:txBody>
          <a:bodyPr wrap="square" lIns="68580" tIns="34290" rIns="68580" bIns="34290">
            <a:spAutoFit/>
          </a:bodyPr>
          <a:lstStyle/>
          <a:p>
            <a:pPr defTabSz="912495">
              <a:lnSpc>
                <a:spcPct val="150000"/>
              </a:lnSpc>
              <a:spcBef>
                <a:spcPct val="20000"/>
              </a:spcBef>
            </a:pPr>
            <a:r>
              <a:rPr lang="zh-CN" altLang="en-US" sz="1000" dirty="0">
                <a:solidFill>
                  <a:srgbClr val="996633"/>
                </a:solidFill>
                <a:latin typeface="微软雅黑" panose="020B0503020204020204" charset="-122"/>
                <a:ea typeface="微软雅黑" panose="020B0503020204020204" charset="-122"/>
                <a:sym typeface="Arial" panose="020B0604020202020204" pitchFamily="34" charset="0"/>
              </a:rPr>
              <a:t>本模版所有图形线条及其相应素材均可自由编辑、改色、替换。</a:t>
            </a:r>
            <a:endParaRPr lang="en-US" altLang="zh-CN" sz="1000" dirty="0">
              <a:solidFill>
                <a:srgbClr val="996633"/>
              </a:solidFill>
              <a:latin typeface="微软雅黑" panose="020B0503020204020204" charset="-122"/>
              <a:ea typeface="微软雅黑" panose="020B0503020204020204" charset="-122"/>
              <a:sym typeface="Arial" panose="020B0604020202020204" pitchFamily="34" charset="0"/>
            </a:endParaRPr>
          </a:p>
        </p:txBody>
      </p:sp>
      <p:sp>
        <p:nvSpPr>
          <p:cNvPr id="21" name="Rectangle 29"/>
          <p:cNvSpPr/>
          <p:nvPr/>
        </p:nvSpPr>
        <p:spPr>
          <a:xfrm>
            <a:off x="5599249" y="3193309"/>
            <a:ext cx="1005815" cy="965392"/>
          </a:xfrm>
          <a:prstGeom prst="rect">
            <a:avLst/>
          </a:prstGeom>
        </p:spPr>
        <p:txBody>
          <a:bodyPr wrap="square" lIns="68580" tIns="34290" rIns="68580" bIns="34290">
            <a:spAutoFit/>
          </a:bodyPr>
          <a:lstStyle/>
          <a:p>
            <a:pPr defTabSz="912495">
              <a:lnSpc>
                <a:spcPct val="150000"/>
              </a:lnSpc>
              <a:spcBef>
                <a:spcPct val="20000"/>
              </a:spcBef>
            </a:pPr>
            <a:r>
              <a:rPr lang="zh-CN" altLang="en-US" sz="1000" dirty="0">
                <a:solidFill>
                  <a:srgbClr val="996633"/>
                </a:solidFill>
                <a:latin typeface="微软雅黑" panose="020B0503020204020204" charset="-122"/>
                <a:ea typeface="微软雅黑" panose="020B0503020204020204" charset="-122"/>
                <a:sym typeface="Arial" panose="020B0604020202020204" pitchFamily="34" charset="0"/>
              </a:rPr>
              <a:t>更多使用说明和作品请详阅模版最末的使用手册。</a:t>
            </a:r>
            <a:endParaRPr lang="en-US" altLang="zh-CN" sz="1000" dirty="0">
              <a:solidFill>
                <a:srgbClr val="996633"/>
              </a:solidFill>
              <a:latin typeface="微软雅黑" panose="020B0503020204020204" charset="-122"/>
              <a:ea typeface="微软雅黑" panose="020B0503020204020204" charset="-122"/>
              <a:sym typeface="Arial" panose="020B0604020202020204" pitchFamily="34" charset="0"/>
            </a:endParaRPr>
          </a:p>
        </p:txBody>
      </p:sp>
      <p:sp>
        <p:nvSpPr>
          <p:cNvPr id="22" name="Rectangle 30"/>
          <p:cNvSpPr/>
          <p:nvPr/>
        </p:nvSpPr>
        <p:spPr>
          <a:xfrm>
            <a:off x="6707080" y="3193309"/>
            <a:ext cx="1005815" cy="1195968"/>
          </a:xfrm>
          <a:prstGeom prst="rect">
            <a:avLst/>
          </a:prstGeom>
        </p:spPr>
        <p:txBody>
          <a:bodyPr wrap="square" lIns="68580" tIns="34290" rIns="68580" bIns="34290">
            <a:spAutoFit/>
          </a:bodyPr>
          <a:lstStyle/>
          <a:p>
            <a:pPr>
              <a:lnSpc>
                <a:spcPct val="150000"/>
              </a:lnSpc>
            </a:pPr>
            <a:r>
              <a:rPr lang="zh-CN" altLang="en-US" sz="1000" dirty="0">
                <a:solidFill>
                  <a:srgbClr val="996633"/>
                </a:solidFill>
                <a:latin typeface="微软雅黑" panose="020B0503020204020204" charset="-122"/>
                <a:ea typeface="微软雅黑" panose="020B0503020204020204" charset="-122"/>
                <a:sym typeface="Arial" panose="020B0604020202020204" pitchFamily="34" charset="0"/>
              </a:rPr>
              <a:t>单击此处编辑您要的内容，建议您在展示时采用微软雅黑字体</a:t>
            </a:r>
            <a:endParaRPr lang="en-GB" sz="1000" dirty="0">
              <a:solidFill>
                <a:srgbClr val="996633"/>
              </a:solidFill>
              <a:latin typeface="Arial" panose="020B0604020202020204" pitchFamily="34" charset="0"/>
              <a:cs typeface="Arial" panose="020B0604020202020204" pitchFamily="34" charset="0"/>
            </a:endParaRPr>
          </a:p>
        </p:txBody>
      </p:sp>
      <p:sp>
        <p:nvSpPr>
          <p:cNvPr id="23" name="Rectangle 31"/>
          <p:cNvSpPr/>
          <p:nvPr/>
        </p:nvSpPr>
        <p:spPr>
          <a:xfrm>
            <a:off x="7836448" y="3193309"/>
            <a:ext cx="1005815" cy="1223412"/>
          </a:xfrm>
          <a:prstGeom prst="rect">
            <a:avLst/>
          </a:prstGeom>
        </p:spPr>
        <p:txBody>
          <a:bodyPr wrap="square" lIns="68580" tIns="34290" rIns="68580" bIns="34290">
            <a:spAutoFit/>
          </a:bodyPr>
          <a:lstStyle/>
          <a:p>
            <a:pPr defTabSz="912495">
              <a:lnSpc>
                <a:spcPct val="150000"/>
              </a:lnSpc>
              <a:spcBef>
                <a:spcPct val="20000"/>
              </a:spcBef>
            </a:pPr>
            <a:r>
              <a:rPr lang="zh-CN" altLang="en-US" sz="1000" dirty="0">
                <a:solidFill>
                  <a:srgbClr val="996633"/>
                </a:solidFill>
                <a:latin typeface="微软雅黑" panose="020B0503020204020204" charset="-122"/>
                <a:ea typeface="微软雅黑" panose="020B0503020204020204" charset="-122"/>
                <a:sym typeface="Arial" panose="020B0604020202020204" pitchFamily="34" charset="0"/>
              </a:rPr>
              <a:t>本模版所有图形线条及其相应素材均可自由编辑、改色、替换。</a:t>
            </a:r>
            <a:endParaRPr lang="en-US" altLang="zh-CN" sz="1000" dirty="0">
              <a:solidFill>
                <a:srgbClr val="996633"/>
              </a:solidFill>
              <a:latin typeface="微软雅黑" panose="020B0503020204020204" charset="-122"/>
              <a:ea typeface="微软雅黑" panose="020B0503020204020204" charset="-122"/>
              <a:sym typeface="Arial" panose="020B0604020202020204" pitchFamily="34" charset="0"/>
            </a:endParaRPr>
          </a:p>
        </p:txBody>
      </p:sp>
      <p:grpSp>
        <p:nvGrpSpPr>
          <p:cNvPr id="24" name="Group 3"/>
          <p:cNvGrpSpPr/>
          <p:nvPr/>
        </p:nvGrpSpPr>
        <p:grpSpPr>
          <a:xfrm>
            <a:off x="343777" y="1559705"/>
            <a:ext cx="2874207" cy="2449292"/>
            <a:chOff x="458370" y="2292267"/>
            <a:chExt cx="3832276" cy="3265722"/>
          </a:xfrm>
        </p:grpSpPr>
        <p:graphicFrame>
          <p:nvGraphicFramePr>
            <p:cNvPr id="25" name="Chart 15"/>
            <p:cNvGraphicFramePr/>
            <p:nvPr/>
          </p:nvGraphicFramePr>
          <p:xfrm>
            <a:off x="458370" y="2292267"/>
            <a:ext cx="3832276" cy="3265722"/>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1598529" y="3640348"/>
              <a:ext cx="1614119" cy="533480"/>
            </a:xfrm>
            <a:prstGeom prst="rect">
              <a:avLst/>
            </a:prstGeom>
            <a:noFill/>
          </p:spPr>
          <p:txBody>
            <a:bodyPr wrap="none" rtlCol="0">
              <a:spAutoFit/>
            </a:bodyPr>
            <a:lstStyle/>
            <a:p>
              <a:pPr algn="ctr"/>
              <a:r>
                <a:rPr lang="zh-CN" altLang="en-US" sz="2000" b="1" dirty="0">
                  <a:solidFill>
                    <a:srgbClr val="996633"/>
                  </a:solidFill>
                  <a:latin typeface="微软雅黑" panose="020B0503020204020204" charset="-122"/>
                  <a:ea typeface="微软雅黑" panose="020B0503020204020204" charset="-122"/>
                  <a:cs typeface="Arial" panose="020B0604020202020204" pitchFamily="34" charset="0"/>
                </a:rPr>
                <a:t>活动预算</a:t>
              </a:r>
              <a:endParaRPr lang="en-GB" sz="2000" b="1" dirty="0">
                <a:solidFill>
                  <a:srgbClr val="996633"/>
                </a:solidFill>
                <a:latin typeface="微软雅黑" panose="020B0503020204020204" charset="-122"/>
                <a:ea typeface="微软雅黑" panose="020B0503020204020204" charset="-122"/>
                <a:cs typeface="Arial" panose="020B0604020202020204" pitchFamily="34" charset="0"/>
              </a:endParaRPr>
            </a:p>
          </p:txBody>
        </p:sp>
        <p:sp>
          <p:nvSpPr>
            <p:cNvPr id="27" name="TextBox 26"/>
            <p:cNvSpPr txBox="1"/>
            <p:nvPr/>
          </p:nvSpPr>
          <p:spPr>
            <a:xfrm>
              <a:off x="3197189" y="3736315"/>
              <a:ext cx="724985" cy="410369"/>
            </a:xfrm>
            <a:prstGeom prst="rect">
              <a:avLst/>
            </a:prstGeom>
            <a:noFill/>
          </p:spPr>
          <p:txBody>
            <a:bodyPr wrap="none" rtlCol="0">
              <a:spAutoFit/>
            </a:bodyPr>
            <a:lstStyle/>
            <a:p>
              <a:r>
                <a:rPr lang="en-US" b="1">
                  <a:solidFill>
                    <a:schemeClr val="bg2"/>
                  </a:solidFill>
                  <a:latin typeface="Arial" panose="020B0604020202020204" pitchFamily="34" charset="0"/>
                  <a:cs typeface="Arial" panose="020B0604020202020204" pitchFamily="34" charset="0"/>
                </a:rPr>
                <a:t>40%</a:t>
              </a:r>
              <a:endParaRPr lang="en-GB" b="1">
                <a:solidFill>
                  <a:schemeClr val="bg2"/>
                </a:solidFill>
                <a:latin typeface="Arial" panose="020B0604020202020204" pitchFamily="34" charset="0"/>
                <a:cs typeface="Arial" panose="020B0604020202020204" pitchFamily="34" charset="0"/>
              </a:endParaRPr>
            </a:p>
          </p:txBody>
        </p:sp>
        <p:sp>
          <p:nvSpPr>
            <p:cNvPr id="28" name="TextBox 27"/>
            <p:cNvSpPr txBox="1"/>
            <p:nvPr/>
          </p:nvSpPr>
          <p:spPr>
            <a:xfrm>
              <a:off x="1645922" y="2685146"/>
              <a:ext cx="724985" cy="410369"/>
            </a:xfrm>
            <a:prstGeom prst="rect">
              <a:avLst/>
            </a:prstGeom>
            <a:noFill/>
          </p:spPr>
          <p:txBody>
            <a:bodyPr wrap="none" rtlCol="0">
              <a:spAutoFit/>
            </a:bodyPr>
            <a:lstStyle/>
            <a:p>
              <a:r>
                <a:rPr lang="en-US" b="1">
                  <a:solidFill>
                    <a:schemeClr val="bg2"/>
                  </a:solidFill>
                  <a:latin typeface="Arial" panose="020B0604020202020204" pitchFamily="34" charset="0"/>
                  <a:cs typeface="Arial" panose="020B0604020202020204" pitchFamily="34" charset="0"/>
                </a:rPr>
                <a:t>15%</a:t>
              </a:r>
              <a:endParaRPr lang="en-GB" b="1">
                <a:solidFill>
                  <a:schemeClr val="bg2"/>
                </a:solidFill>
                <a:latin typeface="Arial" panose="020B0604020202020204" pitchFamily="34" charset="0"/>
                <a:cs typeface="Arial" panose="020B0604020202020204" pitchFamily="34" charset="0"/>
              </a:endParaRPr>
            </a:p>
          </p:txBody>
        </p:sp>
        <p:sp>
          <p:nvSpPr>
            <p:cNvPr id="29" name="TextBox 28"/>
            <p:cNvSpPr txBox="1"/>
            <p:nvPr/>
          </p:nvSpPr>
          <p:spPr>
            <a:xfrm>
              <a:off x="1041013" y="3283051"/>
              <a:ext cx="724985" cy="410369"/>
            </a:xfrm>
            <a:prstGeom prst="rect">
              <a:avLst/>
            </a:prstGeom>
            <a:noFill/>
          </p:spPr>
          <p:txBody>
            <a:bodyPr wrap="none" rtlCol="0">
              <a:spAutoFit/>
            </a:bodyPr>
            <a:lstStyle/>
            <a:p>
              <a:r>
                <a:rPr lang="en-US" b="1">
                  <a:solidFill>
                    <a:schemeClr val="bg2"/>
                  </a:solidFill>
                  <a:latin typeface="Arial" panose="020B0604020202020204" pitchFamily="34" charset="0"/>
                  <a:cs typeface="Arial" panose="020B0604020202020204" pitchFamily="34" charset="0"/>
                </a:rPr>
                <a:t>15%</a:t>
              </a:r>
              <a:endParaRPr lang="en-GB" b="1">
                <a:solidFill>
                  <a:schemeClr val="bg2"/>
                </a:solidFill>
                <a:latin typeface="Arial" panose="020B0604020202020204" pitchFamily="34" charset="0"/>
                <a:cs typeface="Arial" panose="020B0604020202020204" pitchFamily="34" charset="0"/>
              </a:endParaRPr>
            </a:p>
          </p:txBody>
        </p:sp>
        <p:sp>
          <p:nvSpPr>
            <p:cNvPr id="30" name="TextBox 29"/>
            <p:cNvSpPr txBox="1"/>
            <p:nvPr/>
          </p:nvSpPr>
          <p:spPr>
            <a:xfrm>
              <a:off x="1040038" y="4202208"/>
              <a:ext cx="724985" cy="410369"/>
            </a:xfrm>
            <a:prstGeom prst="rect">
              <a:avLst/>
            </a:prstGeom>
            <a:noFill/>
          </p:spPr>
          <p:txBody>
            <a:bodyPr wrap="none" rtlCol="0">
              <a:spAutoFit/>
            </a:bodyPr>
            <a:lstStyle/>
            <a:p>
              <a:r>
                <a:rPr lang="en-US" b="1">
                  <a:solidFill>
                    <a:schemeClr val="bg2"/>
                  </a:solidFill>
                  <a:latin typeface="Arial" panose="020B0604020202020204" pitchFamily="34" charset="0"/>
                  <a:cs typeface="Arial" panose="020B0604020202020204" pitchFamily="34" charset="0"/>
                </a:rPr>
                <a:t>20%</a:t>
              </a:r>
              <a:endParaRPr lang="en-GB" b="1">
                <a:solidFill>
                  <a:schemeClr val="bg2"/>
                </a:solidFill>
                <a:latin typeface="Arial" panose="020B0604020202020204" pitchFamily="34" charset="0"/>
                <a:cs typeface="Arial" panose="020B0604020202020204" pitchFamily="34" charset="0"/>
              </a:endParaRPr>
            </a:p>
          </p:txBody>
        </p:sp>
        <p:sp>
          <p:nvSpPr>
            <p:cNvPr id="31" name="TextBox 30"/>
            <p:cNvSpPr txBox="1"/>
            <p:nvPr/>
          </p:nvSpPr>
          <p:spPr>
            <a:xfrm>
              <a:off x="1843637" y="4885902"/>
              <a:ext cx="724985" cy="410369"/>
            </a:xfrm>
            <a:prstGeom prst="rect">
              <a:avLst/>
            </a:prstGeom>
            <a:noFill/>
          </p:spPr>
          <p:txBody>
            <a:bodyPr wrap="none" rtlCol="0">
              <a:spAutoFit/>
            </a:bodyPr>
            <a:lstStyle/>
            <a:p>
              <a:r>
                <a:rPr lang="en-US" b="1">
                  <a:solidFill>
                    <a:schemeClr val="bg2"/>
                  </a:solidFill>
                  <a:latin typeface="Arial" panose="020B0604020202020204" pitchFamily="34" charset="0"/>
                  <a:cs typeface="Arial" panose="020B0604020202020204" pitchFamily="34" charset="0"/>
                </a:rPr>
                <a:t>20%</a:t>
              </a:r>
              <a:endParaRPr lang="en-GB" b="1">
                <a:solidFill>
                  <a:schemeClr val="bg2"/>
                </a:solidFill>
                <a:latin typeface="Arial" panose="020B0604020202020204" pitchFamily="34" charset="0"/>
                <a:cs typeface="Arial" panose="020B0604020202020204" pitchFamily="34" charset="0"/>
              </a:endParaRPr>
            </a:p>
          </p:txBody>
        </p:sp>
      </p:grpSp>
      <p:sp>
        <p:nvSpPr>
          <p:cNvPr id="32" name="TextBox 31"/>
          <p:cNvSpPr txBox="1"/>
          <p:nvPr/>
        </p:nvSpPr>
        <p:spPr>
          <a:xfrm>
            <a:off x="3362485" y="1450646"/>
            <a:ext cx="965649" cy="315471"/>
          </a:xfrm>
          <a:prstGeom prst="rect">
            <a:avLst/>
          </a:prstGeom>
          <a:noFill/>
        </p:spPr>
        <p:txBody>
          <a:bodyPr wrap="none" lIns="68580" tIns="34290" rIns="68580" bIns="34290" rtlCol="0">
            <a:spAutoFit/>
          </a:bodyPr>
          <a:lstStyle/>
          <a:p>
            <a:r>
              <a:rPr lang="zh-CN" altLang="en-US" sz="1600" b="1" dirty="0">
                <a:solidFill>
                  <a:schemeClr val="accent2"/>
                </a:solidFill>
                <a:latin typeface="Arial" panose="020B0604020202020204" pitchFamily="34" charset="0"/>
                <a:cs typeface="Arial" panose="020B0604020202020204" pitchFamily="34" charset="0"/>
              </a:rPr>
              <a:t>添加标题</a:t>
            </a:r>
            <a:endParaRPr lang="en-GB" sz="1600" b="1" dirty="0">
              <a:solidFill>
                <a:schemeClr val="accent2"/>
              </a:solidFill>
              <a:latin typeface="Arial" panose="020B0604020202020204" pitchFamily="34" charset="0"/>
              <a:cs typeface="Arial" panose="020B0604020202020204" pitchFamily="34" charset="0"/>
            </a:endParaRPr>
          </a:p>
        </p:txBody>
      </p:sp>
      <p:sp>
        <p:nvSpPr>
          <p:cNvPr id="33" name="Rectangle 40"/>
          <p:cNvSpPr/>
          <p:nvPr/>
        </p:nvSpPr>
        <p:spPr>
          <a:xfrm>
            <a:off x="3362485" y="1747674"/>
            <a:ext cx="5479778" cy="422936"/>
          </a:xfrm>
          <a:prstGeom prst="rect">
            <a:avLst/>
          </a:prstGeom>
        </p:spPr>
        <p:txBody>
          <a:bodyPr wrap="square" lIns="68580" tIns="34290" rIns="68580" bIns="34290">
            <a:spAutoFit/>
          </a:bodyPr>
          <a:lstStyle/>
          <a:p>
            <a:pPr defTabSz="912495">
              <a:lnSpc>
                <a:spcPct val="120000"/>
              </a:lnSpc>
              <a:spcBef>
                <a:spcPct val="20000"/>
              </a:spcBef>
            </a:pPr>
            <a:r>
              <a:rPr lang="zh-CN" altLang="en-US" sz="1000" dirty="0">
                <a:solidFill>
                  <a:srgbClr val="996633"/>
                </a:solidFill>
                <a:latin typeface="微软雅黑" panose="020B0503020204020204" charset="-122"/>
                <a:ea typeface="微软雅黑" panose="020B050302020402020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000" dirty="0">
              <a:solidFill>
                <a:srgbClr val="996633"/>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transition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1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down)">
                                      <p:cBhvr>
                                        <p:cTn id="26" dur="500"/>
                                        <p:tgtEl>
                                          <p:spTgt spid="15"/>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p:tgtEl>
                                          <p:spTgt spid="18"/>
                                        </p:tgtEl>
                                        <p:attrNameLst>
                                          <p:attrName>ppt_y</p:attrName>
                                        </p:attrNameLst>
                                      </p:cBhvr>
                                      <p:tavLst>
                                        <p:tav tm="0">
                                          <p:val>
                                            <p:strVal val="#ppt_y+#ppt_h*1.125000"/>
                                          </p:val>
                                        </p:tav>
                                        <p:tav tm="100000">
                                          <p:val>
                                            <p:strVal val="#ppt_y"/>
                                          </p:val>
                                        </p:tav>
                                      </p:tavLst>
                                    </p:anim>
                                    <p:animEffect transition="in" filter="wipe(up)">
                                      <p:cBhvr>
                                        <p:cTn id="30" dur="500"/>
                                        <p:tgtEl>
                                          <p:spTgt spid="18"/>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ppt_y</p:attrName>
                                        </p:attrNameLst>
                                      </p:cBhvr>
                                      <p:tavLst>
                                        <p:tav tm="0">
                                          <p:val>
                                            <p:strVal val="#ppt_y-#ppt_h*1.125000"/>
                                          </p:val>
                                        </p:tav>
                                        <p:tav tm="100000">
                                          <p:val>
                                            <p:strVal val="#ppt_y"/>
                                          </p:val>
                                        </p:tav>
                                      </p:tavLst>
                                    </p:anim>
                                    <p:animEffect transition="in" filter="wipe(down)">
                                      <p:cBhvr>
                                        <p:cTn id="35" dur="500"/>
                                        <p:tgtEl>
                                          <p:spTgt spid="17"/>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p:tgtEl>
                                          <p:spTgt spid="19"/>
                                        </p:tgtEl>
                                        <p:attrNameLst>
                                          <p:attrName>ppt_y</p:attrName>
                                        </p:attrNameLst>
                                      </p:cBhvr>
                                      <p:tavLst>
                                        <p:tav tm="0">
                                          <p:val>
                                            <p:strVal val="#ppt_y+#ppt_h*1.125000"/>
                                          </p:val>
                                        </p:tav>
                                        <p:tav tm="100000">
                                          <p:val>
                                            <p:strVal val="#ppt_y"/>
                                          </p:val>
                                        </p:tav>
                                      </p:tavLst>
                                    </p:anim>
                                    <p:animEffect transition="in" filter="wipe(up)">
                                      <p:cBhvr>
                                        <p:cTn id="39" dur="500"/>
                                        <p:tgtEl>
                                          <p:spTgt spid="19"/>
                                        </p:tgtEl>
                                      </p:cBhvr>
                                    </p:animEffect>
                                  </p:childTnLst>
                                </p:cTn>
                              </p:par>
                            </p:childTnLst>
                          </p:cTn>
                        </p:par>
                        <p:par>
                          <p:cTn id="40" fill="hold">
                            <p:stCondLst>
                              <p:cond delay="3500"/>
                            </p:stCondLst>
                            <p:childTnLst>
                              <p:par>
                                <p:cTn id="41" presetID="12" presetClass="entr" presetSubtype="1"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ppt_y</p:attrName>
                                        </p:attrNameLst>
                                      </p:cBhvr>
                                      <p:tavLst>
                                        <p:tav tm="0">
                                          <p:val>
                                            <p:strVal val="#ppt_y-#ppt_h*1.125000"/>
                                          </p:val>
                                        </p:tav>
                                        <p:tav tm="100000">
                                          <p:val>
                                            <p:strVal val="#ppt_y"/>
                                          </p:val>
                                        </p:tav>
                                      </p:tavLst>
                                    </p:anim>
                                    <p:animEffect transition="in" filter="wipe(down)">
                                      <p:cBhvr>
                                        <p:cTn id="44" dur="500"/>
                                        <p:tgtEl>
                                          <p:spTgt spid="14"/>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p:tgtEl>
                                          <p:spTgt spid="21"/>
                                        </p:tgtEl>
                                        <p:attrNameLst>
                                          <p:attrName>ppt_y</p:attrName>
                                        </p:attrNameLst>
                                      </p:cBhvr>
                                      <p:tavLst>
                                        <p:tav tm="0">
                                          <p:val>
                                            <p:strVal val="#ppt_y+#ppt_h*1.125000"/>
                                          </p:val>
                                        </p:tav>
                                        <p:tav tm="100000">
                                          <p:val>
                                            <p:strVal val="#ppt_y"/>
                                          </p:val>
                                        </p:tav>
                                      </p:tavLst>
                                    </p:anim>
                                    <p:animEffect transition="in" filter="wipe(up)">
                                      <p:cBhvr>
                                        <p:cTn id="48" dur="500"/>
                                        <p:tgtEl>
                                          <p:spTgt spid="21"/>
                                        </p:tgtEl>
                                      </p:cBhvr>
                                    </p:animEffect>
                                  </p:childTnLst>
                                </p:cTn>
                              </p:par>
                            </p:childTnLst>
                          </p:cTn>
                        </p:par>
                        <p:par>
                          <p:cTn id="49" fill="hold">
                            <p:stCondLst>
                              <p:cond delay="4000"/>
                            </p:stCondLst>
                            <p:childTnLst>
                              <p:par>
                                <p:cTn id="50" presetID="12" presetClass="entr" presetSubtype="1"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down)">
                                      <p:cBhvr>
                                        <p:cTn id="53" dur="500"/>
                                        <p:tgtEl>
                                          <p:spTgt spid="16"/>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p:tgtEl>
                                          <p:spTgt spid="22"/>
                                        </p:tgtEl>
                                        <p:attrNameLst>
                                          <p:attrName>ppt_y</p:attrName>
                                        </p:attrNameLst>
                                      </p:cBhvr>
                                      <p:tavLst>
                                        <p:tav tm="0">
                                          <p:val>
                                            <p:strVal val="#ppt_y+#ppt_h*1.125000"/>
                                          </p:val>
                                        </p:tav>
                                        <p:tav tm="100000">
                                          <p:val>
                                            <p:strVal val="#ppt_y"/>
                                          </p:val>
                                        </p:tav>
                                      </p:tavLst>
                                    </p:anim>
                                    <p:animEffect transition="in" filter="wipe(up)">
                                      <p:cBhvr>
                                        <p:cTn id="57" dur="500"/>
                                        <p:tgtEl>
                                          <p:spTgt spid="22"/>
                                        </p:tgtEl>
                                      </p:cBhvr>
                                    </p:animEffect>
                                  </p:childTnLst>
                                </p:cTn>
                              </p:par>
                            </p:childTnLst>
                          </p:cTn>
                        </p:par>
                        <p:par>
                          <p:cTn id="58" fill="hold">
                            <p:stCondLst>
                              <p:cond delay="4500"/>
                            </p:stCondLst>
                            <p:childTnLst>
                              <p:par>
                                <p:cTn id="59" presetID="12" presetClass="entr" presetSubtype="1"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p:tgtEl>
                                          <p:spTgt spid="13"/>
                                        </p:tgtEl>
                                        <p:attrNameLst>
                                          <p:attrName>ppt_y</p:attrName>
                                        </p:attrNameLst>
                                      </p:cBhvr>
                                      <p:tavLst>
                                        <p:tav tm="0">
                                          <p:val>
                                            <p:strVal val="#ppt_y-#ppt_h*1.125000"/>
                                          </p:val>
                                        </p:tav>
                                        <p:tav tm="100000">
                                          <p:val>
                                            <p:strVal val="#ppt_y"/>
                                          </p:val>
                                        </p:tav>
                                      </p:tavLst>
                                    </p:anim>
                                    <p:animEffect transition="in" filter="wipe(down)">
                                      <p:cBhvr>
                                        <p:cTn id="62" dur="500"/>
                                        <p:tgtEl>
                                          <p:spTgt spid="13"/>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p:tgtEl>
                                          <p:spTgt spid="23"/>
                                        </p:tgtEl>
                                        <p:attrNameLst>
                                          <p:attrName>ppt_y</p:attrName>
                                        </p:attrNameLst>
                                      </p:cBhvr>
                                      <p:tavLst>
                                        <p:tav tm="0">
                                          <p:val>
                                            <p:strVal val="#ppt_y+#ppt_h*1.125000"/>
                                          </p:val>
                                        </p:tav>
                                        <p:tav tm="100000">
                                          <p:val>
                                            <p:strVal val="#ppt_y"/>
                                          </p:val>
                                        </p:tav>
                                      </p:tavLst>
                                    </p:anim>
                                    <p:animEffect transition="in" filter="wipe(up)">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3" grpId="0" animBg="1"/>
      <p:bldP spid="14" grpId="0" animBg="1"/>
      <p:bldP spid="15" grpId="0" animBg="1"/>
      <p:bldP spid="16" grpId="0" animBg="1"/>
      <p:bldP spid="17" grpId="0" animBg="1"/>
      <p:bldP spid="18" grpId="0"/>
      <p:bldP spid="19" grpId="0"/>
      <p:bldP spid="21" grpId="0"/>
      <p:bldP spid="22" grpId="0"/>
      <p:bldP spid="23"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1747189" y="858370"/>
            <a:ext cx="5649619" cy="377026"/>
          </a:xfrm>
          <a:prstGeom prst="rect">
            <a:avLst/>
          </a:prstGeom>
          <a:noFill/>
        </p:spPr>
        <p:txBody>
          <a:bodyPr wrap="square" lIns="68580" tIns="34290" rIns="68580" bIns="34290" rtlCol="0">
            <a:spAutoFit/>
          </a:bodyPr>
          <a:lstStyle/>
          <a:p>
            <a:pPr algn="ctr"/>
            <a:r>
              <a:rPr lang="en-US" altLang="zh-CN" sz="2000" b="1" dirty="0">
                <a:solidFill>
                  <a:schemeClr val="accent3"/>
                </a:solidFill>
                <a:latin typeface="微软雅黑" panose="020B0503020204020204" charset="-122"/>
                <a:ea typeface="微软雅黑" panose="020B0503020204020204" charset="-122"/>
              </a:rPr>
              <a:t>3.12</a:t>
            </a:r>
            <a:r>
              <a:rPr lang="zh-CN" altLang="en-US" sz="2000" b="1" dirty="0">
                <a:solidFill>
                  <a:schemeClr val="accent3"/>
                </a:solidFill>
                <a:latin typeface="微软雅黑" panose="020B0503020204020204" charset="-122"/>
                <a:ea typeface="微软雅黑" panose="020B0503020204020204" charset="-122"/>
              </a:rPr>
              <a:t>植树节</a:t>
            </a:r>
            <a:endParaRPr lang="en-US" altLang="zh-CN" sz="2000" b="1" dirty="0">
              <a:solidFill>
                <a:schemeClr val="accent3"/>
              </a:solidFill>
              <a:latin typeface="微软雅黑" panose="020B0503020204020204" charset="-122"/>
              <a:ea typeface="微软雅黑" panose="020B0503020204020204" charset="-122"/>
            </a:endParaRPr>
          </a:p>
        </p:txBody>
      </p:sp>
      <p:pic>
        <p:nvPicPr>
          <p:cNvPr id="1026" name="Picture 2" descr="E:\PPT改稿\中国节\58343a4916154.jp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contrast="20000"/>
                    </a14:imgEffect>
                    <a14:imgEffect>
                      <a14:colorTemperature colorTemp="5900"/>
                    </a14:imgEffect>
                  </a14:imgLayer>
                </a14:imgProps>
              </a:ext>
            </a:extLst>
          </a:blip>
          <a:srcRect/>
          <a:stretch>
            <a:fillRect/>
          </a:stretch>
        </p:blipFill>
        <p:spPr bwMode="auto">
          <a:xfrm>
            <a:off x="0" y="1"/>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592241" y="1449961"/>
            <a:ext cx="3959514" cy="1287608"/>
          </a:xfrm>
          <a:prstGeom prst="rect">
            <a:avLst/>
          </a:prstGeom>
        </p:spPr>
        <p:txBody>
          <a:bodyPr wrap="none">
            <a:prstTxWarp prst="textArchUp">
              <a:avLst/>
            </a:prstTxWarp>
            <a:spAutoFit/>
          </a:bodyPr>
          <a:lstStyle/>
          <a:p>
            <a:pPr algn="ctr"/>
            <a:r>
              <a:rPr lang="zh-CN" altLang="en-US" sz="4400" b="1" spc="600" dirty="0">
                <a:solidFill>
                  <a:srgbClr val="996633"/>
                </a:solidFill>
                <a:latin typeface="微软雅黑" panose="020B0503020204020204" charset="-122"/>
                <a:ea typeface="微软雅黑" panose="020B0503020204020204" charset="-122"/>
              </a:rPr>
              <a:t>谢谢大家</a:t>
            </a:r>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anim calcmode="lin" valueType="num">
                                      <p:cBhvr>
                                        <p:cTn id="8" dur="750" fill="hold"/>
                                        <p:tgtEl>
                                          <p:spTgt spid="18"/>
                                        </p:tgtEl>
                                        <p:attrNameLst>
                                          <p:attrName>ppt_x</p:attrName>
                                        </p:attrNameLst>
                                      </p:cBhvr>
                                      <p:tavLst>
                                        <p:tav tm="0">
                                          <p:val>
                                            <p:strVal val="#ppt_x"/>
                                          </p:val>
                                        </p:tav>
                                        <p:tav tm="100000">
                                          <p:val>
                                            <p:strVal val="#ppt_x"/>
                                          </p:val>
                                        </p:tav>
                                      </p:tavLst>
                                    </p:anim>
                                    <p:anim calcmode="lin" valueType="num">
                                      <p:cBhvr>
                                        <p:cTn id="9" dur="75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PPT改稿\中国节\13664695098152.jpg"/>
          <p:cNvPicPr>
            <a:picLocks noChangeAspect="1" noChangeArrowheads="1"/>
          </p:cNvPicPr>
          <p:nvPr/>
        </p:nvPicPr>
        <p:blipFill>
          <a:blip r:embed="rId2"/>
          <a:srcRect/>
          <a:stretch>
            <a:fillRect/>
          </a:stretch>
        </p:blipFill>
        <p:spPr bwMode="auto">
          <a:xfrm>
            <a:off x="-136634" y="-76738"/>
            <a:ext cx="9408224" cy="53401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PPT改稿\中国节\d25258474f74825e4b870b349be65fc54b0e2c023ea11-vrIbKQ_fw658.png"/>
          <p:cNvPicPr>
            <a:picLocks noChangeAspect="1" noChangeArrowheads="1"/>
          </p:cNvPicPr>
          <p:nvPr/>
        </p:nvPicPr>
        <p:blipFill>
          <a:blip r:embed="rId3" cstate="screen">
            <a:duotone>
              <a:prstClr val="black"/>
              <a:schemeClr val="accent3">
                <a:tint val="45000"/>
                <a:satMod val="400000"/>
              </a:schemeClr>
            </a:duotone>
          </a:blip>
          <a:srcRect/>
          <a:stretch>
            <a:fillRect/>
          </a:stretch>
        </p:blipFill>
        <p:spPr bwMode="auto">
          <a:xfrm rot="417326">
            <a:off x="3005138" y="368259"/>
            <a:ext cx="3133725" cy="2957513"/>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9"/>
          <p:cNvSpPr txBox="1"/>
          <p:nvPr/>
        </p:nvSpPr>
        <p:spPr>
          <a:xfrm>
            <a:off x="3556570" y="3330809"/>
            <a:ext cx="2046684" cy="530915"/>
          </a:xfrm>
          <a:prstGeom prst="rect">
            <a:avLst/>
          </a:prstGeom>
          <a:noFill/>
        </p:spPr>
        <p:txBody>
          <a:bodyPr lIns="68580" tIns="34290" rIns="68580" bIns="34290">
            <a:spAutoFit/>
          </a:bodyPr>
          <a:lstStyle/>
          <a:p>
            <a:pPr lvl="0" algn="ctr">
              <a:defRPr/>
            </a:pPr>
            <a:r>
              <a:rPr lang="zh-CN" altLang="en-US" sz="3000" b="1" kern="0" dirty="0">
                <a:solidFill>
                  <a:schemeClr val="accent6"/>
                </a:solidFill>
                <a:latin typeface="微软雅黑" panose="020B0503020204020204" charset="-122"/>
                <a:ea typeface="微软雅黑" panose="020B0503020204020204" charset="-122"/>
                <a:cs typeface="+mn-ea"/>
                <a:sym typeface="+mn-lt"/>
              </a:rPr>
              <a:t>活动介绍</a:t>
            </a:r>
          </a:p>
        </p:txBody>
      </p:sp>
      <p:sp>
        <p:nvSpPr>
          <p:cNvPr id="15" name="TextBox 46"/>
          <p:cNvSpPr txBox="1"/>
          <p:nvPr/>
        </p:nvSpPr>
        <p:spPr>
          <a:xfrm>
            <a:off x="2381698" y="4065810"/>
            <a:ext cx="4380614" cy="218599"/>
          </a:xfrm>
          <a:prstGeom prst="rect">
            <a:avLst/>
          </a:prstGeom>
        </p:spPr>
        <p:txBody>
          <a:bodyPr vert="horz" wrap="square" lIns="0" tIns="0" rIns="0" bIns="0" anchor="t" anchorCtr="1">
            <a:noAutofit/>
          </a:bodyPr>
          <a:lstStyle/>
          <a:p>
            <a:pPr lvl="0" algn="ctr">
              <a:lnSpc>
                <a:spcPct val="150000"/>
              </a:lnSpc>
            </a:pPr>
            <a: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t>此部分内容作为文字排版占位显示此部分内容作为文字排版占位显示</a:t>
            </a:r>
            <a:b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br>
            <a: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t>（建议使用主题字体）</a:t>
            </a:r>
          </a:p>
        </p:txBody>
      </p:sp>
      <p:sp>
        <p:nvSpPr>
          <p:cNvPr id="2" name="TextBox 1"/>
          <p:cNvSpPr txBox="1"/>
          <p:nvPr/>
        </p:nvSpPr>
        <p:spPr>
          <a:xfrm>
            <a:off x="3979523" y="1318657"/>
            <a:ext cx="1145987" cy="1084913"/>
          </a:xfrm>
          <a:prstGeom prst="rect">
            <a:avLst/>
          </a:prstGeom>
          <a:noFill/>
        </p:spPr>
        <p:txBody>
          <a:bodyPr wrap="none" lIns="68580" tIns="34290" rIns="68580" bIns="34290" rtlCol="0">
            <a:spAutoFit/>
          </a:bodyPr>
          <a:lstStyle/>
          <a:p>
            <a:r>
              <a:rPr lang="en-US" altLang="zh-CN" sz="6600" b="1" dirty="0">
                <a:solidFill>
                  <a:schemeClr val="accent3">
                    <a:lumMod val="75000"/>
                  </a:schemeClr>
                </a:solidFill>
                <a:latin typeface="Microsoft JhengHei UI" panose="020B0604030504040204" pitchFamily="34" charset="-120"/>
                <a:ea typeface="Microsoft JhengHei UI" panose="020B0604030504040204" pitchFamily="34" charset="-120"/>
              </a:rPr>
              <a:t>01</a:t>
            </a:r>
            <a:endParaRPr lang="zh-CN" altLang="en-US" sz="6600" b="1" dirty="0">
              <a:solidFill>
                <a:schemeClr val="accent3">
                  <a:lumMod val="75000"/>
                </a:schemeClr>
              </a:solidFill>
              <a:latin typeface="Microsoft JhengHei UI" panose="020B0604030504040204" pitchFamily="34" charset="-120"/>
              <a:ea typeface="Microsoft JhengHei UI"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500" fill="hold"/>
                                        <p:tgtEl>
                                          <p:spTgt spid="3076"/>
                                        </p:tgtEl>
                                        <p:attrNameLst>
                                          <p:attrName>ppt_w</p:attrName>
                                        </p:attrNameLst>
                                      </p:cBhvr>
                                      <p:tavLst>
                                        <p:tav tm="0">
                                          <p:val>
                                            <p:fltVal val="0"/>
                                          </p:val>
                                        </p:tav>
                                        <p:tav tm="100000">
                                          <p:val>
                                            <p:strVal val="#ppt_w"/>
                                          </p:val>
                                        </p:tav>
                                      </p:tavLst>
                                    </p:anim>
                                    <p:anim calcmode="lin" valueType="num">
                                      <p:cBhvr>
                                        <p:cTn id="13" dur="500" fill="hold"/>
                                        <p:tgtEl>
                                          <p:spTgt spid="3076"/>
                                        </p:tgtEl>
                                        <p:attrNameLst>
                                          <p:attrName>ppt_h</p:attrName>
                                        </p:attrNameLst>
                                      </p:cBhvr>
                                      <p:tavLst>
                                        <p:tav tm="0">
                                          <p:val>
                                            <p:fltVal val="0"/>
                                          </p:val>
                                        </p:tav>
                                        <p:tav tm="100000">
                                          <p:val>
                                            <p:strVal val="#ppt_h"/>
                                          </p:val>
                                        </p:tav>
                                      </p:tavLst>
                                    </p:anim>
                                    <p:animEffect transition="in" filter="fade">
                                      <p:cBhvr>
                                        <p:cTn id="14" dur="500"/>
                                        <p:tgtEl>
                                          <p:spTgt spid="307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5070679"/>
            <a:ext cx="9144000" cy="7282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000000">
                  <a:lumMod val="65000"/>
                  <a:lumOff val="35000"/>
                </a:srgbClr>
              </a:solidFill>
              <a:latin typeface="等线" panose="02010600030101010101" pitchFamily="2" charset="-122"/>
              <a:ea typeface="等线" panose="02010600030101010101" pitchFamily="2" charset="-122"/>
            </a:endParaRPr>
          </a:p>
        </p:txBody>
      </p:sp>
      <p:sp>
        <p:nvSpPr>
          <p:cNvPr id="37" name="Freeform 5"/>
          <p:cNvSpPr/>
          <p:nvPr/>
        </p:nvSpPr>
        <p:spPr bwMode="auto">
          <a:xfrm>
            <a:off x="0" y="3896236"/>
            <a:ext cx="9144000" cy="1191221"/>
          </a:xfrm>
          <a:custGeom>
            <a:avLst/>
            <a:gdLst>
              <a:gd name="T0" fmla="*/ 0 w 3200"/>
              <a:gd name="T1" fmla="*/ 29 h 762"/>
              <a:gd name="T2" fmla="*/ 1413 w 3200"/>
              <a:gd name="T3" fmla="*/ 352 h 762"/>
              <a:gd name="T4" fmla="*/ 3200 w 3200"/>
              <a:gd name="T5" fmla="*/ 545 h 762"/>
              <a:gd name="T6" fmla="*/ 3200 w 3200"/>
              <a:gd name="T7" fmla="*/ 762 h 762"/>
              <a:gd name="T8" fmla="*/ 0 w 3200"/>
              <a:gd name="T9" fmla="*/ 762 h 762"/>
              <a:gd name="T10" fmla="*/ 0 w 3200"/>
              <a:gd name="T11" fmla="*/ 29 h 762"/>
            </a:gdLst>
            <a:ahLst/>
            <a:cxnLst>
              <a:cxn ang="0">
                <a:pos x="T0" y="T1"/>
              </a:cxn>
              <a:cxn ang="0">
                <a:pos x="T2" y="T3"/>
              </a:cxn>
              <a:cxn ang="0">
                <a:pos x="T4" y="T5"/>
              </a:cxn>
              <a:cxn ang="0">
                <a:pos x="T6" y="T7"/>
              </a:cxn>
              <a:cxn ang="0">
                <a:pos x="T8" y="T9"/>
              </a:cxn>
              <a:cxn ang="0">
                <a:pos x="T10" y="T11"/>
              </a:cxn>
            </a:cxnLst>
            <a:rect l="0" t="0" r="r" b="b"/>
            <a:pathLst>
              <a:path w="3200" h="762">
                <a:moveTo>
                  <a:pt x="0" y="29"/>
                </a:moveTo>
                <a:cubicBezTo>
                  <a:pt x="0" y="29"/>
                  <a:pt x="662" y="0"/>
                  <a:pt x="1413" y="352"/>
                </a:cubicBezTo>
                <a:cubicBezTo>
                  <a:pt x="2164" y="705"/>
                  <a:pt x="3200" y="545"/>
                  <a:pt x="3200" y="545"/>
                </a:cubicBezTo>
                <a:cubicBezTo>
                  <a:pt x="3200" y="762"/>
                  <a:pt x="3200" y="762"/>
                  <a:pt x="3200" y="762"/>
                </a:cubicBezTo>
                <a:cubicBezTo>
                  <a:pt x="0" y="762"/>
                  <a:pt x="0" y="762"/>
                  <a:pt x="0" y="762"/>
                </a:cubicBezTo>
                <a:lnTo>
                  <a:pt x="0" y="29"/>
                </a:lnTo>
                <a:close/>
              </a:path>
            </a:pathLst>
          </a:custGeom>
          <a:solidFill>
            <a:schemeClr val="accent2">
              <a:lumMod val="75000"/>
            </a:schemeClr>
          </a:solidFill>
          <a:ln>
            <a:noFill/>
          </a:ln>
        </p:spPr>
        <p:txBody>
          <a:bodyPr vert="horz" wrap="square" lIns="68580" tIns="34290" rIns="68580" bIns="34290" numCol="1" anchor="t" anchorCtr="0" compatLnSpc="1"/>
          <a:lstStyle/>
          <a:p>
            <a:endParaRPr lang="en-IN"/>
          </a:p>
        </p:txBody>
      </p:sp>
      <p:sp>
        <p:nvSpPr>
          <p:cNvPr id="38" name="Freeform 7"/>
          <p:cNvSpPr/>
          <p:nvPr/>
        </p:nvSpPr>
        <p:spPr bwMode="auto">
          <a:xfrm>
            <a:off x="4035029" y="3206863"/>
            <a:ext cx="897731" cy="1633538"/>
          </a:xfrm>
          <a:custGeom>
            <a:avLst/>
            <a:gdLst>
              <a:gd name="T0" fmla="*/ 558 w 679"/>
              <a:gd name="T1" fmla="*/ 1235 h 1235"/>
              <a:gd name="T2" fmla="*/ 517 w 679"/>
              <a:gd name="T3" fmla="*/ 546 h 1235"/>
              <a:gd name="T4" fmla="*/ 669 w 679"/>
              <a:gd name="T5" fmla="*/ 191 h 1235"/>
              <a:gd name="T6" fmla="*/ 593 w 679"/>
              <a:gd name="T7" fmla="*/ 207 h 1235"/>
              <a:gd name="T8" fmla="*/ 451 w 679"/>
              <a:gd name="T9" fmla="*/ 310 h 1235"/>
              <a:gd name="T10" fmla="*/ 331 w 679"/>
              <a:gd name="T11" fmla="*/ 25 h 1235"/>
              <a:gd name="T12" fmla="*/ 319 w 679"/>
              <a:gd name="T13" fmla="*/ 214 h 1235"/>
              <a:gd name="T14" fmla="*/ 199 w 679"/>
              <a:gd name="T15" fmla="*/ 139 h 1235"/>
              <a:gd name="T16" fmla="*/ 110 w 679"/>
              <a:gd name="T17" fmla="*/ 71 h 1235"/>
              <a:gd name="T18" fmla="*/ 216 w 679"/>
              <a:gd name="T19" fmla="*/ 311 h 1235"/>
              <a:gd name="T20" fmla="*/ 40 w 679"/>
              <a:gd name="T21" fmla="*/ 150 h 1235"/>
              <a:gd name="T22" fmla="*/ 37 w 679"/>
              <a:gd name="T23" fmla="*/ 224 h 1235"/>
              <a:gd name="T24" fmla="*/ 180 w 679"/>
              <a:gd name="T25" fmla="*/ 388 h 1235"/>
              <a:gd name="T26" fmla="*/ 44 w 679"/>
              <a:gd name="T27" fmla="*/ 317 h 1235"/>
              <a:gd name="T28" fmla="*/ 85 w 679"/>
              <a:gd name="T29" fmla="*/ 408 h 1235"/>
              <a:gd name="T30" fmla="*/ 303 w 679"/>
              <a:gd name="T31" fmla="*/ 668 h 1235"/>
              <a:gd name="T32" fmla="*/ 275 w 679"/>
              <a:gd name="T33" fmla="*/ 1139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9" h="1235">
                <a:moveTo>
                  <a:pt x="558" y="1235"/>
                </a:moveTo>
                <a:cubicBezTo>
                  <a:pt x="558" y="1235"/>
                  <a:pt x="455" y="806"/>
                  <a:pt x="517" y="546"/>
                </a:cubicBezTo>
                <a:cubicBezTo>
                  <a:pt x="580" y="285"/>
                  <a:pt x="679" y="231"/>
                  <a:pt x="669" y="191"/>
                </a:cubicBezTo>
                <a:cubicBezTo>
                  <a:pt x="660" y="151"/>
                  <a:pt x="609" y="170"/>
                  <a:pt x="593" y="207"/>
                </a:cubicBezTo>
                <a:cubicBezTo>
                  <a:pt x="577" y="243"/>
                  <a:pt x="512" y="323"/>
                  <a:pt x="451" y="310"/>
                </a:cubicBezTo>
                <a:cubicBezTo>
                  <a:pt x="391" y="297"/>
                  <a:pt x="375" y="49"/>
                  <a:pt x="331" y="25"/>
                </a:cubicBezTo>
                <a:cubicBezTo>
                  <a:pt x="287" y="0"/>
                  <a:pt x="302" y="114"/>
                  <a:pt x="319" y="214"/>
                </a:cubicBezTo>
                <a:cubicBezTo>
                  <a:pt x="336" y="313"/>
                  <a:pt x="252" y="258"/>
                  <a:pt x="199" y="139"/>
                </a:cubicBezTo>
                <a:cubicBezTo>
                  <a:pt x="146" y="20"/>
                  <a:pt x="115" y="54"/>
                  <a:pt x="110" y="71"/>
                </a:cubicBezTo>
                <a:cubicBezTo>
                  <a:pt x="104" y="88"/>
                  <a:pt x="225" y="300"/>
                  <a:pt x="216" y="311"/>
                </a:cubicBezTo>
                <a:cubicBezTo>
                  <a:pt x="208" y="321"/>
                  <a:pt x="55" y="145"/>
                  <a:pt x="40" y="150"/>
                </a:cubicBezTo>
                <a:cubicBezTo>
                  <a:pt x="26" y="155"/>
                  <a:pt x="0" y="169"/>
                  <a:pt x="37" y="224"/>
                </a:cubicBezTo>
                <a:cubicBezTo>
                  <a:pt x="73" y="280"/>
                  <a:pt x="187" y="373"/>
                  <a:pt x="180" y="388"/>
                </a:cubicBezTo>
                <a:cubicBezTo>
                  <a:pt x="173" y="404"/>
                  <a:pt x="78" y="319"/>
                  <a:pt x="44" y="317"/>
                </a:cubicBezTo>
                <a:cubicBezTo>
                  <a:pt x="9" y="315"/>
                  <a:pt x="23" y="364"/>
                  <a:pt x="85" y="408"/>
                </a:cubicBezTo>
                <a:cubicBezTo>
                  <a:pt x="147" y="452"/>
                  <a:pt x="298" y="501"/>
                  <a:pt x="303" y="668"/>
                </a:cubicBezTo>
                <a:cubicBezTo>
                  <a:pt x="308" y="835"/>
                  <a:pt x="275" y="1139"/>
                  <a:pt x="275" y="1139"/>
                </a:cubicBezTo>
              </a:path>
            </a:pathLst>
          </a:custGeom>
          <a:solidFill>
            <a:schemeClr val="tx1">
              <a:lumMod val="65000"/>
              <a:lumOff val="35000"/>
            </a:schemeClr>
          </a:solidFill>
          <a:ln>
            <a:noFill/>
          </a:ln>
        </p:spPr>
        <p:txBody>
          <a:bodyPr vert="horz" wrap="square" lIns="68580" tIns="34290" rIns="68580" bIns="34290" numCol="1" anchor="t" anchorCtr="0" compatLnSpc="1"/>
          <a:lstStyle/>
          <a:p>
            <a:endParaRPr lang="en-IN"/>
          </a:p>
        </p:txBody>
      </p:sp>
      <p:sp>
        <p:nvSpPr>
          <p:cNvPr id="39" name="Freeform 6"/>
          <p:cNvSpPr/>
          <p:nvPr/>
        </p:nvSpPr>
        <p:spPr bwMode="auto">
          <a:xfrm>
            <a:off x="0" y="4110037"/>
            <a:ext cx="9144000" cy="1033463"/>
          </a:xfrm>
          <a:custGeom>
            <a:avLst/>
            <a:gdLst>
              <a:gd name="T0" fmla="*/ 3200 w 3200"/>
              <a:gd name="T1" fmla="*/ 66 h 423"/>
              <a:gd name="T2" fmla="*/ 1743 w 3200"/>
              <a:gd name="T3" fmla="*/ 212 h 423"/>
              <a:gd name="T4" fmla="*/ 0 w 3200"/>
              <a:gd name="T5" fmla="*/ 175 h 423"/>
              <a:gd name="T6" fmla="*/ 0 w 3200"/>
              <a:gd name="T7" fmla="*/ 404 h 423"/>
              <a:gd name="T8" fmla="*/ 3200 w 3200"/>
              <a:gd name="T9" fmla="*/ 404 h 423"/>
              <a:gd name="T10" fmla="*/ 3200 w 3200"/>
              <a:gd name="T11" fmla="*/ 66 h 423"/>
            </a:gdLst>
            <a:ahLst/>
            <a:cxnLst>
              <a:cxn ang="0">
                <a:pos x="T0" y="T1"/>
              </a:cxn>
              <a:cxn ang="0">
                <a:pos x="T2" y="T3"/>
              </a:cxn>
              <a:cxn ang="0">
                <a:pos x="T4" y="T5"/>
              </a:cxn>
              <a:cxn ang="0">
                <a:pos x="T6" y="T7"/>
              </a:cxn>
              <a:cxn ang="0">
                <a:pos x="T8" y="T9"/>
              </a:cxn>
              <a:cxn ang="0">
                <a:pos x="T10" y="T11"/>
              </a:cxn>
            </a:cxnLst>
            <a:rect l="0" t="0" r="r" b="b"/>
            <a:pathLst>
              <a:path w="3200" h="423">
                <a:moveTo>
                  <a:pt x="3200" y="66"/>
                </a:moveTo>
                <a:cubicBezTo>
                  <a:pt x="3200" y="66"/>
                  <a:pt x="2831" y="0"/>
                  <a:pt x="1743" y="212"/>
                </a:cubicBezTo>
                <a:cubicBezTo>
                  <a:pt x="655" y="423"/>
                  <a:pt x="0" y="175"/>
                  <a:pt x="0" y="175"/>
                </a:cubicBezTo>
                <a:cubicBezTo>
                  <a:pt x="0" y="404"/>
                  <a:pt x="0" y="404"/>
                  <a:pt x="0" y="404"/>
                </a:cubicBezTo>
                <a:cubicBezTo>
                  <a:pt x="3200" y="404"/>
                  <a:pt x="3200" y="404"/>
                  <a:pt x="3200" y="404"/>
                </a:cubicBezTo>
                <a:lnTo>
                  <a:pt x="3200" y="66"/>
                </a:lnTo>
                <a:close/>
              </a:path>
            </a:pathLst>
          </a:custGeom>
          <a:solidFill>
            <a:schemeClr val="accent1"/>
          </a:solidFill>
          <a:ln>
            <a:noFill/>
          </a:ln>
        </p:spPr>
        <p:txBody>
          <a:bodyPr vert="horz" wrap="square" lIns="68580" tIns="34290" rIns="68580" bIns="34290" numCol="1" anchor="t" anchorCtr="0" compatLnSpc="1"/>
          <a:lstStyle/>
          <a:p>
            <a:endParaRPr lang="en-IN"/>
          </a:p>
        </p:txBody>
      </p:sp>
      <p:sp>
        <p:nvSpPr>
          <p:cNvPr id="40" name="Freeform 8"/>
          <p:cNvSpPr/>
          <p:nvPr/>
        </p:nvSpPr>
        <p:spPr bwMode="auto">
          <a:xfrm>
            <a:off x="4127897" y="1782876"/>
            <a:ext cx="1668066" cy="1577579"/>
          </a:xfrm>
          <a:custGeom>
            <a:avLst/>
            <a:gdLst>
              <a:gd name="T0" fmla="*/ 388 w 1261"/>
              <a:gd name="T1" fmla="*/ 1185 h 1192"/>
              <a:gd name="T2" fmla="*/ 659 w 1261"/>
              <a:gd name="T3" fmla="*/ 0 h 1192"/>
              <a:gd name="T4" fmla="*/ 490 w 1261"/>
              <a:gd name="T5" fmla="*/ 1192 h 1192"/>
              <a:gd name="T6" fmla="*/ 595 w 1261"/>
              <a:gd name="T7" fmla="*/ 548 h 1192"/>
              <a:gd name="T8" fmla="*/ 388 w 1261"/>
              <a:gd name="T9" fmla="*/ 1185 h 1192"/>
            </a:gdLst>
            <a:ahLst/>
            <a:cxnLst>
              <a:cxn ang="0">
                <a:pos x="T0" y="T1"/>
              </a:cxn>
              <a:cxn ang="0">
                <a:pos x="T2" y="T3"/>
              </a:cxn>
              <a:cxn ang="0">
                <a:pos x="T4" y="T5"/>
              </a:cxn>
              <a:cxn ang="0">
                <a:pos x="T6" y="T7"/>
              </a:cxn>
              <a:cxn ang="0">
                <a:pos x="T8" y="T9"/>
              </a:cxn>
            </a:cxnLst>
            <a:rect l="0" t="0" r="r" b="b"/>
            <a:pathLst>
              <a:path w="1261" h="1192">
                <a:moveTo>
                  <a:pt x="388" y="1185"/>
                </a:moveTo>
                <a:cubicBezTo>
                  <a:pt x="388" y="1185"/>
                  <a:pt x="0" y="615"/>
                  <a:pt x="659" y="0"/>
                </a:cubicBezTo>
                <a:cubicBezTo>
                  <a:pt x="659" y="0"/>
                  <a:pt x="1261" y="710"/>
                  <a:pt x="490" y="1192"/>
                </a:cubicBezTo>
                <a:cubicBezTo>
                  <a:pt x="490" y="1192"/>
                  <a:pt x="508" y="734"/>
                  <a:pt x="595" y="548"/>
                </a:cubicBezTo>
                <a:cubicBezTo>
                  <a:pt x="595" y="548"/>
                  <a:pt x="363" y="953"/>
                  <a:pt x="388" y="1185"/>
                </a:cubicBezTo>
                <a:close/>
              </a:path>
            </a:pathLst>
          </a:custGeom>
          <a:solidFill>
            <a:schemeClr val="accent3"/>
          </a:solidFill>
          <a:ln>
            <a:noFill/>
          </a:ln>
        </p:spPr>
        <p:txBody>
          <a:bodyPr vert="horz" wrap="square" lIns="68580" tIns="34290" rIns="68580" bIns="3429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sp>
        <p:nvSpPr>
          <p:cNvPr id="41" name="Freeform 9"/>
          <p:cNvSpPr/>
          <p:nvPr/>
        </p:nvSpPr>
        <p:spPr bwMode="auto">
          <a:xfrm>
            <a:off x="4987528" y="2759188"/>
            <a:ext cx="1234679" cy="1210866"/>
          </a:xfrm>
          <a:custGeom>
            <a:avLst/>
            <a:gdLst>
              <a:gd name="T0" fmla="*/ 0 w 933"/>
              <a:gd name="T1" fmla="*/ 502 h 915"/>
              <a:gd name="T2" fmla="*/ 933 w 933"/>
              <a:gd name="T3" fmla="*/ 207 h 915"/>
              <a:gd name="T4" fmla="*/ 37 w 933"/>
              <a:gd name="T5" fmla="*/ 576 h 915"/>
              <a:gd name="T6" fmla="*/ 527 w 933"/>
              <a:gd name="T7" fmla="*/ 386 h 915"/>
              <a:gd name="T8" fmla="*/ 0 w 933"/>
              <a:gd name="T9" fmla="*/ 502 h 915"/>
            </a:gdLst>
            <a:ahLst/>
            <a:cxnLst>
              <a:cxn ang="0">
                <a:pos x="T0" y="T1"/>
              </a:cxn>
              <a:cxn ang="0">
                <a:pos x="T2" y="T3"/>
              </a:cxn>
              <a:cxn ang="0">
                <a:pos x="T4" y="T5"/>
              </a:cxn>
              <a:cxn ang="0">
                <a:pos x="T6" y="T7"/>
              </a:cxn>
              <a:cxn ang="0">
                <a:pos x="T8" y="T9"/>
              </a:cxn>
            </a:cxnLst>
            <a:rect l="0" t="0" r="r" b="b"/>
            <a:pathLst>
              <a:path w="933" h="915">
                <a:moveTo>
                  <a:pt x="0" y="502"/>
                </a:moveTo>
                <a:cubicBezTo>
                  <a:pt x="0" y="502"/>
                  <a:pt x="238" y="0"/>
                  <a:pt x="933" y="207"/>
                </a:cubicBezTo>
                <a:cubicBezTo>
                  <a:pt x="933" y="207"/>
                  <a:pt x="686" y="915"/>
                  <a:pt x="37" y="576"/>
                </a:cubicBezTo>
                <a:cubicBezTo>
                  <a:pt x="37" y="576"/>
                  <a:pt x="362" y="402"/>
                  <a:pt x="527" y="386"/>
                </a:cubicBezTo>
                <a:cubicBezTo>
                  <a:pt x="527" y="386"/>
                  <a:pt x="151" y="390"/>
                  <a:pt x="0" y="502"/>
                </a:cubicBezTo>
                <a:close/>
              </a:path>
            </a:pathLst>
          </a:custGeom>
          <a:solidFill>
            <a:schemeClr val="accent4"/>
          </a:solidFill>
          <a:ln>
            <a:noFill/>
          </a:ln>
        </p:spPr>
        <p:txBody>
          <a:bodyPr vert="horz" wrap="square" lIns="68580" tIns="34290" rIns="68580" bIns="3429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sp>
        <p:nvSpPr>
          <p:cNvPr id="42" name="Freeform 10"/>
          <p:cNvSpPr/>
          <p:nvPr/>
        </p:nvSpPr>
        <p:spPr bwMode="auto">
          <a:xfrm>
            <a:off x="2751535" y="2506777"/>
            <a:ext cx="1283494" cy="1356122"/>
          </a:xfrm>
          <a:custGeom>
            <a:avLst/>
            <a:gdLst>
              <a:gd name="T0" fmla="*/ 966 w 970"/>
              <a:gd name="T1" fmla="*/ 703 h 1025"/>
              <a:gd name="T2" fmla="*/ 0 w 970"/>
              <a:gd name="T3" fmla="*/ 498 h 1025"/>
              <a:gd name="T4" fmla="*/ 970 w 970"/>
              <a:gd name="T5" fmla="*/ 620 h 1025"/>
              <a:gd name="T6" fmla="*/ 445 w 970"/>
              <a:gd name="T7" fmla="*/ 543 h 1025"/>
              <a:gd name="T8" fmla="*/ 966 w 970"/>
              <a:gd name="T9" fmla="*/ 703 h 1025"/>
            </a:gdLst>
            <a:ahLst/>
            <a:cxnLst>
              <a:cxn ang="0">
                <a:pos x="T0" y="T1"/>
              </a:cxn>
              <a:cxn ang="0">
                <a:pos x="T2" y="T3"/>
              </a:cxn>
              <a:cxn ang="0">
                <a:pos x="T4" y="T5"/>
              </a:cxn>
              <a:cxn ang="0">
                <a:pos x="T6" y="T7"/>
              </a:cxn>
              <a:cxn ang="0">
                <a:pos x="T8" y="T9"/>
              </a:cxn>
            </a:cxnLst>
            <a:rect l="0" t="0" r="r" b="b"/>
            <a:pathLst>
              <a:path w="970" h="1025">
                <a:moveTo>
                  <a:pt x="966" y="703"/>
                </a:moveTo>
                <a:cubicBezTo>
                  <a:pt x="966" y="703"/>
                  <a:pt x="507" y="1025"/>
                  <a:pt x="0" y="498"/>
                </a:cubicBezTo>
                <a:cubicBezTo>
                  <a:pt x="0" y="498"/>
                  <a:pt x="568" y="0"/>
                  <a:pt x="970" y="620"/>
                </a:cubicBezTo>
                <a:cubicBezTo>
                  <a:pt x="970" y="620"/>
                  <a:pt x="598" y="611"/>
                  <a:pt x="445" y="543"/>
                </a:cubicBezTo>
                <a:cubicBezTo>
                  <a:pt x="445" y="543"/>
                  <a:pt x="778" y="726"/>
                  <a:pt x="966" y="703"/>
                </a:cubicBezTo>
                <a:close/>
              </a:path>
            </a:pathLst>
          </a:custGeom>
          <a:solidFill>
            <a:schemeClr val="accent1"/>
          </a:solidFill>
          <a:ln>
            <a:noFill/>
          </a:ln>
        </p:spPr>
        <p:txBody>
          <a:bodyPr vert="horz" wrap="square" lIns="68580" tIns="34290" rIns="68580" bIns="3429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sp>
        <p:nvSpPr>
          <p:cNvPr id="43" name="Freeform 11"/>
          <p:cNvSpPr/>
          <p:nvPr/>
        </p:nvSpPr>
        <p:spPr bwMode="auto">
          <a:xfrm>
            <a:off x="3395662" y="1901939"/>
            <a:ext cx="1281113" cy="1334691"/>
          </a:xfrm>
          <a:custGeom>
            <a:avLst/>
            <a:gdLst>
              <a:gd name="T0" fmla="*/ 594 w 968"/>
              <a:gd name="T1" fmla="*/ 1009 h 1009"/>
              <a:gd name="T2" fmla="*/ 142 w 968"/>
              <a:gd name="T3" fmla="*/ 0 h 1009"/>
              <a:gd name="T4" fmla="*/ 671 w 968"/>
              <a:gd name="T5" fmla="*/ 958 h 1009"/>
              <a:gd name="T6" fmla="*/ 395 w 968"/>
              <a:gd name="T7" fmla="*/ 433 h 1009"/>
              <a:gd name="T8" fmla="*/ 594 w 968"/>
              <a:gd name="T9" fmla="*/ 1009 h 1009"/>
            </a:gdLst>
            <a:ahLst/>
            <a:cxnLst>
              <a:cxn ang="0">
                <a:pos x="T0" y="T1"/>
              </a:cxn>
              <a:cxn ang="0">
                <a:pos x="T2" y="T3"/>
              </a:cxn>
              <a:cxn ang="0">
                <a:pos x="T4" y="T5"/>
              </a:cxn>
              <a:cxn ang="0">
                <a:pos x="T6" y="T7"/>
              </a:cxn>
              <a:cxn ang="0">
                <a:pos x="T8" y="T9"/>
              </a:cxn>
            </a:cxnLst>
            <a:rect l="0" t="0" r="r" b="b"/>
            <a:pathLst>
              <a:path w="968" h="1009">
                <a:moveTo>
                  <a:pt x="594" y="1009"/>
                </a:moveTo>
                <a:cubicBezTo>
                  <a:pt x="594" y="1009"/>
                  <a:pt x="0" y="806"/>
                  <a:pt x="142" y="0"/>
                </a:cubicBezTo>
                <a:cubicBezTo>
                  <a:pt x="142" y="0"/>
                  <a:pt x="968" y="186"/>
                  <a:pt x="671" y="958"/>
                </a:cubicBezTo>
                <a:cubicBezTo>
                  <a:pt x="671" y="958"/>
                  <a:pt x="435" y="615"/>
                  <a:pt x="395" y="433"/>
                </a:cubicBezTo>
                <a:cubicBezTo>
                  <a:pt x="395" y="433"/>
                  <a:pt x="449" y="854"/>
                  <a:pt x="594" y="1009"/>
                </a:cubicBezTo>
                <a:close/>
              </a:path>
            </a:pathLst>
          </a:custGeom>
          <a:solidFill>
            <a:schemeClr val="accent2"/>
          </a:solidFill>
          <a:ln>
            <a:noFill/>
          </a:ln>
        </p:spPr>
        <p:txBody>
          <a:bodyPr vert="horz" wrap="square" lIns="68580" tIns="34290" rIns="68580" bIns="3429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grpSp>
        <p:nvGrpSpPr>
          <p:cNvPr id="46" name="Group 65"/>
          <p:cNvGrpSpPr/>
          <p:nvPr/>
        </p:nvGrpSpPr>
        <p:grpSpPr>
          <a:xfrm>
            <a:off x="2451366" y="3000291"/>
            <a:ext cx="185583" cy="184546"/>
            <a:chOff x="4810125" y="5083176"/>
            <a:chExt cx="284163" cy="282575"/>
          </a:xfrm>
        </p:grpSpPr>
        <p:sp>
          <p:nvSpPr>
            <p:cNvPr id="47" name="Oval 14"/>
            <p:cNvSpPr>
              <a:spLocks noChangeArrowheads="1"/>
            </p:cNvSpPr>
            <p:nvPr/>
          </p:nvSpPr>
          <p:spPr bwMode="auto">
            <a:xfrm>
              <a:off x="4810125" y="5083176"/>
              <a:ext cx="284163" cy="282575"/>
            </a:xfrm>
            <a:prstGeom prst="ellipse">
              <a:avLst/>
            </a:prstGeom>
            <a:solidFill>
              <a:schemeClr val="accent1"/>
            </a:solidFill>
            <a:ln>
              <a:noFill/>
            </a:ln>
          </p:spPr>
          <p:txBody>
            <a:bodyPr vert="horz" wrap="square" lIns="91440" tIns="45720" rIns="91440" bIns="4572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sp>
          <p:nvSpPr>
            <p:cNvPr id="48" name="Oval 15"/>
            <p:cNvSpPr>
              <a:spLocks noChangeArrowheads="1"/>
            </p:cNvSpPr>
            <p:nvPr/>
          </p:nvSpPr>
          <p:spPr bwMode="auto">
            <a:xfrm>
              <a:off x="4854575" y="5127626"/>
              <a:ext cx="195263" cy="193675"/>
            </a:xfrm>
            <a:prstGeom prst="ellipse">
              <a:avLst/>
            </a:prstGeom>
            <a:solidFill>
              <a:schemeClr val="bg1"/>
            </a:solidFill>
            <a:ln>
              <a:noFill/>
            </a:ln>
          </p:spPr>
          <p:txBody>
            <a:bodyPr vert="horz" wrap="square" lIns="91440" tIns="45720" rIns="91440" bIns="4572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grpSp>
      <p:grpSp>
        <p:nvGrpSpPr>
          <p:cNvPr id="49" name="Group 73"/>
          <p:cNvGrpSpPr/>
          <p:nvPr/>
        </p:nvGrpSpPr>
        <p:grpSpPr>
          <a:xfrm>
            <a:off x="3491741" y="1598331"/>
            <a:ext cx="185583" cy="184546"/>
            <a:chOff x="4810125" y="5083176"/>
            <a:chExt cx="284163" cy="282575"/>
          </a:xfrm>
        </p:grpSpPr>
        <p:sp>
          <p:nvSpPr>
            <p:cNvPr id="50" name="Oval 14"/>
            <p:cNvSpPr>
              <a:spLocks noChangeArrowheads="1"/>
            </p:cNvSpPr>
            <p:nvPr/>
          </p:nvSpPr>
          <p:spPr bwMode="auto">
            <a:xfrm>
              <a:off x="4810125" y="5083176"/>
              <a:ext cx="284163" cy="282575"/>
            </a:xfrm>
            <a:prstGeom prst="ellipse">
              <a:avLst/>
            </a:prstGeom>
            <a:solidFill>
              <a:schemeClr val="accent2"/>
            </a:solidFill>
            <a:ln>
              <a:noFill/>
            </a:ln>
          </p:spPr>
          <p:txBody>
            <a:bodyPr vert="horz" wrap="square" lIns="91440" tIns="45720" rIns="91440" bIns="4572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sp>
          <p:nvSpPr>
            <p:cNvPr id="51" name="Oval 15"/>
            <p:cNvSpPr>
              <a:spLocks noChangeArrowheads="1"/>
            </p:cNvSpPr>
            <p:nvPr/>
          </p:nvSpPr>
          <p:spPr bwMode="auto">
            <a:xfrm>
              <a:off x="4854575" y="5127626"/>
              <a:ext cx="195263" cy="193675"/>
            </a:xfrm>
            <a:prstGeom prst="ellipse">
              <a:avLst/>
            </a:prstGeom>
            <a:solidFill>
              <a:schemeClr val="bg1"/>
            </a:solidFill>
            <a:ln>
              <a:noFill/>
            </a:ln>
          </p:spPr>
          <p:txBody>
            <a:bodyPr vert="horz" wrap="square" lIns="91440" tIns="45720" rIns="91440" bIns="4572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grpSp>
      <p:grpSp>
        <p:nvGrpSpPr>
          <p:cNvPr id="52" name="Group 78"/>
          <p:cNvGrpSpPr/>
          <p:nvPr/>
        </p:nvGrpSpPr>
        <p:grpSpPr>
          <a:xfrm>
            <a:off x="5229875" y="1523345"/>
            <a:ext cx="185583" cy="184546"/>
            <a:chOff x="4810125" y="5083176"/>
            <a:chExt cx="284163" cy="282575"/>
          </a:xfrm>
        </p:grpSpPr>
        <p:sp>
          <p:nvSpPr>
            <p:cNvPr id="53" name="Oval 14"/>
            <p:cNvSpPr>
              <a:spLocks noChangeArrowheads="1"/>
            </p:cNvSpPr>
            <p:nvPr/>
          </p:nvSpPr>
          <p:spPr bwMode="auto">
            <a:xfrm>
              <a:off x="4810125" y="5083176"/>
              <a:ext cx="284163" cy="282575"/>
            </a:xfrm>
            <a:prstGeom prst="ellipse">
              <a:avLst/>
            </a:prstGeom>
            <a:solidFill>
              <a:schemeClr val="accent3"/>
            </a:solidFill>
            <a:ln>
              <a:noFill/>
            </a:ln>
          </p:spPr>
          <p:txBody>
            <a:bodyPr vert="horz" wrap="square" lIns="91440" tIns="45720" rIns="91440" bIns="4572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sp>
          <p:nvSpPr>
            <p:cNvPr id="54" name="Oval 15"/>
            <p:cNvSpPr>
              <a:spLocks noChangeArrowheads="1"/>
            </p:cNvSpPr>
            <p:nvPr/>
          </p:nvSpPr>
          <p:spPr bwMode="auto">
            <a:xfrm>
              <a:off x="4854575" y="5127626"/>
              <a:ext cx="195263" cy="193675"/>
            </a:xfrm>
            <a:prstGeom prst="ellipse">
              <a:avLst/>
            </a:prstGeom>
            <a:solidFill>
              <a:schemeClr val="bg1"/>
            </a:solidFill>
            <a:ln>
              <a:noFill/>
            </a:ln>
          </p:spPr>
          <p:txBody>
            <a:bodyPr vert="horz" wrap="square" lIns="91440" tIns="45720" rIns="91440" bIns="4572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grpSp>
      <p:grpSp>
        <p:nvGrpSpPr>
          <p:cNvPr id="55" name="Group 81"/>
          <p:cNvGrpSpPr/>
          <p:nvPr/>
        </p:nvGrpSpPr>
        <p:grpSpPr>
          <a:xfrm>
            <a:off x="6190999" y="2646264"/>
            <a:ext cx="185583" cy="184546"/>
            <a:chOff x="4810125" y="5083176"/>
            <a:chExt cx="284163" cy="282575"/>
          </a:xfrm>
        </p:grpSpPr>
        <p:sp>
          <p:nvSpPr>
            <p:cNvPr id="56" name="Oval 14"/>
            <p:cNvSpPr>
              <a:spLocks noChangeArrowheads="1"/>
            </p:cNvSpPr>
            <p:nvPr/>
          </p:nvSpPr>
          <p:spPr bwMode="auto">
            <a:xfrm>
              <a:off x="4810125" y="5083176"/>
              <a:ext cx="284163" cy="282575"/>
            </a:xfrm>
            <a:prstGeom prst="ellipse">
              <a:avLst/>
            </a:prstGeom>
            <a:solidFill>
              <a:schemeClr val="accent4"/>
            </a:solidFill>
            <a:ln>
              <a:noFill/>
            </a:ln>
          </p:spPr>
          <p:txBody>
            <a:bodyPr vert="horz" wrap="square" lIns="91440" tIns="45720" rIns="91440" bIns="4572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sp>
          <p:nvSpPr>
            <p:cNvPr id="57" name="Oval 15"/>
            <p:cNvSpPr>
              <a:spLocks noChangeArrowheads="1"/>
            </p:cNvSpPr>
            <p:nvPr/>
          </p:nvSpPr>
          <p:spPr bwMode="auto">
            <a:xfrm>
              <a:off x="4854575" y="5127626"/>
              <a:ext cx="195263" cy="193675"/>
            </a:xfrm>
            <a:prstGeom prst="ellipse">
              <a:avLst/>
            </a:prstGeom>
            <a:solidFill>
              <a:schemeClr val="bg1"/>
            </a:solidFill>
            <a:ln>
              <a:noFill/>
            </a:ln>
          </p:spPr>
          <p:txBody>
            <a:bodyPr vert="horz" wrap="square" lIns="91440" tIns="45720" rIns="91440" bIns="4572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grpSp>
      <p:sp>
        <p:nvSpPr>
          <p:cNvPr id="58" name="TextBox 87"/>
          <p:cNvSpPr txBox="1"/>
          <p:nvPr/>
        </p:nvSpPr>
        <p:spPr>
          <a:xfrm>
            <a:off x="1280027" y="2521531"/>
            <a:ext cx="702756" cy="238527"/>
          </a:xfrm>
          <a:prstGeom prst="rect">
            <a:avLst/>
          </a:prstGeom>
          <a:noFill/>
        </p:spPr>
        <p:txBody>
          <a:bodyPr wrap="none" lIns="68580" tIns="34290" rIns="68580" bIns="34290" rtlCol="0">
            <a:spAutoFit/>
          </a:bodyPr>
          <a:lstStyle/>
          <a:p>
            <a:r>
              <a:rPr lang="zh-CN" altLang="en-US" sz="1100" b="1" dirty="0">
                <a:solidFill>
                  <a:schemeClr val="accent4">
                    <a:lumMod val="75000"/>
                  </a:schemeClr>
                </a:solidFill>
                <a:latin typeface="微软雅黑" panose="020B0503020204020204" charset="-122"/>
                <a:ea typeface="微软雅黑" panose="020B0503020204020204" charset="-122"/>
                <a:cs typeface="Open Sans" panose="020B0606030504020204" pitchFamily="34" charset="0"/>
              </a:rPr>
              <a:t>添加标题</a:t>
            </a:r>
            <a:endParaRPr lang="en-IN" sz="1100" b="1" dirty="0">
              <a:solidFill>
                <a:schemeClr val="accent4">
                  <a:lumMod val="75000"/>
                </a:schemeClr>
              </a:solidFill>
              <a:latin typeface="微软雅黑" panose="020B0503020204020204" charset="-122"/>
              <a:ea typeface="微软雅黑" panose="020B0503020204020204" charset="-122"/>
              <a:cs typeface="Open Sans" panose="020B0606030504020204" pitchFamily="34" charset="0"/>
            </a:endParaRPr>
          </a:p>
        </p:txBody>
      </p:sp>
      <p:sp>
        <p:nvSpPr>
          <p:cNvPr id="59" name="Rectangle 88"/>
          <p:cNvSpPr/>
          <p:nvPr/>
        </p:nvSpPr>
        <p:spPr>
          <a:xfrm>
            <a:off x="833154" y="2752308"/>
            <a:ext cx="1519347" cy="650947"/>
          </a:xfrm>
          <a:prstGeom prst="rect">
            <a:avLst/>
          </a:prstGeom>
        </p:spPr>
        <p:txBody>
          <a:bodyPr wrap="square" lIns="68580" tIns="34290" rIns="68580" bIns="34290">
            <a:spAutoFit/>
          </a:bodyPr>
          <a:lstStyle/>
          <a:p>
            <a:pPr lvl="0" algn="ctr">
              <a:lnSpc>
                <a:spcPct val="120000"/>
              </a:lnSpc>
            </a:pPr>
            <a: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br>
            <a: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t>（建议使用主题字体）</a:t>
            </a:r>
          </a:p>
        </p:txBody>
      </p:sp>
      <p:sp>
        <p:nvSpPr>
          <p:cNvPr id="60" name="TextBox 89"/>
          <p:cNvSpPr txBox="1"/>
          <p:nvPr/>
        </p:nvSpPr>
        <p:spPr>
          <a:xfrm>
            <a:off x="2234878" y="1109284"/>
            <a:ext cx="702756" cy="238527"/>
          </a:xfrm>
          <a:prstGeom prst="rect">
            <a:avLst/>
          </a:prstGeom>
          <a:noFill/>
        </p:spPr>
        <p:txBody>
          <a:bodyPr wrap="none" lIns="68580" tIns="34290" rIns="68580" bIns="34290" rtlCol="0">
            <a:spAutoFit/>
          </a:bodyPr>
          <a:lstStyle/>
          <a:p>
            <a:r>
              <a:rPr lang="zh-CN" altLang="en-US" sz="1100" b="1" dirty="0">
                <a:solidFill>
                  <a:schemeClr val="accent4">
                    <a:lumMod val="75000"/>
                  </a:schemeClr>
                </a:solidFill>
                <a:latin typeface="微软雅黑" panose="020B0503020204020204" charset="-122"/>
                <a:ea typeface="微软雅黑" panose="020B0503020204020204" charset="-122"/>
                <a:cs typeface="Open Sans" panose="020B0606030504020204" pitchFamily="34" charset="0"/>
              </a:rPr>
              <a:t>添加标题</a:t>
            </a:r>
            <a:endParaRPr lang="en-IN" sz="1100" b="1" dirty="0">
              <a:solidFill>
                <a:schemeClr val="accent4">
                  <a:lumMod val="75000"/>
                </a:schemeClr>
              </a:solidFill>
              <a:latin typeface="微软雅黑" panose="020B0503020204020204" charset="-122"/>
              <a:ea typeface="微软雅黑" panose="020B0503020204020204" charset="-122"/>
              <a:cs typeface="Open Sans" panose="020B0606030504020204" pitchFamily="34" charset="0"/>
            </a:endParaRPr>
          </a:p>
        </p:txBody>
      </p:sp>
      <p:sp>
        <p:nvSpPr>
          <p:cNvPr id="61" name="Rectangle 90"/>
          <p:cNvSpPr/>
          <p:nvPr/>
        </p:nvSpPr>
        <p:spPr>
          <a:xfrm>
            <a:off x="1830537" y="1382593"/>
            <a:ext cx="1519347" cy="650947"/>
          </a:xfrm>
          <a:prstGeom prst="rect">
            <a:avLst/>
          </a:prstGeom>
        </p:spPr>
        <p:txBody>
          <a:bodyPr wrap="square" lIns="68580" tIns="34290" rIns="68580" bIns="34290">
            <a:spAutoFit/>
          </a:bodyPr>
          <a:lstStyle/>
          <a:p>
            <a:pPr lvl="0" algn="ctr">
              <a:lnSpc>
                <a:spcPct val="120000"/>
              </a:lnSpc>
            </a:pPr>
            <a: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br>
            <a: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t>（建议使用主题字体）</a:t>
            </a:r>
          </a:p>
        </p:txBody>
      </p:sp>
      <p:sp>
        <p:nvSpPr>
          <p:cNvPr id="62" name="TextBox 91"/>
          <p:cNvSpPr txBox="1"/>
          <p:nvPr/>
        </p:nvSpPr>
        <p:spPr>
          <a:xfrm>
            <a:off x="6879318" y="2402637"/>
            <a:ext cx="702756" cy="238527"/>
          </a:xfrm>
          <a:prstGeom prst="rect">
            <a:avLst/>
          </a:prstGeom>
          <a:noFill/>
        </p:spPr>
        <p:txBody>
          <a:bodyPr wrap="none" lIns="68580" tIns="34290" rIns="68580" bIns="34290" rtlCol="0">
            <a:spAutoFit/>
          </a:bodyPr>
          <a:lstStyle/>
          <a:p>
            <a:r>
              <a:rPr lang="zh-CN" altLang="en-US" sz="1100" b="1" dirty="0">
                <a:solidFill>
                  <a:schemeClr val="accent4">
                    <a:lumMod val="75000"/>
                  </a:schemeClr>
                </a:solidFill>
                <a:latin typeface="微软雅黑" panose="020B0503020204020204" charset="-122"/>
                <a:ea typeface="微软雅黑" panose="020B0503020204020204" charset="-122"/>
                <a:cs typeface="Open Sans" panose="020B0606030504020204" pitchFamily="34" charset="0"/>
              </a:rPr>
              <a:t>添加标题</a:t>
            </a:r>
            <a:endParaRPr lang="en-IN" sz="1100" b="1" dirty="0">
              <a:solidFill>
                <a:schemeClr val="accent4">
                  <a:lumMod val="75000"/>
                </a:schemeClr>
              </a:solidFill>
              <a:latin typeface="微软雅黑" panose="020B0503020204020204" charset="-122"/>
              <a:ea typeface="微软雅黑" panose="020B0503020204020204" charset="-122"/>
              <a:cs typeface="Open Sans" panose="020B0606030504020204" pitchFamily="34" charset="0"/>
            </a:endParaRPr>
          </a:p>
        </p:txBody>
      </p:sp>
      <p:sp>
        <p:nvSpPr>
          <p:cNvPr id="63" name="Rectangle 92"/>
          <p:cNvSpPr/>
          <p:nvPr/>
        </p:nvSpPr>
        <p:spPr>
          <a:xfrm>
            <a:off x="6507163" y="2627785"/>
            <a:ext cx="1519347" cy="650947"/>
          </a:xfrm>
          <a:prstGeom prst="rect">
            <a:avLst/>
          </a:prstGeom>
        </p:spPr>
        <p:txBody>
          <a:bodyPr wrap="square" lIns="68580" tIns="34290" rIns="68580" bIns="34290">
            <a:spAutoFit/>
          </a:bodyPr>
          <a:lstStyle/>
          <a:p>
            <a:pPr lvl="0" algn="ctr">
              <a:lnSpc>
                <a:spcPct val="120000"/>
              </a:lnSpc>
            </a:pPr>
            <a: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br>
            <a: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t>（建议使用主题字体）</a:t>
            </a:r>
          </a:p>
        </p:txBody>
      </p:sp>
      <p:sp>
        <p:nvSpPr>
          <p:cNvPr id="64" name="TextBox 93"/>
          <p:cNvSpPr txBox="1"/>
          <p:nvPr/>
        </p:nvSpPr>
        <p:spPr>
          <a:xfrm>
            <a:off x="6072218" y="870757"/>
            <a:ext cx="702756" cy="238527"/>
          </a:xfrm>
          <a:prstGeom prst="rect">
            <a:avLst/>
          </a:prstGeom>
          <a:noFill/>
        </p:spPr>
        <p:txBody>
          <a:bodyPr wrap="none" lIns="68580" tIns="34290" rIns="68580" bIns="34290" rtlCol="0">
            <a:spAutoFit/>
          </a:bodyPr>
          <a:lstStyle/>
          <a:p>
            <a:r>
              <a:rPr lang="zh-CN" altLang="en-US" sz="1100" b="1" dirty="0">
                <a:solidFill>
                  <a:schemeClr val="accent4">
                    <a:lumMod val="75000"/>
                  </a:schemeClr>
                </a:solidFill>
                <a:latin typeface="微软雅黑" panose="020B0503020204020204" charset="-122"/>
                <a:ea typeface="微软雅黑" panose="020B0503020204020204" charset="-122"/>
                <a:cs typeface="Open Sans" panose="020B0606030504020204" pitchFamily="34" charset="0"/>
              </a:rPr>
              <a:t>添加标题</a:t>
            </a:r>
            <a:endParaRPr lang="en-IN" sz="1100" b="1" dirty="0">
              <a:solidFill>
                <a:schemeClr val="accent4">
                  <a:lumMod val="75000"/>
                </a:schemeClr>
              </a:solidFill>
              <a:latin typeface="微软雅黑" panose="020B0503020204020204" charset="-122"/>
              <a:ea typeface="微软雅黑" panose="020B0503020204020204" charset="-122"/>
              <a:cs typeface="Open Sans" panose="020B0606030504020204" pitchFamily="34" charset="0"/>
            </a:endParaRPr>
          </a:p>
        </p:txBody>
      </p:sp>
      <p:sp>
        <p:nvSpPr>
          <p:cNvPr id="65" name="Rectangle 94"/>
          <p:cNvSpPr/>
          <p:nvPr/>
        </p:nvSpPr>
        <p:spPr>
          <a:xfrm>
            <a:off x="5663923" y="1212465"/>
            <a:ext cx="1519347" cy="650947"/>
          </a:xfrm>
          <a:prstGeom prst="rect">
            <a:avLst/>
          </a:prstGeom>
        </p:spPr>
        <p:txBody>
          <a:bodyPr wrap="square" lIns="68580" tIns="34290" rIns="68580" bIns="34290">
            <a:spAutoFit/>
          </a:bodyPr>
          <a:lstStyle/>
          <a:p>
            <a:pPr lvl="0" algn="ctr">
              <a:lnSpc>
                <a:spcPct val="120000"/>
              </a:lnSpc>
            </a:pPr>
            <a: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br>
            <a: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t>（建议使用主题字体）</a:t>
            </a:r>
          </a:p>
        </p:txBody>
      </p:sp>
      <p:pic>
        <p:nvPicPr>
          <p:cNvPr id="68" name="Picture 2" descr="E:\PPT改稿\中国节\2.png"/>
          <p:cNvPicPr>
            <a:picLocks noChangeAspect="1" noChangeArrowheads="1"/>
          </p:cNvPicPr>
          <p:nvPr/>
        </p:nvPicPr>
        <p:blipFill>
          <a:blip r:embed="rId2" cstate="screen"/>
          <a:srcRect/>
          <a:stretch>
            <a:fillRect/>
          </a:stretch>
        </p:blipFill>
        <p:spPr bwMode="auto">
          <a:xfrm>
            <a:off x="94326" y="173579"/>
            <a:ext cx="589816" cy="512209"/>
          </a:xfrm>
          <a:prstGeom prst="rect">
            <a:avLst/>
          </a:prstGeom>
          <a:noFill/>
          <a:extLst>
            <a:ext uri="{909E8E84-426E-40DD-AFC4-6F175D3DCCD1}">
              <a14:hiddenFill xmlns:a14="http://schemas.microsoft.com/office/drawing/2010/main">
                <a:solidFill>
                  <a:srgbClr val="FFFFFF"/>
                </a:solidFill>
              </a14:hiddenFill>
            </a:ext>
          </a:extLst>
        </p:spPr>
      </p:pic>
      <p:sp>
        <p:nvSpPr>
          <p:cNvPr id="69" name="文本框 19"/>
          <p:cNvSpPr txBox="1"/>
          <p:nvPr/>
        </p:nvSpPr>
        <p:spPr>
          <a:xfrm>
            <a:off x="693499" y="233944"/>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活动介绍</a:t>
            </a:r>
            <a:endParaRPr lang="zh-CN" altLang="en-US"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Tree>
  </p:cSld>
  <p:clrMapOvr>
    <a:masterClrMapping/>
  </p:clrMapOvr>
  <p:transition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anim calcmode="lin" valueType="num">
                                      <p:cBhvr>
                                        <p:cTn id="20" dur="500" fill="hold"/>
                                        <p:tgtEl>
                                          <p:spTgt spid="42"/>
                                        </p:tgtEl>
                                        <p:attrNameLst>
                                          <p:attrName>ppt_x</p:attrName>
                                        </p:attrNameLst>
                                      </p:cBhvr>
                                      <p:tavLst>
                                        <p:tav tm="0">
                                          <p:val>
                                            <p:strVal val="#ppt_x"/>
                                          </p:val>
                                        </p:tav>
                                        <p:tav tm="100000">
                                          <p:val>
                                            <p:strVal val="#ppt_x"/>
                                          </p:val>
                                        </p:tav>
                                      </p:tavLst>
                                    </p:anim>
                                    <p:anim calcmode="lin" valueType="num">
                                      <p:cBhvr>
                                        <p:cTn id="21" dur="500" fill="hold"/>
                                        <p:tgtEl>
                                          <p:spTgt spid="4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anim calcmode="lin" valueType="num">
                                      <p:cBhvr>
                                        <p:cTn id="26" dur="500" fill="hold"/>
                                        <p:tgtEl>
                                          <p:spTgt spid="43"/>
                                        </p:tgtEl>
                                        <p:attrNameLst>
                                          <p:attrName>ppt_x</p:attrName>
                                        </p:attrNameLst>
                                      </p:cBhvr>
                                      <p:tavLst>
                                        <p:tav tm="0">
                                          <p:val>
                                            <p:strVal val="#ppt_x"/>
                                          </p:val>
                                        </p:tav>
                                        <p:tav tm="100000">
                                          <p:val>
                                            <p:strVal val="#ppt_x"/>
                                          </p:val>
                                        </p:tav>
                                      </p:tavLst>
                                    </p:anim>
                                    <p:anim calcmode="lin" valueType="num">
                                      <p:cBhvr>
                                        <p:cTn id="27" dur="500" fill="hold"/>
                                        <p:tgtEl>
                                          <p:spTgt spid="43"/>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7"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anim calcmode="lin" valueType="num">
                                      <p:cBhvr>
                                        <p:cTn id="32" dur="500" fill="hold"/>
                                        <p:tgtEl>
                                          <p:spTgt spid="40"/>
                                        </p:tgtEl>
                                        <p:attrNameLst>
                                          <p:attrName>ppt_x</p:attrName>
                                        </p:attrNameLst>
                                      </p:cBhvr>
                                      <p:tavLst>
                                        <p:tav tm="0">
                                          <p:val>
                                            <p:strVal val="#ppt_x"/>
                                          </p:val>
                                        </p:tav>
                                        <p:tav tm="100000">
                                          <p:val>
                                            <p:strVal val="#ppt_x"/>
                                          </p:val>
                                        </p:tav>
                                      </p:tavLst>
                                    </p:anim>
                                    <p:anim calcmode="lin" valueType="num">
                                      <p:cBhvr>
                                        <p:cTn id="33" dur="500" fill="hold"/>
                                        <p:tgtEl>
                                          <p:spTgt spid="40"/>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anim calcmode="lin" valueType="num">
                                      <p:cBhvr>
                                        <p:cTn id="38" dur="500" fill="hold"/>
                                        <p:tgtEl>
                                          <p:spTgt spid="41"/>
                                        </p:tgtEl>
                                        <p:attrNameLst>
                                          <p:attrName>ppt_x</p:attrName>
                                        </p:attrNameLst>
                                      </p:cBhvr>
                                      <p:tavLst>
                                        <p:tav tm="0">
                                          <p:val>
                                            <p:strVal val="#ppt_x"/>
                                          </p:val>
                                        </p:tav>
                                        <p:tav tm="100000">
                                          <p:val>
                                            <p:strVal val="#ppt_x"/>
                                          </p:val>
                                        </p:tav>
                                      </p:tavLst>
                                    </p:anim>
                                    <p:anim calcmode="lin" valueType="num">
                                      <p:cBhvr>
                                        <p:cTn id="39" dur="500" fill="hold"/>
                                        <p:tgtEl>
                                          <p:spTgt spid="41"/>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childTnLst>
                                </p:cTn>
                              </p:par>
                            </p:childTnLst>
                          </p:cTn>
                        </p:par>
                        <p:par>
                          <p:cTn id="52" fill="hold">
                            <p:stCondLst>
                              <p:cond delay="5000"/>
                            </p:stCondLst>
                            <p:childTnLst>
                              <p:par>
                                <p:cTn id="53" presetID="10" presetClass="entr" presetSubtype="0" fill="hold"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500"/>
                                        <p:tgtEl>
                                          <p:spTgt spid="61"/>
                                        </p:tgtEl>
                                      </p:cBhvr>
                                    </p:animEffect>
                                  </p:childTnLst>
                                </p:cTn>
                              </p:par>
                            </p:childTnLst>
                          </p:cTn>
                        </p:par>
                        <p:par>
                          <p:cTn id="64" fill="hold">
                            <p:stCondLst>
                              <p:cond delay="6500"/>
                            </p:stCondLst>
                            <p:childTnLst>
                              <p:par>
                                <p:cTn id="65" presetID="10" presetClass="entr" presetSubtype="0"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par>
                          <p:cTn id="68" fill="hold">
                            <p:stCondLst>
                              <p:cond delay="7000"/>
                            </p:stCondLst>
                            <p:childTnLst>
                              <p:par>
                                <p:cTn id="69" presetID="10" presetClass="entr" presetSubtype="0" fill="hold" grpId="0" nodeType="after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fade">
                                      <p:cBhvr>
                                        <p:cTn id="71" dur="500"/>
                                        <p:tgtEl>
                                          <p:spTgt spid="64"/>
                                        </p:tgtEl>
                                      </p:cBhvr>
                                    </p:animEffect>
                                  </p:childTnLst>
                                </p:cTn>
                              </p:par>
                            </p:childTnLst>
                          </p:cTn>
                        </p:par>
                        <p:par>
                          <p:cTn id="72" fill="hold">
                            <p:stCondLst>
                              <p:cond delay="7500"/>
                            </p:stCondLst>
                            <p:childTnLst>
                              <p:par>
                                <p:cTn id="73" presetID="10" presetClass="entr" presetSubtype="0"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fade">
                                      <p:cBhvr>
                                        <p:cTn id="75" dur="500"/>
                                        <p:tgtEl>
                                          <p:spTgt spid="65"/>
                                        </p:tgtEl>
                                      </p:cBhvr>
                                    </p:animEffect>
                                  </p:childTnLst>
                                </p:cTn>
                              </p:par>
                            </p:childTnLst>
                          </p:cTn>
                        </p:par>
                        <p:par>
                          <p:cTn id="76" fill="hold">
                            <p:stCondLst>
                              <p:cond delay="8000"/>
                            </p:stCondLst>
                            <p:childTnLst>
                              <p:par>
                                <p:cTn id="77" presetID="10" presetClass="entr" presetSubtype="0" fill="hold" nodeType="after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fade">
                                      <p:cBhvr>
                                        <p:cTn id="83" dur="500"/>
                                        <p:tgtEl>
                                          <p:spTgt spid="62"/>
                                        </p:tgtEl>
                                      </p:cBhvr>
                                    </p:animEffect>
                                  </p:childTnLst>
                                </p:cTn>
                              </p:par>
                            </p:childTnLst>
                          </p:cTn>
                        </p:par>
                        <p:par>
                          <p:cTn id="84" fill="hold">
                            <p:stCondLst>
                              <p:cond delay="9000"/>
                            </p:stCondLst>
                            <p:childTnLst>
                              <p:par>
                                <p:cTn id="85" presetID="10"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58" grpId="0"/>
      <p:bldP spid="59" grpId="0"/>
      <p:bldP spid="60" grpId="0"/>
      <p:bldP spid="61" grpId="0"/>
      <p:bldP spid="62" grpId="0"/>
      <p:bldP spid="63" grpId="0"/>
      <p:bldP spid="64" grpId="0"/>
      <p:bldP spid="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1" descr="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
          <p:cNvGrpSpPr/>
          <p:nvPr/>
        </p:nvGrpSpPr>
        <p:grpSpPr>
          <a:xfrm>
            <a:off x="2468118" y="2496191"/>
            <a:ext cx="4144599" cy="5299998"/>
            <a:chOff x="1321806" y="2055602"/>
            <a:chExt cx="1829183" cy="2339110"/>
          </a:xfrm>
        </p:grpSpPr>
        <p:sp>
          <p:nvSpPr>
            <p:cNvPr id="26" name="Freeform 5"/>
            <p:cNvSpPr/>
            <p:nvPr/>
          </p:nvSpPr>
          <p:spPr bwMode="auto">
            <a:xfrm>
              <a:off x="1956474" y="2055602"/>
              <a:ext cx="479049" cy="391559"/>
            </a:xfrm>
            <a:custGeom>
              <a:avLst/>
              <a:gdLst>
                <a:gd name="T0" fmla="*/ 442 w 501"/>
                <a:gd name="T1" fmla="*/ 374 h 409"/>
                <a:gd name="T2" fmla="*/ 168 w 501"/>
                <a:gd name="T3" fmla="*/ 264 h 409"/>
                <a:gd name="T4" fmla="*/ 0 w 501"/>
                <a:gd name="T5" fmla="*/ 7 h 409"/>
                <a:gd name="T6" fmla="*/ 451 w 501"/>
                <a:gd name="T7" fmla="*/ 171 h 409"/>
                <a:gd name="T8" fmla="*/ 463 w 501"/>
                <a:gd name="T9" fmla="*/ 357 h 409"/>
                <a:gd name="T10" fmla="*/ 442 w 501"/>
                <a:gd name="T11" fmla="*/ 374 h 409"/>
              </a:gdLst>
              <a:ahLst/>
              <a:cxnLst>
                <a:cxn ang="0">
                  <a:pos x="T0" y="T1"/>
                </a:cxn>
                <a:cxn ang="0">
                  <a:pos x="T2" y="T3"/>
                </a:cxn>
                <a:cxn ang="0">
                  <a:pos x="T4" y="T5"/>
                </a:cxn>
                <a:cxn ang="0">
                  <a:pos x="T6" y="T7"/>
                </a:cxn>
                <a:cxn ang="0">
                  <a:pos x="T8" y="T9"/>
                </a:cxn>
                <a:cxn ang="0">
                  <a:pos x="T10" y="T11"/>
                </a:cxn>
              </a:cxnLst>
              <a:rect l="0" t="0" r="r" b="b"/>
              <a:pathLst>
                <a:path w="501" h="409">
                  <a:moveTo>
                    <a:pt x="442" y="374"/>
                  </a:moveTo>
                  <a:cubicBezTo>
                    <a:pt x="324" y="409"/>
                    <a:pt x="212" y="382"/>
                    <a:pt x="168" y="264"/>
                  </a:cubicBezTo>
                  <a:cubicBezTo>
                    <a:pt x="122" y="144"/>
                    <a:pt x="81" y="59"/>
                    <a:pt x="0" y="7"/>
                  </a:cubicBezTo>
                  <a:cubicBezTo>
                    <a:pt x="181" y="0"/>
                    <a:pt x="347" y="28"/>
                    <a:pt x="451" y="171"/>
                  </a:cubicBezTo>
                  <a:cubicBezTo>
                    <a:pt x="501" y="243"/>
                    <a:pt x="495" y="305"/>
                    <a:pt x="463" y="357"/>
                  </a:cubicBezTo>
                  <a:lnTo>
                    <a:pt x="442" y="374"/>
                  </a:lnTo>
                  <a:close/>
                </a:path>
              </a:pathLst>
            </a:custGeom>
            <a:solidFill>
              <a:schemeClr val="accent2"/>
            </a:solidFill>
            <a:ln>
              <a:solidFill>
                <a:schemeClr val="bg1"/>
              </a:solidFill>
            </a:ln>
            <a:effectLst/>
          </p:spPr>
          <p:txBody>
            <a:bodyPr vert="horz" wrap="square" lIns="121920" tIns="60960" rIns="121920" bIns="60960" numCol="1" anchor="t" anchorCtr="0" compatLnSpc="1"/>
            <a:lstStyle/>
            <a:p>
              <a:endParaRPr lang="en-US" sz="1800"/>
            </a:p>
          </p:txBody>
        </p:sp>
        <p:sp>
          <p:nvSpPr>
            <p:cNvPr id="27" name="Freeform 6"/>
            <p:cNvSpPr/>
            <p:nvPr/>
          </p:nvSpPr>
          <p:spPr bwMode="auto">
            <a:xfrm>
              <a:off x="2601900" y="2161739"/>
              <a:ext cx="408052" cy="312673"/>
            </a:xfrm>
            <a:custGeom>
              <a:avLst/>
              <a:gdLst>
                <a:gd name="T0" fmla="*/ 36 w 427"/>
                <a:gd name="T1" fmla="*/ 265 h 327"/>
                <a:gd name="T2" fmla="*/ 268 w 427"/>
                <a:gd name="T3" fmla="*/ 221 h 327"/>
                <a:gd name="T4" fmla="*/ 427 w 427"/>
                <a:gd name="T5" fmla="*/ 29 h 327"/>
                <a:gd name="T6" fmla="*/ 99 w 427"/>
                <a:gd name="T7" fmla="*/ 80 h 327"/>
                <a:gd name="T8" fmla="*/ 25 w 427"/>
                <a:gd name="T9" fmla="*/ 246 h 327"/>
                <a:gd name="T10" fmla="*/ 36 w 427"/>
                <a:gd name="T11" fmla="*/ 265 h 327"/>
              </a:gdLst>
              <a:ahLst/>
              <a:cxnLst>
                <a:cxn ang="0">
                  <a:pos x="T0" y="T1"/>
                </a:cxn>
                <a:cxn ang="0">
                  <a:pos x="T2" y="T3"/>
                </a:cxn>
                <a:cxn ang="0">
                  <a:pos x="T4" y="T5"/>
                </a:cxn>
                <a:cxn ang="0">
                  <a:pos x="T6" y="T7"/>
                </a:cxn>
                <a:cxn ang="0">
                  <a:pos x="T8" y="T9"/>
                </a:cxn>
                <a:cxn ang="0">
                  <a:pos x="T10" y="T11"/>
                </a:cxn>
              </a:cxnLst>
              <a:rect l="0" t="0" r="r" b="b"/>
              <a:pathLst>
                <a:path w="427" h="327">
                  <a:moveTo>
                    <a:pt x="36" y="265"/>
                  </a:moveTo>
                  <a:cubicBezTo>
                    <a:pt x="115" y="327"/>
                    <a:pt x="213" y="322"/>
                    <a:pt x="268" y="221"/>
                  </a:cubicBezTo>
                  <a:cubicBezTo>
                    <a:pt x="308" y="145"/>
                    <a:pt x="348" y="77"/>
                    <a:pt x="427" y="29"/>
                  </a:cubicBezTo>
                  <a:cubicBezTo>
                    <a:pt x="305" y="0"/>
                    <a:pt x="194" y="8"/>
                    <a:pt x="99" y="80"/>
                  </a:cubicBezTo>
                  <a:cubicBezTo>
                    <a:pt x="99" y="80"/>
                    <a:pt x="0" y="141"/>
                    <a:pt x="25" y="246"/>
                  </a:cubicBezTo>
                  <a:lnTo>
                    <a:pt x="36" y="265"/>
                  </a:lnTo>
                  <a:close/>
                </a:path>
              </a:pathLst>
            </a:custGeom>
            <a:solidFill>
              <a:schemeClr val="accent1"/>
            </a:solidFill>
            <a:ln>
              <a:solidFill>
                <a:schemeClr val="bg1"/>
              </a:solidFill>
            </a:ln>
            <a:effectLst/>
          </p:spPr>
          <p:txBody>
            <a:bodyPr vert="horz" wrap="square" lIns="121920" tIns="60960" rIns="121920" bIns="60960" numCol="1" anchor="t" anchorCtr="0" compatLnSpc="1"/>
            <a:lstStyle/>
            <a:p>
              <a:endParaRPr lang="en-US" sz="1800"/>
            </a:p>
          </p:txBody>
        </p:sp>
        <p:sp>
          <p:nvSpPr>
            <p:cNvPr id="28" name="Freeform 7"/>
            <p:cNvSpPr/>
            <p:nvPr/>
          </p:nvSpPr>
          <p:spPr bwMode="auto">
            <a:xfrm>
              <a:off x="1700933" y="2355168"/>
              <a:ext cx="1450056" cy="2039544"/>
            </a:xfrm>
            <a:custGeom>
              <a:avLst/>
              <a:gdLst>
                <a:gd name="T0" fmla="*/ 243 w 1517"/>
                <a:gd name="T1" fmla="*/ 1096 h 2133"/>
                <a:gd name="T2" fmla="*/ 54 w 1517"/>
                <a:gd name="T3" fmla="*/ 868 h 2133"/>
                <a:gd name="T4" fmla="*/ 345 w 1517"/>
                <a:gd name="T5" fmla="*/ 1058 h 2133"/>
                <a:gd name="T6" fmla="*/ 521 w 1517"/>
                <a:gd name="T7" fmla="*/ 1132 h 2133"/>
                <a:gd name="T8" fmla="*/ 487 w 1517"/>
                <a:gd name="T9" fmla="*/ 1052 h 2133"/>
                <a:gd name="T10" fmla="*/ 442 w 1517"/>
                <a:gd name="T11" fmla="*/ 915 h 2133"/>
                <a:gd name="T12" fmla="*/ 0 w 1517"/>
                <a:gd name="T13" fmla="*/ 527 h 2133"/>
                <a:gd name="T14" fmla="*/ 422 w 1517"/>
                <a:gd name="T15" fmla="*/ 767 h 2133"/>
                <a:gd name="T16" fmla="*/ 439 w 1517"/>
                <a:gd name="T17" fmla="*/ 583 h 2133"/>
                <a:gd name="T18" fmla="*/ 274 w 1517"/>
                <a:gd name="T19" fmla="*/ 268 h 2133"/>
                <a:gd name="T20" fmla="*/ 465 w 1517"/>
                <a:gd name="T21" fmla="*/ 494 h 2133"/>
                <a:gd name="T22" fmla="*/ 562 w 1517"/>
                <a:gd name="T23" fmla="*/ 312 h 2133"/>
                <a:gd name="T24" fmla="*/ 533 w 1517"/>
                <a:gd name="T25" fmla="*/ 944 h 2133"/>
                <a:gd name="T26" fmla="*/ 748 w 1517"/>
                <a:gd name="T27" fmla="*/ 513 h 2133"/>
                <a:gd name="T28" fmla="*/ 647 w 1517"/>
                <a:gd name="T29" fmla="*/ 1177 h 2133"/>
                <a:gd name="T30" fmla="*/ 723 w 1517"/>
                <a:gd name="T31" fmla="*/ 1368 h 2133"/>
                <a:gd name="T32" fmla="*/ 894 w 1517"/>
                <a:gd name="T33" fmla="*/ 949 h 2133"/>
                <a:gd name="T34" fmla="*/ 672 w 1517"/>
                <a:gd name="T35" fmla="*/ 0 h 2133"/>
                <a:gd name="T36" fmla="*/ 859 w 1517"/>
                <a:gd name="T37" fmla="*/ 284 h 2133"/>
                <a:gd name="T38" fmla="*/ 1014 w 1517"/>
                <a:gd name="T39" fmla="*/ 21 h 2133"/>
                <a:gd name="T40" fmla="*/ 908 w 1517"/>
                <a:gd name="T41" fmla="*/ 399 h 2133"/>
                <a:gd name="T42" fmla="*/ 986 w 1517"/>
                <a:gd name="T43" fmla="*/ 893 h 2133"/>
                <a:gd name="T44" fmla="*/ 947 w 1517"/>
                <a:gd name="T45" fmla="*/ 1139 h 2133"/>
                <a:gd name="T46" fmla="*/ 1123 w 1517"/>
                <a:gd name="T47" fmla="*/ 297 h 2133"/>
                <a:gd name="T48" fmla="*/ 1147 w 1517"/>
                <a:gd name="T49" fmla="*/ 676 h 2133"/>
                <a:gd name="T50" fmla="*/ 1517 w 1517"/>
                <a:gd name="T51" fmla="*/ 551 h 2133"/>
                <a:gd name="T52" fmla="*/ 1141 w 1517"/>
                <a:gd name="T53" fmla="*/ 760 h 2133"/>
                <a:gd name="T54" fmla="*/ 1053 w 1517"/>
                <a:gd name="T55" fmla="*/ 1131 h 2133"/>
                <a:gd name="T56" fmla="*/ 1236 w 1517"/>
                <a:gd name="T57" fmla="*/ 1105 h 2133"/>
                <a:gd name="T58" fmla="*/ 1448 w 1517"/>
                <a:gd name="T59" fmla="*/ 831 h 2133"/>
                <a:gd name="T60" fmla="*/ 1299 w 1517"/>
                <a:gd name="T61" fmla="*/ 1117 h 2133"/>
                <a:gd name="T62" fmla="*/ 1500 w 1517"/>
                <a:gd name="T63" fmla="*/ 1218 h 2133"/>
                <a:gd name="T64" fmla="*/ 996 w 1517"/>
                <a:gd name="T65" fmla="*/ 1251 h 2133"/>
                <a:gd name="T66" fmla="*/ 929 w 1517"/>
                <a:gd name="T67" fmla="*/ 1357 h 2133"/>
                <a:gd name="T68" fmla="*/ 655 w 1517"/>
                <a:gd name="T69" fmla="*/ 2132 h 2133"/>
                <a:gd name="T70" fmla="*/ 389 w 1517"/>
                <a:gd name="T71" fmla="*/ 2133 h 2133"/>
                <a:gd name="T72" fmla="*/ 566 w 1517"/>
                <a:gd name="T73" fmla="*/ 1551 h 2133"/>
                <a:gd name="T74" fmla="*/ 587 w 1517"/>
                <a:gd name="T75" fmla="*/ 1364 h 2133"/>
                <a:gd name="T76" fmla="*/ 326 w 1517"/>
                <a:gd name="T77" fmla="*/ 1121 h 2133"/>
                <a:gd name="T78" fmla="*/ 323 w 1517"/>
                <a:gd name="T79" fmla="*/ 1121 h 2133"/>
                <a:gd name="T80" fmla="*/ 32 w 1517"/>
                <a:gd name="T81" fmla="*/ 1300 h 2133"/>
                <a:gd name="T82" fmla="*/ 243 w 1517"/>
                <a:gd name="T83" fmla="*/ 1096 h 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7" h="2133">
                  <a:moveTo>
                    <a:pt x="243" y="1096"/>
                  </a:moveTo>
                  <a:cubicBezTo>
                    <a:pt x="146" y="1058"/>
                    <a:pt x="62" y="979"/>
                    <a:pt x="54" y="868"/>
                  </a:cubicBezTo>
                  <a:cubicBezTo>
                    <a:pt x="86" y="1046"/>
                    <a:pt x="244" y="1042"/>
                    <a:pt x="345" y="1058"/>
                  </a:cubicBezTo>
                  <a:cubicBezTo>
                    <a:pt x="427" y="1070"/>
                    <a:pt x="475" y="1090"/>
                    <a:pt x="521" y="1132"/>
                  </a:cubicBezTo>
                  <a:cubicBezTo>
                    <a:pt x="511" y="1107"/>
                    <a:pt x="500" y="1081"/>
                    <a:pt x="487" y="1052"/>
                  </a:cubicBezTo>
                  <a:cubicBezTo>
                    <a:pt x="468" y="1008"/>
                    <a:pt x="453" y="962"/>
                    <a:pt x="442" y="915"/>
                  </a:cubicBezTo>
                  <a:cubicBezTo>
                    <a:pt x="369" y="736"/>
                    <a:pt x="235" y="531"/>
                    <a:pt x="0" y="527"/>
                  </a:cubicBezTo>
                  <a:cubicBezTo>
                    <a:pt x="140" y="517"/>
                    <a:pt x="304" y="621"/>
                    <a:pt x="422" y="767"/>
                  </a:cubicBezTo>
                  <a:cubicBezTo>
                    <a:pt x="420" y="706"/>
                    <a:pt x="426" y="644"/>
                    <a:pt x="439" y="583"/>
                  </a:cubicBezTo>
                  <a:cubicBezTo>
                    <a:pt x="443" y="468"/>
                    <a:pt x="409" y="341"/>
                    <a:pt x="274" y="268"/>
                  </a:cubicBezTo>
                  <a:cubicBezTo>
                    <a:pt x="358" y="306"/>
                    <a:pt x="433" y="384"/>
                    <a:pt x="465" y="494"/>
                  </a:cubicBezTo>
                  <a:cubicBezTo>
                    <a:pt x="488" y="431"/>
                    <a:pt x="520" y="370"/>
                    <a:pt x="562" y="312"/>
                  </a:cubicBezTo>
                  <a:cubicBezTo>
                    <a:pt x="412" y="562"/>
                    <a:pt x="458" y="770"/>
                    <a:pt x="533" y="944"/>
                  </a:cubicBezTo>
                  <a:cubicBezTo>
                    <a:pt x="540" y="759"/>
                    <a:pt x="630" y="606"/>
                    <a:pt x="748" y="513"/>
                  </a:cubicBezTo>
                  <a:cubicBezTo>
                    <a:pt x="562" y="709"/>
                    <a:pt x="577" y="987"/>
                    <a:pt x="647" y="1177"/>
                  </a:cubicBezTo>
                  <a:cubicBezTo>
                    <a:pt x="687" y="1254"/>
                    <a:pt x="712" y="1307"/>
                    <a:pt x="723" y="1368"/>
                  </a:cubicBezTo>
                  <a:cubicBezTo>
                    <a:pt x="802" y="1219"/>
                    <a:pt x="871" y="1054"/>
                    <a:pt x="894" y="949"/>
                  </a:cubicBezTo>
                  <a:cubicBezTo>
                    <a:pt x="946" y="713"/>
                    <a:pt x="927" y="336"/>
                    <a:pt x="672" y="0"/>
                  </a:cubicBezTo>
                  <a:cubicBezTo>
                    <a:pt x="738" y="76"/>
                    <a:pt x="805" y="175"/>
                    <a:pt x="859" y="284"/>
                  </a:cubicBezTo>
                  <a:cubicBezTo>
                    <a:pt x="872" y="168"/>
                    <a:pt x="935" y="75"/>
                    <a:pt x="1014" y="21"/>
                  </a:cubicBezTo>
                  <a:cubicBezTo>
                    <a:pt x="879" y="127"/>
                    <a:pt x="877" y="278"/>
                    <a:pt x="908" y="399"/>
                  </a:cubicBezTo>
                  <a:cubicBezTo>
                    <a:pt x="968" y="553"/>
                    <a:pt x="1003" y="725"/>
                    <a:pt x="986" y="893"/>
                  </a:cubicBezTo>
                  <a:cubicBezTo>
                    <a:pt x="982" y="933"/>
                    <a:pt x="969" y="1057"/>
                    <a:pt x="947" y="1139"/>
                  </a:cubicBezTo>
                  <a:cubicBezTo>
                    <a:pt x="1083" y="947"/>
                    <a:pt x="1170" y="665"/>
                    <a:pt x="1123" y="297"/>
                  </a:cubicBezTo>
                  <a:cubicBezTo>
                    <a:pt x="1146" y="409"/>
                    <a:pt x="1154" y="538"/>
                    <a:pt x="1147" y="676"/>
                  </a:cubicBezTo>
                  <a:cubicBezTo>
                    <a:pt x="1253" y="558"/>
                    <a:pt x="1397" y="525"/>
                    <a:pt x="1517" y="551"/>
                  </a:cubicBezTo>
                  <a:cubicBezTo>
                    <a:pt x="1320" y="524"/>
                    <a:pt x="1198" y="640"/>
                    <a:pt x="1141" y="760"/>
                  </a:cubicBezTo>
                  <a:cubicBezTo>
                    <a:pt x="1125" y="887"/>
                    <a:pt x="1100" y="1011"/>
                    <a:pt x="1053" y="1131"/>
                  </a:cubicBezTo>
                  <a:cubicBezTo>
                    <a:pt x="1115" y="1108"/>
                    <a:pt x="1177" y="1101"/>
                    <a:pt x="1236" y="1105"/>
                  </a:cubicBezTo>
                  <a:cubicBezTo>
                    <a:pt x="1336" y="1065"/>
                    <a:pt x="1433" y="985"/>
                    <a:pt x="1448" y="831"/>
                  </a:cubicBezTo>
                  <a:cubicBezTo>
                    <a:pt x="1445" y="933"/>
                    <a:pt x="1395" y="1045"/>
                    <a:pt x="1299" y="1117"/>
                  </a:cubicBezTo>
                  <a:cubicBezTo>
                    <a:pt x="1371" y="1134"/>
                    <a:pt x="1442" y="1168"/>
                    <a:pt x="1500" y="1218"/>
                  </a:cubicBezTo>
                  <a:cubicBezTo>
                    <a:pt x="1270" y="1137"/>
                    <a:pt x="1113" y="1167"/>
                    <a:pt x="996" y="1251"/>
                  </a:cubicBezTo>
                  <a:cubicBezTo>
                    <a:pt x="976" y="1286"/>
                    <a:pt x="954" y="1325"/>
                    <a:pt x="929" y="1357"/>
                  </a:cubicBezTo>
                  <a:cubicBezTo>
                    <a:pt x="725" y="1640"/>
                    <a:pt x="611" y="1861"/>
                    <a:pt x="655" y="2132"/>
                  </a:cubicBezTo>
                  <a:cubicBezTo>
                    <a:pt x="389" y="2133"/>
                    <a:pt x="389" y="2133"/>
                    <a:pt x="389" y="2133"/>
                  </a:cubicBezTo>
                  <a:cubicBezTo>
                    <a:pt x="379" y="1934"/>
                    <a:pt x="437" y="1735"/>
                    <a:pt x="566" y="1551"/>
                  </a:cubicBezTo>
                  <a:cubicBezTo>
                    <a:pt x="585" y="1482"/>
                    <a:pt x="592" y="1424"/>
                    <a:pt x="587" y="1364"/>
                  </a:cubicBezTo>
                  <a:cubicBezTo>
                    <a:pt x="540" y="1242"/>
                    <a:pt x="476" y="1149"/>
                    <a:pt x="326" y="1121"/>
                  </a:cubicBezTo>
                  <a:cubicBezTo>
                    <a:pt x="323" y="1121"/>
                    <a:pt x="323" y="1121"/>
                    <a:pt x="323" y="1121"/>
                  </a:cubicBezTo>
                  <a:cubicBezTo>
                    <a:pt x="217" y="1123"/>
                    <a:pt x="99" y="1161"/>
                    <a:pt x="32" y="1300"/>
                  </a:cubicBezTo>
                  <a:cubicBezTo>
                    <a:pt x="67" y="1213"/>
                    <a:pt x="140" y="1133"/>
                    <a:pt x="243" y="1096"/>
                  </a:cubicBezTo>
                  <a:close/>
                </a:path>
              </a:pathLst>
            </a:custGeom>
            <a:solidFill>
              <a:srgbClr val="996633"/>
            </a:solidFill>
            <a:ln>
              <a:noFill/>
            </a:ln>
          </p:spPr>
          <p:txBody>
            <a:bodyPr vert="horz" wrap="square" lIns="121920" tIns="60960" rIns="121920" bIns="60960" numCol="1" anchor="t" anchorCtr="0" compatLnSpc="1"/>
            <a:lstStyle/>
            <a:p>
              <a:endParaRPr lang="en-US" sz="1800"/>
            </a:p>
          </p:txBody>
        </p:sp>
        <p:sp>
          <p:nvSpPr>
            <p:cNvPr id="29" name="Freeform 14"/>
            <p:cNvSpPr/>
            <p:nvPr/>
          </p:nvSpPr>
          <p:spPr bwMode="auto">
            <a:xfrm>
              <a:off x="1671770" y="2467241"/>
              <a:ext cx="347096" cy="246696"/>
            </a:xfrm>
            <a:custGeom>
              <a:avLst/>
              <a:gdLst>
                <a:gd name="T0" fmla="*/ 355 w 363"/>
                <a:gd name="T1" fmla="*/ 179 h 258"/>
                <a:gd name="T2" fmla="*/ 161 w 363"/>
                <a:gd name="T3" fmla="*/ 186 h 258"/>
                <a:gd name="T4" fmla="*/ 0 w 363"/>
                <a:gd name="T5" fmla="*/ 58 h 258"/>
                <a:gd name="T6" fmla="*/ 274 w 363"/>
                <a:gd name="T7" fmla="*/ 41 h 258"/>
                <a:gd name="T8" fmla="*/ 362 w 363"/>
                <a:gd name="T9" fmla="*/ 163 h 258"/>
                <a:gd name="T10" fmla="*/ 355 w 363"/>
                <a:gd name="T11" fmla="*/ 179 h 258"/>
              </a:gdLst>
              <a:ahLst/>
              <a:cxnLst>
                <a:cxn ang="0">
                  <a:pos x="T0" y="T1"/>
                </a:cxn>
                <a:cxn ang="0">
                  <a:pos x="T2" y="T3"/>
                </a:cxn>
                <a:cxn ang="0">
                  <a:pos x="T4" y="T5"/>
                </a:cxn>
                <a:cxn ang="0">
                  <a:pos x="T6" y="T7"/>
                </a:cxn>
                <a:cxn ang="0">
                  <a:pos x="T8" y="T9"/>
                </a:cxn>
                <a:cxn ang="0">
                  <a:pos x="T10" y="T11"/>
                </a:cxn>
              </a:cxnLst>
              <a:rect l="0" t="0" r="r" b="b"/>
              <a:pathLst>
                <a:path w="363" h="258">
                  <a:moveTo>
                    <a:pt x="355" y="179"/>
                  </a:moveTo>
                  <a:cubicBezTo>
                    <a:pt x="299" y="248"/>
                    <a:pt x="219" y="258"/>
                    <a:pt x="161" y="186"/>
                  </a:cubicBezTo>
                  <a:cubicBezTo>
                    <a:pt x="115" y="131"/>
                    <a:pt x="70" y="80"/>
                    <a:pt x="0" y="58"/>
                  </a:cubicBezTo>
                  <a:cubicBezTo>
                    <a:pt x="92" y="13"/>
                    <a:pt x="185" y="0"/>
                    <a:pt x="274" y="41"/>
                  </a:cubicBezTo>
                  <a:cubicBezTo>
                    <a:pt x="274" y="41"/>
                    <a:pt x="363" y="74"/>
                    <a:pt x="362" y="163"/>
                  </a:cubicBezTo>
                  <a:lnTo>
                    <a:pt x="355" y="179"/>
                  </a:lnTo>
                  <a:close/>
                </a:path>
              </a:pathLst>
            </a:custGeom>
            <a:solidFill>
              <a:schemeClr val="accent1"/>
            </a:solidFill>
            <a:ln>
              <a:solidFill>
                <a:schemeClr val="bg1"/>
              </a:solidFill>
            </a:ln>
            <a:effectLst/>
          </p:spPr>
          <p:txBody>
            <a:bodyPr vert="horz" wrap="square" lIns="121920" tIns="60960" rIns="121920" bIns="60960" numCol="1" anchor="t" anchorCtr="0" compatLnSpc="1"/>
            <a:lstStyle/>
            <a:p>
              <a:endParaRPr lang="en-US" sz="1800"/>
            </a:p>
          </p:txBody>
        </p:sp>
        <p:sp>
          <p:nvSpPr>
            <p:cNvPr id="30" name="Freeform 15"/>
            <p:cNvSpPr/>
            <p:nvPr/>
          </p:nvSpPr>
          <p:spPr bwMode="auto">
            <a:xfrm>
              <a:off x="1321806" y="2744057"/>
              <a:ext cx="483352" cy="301199"/>
            </a:xfrm>
            <a:custGeom>
              <a:avLst/>
              <a:gdLst>
                <a:gd name="T0" fmla="*/ 506 w 506"/>
                <a:gd name="T1" fmla="*/ 134 h 315"/>
                <a:gd name="T2" fmla="*/ 268 w 506"/>
                <a:gd name="T3" fmla="*/ 261 h 315"/>
                <a:gd name="T4" fmla="*/ 0 w 506"/>
                <a:gd name="T5" fmla="*/ 202 h 315"/>
                <a:gd name="T6" fmla="*/ 327 w 506"/>
                <a:gd name="T7" fmla="*/ 11 h 315"/>
                <a:gd name="T8" fmla="*/ 503 w 506"/>
                <a:gd name="T9" fmla="*/ 110 h 315"/>
                <a:gd name="T10" fmla="*/ 506 w 506"/>
                <a:gd name="T11" fmla="*/ 134 h 315"/>
              </a:gdLst>
              <a:ahLst/>
              <a:cxnLst>
                <a:cxn ang="0">
                  <a:pos x="T0" y="T1"/>
                </a:cxn>
                <a:cxn ang="0">
                  <a:pos x="T2" y="T3"/>
                </a:cxn>
                <a:cxn ang="0">
                  <a:pos x="T4" y="T5"/>
                </a:cxn>
                <a:cxn ang="0">
                  <a:pos x="T6" y="T7"/>
                </a:cxn>
                <a:cxn ang="0">
                  <a:pos x="T8" y="T9"/>
                </a:cxn>
                <a:cxn ang="0">
                  <a:pos x="T10" y="T11"/>
                </a:cxn>
              </a:cxnLst>
              <a:rect l="0" t="0" r="r" b="b"/>
              <a:pathLst>
                <a:path w="506" h="315">
                  <a:moveTo>
                    <a:pt x="506" y="134"/>
                  </a:moveTo>
                  <a:cubicBezTo>
                    <a:pt x="477" y="250"/>
                    <a:pt x="386" y="315"/>
                    <a:pt x="268" y="261"/>
                  </a:cubicBezTo>
                  <a:cubicBezTo>
                    <a:pt x="184" y="222"/>
                    <a:pt x="101" y="189"/>
                    <a:pt x="0" y="202"/>
                  </a:cubicBezTo>
                  <a:cubicBezTo>
                    <a:pt x="88" y="90"/>
                    <a:pt x="196" y="17"/>
                    <a:pt x="327" y="11"/>
                  </a:cubicBezTo>
                  <a:cubicBezTo>
                    <a:pt x="327" y="11"/>
                    <a:pt x="457" y="0"/>
                    <a:pt x="503" y="110"/>
                  </a:cubicBezTo>
                  <a:lnTo>
                    <a:pt x="506" y="134"/>
                  </a:lnTo>
                  <a:close/>
                </a:path>
              </a:pathLst>
            </a:custGeom>
            <a:solidFill>
              <a:schemeClr val="accent2"/>
            </a:solidFill>
            <a:ln>
              <a:solidFill>
                <a:schemeClr val="bg1"/>
              </a:solidFill>
            </a:ln>
            <a:effectLst/>
          </p:spPr>
          <p:txBody>
            <a:bodyPr vert="horz" wrap="square" lIns="121920" tIns="60960" rIns="121920" bIns="60960" numCol="1" anchor="t" anchorCtr="0" compatLnSpc="1"/>
            <a:lstStyle/>
            <a:p>
              <a:endParaRPr lang="en-US" sz="1800"/>
            </a:p>
          </p:txBody>
        </p:sp>
        <p:sp>
          <p:nvSpPr>
            <p:cNvPr id="31" name="Freeform 16"/>
            <p:cNvSpPr/>
            <p:nvPr/>
          </p:nvSpPr>
          <p:spPr bwMode="auto">
            <a:xfrm>
              <a:off x="1712647" y="3058163"/>
              <a:ext cx="83905" cy="129803"/>
            </a:xfrm>
            <a:custGeom>
              <a:avLst/>
              <a:gdLst>
                <a:gd name="T0" fmla="*/ 50 w 88"/>
                <a:gd name="T1" fmla="*/ 136 h 136"/>
                <a:gd name="T2" fmla="*/ 80 w 88"/>
                <a:gd name="T3" fmla="*/ 87 h 136"/>
                <a:gd name="T4" fmla="*/ 88 w 88"/>
                <a:gd name="T5" fmla="*/ 0 h 136"/>
                <a:gd name="T6" fmla="*/ 7 w 88"/>
                <a:gd name="T7" fmla="*/ 83 h 136"/>
                <a:gd name="T8" fmla="*/ 44 w 88"/>
                <a:gd name="T9" fmla="*/ 133 h 136"/>
                <a:gd name="T10" fmla="*/ 50 w 88"/>
                <a:gd name="T11" fmla="*/ 136 h 136"/>
              </a:gdLst>
              <a:ahLst/>
              <a:cxnLst>
                <a:cxn ang="0">
                  <a:pos x="T0" y="T1"/>
                </a:cxn>
                <a:cxn ang="0">
                  <a:pos x="T2" y="T3"/>
                </a:cxn>
                <a:cxn ang="0">
                  <a:pos x="T4" y="T5"/>
                </a:cxn>
                <a:cxn ang="0">
                  <a:pos x="T6" y="T7"/>
                </a:cxn>
                <a:cxn ang="0">
                  <a:pos x="T8" y="T9"/>
                </a:cxn>
                <a:cxn ang="0">
                  <a:pos x="T10" y="T11"/>
                </a:cxn>
              </a:cxnLst>
              <a:rect l="0" t="0" r="r" b="b"/>
              <a:pathLst>
                <a:path w="88" h="136">
                  <a:moveTo>
                    <a:pt x="50" y="136"/>
                  </a:moveTo>
                  <a:cubicBezTo>
                    <a:pt x="73" y="127"/>
                    <a:pt x="83" y="108"/>
                    <a:pt x="80" y="87"/>
                  </a:cubicBezTo>
                  <a:cubicBezTo>
                    <a:pt x="71" y="57"/>
                    <a:pt x="76" y="27"/>
                    <a:pt x="88" y="0"/>
                  </a:cubicBezTo>
                  <a:cubicBezTo>
                    <a:pt x="55" y="17"/>
                    <a:pt x="19" y="39"/>
                    <a:pt x="7" y="83"/>
                  </a:cubicBezTo>
                  <a:cubicBezTo>
                    <a:pt x="0" y="110"/>
                    <a:pt x="11" y="129"/>
                    <a:pt x="44" y="133"/>
                  </a:cubicBezTo>
                  <a:lnTo>
                    <a:pt x="50" y="136"/>
                  </a:lnTo>
                  <a:close/>
                </a:path>
              </a:pathLst>
            </a:custGeom>
            <a:solidFill>
              <a:schemeClr val="accent1"/>
            </a:solidFill>
            <a:ln>
              <a:solidFill>
                <a:schemeClr val="bg1"/>
              </a:solidFill>
            </a:ln>
            <a:effectLst/>
          </p:spPr>
          <p:txBody>
            <a:bodyPr vert="horz" wrap="square" lIns="121920" tIns="60960" rIns="121920" bIns="60960" numCol="1" anchor="t" anchorCtr="0" compatLnSpc="1"/>
            <a:lstStyle/>
            <a:p>
              <a:endParaRPr lang="en-US" sz="1800"/>
            </a:p>
          </p:txBody>
        </p:sp>
      </p:grpSp>
      <p:grpSp>
        <p:nvGrpSpPr>
          <p:cNvPr id="32" name="组合 31"/>
          <p:cNvGrpSpPr/>
          <p:nvPr/>
        </p:nvGrpSpPr>
        <p:grpSpPr>
          <a:xfrm>
            <a:off x="6287733" y="2342366"/>
            <a:ext cx="2004529" cy="1480032"/>
            <a:chOff x="7944203" y="4085175"/>
            <a:chExt cx="2672705" cy="1973375"/>
          </a:xfrm>
        </p:grpSpPr>
        <p:sp>
          <p:nvSpPr>
            <p:cNvPr id="33" name="矩形 32"/>
            <p:cNvSpPr/>
            <p:nvPr/>
          </p:nvSpPr>
          <p:spPr>
            <a:xfrm>
              <a:off x="7944203" y="5122909"/>
              <a:ext cx="2672705" cy="935641"/>
            </a:xfrm>
            <a:prstGeom prst="rect">
              <a:avLst/>
            </a:prstGeom>
          </p:spPr>
          <p:txBody>
            <a:bodyPr wrap="square">
              <a:spAutoFit/>
            </a:bodyPr>
            <a:lstStyle/>
            <a:p>
              <a:pPr algn="ctr">
                <a:lnSpc>
                  <a:spcPct val="120000"/>
                </a:lnSpc>
                <a:defRPr/>
              </a:pPr>
              <a:r>
                <a:rPr lang="zh-CN" altLang="en-US" sz="11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34" name="矩形 33"/>
            <p:cNvSpPr/>
            <p:nvPr/>
          </p:nvSpPr>
          <p:spPr>
            <a:xfrm>
              <a:off x="8367355" y="4770287"/>
              <a:ext cx="1826400" cy="397716"/>
            </a:xfrm>
            <a:prstGeom prst="rect">
              <a:avLst/>
            </a:prstGeom>
          </p:spPr>
          <p:txBody>
            <a:bodyPr wrap="square">
              <a:spAutoFit/>
            </a:bodyPr>
            <a:lstStyle/>
            <a:p>
              <a:pPr algn="ctr">
                <a:lnSpc>
                  <a:spcPct val="120000"/>
                </a:lnSpc>
                <a:defRPr/>
              </a:pPr>
              <a:r>
                <a:rPr lang="zh-CN" altLang="en-US" sz="1200" b="1" dirty="0">
                  <a:solidFill>
                    <a:srgbClr val="996633"/>
                  </a:solidFill>
                  <a:latin typeface="Calibri" panose="020F0502020204030204"/>
                  <a:ea typeface="微软雅黑" panose="020B0503020204020204" charset="-122"/>
                </a:rPr>
                <a:t>标题文字添加</a:t>
              </a:r>
            </a:p>
          </p:txBody>
        </p:sp>
        <p:sp>
          <p:nvSpPr>
            <p:cNvPr id="35" name="Freeform 104"/>
            <p:cNvSpPr>
              <a:spLocks noEditPoints="1"/>
            </p:cNvSpPr>
            <p:nvPr/>
          </p:nvSpPr>
          <p:spPr bwMode="auto">
            <a:xfrm>
              <a:off x="9028532" y="4085175"/>
              <a:ext cx="504046" cy="474002"/>
            </a:xfrm>
            <a:custGeom>
              <a:avLst/>
              <a:gdLst>
                <a:gd name="T0" fmla="*/ 120 w 128"/>
                <a:gd name="T1" fmla="*/ 73 h 120"/>
                <a:gd name="T2" fmla="*/ 120 w 128"/>
                <a:gd name="T3" fmla="*/ 56 h 120"/>
                <a:gd name="T4" fmla="*/ 64 w 128"/>
                <a:gd name="T5" fmla="*/ 0 h 120"/>
                <a:gd name="T6" fmla="*/ 8 w 128"/>
                <a:gd name="T7" fmla="*/ 56 h 120"/>
                <a:gd name="T8" fmla="*/ 8 w 128"/>
                <a:gd name="T9" fmla="*/ 73 h 120"/>
                <a:gd name="T10" fmla="*/ 0 w 128"/>
                <a:gd name="T11" fmla="*/ 90 h 120"/>
                <a:gd name="T12" fmla="*/ 21 w 128"/>
                <a:gd name="T13" fmla="*/ 112 h 120"/>
                <a:gd name="T14" fmla="*/ 32 w 128"/>
                <a:gd name="T15" fmla="*/ 120 h 120"/>
                <a:gd name="T16" fmla="*/ 44 w 128"/>
                <a:gd name="T17" fmla="*/ 108 h 120"/>
                <a:gd name="T18" fmla="*/ 44 w 128"/>
                <a:gd name="T19" fmla="*/ 72 h 120"/>
                <a:gd name="T20" fmla="*/ 32 w 128"/>
                <a:gd name="T21" fmla="*/ 60 h 120"/>
                <a:gd name="T22" fmla="*/ 21 w 128"/>
                <a:gd name="T23" fmla="*/ 68 h 120"/>
                <a:gd name="T24" fmla="*/ 16 w 128"/>
                <a:gd name="T25" fmla="*/ 68 h 120"/>
                <a:gd name="T26" fmla="*/ 16 w 128"/>
                <a:gd name="T27" fmla="*/ 56 h 120"/>
                <a:gd name="T28" fmla="*/ 64 w 128"/>
                <a:gd name="T29" fmla="*/ 8 h 120"/>
                <a:gd name="T30" fmla="*/ 112 w 128"/>
                <a:gd name="T31" fmla="*/ 56 h 120"/>
                <a:gd name="T32" fmla="*/ 112 w 128"/>
                <a:gd name="T33" fmla="*/ 68 h 120"/>
                <a:gd name="T34" fmla="*/ 107 w 128"/>
                <a:gd name="T35" fmla="*/ 68 h 120"/>
                <a:gd name="T36" fmla="*/ 96 w 128"/>
                <a:gd name="T37" fmla="*/ 60 h 120"/>
                <a:gd name="T38" fmla="*/ 84 w 128"/>
                <a:gd name="T39" fmla="*/ 72 h 120"/>
                <a:gd name="T40" fmla="*/ 84 w 128"/>
                <a:gd name="T41" fmla="*/ 108 h 120"/>
                <a:gd name="T42" fmla="*/ 96 w 128"/>
                <a:gd name="T43" fmla="*/ 120 h 120"/>
                <a:gd name="T44" fmla="*/ 107 w 128"/>
                <a:gd name="T45" fmla="*/ 112 h 120"/>
                <a:gd name="T46" fmla="*/ 128 w 128"/>
                <a:gd name="T47" fmla="*/ 90 h 120"/>
                <a:gd name="T48" fmla="*/ 120 w 128"/>
                <a:gd name="T49" fmla="*/ 73 h 120"/>
                <a:gd name="T50" fmla="*/ 28 w 128"/>
                <a:gd name="T51" fmla="*/ 72 h 120"/>
                <a:gd name="T52" fmla="*/ 32 w 128"/>
                <a:gd name="T53" fmla="*/ 68 h 120"/>
                <a:gd name="T54" fmla="*/ 36 w 128"/>
                <a:gd name="T55" fmla="*/ 72 h 120"/>
                <a:gd name="T56" fmla="*/ 36 w 128"/>
                <a:gd name="T57" fmla="*/ 108 h 120"/>
                <a:gd name="T58" fmla="*/ 32 w 128"/>
                <a:gd name="T59" fmla="*/ 112 h 120"/>
                <a:gd name="T60" fmla="*/ 28 w 128"/>
                <a:gd name="T61" fmla="*/ 108 h 120"/>
                <a:gd name="T62" fmla="*/ 28 w 128"/>
                <a:gd name="T63" fmla="*/ 72 h 120"/>
                <a:gd name="T64" fmla="*/ 20 w 128"/>
                <a:gd name="T65" fmla="*/ 76 h 120"/>
                <a:gd name="T66" fmla="*/ 20 w 128"/>
                <a:gd name="T67" fmla="*/ 103 h 120"/>
                <a:gd name="T68" fmla="*/ 8 w 128"/>
                <a:gd name="T69" fmla="*/ 90 h 120"/>
                <a:gd name="T70" fmla="*/ 20 w 128"/>
                <a:gd name="T71" fmla="*/ 76 h 120"/>
                <a:gd name="T72" fmla="*/ 100 w 128"/>
                <a:gd name="T73" fmla="*/ 108 h 120"/>
                <a:gd name="T74" fmla="*/ 96 w 128"/>
                <a:gd name="T75" fmla="*/ 112 h 120"/>
                <a:gd name="T76" fmla="*/ 92 w 128"/>
                <a:gd name="T77" fmla="*/ 108 h 120"/>
                <a:gd name="T78" fmla="*/ 92 w 128"/>
                <a:gd name="T79" fmla="*/ 72 h 120"/>
                <a:gd name="T80" fmla="*/ 96 w 128"/>
                <a:gd name="T81" fmla="*/ 68 h 120"/>
                <a:gd name="T82" fmla="*/ 100 w 128"/>
                <a:gd name="T83" fmla="*/ 72 h 120"/>
                <a:gd name="T84" fmla="*/ 100 w 128"/>
                <a:gd name="T85" fmla="*/ 108 h 120"/>
                <a:gd name="T86" fmla="*/ 108 w 128"/>
                <a:gd name="T87" fmla="*/ 103 h 120"/>
                <a:gd name="T88" fmla="*/ 108 w 128"/>
                <a:gd name="T89" fmla="*/ 76 h 120"/>
                <a:gd name="T90" fmla="*/ 120 w 128"/>
                <a:gd name="T91" fmla="*/ 90 h 120"/>
                <a:gd name="T92" fmla="*/ 108 w 128"/>
                <a:gd name="T93" fmla="*/ 10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20">
                  <a:moveTo>
                    <a:pt x="120" y="73"/>
                  </a:moveTo>
                  <a:cubicBezTo>
                    <a:pt x="120" y="56"/>
                    <a:pt x="120" y="56"/>
                    <a:pt x="120" y="56"/>
                  </a:cubicBezTo>
                  <a:cubicBezTo>
                    <a:pt x="120" y="25"/>
                    <a:pt x="95" y="0"/>
                    <a:pt x="64" y="0"/>
                  </a:cubicBezTo>
                  <a:cubicBezTo>
                    <a:pt x="33" y="0"/>
                    <a:pt x="8" y="25"/>
                    <a:pt x="8" y="56"/>
                  </a:cubicBezTo>
                  <a:cubicBezTo>
                    <a:pt x="8" y="73"/>
                    <a:pt x="8" y="73"/>
                    <a:pt x="8" y="73"/>
                  </a:cubicBezTo>
                  <a:cubicBezTo>
                    <a:pt x="3" y="77"/>
                    <a:pt x="0" y="83"/>
                    <a:pt x="0" y="90"/>
                  </a:cubicBezTo>
                  <a:cubicBezTo>
                    <a:pt x="0" y="102"/>
                    <a:pt x="9" y="111"/>
                    <a:pt x="21" y="112"/>
                  </a:cubicBezTo>
                  <a:cubicBezTo>
                    <a:pt x="22" y="116"/>
                    <a:pt x="27" y="120"/>
                    <a:pt x="32" y="120"/>
                  </a:cubicBezTo>
                  <a:cubicBezTo>
                    <a:pt x="39" y="120"/>
                    <a:pt x="44" y="114"/>
                    <a:pt x="44" y="108"/>
                  </a:cubicBezTo>
                  <a:cubicBezTo>
                    <a:pt x="44" y="72"/>
                    <a:pt x="44" y="72"/>
                    <a:pt x="44" y="72"/>
                  </a:cubicBezTo>
                  <a:cubicBezTo>
                    <a:pt x="44" y="65"/>
                    <a:pt x="39" y="60"/>
                    <a:pt x="32" y="60"/>
                  </a:cubicBezTo>
                  <a:cubicBezTo>
                    <a:pt x="27" y="60"/>
                    <a:pt x="22" y="63"/>
                    <a:pt x="21" y="68"/>
                  </a:cubicBezTo>
                  <a:cubicBezTo>
                    <a:pt x="19" y="68"/>
                    <a:pt x="18" y="68"/>
                    <a:pt x="16" y="68"/>
                  </a:cubicBezTo>
                  <a:cubicBezTo>
                    <a:pt x="16" y="56"/>
                    <a:pt x="16" y="56"/>
                    <a:pt x="16" y="56"/>
                  </a:cubicBezTo>
                  <a:cubicBezTo>
                    <a:pt x="16" y="29"/>
                    <a:pt x="37" y="8"/>
                    <a:pt x="64" y="8"/>
                  </a:cubicBezTo>
                  <a:cubicBezTo>
                    <a:pt x="91" y="8"/>
                    <a:pt x="112" y="29"/>
                    <a:pt x="112" y="56"/>
                  </a:cubicBezTo>
                  <a:cubicBezTo>
                    <a:pt x="112" y="68"/>
                    <a:pt x="112" y="68"/>
                    <a:pt x="112" y="68"/>
                  </a:cubicBezTo>
                  <a:cubicBezTo>
                    <a:pt x="110" y="68"/>
                    <a:pt x="109" y="68"/>
                    <a:pt x="107" y="68"/>
                  </a:cubicBezTo>
                  <a:cubicBezTo>
                    <a:pt x="106" y="63"/>
                    <a:pt x="101" y="60"/>
                    <a:pt x="96" y="60"/>
                  </a:cubicBezTo>
                  <a:cubicBezTo>
                    <a:pt x="89" y="60"/>
                    <a:pt x="84" y="65"/>
                    <a:pt x="84" y="72"/>
                  </a:cubicBezTo>
                  <a:cubicBezTo>
                    <a:pt x="84" y="108"/>
                    <a:pt x="84" y="108"/>
                    <a:pt x="84" y="108"/>
                  </a:cubicBezTo>
                  <a:cubicBezTo>
                    <a:pt x="84" y="114"/>
                    <a:pt x="89" y="120"/>
                    <a:pt x="96" y="120"/>
                  </a:cubicBezTo>
                  <a:cubicBezTo>
                    <a:pt x="101" y="120"/>
                    <a:pt x="106" y="116"/>
                    <a:pt x="107" y="112"/>
                  </a:cubicBezTo>
                  <a:cubicBezTo>
                    <a:pt x="119" y="111"/>
                    <a:pt x="128" y="102"/>
                    <a:pt x="128" y="90"/>
                  </a:cubicBezTo>
                  <a:cubicBezTo>
                    <a:pt x="128" y="83"/>
                    <a:pt x="125" y="77"/>
                    <a:pt x="120" y="73"/>
                  </a:cubicBezTo>
                  <a:close/>
                  <a:moveTo>
                    <a:pt x="28" y="72"/>
                  </a:moveTo>
                  <a:cubicBezTo>
                    <a:pt x="28" y="69"/>
                    <a:pt x="30" y="68"/>
                    <a:pt x="32" y="68"/>
                  </a:cubicBezTo>
                  <a:cubicBezTo>
                    <a:pt x="34" y="68"/>
                    <a:pt x="36" y="69"/>
                    <a:pt x="36" y="72"/>
                  </a:cubicBezTo>
                  <a:cubicBezTo>
                    <a:pt x="36" y="108"/>
                    <a:pt x="36" y="108"/>
                    <a:pt x="36" y="108"/>
                  </a:cubicBezTo>
                  <a:cubicBezTo>
                    <a:pt x="36" y="110"/>
                    <a:pt x="34" y="112"/>
                    <a:pt x="32" y="112"/>
                  </a:cubicBezTo>
                  <a:cubicBezTo>
                    <a:pt x="30" y="112"/>
                    <a:pt x="28" y="110"/>
                    <a:pt x="28" y="108"/>
                  </a:cubicBezTo>
                  <a:lnTo>
                    <a:pt x="28" y="72"/>
                  </a:lnTo>
                  <a:close/>
                  <a:moveTo>
                    <a:pt x="20" y="76"/>
                  </a:moveTo>
                  <a:cubicBezTo>
                    <a:pt x="20" y="103"/>
                    <a:pt x="20" y="103"/>
                    <a:pt x="20" y="103"/>
                  </a:cubicBezTo>
                  <a:cubicBezTo>
                    <a:pt x="13" y="102"/>
                    <a:pt x="8" y="96"/>
                    <a:pt x="8" y="90"/>
                  </a:cubicBezTo>
                  <a:cubicBezTo>
                    <a:pt x="8" y="83"/>
                    <a:pt x="13" y="77"/>
                    <a:pt x="20" y="76"/>
                  </a:cubicBezTo>
                  <a:close/>
                  <a:moveTo>
                    <a:pt x="100" y="108"/>
                  </a:moveTo>
                  <a:cubicBezTo>
                    <a:pt x="100" y="110"/>
                    <a:pt x="98" y="112"/>
                    <a:pt x="96" y="112"/>
                  </a:cubicBezTo>
                  <a:cubicBezTo>
                    <a:pt x="94" y="112"/>
                    <a:pt x="92" y="110"/>
                    <a:pt x="92" y="108"/>
                  </a:cubicBezTo>
                  <a:cubicBezTo>
                    <a:pt x="92" y="72"/>
                    <a:pt x="92" y="72"/>
                    <a:pt x="92" y="72"/>
                  </a:cubicBezTo>
                  <a:cubicBezTo>
                    <a:pt x="92" y="69"/>
                    <a:pt x="94" y="68"/>
                    <a:pt x="96" y="68"/>
                  </a:cubicBezTo>
                  <a:cubicBezTo>
                    <a:pt x="98" y="68"/>
                    <a:pt x="100" y="69"/>
                    <a:pt x="100" y="72"/>
                  </a:cubicBezTo>
                  <a:lnTo>
                    <a:pt x="100" y="108"/>
                  </a:lnTo>
                  <a:close/>
                  <a:moveTo>
                    <a:pt x="108" y="103"/>
                  </a:moveTo>
                  <a:cubicBezTo>
                    <a:pt x="108" y="76"/>
                    <a:pt x="108" y="76"/>
                    <a:pt x="108" y="76"/>
                  </a:cubicBezTo>
                  <a:cubicBezTo>
                    <a:pt x="115" y="77"/>
                    <a:pt x="120" y="83"/>
                    <a:pt x="120" y="90"/>
                  </a:cubicBezTo>
                  <a:cubicBezTo>
                    <a:pt x="120" y="96"/>
                    <a:pt x="115" y="102"/>
                    <a:pt x="108" y="103"/>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rgbClr val="996633"/>
                </a:solidFill>
                <a:latin typeface="DINOT-Bold"/>
              </a:endParaRPr>
            </a:p>
          </p:txBody>
        </p:sp>
      </p:grpSp>
      <p:grpSp>
        <p:nvGrpSpPr>
          <p:cNvPr id="36" name="组合 35"/>
          <p:cNvGrpSpPr/>
          <p:nvPr/>
        </p:nvGrpSpPr>
        <p:grpSpPr>
          <a:xfrm>
            <a:off x="603477" y="2708325"/>
            <a:ext cx="2004529" cy="1487109"/>
            <a:chOff x="4855967" y="4075739"/>
            <a:chExt cx="2672705" cy="1982811"/>
          </a:xfrm>
        </p:grpSpPr>
        <p:sp>
          <p:nvSpPr>
            <p:cNvPr id="37" name="矩形 36"/>
            <p:cNvSpPr/>
            <p:nvPr/>
          </p:nvSpPr>
          <p:spPr>
            <a:xfrm>
              <a:off x="4855967" y="5122909"/>
              <a:ext cx="2672705" cy="935641"/>
            </a:xfrm>
            <a:prstGeom prst="rect">
              <a:avLst/>
            </a:prstGeom>
          </p:spPr>
          <p:txBody>
            <a:bodyPr wrap="square">
              <a:spAutoFit/>
            </a:bodyPr>
            <a:lstStyle/>
            <a:p>
              <a:pPr algn="ctr">
                <a:lnSpc>
                  <a:spcPct val="120000"/>
                </a:lnSpc>
                <a:defRPr/>
              </a:pPr>
              <a:r>
                <a:rPr lang="zh-CN" altLang="en-US" sz="11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38" name="矩形 37"/>
            <p:cNvSpPr/>
            <p:nvPr/>
          </p:nvSpPr>
          <p:spPr>
            <a:xfrm>
              <a:off x="5279119" y="4770287"/>
              <a:ext cx="1826400" cy="418576"/>
            </a:xfrm>
            <a:prstGeom prst="rect">
              <a:avLst/>
            </a:prstGeom>
          </p:spPr>
          <p:txBody>
            <a:bodyPr wrap="square">
              <a:spAutoFit/>
            </a:bodyPr>
            <a:lstStyle/>
            <a:p>
              <a:pPr algn="ctr">
                <a:lnSpc>
                  <a:spcPct val="120000"/>
                </a:lnSpc>
                <a:defRPr/>
              </a:pPr>
              <a:r>
                <a:rPr lang="zh-CN" altLang="en-US" sz="1200" b="1" dirty="0">
                  <a:solidFill>
                    <a:srgbClr val="996633"/>
                  </a:solidFill>
                  <a:latin typeface="Calibri" panose="020F0502020204030204"/>
                  <a:ea typeface="微软雅黑" panose="020B0503020204020204" charset="-122"/>
                </a:rPr>
                <a:t>标题文字添加</a:t>
              </a:r>
            </a:p>
          </p:txBody>
        </p:sp>
        <p:sp>
          <p:nvSpPr>
            <p:cNvPr id="39" name="Freeform 49"/>
            <p:cNvSpPr>
              <a:spLocks noEditPoints="1"/>
            </p:cNvSpPr>
            <p:nvPr/>
          </p:nvSpPr>
          <p:spPr bwMode="auto">
            <a:xfrm>
              <a:off x="5940296" y="4075739"/>
              <a:ext cx="504046" cy="505716"/>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 name="T20" fmla="*/ 88 w 128"/>
                <a:gd name="T21" fmla="*/ 60 h 128"/>
                <a:gd name="T22" fmla="*/ 68 w 128"/>
                <a:gd name="T23" fmla="*/ 60 h 128"/>
                <a:gd name="T24" fmla="*/ 68 w 128"/>
                <a:gd name="T25" fmla="*/ 32 h 128"/>
                <a:gd name="T26" fmla="*/ 64 w 128"/>
                <a:gd name="T27" fmla="*/ 28 h 128"/>
                <a:gd name="T28" fmla="*/ 60 w 128"/>
                <a:gd name="T29" fmla="*/ 32 h 128"/>
                <a:gd name="T30" fmla="*/ 60 w 128"/>
                <a:gd name="T31" fmla="*/ 64 h 128"/>
                <a:gd name="T32" fmla="*/ 64 w 128"/>
                <a:gd name="T33" fmla="*/ 68 h 128"/>
                <a:gd name="T34" fmla="*/ 88 w 128"/>
                <a:gd name="T35" fmla="*/ 68 h 128"/>
                <a:gd name="T36" fmla="*/ 92 w 128"/>
                <a:gd name="T37" fmla="*/ 64 h 128"/>
                <a:gd name="T38" fmla="*/ 88 w 128"/>
                <a:gd name="T39"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64" y="0"/>
                  </a:moveTo>
                  <a:cubicBezTo>
                    <a:pt x="28" y="0"/>
                    <a:pt x="0" y="28"/>
                    <a:pt x="0" y="64"/>
                  </a:cubicBezTo>
                  <a:cubicBezTo>
                    <a:pt x="0" y="99"/>
                    <a:pt x="28" y="128"/>
                    <a:pt x="64" y="128"/>
                  </a:cubicBezTo>
                  <a:cubicBezTo>
                    <a:pt x="99" y="128"/>
                    <a:pt x="128" y="99"/>
                    <a:pt x="128" y="64"/>
                  </a:cubicBezTo>
                  <a:cubicBezTo>
                    <a:pt x="128" y="28"/>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moveTo>
                    <a:pt x="88" y="60"/>
                  </a:moveTo>
                  <a:cubicBezTo>
                    <a:pt x="68" y="60"/>
                    <a:pt x="68" y="60"/>
                    <a:pt x="68" y="60"/>
                  </a:cubicBezTo>
                  <a:cubicBezTo>
                    <a:pt x="68" y="32"/>
                    <a:pt x="68" y="32"/>
                    <a:pt x="68" y="32"/>
                  </a:cubicBezTo>
                  <a:cubicBezTo>
                    <a:pt x="68" y="30"/>
                    <a:pt x="66" y="28"/>
                    <a:pt x="64" y="28"/>
                  </a:cubicBezTo>
                  <a:cubicBezTo>
                    <a:pt x="61" y="28"/>
                    <a:pt x="60" y="30"/>
                    <a:pt x="60" y="32"/>
                  </a:cubicBezTo>
                  <a:cubicBezTo>
                    <a:pt x="60" y="64"/>
                    <a:pt x="60" y="64"/>
                    <a:pt x="60" y="64"/>
                  </a:cubicBezTo>
                  <a:cubicBezTo>
                    <a:pt x="60" y="66"/>
                    <a:pt x="61" y="68"/>
                    <a:pt x="64" y="68"/>
                  </a:cubicBezTo>
                  <a:cubicBezTo>
                    <a:pt x="88" y="68"/>
                    <a:pt x="88" y="68"/>
                    <a:pt x="88" y="68"/>
                  </a:cubicBezTo>
                  <a:cubicBezTo>
                    <a:pt x="90" y="68"/>
                    <a:pt x="92" y="66"/>
                    <a:pt x="92" y="64"/>
                  </a:cubicBezTo>
                  <a:cubicBezTo>
                    <a:pt x="92" y="62"/>
                    <a:pt x="90" y="60"/>
                    <a:pt x="88" y="60"/>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rgbClr val="996633"/>
                </a:solidFill>
                <a:latin typeface="DINOT-Bold"/>
              </a:endParaRPr>
            </a:p>
          </p:txBody>
        </p:sp>
      </p:grpSp>
      <p:grpSp>
        <p:nvGrpSpPr>
          <p:cNvPr id="40" name="组合 39"/>
          <p:cNvGrpSpPr/>
          <p:nvPr/>
        </p:nvGrpSpPr>
        <p:grpSpPr>
          <a:xfrm>
            <a:off x="4572000" y="958060"/>
            <a:ext cx="2004529" cy="1468140"/>
            <a:chOff x="7944203" y="1764231"/>
            <a:chExt cx="2672705" cy="1957519"/>
          </a:xfrm>
        </p:grpSpPr>
        <p:sp>
          <p:nvSpPr>
            <p:cNvPr id="41" name="矩形 40"/>
            <p:cNvSpPr/>
            <p:nvPr/>
          </p:nvSpPr>
          <p:spPr>
            <a:xfrm>
              <a:off x="7944203" y="2786109"/>
              <a:ext cx="2672705" cy="935641"/>
            </a:xfrm>
            <a:prstGeom prst="rect">
              <a:avLst/>
            </a:prstGeom>
          </p:spPr>
          <p:txBody>
            <a:bodyPr wrap="square">
              <a:spAutoFit/>
            </a:bodyPr>
            <a:lstStyle/>
            <a:p>
              <a:pPr algn="ctr">
                <a:lnSpc>
                  <a:spcPct val="120000"/>
                </a:lnSpc>
                <a:defRPr/>
              </a:pPr>
              <a:r>
                <a:rPr lang="zh-CN" altLang="en-US" sz="11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42" name="矩形 41"/>
            <p:cNvSpPr/>
            <p:nvPr/>
          </p:nvSpPr>
          <p:spPr>
            <a:xfrm>
              <a:off x="8367355" y="2433487"/>
              <a:ext cx="1826400" cy="418576"/>
            </a:xfrm>
            <a:prstGeom prst="rect">
              <a:avLst/>
            </a:prstGeom>
          </p:spPr>
          <p:txBody>
            <a:bodyPr wrap="square">
              <a:spAutoFit/>
            </a:bodyPr>
            <a:lstStyle/>
            <a:p>
              <a:pPr algn="ctr">
                <a:lnSpc>
                  <a:spcPct val="120000"/>
                </a:lnSpc>
                <a:defRPr/>
              </a:pPr>
              <a:r>
                <a:rPr lang="zh-CN" altLang="en-US" sz="1200" b="1" dirty="0">
                  <a:solidFill>
                    <a:srgbClr val="996633"/>
                  </a:solidFill>
                  <a:latin typeface="Calibri" panose="020F0502020204030204"/>
                  <a:ea typeface="微软雅黑" panose="020B0503020204020204" charset="-122"/>
                </a:rPr>
                <a:t>标题文字添加</a:t>
              </a:r>
            </a:p>
          </p:txBody>
        </p:sp>
        <p:sp>
          <p:nvSpPr>
            <p:cNvPr id="43" name="Freeform 80"/>
            <p:cNvSpPr>
              <a:spLocks noEditPoints="1"/>
            </p:cNvSpPr>
            <p:nvPr/>
          </p:nvSpPr>
          <p:spPr bwMode="auto">
            <a:xfrm>
              <a:off x="9009068" y="1764231"/>
              <a:ext cx="505716" cy="442290"/>
            </a:xfrm>
            <a:custGeom>
              <a:avLst/>
              <a:gdLst>
                <a:gd name="T0" fmla="*/ 77 w 128"/>
                <a:gd name="T1" fmla="*/ 93 h 112"/>
                <a:gd name="T2" fmla="*/ 72 w 128"/>
                <a:gd name="T3" fmla="*/ 97 h 112"/>
                <a:gd name="T4" fmla="*/ 72 w 128"/>
                <a:gd name="T5" fmla="*/ 64 h 112"/>
                <a:gd name="T6" fmla="*/ 68 w 128"/>
                <a:gd name="T7" fmla="*/ 60 h 112"/>
                <a:gd name="T8" fmla="*/ 68 w 128"/>
                <a:gd name="T9" fmla="*/ 60 h 112"/>
                <a:gd name="T10" fmla="*/ 64 w 128"/>
                <a:gd name="T11" fmla="*/ 64 h 112"/>
                <a:gd name="T12" fmla="*/ 64 w 128"/>
                <a:gd name="T13" fmla="*/ 97 h 112"/>
                <a:gd name="T14" fmla="*/ 59 w 128"/>
                <a:gd name="T15" fmla="*/ 93 h 112"/>
                <a:gd name="T16" fmla="*/ 53 w 128"/>
                <a:gd name="T17" fmla="*/ 93 h 112"/>
                <a:gd name="T18" fmla="*/ 53 w 128"/>
                <a:gd name="T19" fmla="*/ 99 h 112"/>
                <a:gd name="T20" fmla="*/ 65 w 128"/>
                <a:gd name="T21" fmla="*/ 110 h 112"/>
                <a:gd name="T22" fmla="*/ 68 w 128"/>
                <a:gd name="T23" fmla="*/ 112 h 112"/>
                <a:gd name="T24" fmla="*/ 71 w 128"/>
                <a:gd name="T25" fmla="*/ 110 h 112"/>
                <a:gd name="T26" fmla="*/ 83 w 128"/>
                <a:gd name="T27" fmla="*/ 99 h 112"/>
                <a:gd name="T28" fmla="*/ 83 w 128"/>
                <a:gd name="T29" fmla="*/ 93 h 112"/>
                <a:gd name="T30" fmla="*/ 77 w 128"/>
                <a:gd name="T31" fmla="*/ 93 h 112"/>
                <a:gd name="T32" fmla="*/ 111 w 128"/>
                <a:gd name="T33" fmla="*/ 42 h 112"/>
                <a:gd name="T34" fmla="*/ 111 w 128"/>
                <a:gd name="T35" fmla="*/ 42 h 112"/>
                <a:gd name="T36" fmla="*/ 101 w 128"/>
                <a:gd name="T37" fmla="*/ 12 h 112"/>
                <a:gd name="T38" fmla="*/ 77 w 128"/>
                <a:gd name="T39" fmla="*/ 0 h 112"/>
                <a:gd name="T40" fmla="*/ 43 w 128"/>
                <a:gd name="T41" fmla="*/ 21 h 112"/>
                <a:gd name="T42" fmla="*/ 43 w 128"/>
                <a:gd name="T43" fmla="*/ 21 h 112"/>
                <a:gd name="T44" fmla="*/ 37 w 128"/>
                <a:gd name="T45" fmla="*/ 20 h 112"/>
                <a:gd name="T46" fmla="*/ 26 w 128"/>
                <a:gd name="T47" fmla="*/ 24 h 112"/>
                <a:gd name="T48" fmla="*/ 12 w 128"/>
                <a:gd name="T49" fmla="*/ 50 h 112"/>
                <a:gd name="T50" fmla="*/ 12 w 128"/>
                <a:gd name="T51" fmla="*/ 50 h 112"/>
                <a:gd name="T52" fmla="*/ 0 w 128"/>
                <a:gd name="T53" fmla="*/ 70 h 112"/>
                <a:gd name="T54" fmla="*/ 0 w 128"/>
                <a:gd name="T55" fmla="*/ 74 h 112"/>
                <a:gd name="T56" fmla="*/ 22 w 128"/>
                <a:gd name="T57" fmla="*/ 96 h 112"/>
                <a:gd name="T58" fmla="*/ 40 w 128"/>
                <a:gd name="T59" fmla="*/ 96 h 112"/>
                <a:gd name="T60" fmla="*/ 40 w 128"/>
                <a:gd name="T61" fmla="*/ 96 h 112"/>
                <a:gd name="T62" fmla="*/ 44 w 128"/>
                <a:gd name="T63" fmla="*/ 92 h 112"/>
                <a:gd name="T64" fmla="*/ 40 w 128"/>
                <a:gd name="T65" fmla="*/ 88 h 112"/>
                <a:gd name="T66" fmla="*/ 24 w 128"/>
                <a:gd name="T67" fmla="*/ 88 h 112"/>
                <a:gd name="T68" fmla="*/ 8 w 128"/>
                <a:gd name="T69" fmla="*/ 72 h 112"/>
                <a:gd name="T70" fmla="*/ 23 w 128"/>
                <a:gd name="T71" fmla="*/ 56 h 112"/>
                <a:gd name="T72" fmla="*/ 20 w 128"/>
                <a:gd name="T73" fmla="*/ 46 h 112"/>
                <a:gd name="T74" fmla="*/ 38 w 128"/>
                <a:gd name="T75" fmla="*/ 28 h 112"/>
                <a:gd name="T76" fmla="*/ 48 w 128"/>
                <a:gd name="T77" fmla="*/ 31 h 112"/>
                <a:gd name="T78" fmla="*/ 76 w 128"/>
                <a:gd name="T79" fmla="*/ 8 h 112"/>
                <a:gd name="T80" fmla="*/ 104 w 128"/>
                <a:gd name="T81" fmla="*/ 36 h 112"/>
                <a:gd name="T82" fmla="*/ 101 w 128"/>
                <a:gd name="T83" fmla="*/ 48 h 112"/>
                <a:gd name="T84" fmla="*/ 120 w 128"/>
                <a:gd name="T85" fmla="*/ 68 h 112"/>
                <a:gd name="T86" fmla="*/ 100 w 128"/>
                <a:gd name="T87" fmla="*/ 88 h 112"/>
                <a:gd name="T88" fmla="*/ 96 w 128"/>
                <a:gd name="T89" fmla="*/ 88 h 112"/>
                <a:gd name="T90" fmla="*/ 92 w 128"/>
                <a:gd name="T91" fmla="*/ 92 h 112"/>
                <a:gd name="T92" fmla="*/ 96 w 128"/>
                <a:gd name="T93" fmla="*/ 96 h 112"/>
                <a:gd name="T94" fmla="*/ 96 w 128"/>
                <a:gd name="T95" fmla="*/ 96 h 112"/>
                <a:gd name="T96" fmla="*/ 98 w 128"/>
                <a:gd name="T97" fmla="*/ 96 h 112"/>
                <a:gd name="T98" fmla="*/ 127 w 128"/>
                <a:gd name="T99" fmla="*/ 69 h 112"/>
                <a:gd name="T100" fmla="*/ 111 w 128"/>
                <a:gd name="T101" fmla="*/ 4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 h="112">
                  <a:moveTo>
                    <a:pt x="77" y="93"/>
                  </a:moveTo>
                  <a:cubicBezTo>
                    <a:pt x="72" y="97"/>
                    <a:pt x="72" y="97"/>
                    <a:pt x="72" y="97"/>
                  </a:cubicBezTo>
                  <a:cubicBezTo>
                    <a:pt x="72" y="64"/>
                    <a:pt x="72" y="64"/>
                    <a:pt x="72" y="64"/>
                  </a:cubicBezTo>
                  <a:cubicBezTo>
                    <a:pt x="72" y="61"/>
                    <a:pt x="70" y="60"/>
                    <a:pt x="68" y="60"/>
                  </a:cubicBezTo>
                  <a:cubicBezTo>
                    <a:pt x="68" y="60"/>
                    <a:pt x="68" y="60"/>
                    <a:pt x="68" y="60"/>
                  </a:cubicBezTo>
                  <a:cubicBezTo>
                    <a:pt x="66" y="60"/>
                    <a:pt x="64" y="61"/>
                    <a:pt x="64" y="64"/>
                  </a:cubicBezTo>
                  <a:cubicBezTo>
                    <a:pt x="64" y="97"/>
                    <a:pt x="64" y="97"/>
                    <a:pt x="64" y="97"/>
                  </a:cubicBezTo>
                  <a:cubicBezTo>
                    <a:pt x="59" y="93"/>
                    <a:pt x="59" y="93"/>
                    <a:pt x="59" y="93"/>
                  </a:cubicBezTo>
                  <a:cubicBezTo>
                    <a:pt x="58" y="91"/>
                    <a:pt x="55" y="91"/>
                    <a:pt x="53" y="93"/>
                  </a:cubicBezTo>
                  <a:cubicBezTo>
                    <a:pt x="52" y="95"/>
                    <a:pt x="52" y="97"/>
                    <a:pt x="53" y="99"/>
                  </a:cubicBezTo>
                  <a:cubicBezTo>
                    <a:pt x="65" y="110"/>
                    <a:pt x="65" y="110"/>
                    <a:pt x="65" y="110"/>
                  </a:cubicBezTo>
                  <a:cubicBezTo>
                    <a:pt x="66" y="111"/>
                    <a:pt x="67" y="112"/>
                    <a:pt x="68" y="112"/>
                  </a:cubicBezTo>
                  <a:cubicBezTo>
                    <a:pt x="69" y="112"/>
                    <a:pt x="70" y="111"/>
                    <a:pt x="71" y="110"/>
                  </a:cubicBezTo>
                  <a:cubicBezTo>
                    <a:pt x="83" y="99"/>
                    <a:pt x="83" y="99"/>
                    <a:pt x="83" y="99"/>
                  </a:cubicBezTo>
                  <a:cubicBezTo>
                    <a:pt x="84" y="97"/>
                    <a:pt x="84" y="95"/>
                    <a:pt x="83" y="93"/>
                  </a:cubicBezTo>
                  <a:cubicBezTo>
                    <a:pt x="81" y="91"/>
                    <a:pt x="78" y="91"/>
                    <a:pt x="77" y="93"/>
                  </a:cubicBezTo>
                  <a:close/>
                  <a:moveTo>
                    <a:pt x="111" y="42"/>
                  </a:moveTo>
                  <a:cubicBezTo>
                    <a:pt x="111" y="42"/>
                    <a:pt x="111" y="42"/>
                    <a:pt x="111" y="42"/>
                  </a:cubicBezTo>
                  <a:cubicBezTo>
                    <a:pt x="113" y="33"/>
                    <a:pt x="111" y="23"/>
                    <a:pt x="101" y="12"/>
                  </a:cubicBezTo>
                  <a:cubicBezTo>
                    <a:pt x="95" y="5"/>
                    <a:pt x="86" y="1"/>
                    <a:pt x="77" y="0"/>
                  </a:cubicBezTo>
                  <a:cubicBezTo>
                    <a:pt x="62" y="0"/>
                    <a:pt x="49" y="8"/>
                    <a:pt x="43" y="21"/>
                  </a:cubicBezTo>
                  <a:cubicBezTo>
                    <a:pt x="43" y="21"/>
                    <a:pt x="43" y="21"/>
                    <a:pt x="43" y="21"/>
                  </a:cubicBezTo>
                  <a:cubicBezTo>
                    <a:pt x="41" y="20"/>
                    <a:pt x="39" y="20"/>
                    <a:pt x="37" y="20"/>
                  </a:cubicBezTo>
                  <a:cubicBezTo>
                    <a:pt x="33" y="20"/>
                    <a:pt x="29" y="22"/>
                    <a:pt x="26" y="24"/>
                  </a:cubicBezTo>
                  <a:cubicBezTo>
                    <a:pt x="12" y="35"/>
                    <a:pt x="11" y="43"/>
                    <a:pt x="12" y="50"/>
                  </a:cubicBezTo>
                  <a:cubicBezTo>
                    <a:pt x="12" y="50"/>
                    <a:pt x="12" y="50"/>
                    <a:pt x="12" y="50"/>
                  </a:cubicBezTo>
                  <a:cubicBezTo>
                    <a:pt x="5" y="54"/>
                    <a:pt x="0" y="61"/>
                    <a:pt x="0" y="70"/>
                  </a:cubicBezTo>
                  <a:cubicBezTo>
                    <a:pt x="0" y="74"/>
                    <a:pt x="0" y="74"/>
                    <a:pt x="0" y="74"/>
                  </a:cubicBezTo>
                  <a:cubicBezTo>
                    <a:pt x="0" y="86"/>
                    <a:pt x="10" y="96"/>
                    <a:pt x="22" y="96"/>
                  </a:cubicBezTo>
                  <a:cubicBezTo>
                    <a:pt x="40" y="96"/>
                    <a:pt x="40" y="96"/>
                    <a:pt x="40" y="96"/>
                  </a:cubicBezTo>
                  <a:cubicBezTo>
                    <a:pt x="40" y="96"/>
                    <a:pt x="40" y="96"/>
                    <a:pt x="40" y="96"/>
                  </a:cubicBezTo>
                  <a:cubicBezTo>
                    <a:pt x="42" y="96"/>
                    <a:pt x="44" y="94"/>
                    <a:pt x="44" y="92"/>
                  </a:cubicBezTo>
                  <a:cubicBezTo>
                    <a:pt x="44" y="89"/>
                    <a:pt x="42" y="88"/>
                    <a:pt x="40" y="88"/>
                  </a:cubicBezTo>
                  <a:cubicBezTo>
                    <a:pt x="24" y="88"/>
                    <a:pt x="24" y="88"/>
                    <a:pt x="24" y="88"/>
                  </a:cubicBezTo>
                  <a:cubicBezTo>
                    <a:pt x="15" y="88"/>
                    <a:pt x="8" y="81"/>
                    <a:pt x="8" y="72"/>
                  </a:cubicBezTo>
                  <a:cubicBezTo>
                    <a:pt x="8" y="63"/>
                    <a:pt x="15" y="56"/>
                    <a:pt x="23" y="56"/>
                  </a:cubicBezTo>
                  <a:cubicBezTo>
                    <a:pt x="21" y="53"/>
                    <a:pt x="20" y="49"/>
                    <a:pt x="20" y="46"/>
                  </a:cubicBezTo>
                  <a:cubicBezTo>
                    <a:pt x="20" y="36"/>
                    <a:pt x="28" y="28"/>
                    <a:pt x="38" y="28"/>
                  </a:cubicBezTo>
                  <a:cubicBezTo>
                    <a:pt x="42" y="28"/>
                    <a:pt x="45" y="29"/>
                    <a:pt x="48" y="31"/>
                  </a:cubicBezTo>
                  <a:cubicBezTo>
                    <a:pt x="51" y="18"/>
                    <a:pt x="62" y="8"/>
                    <a:pt x="76" y="8"/>
                  </a:cubicBezTo>
                  <a:cubicBezTo>
                    <a:pt x="91" y="8"/>
                    <a:pt x="104" y="20"/>
                    <a:pt x="104" y="36"/>
                  </a:cubicBezTo>
                  <a:cubicBezTo>
                    <a:pt x="104" y="40"/>
                    <a:pt x="103" y="44"/>
                    <a:pt x="101" y="48"/>
                  </a:cubicBezTo>
                  <a:cubicBezTo>
                    <a:pt x="112" y="48"/>
                    <a:pt x="120" y="57"/>
                    <a:pt x="120" y="68"/>
                  </a:cubicBezTo>
                  <a:cubicBezTo>
                    <a:pt x="120" y="79"/>
                    <a:pt x="111" y="88"/>
                    <a:pt x="100" y="88"/>
                  </a:cubicBezTo>
                  <a:cubicBezTo>
                    <a:pt x="96" y="88"/>
                    <a:pt x="96" y="88"/>
                    <a:pt x="96" y="88"/>
                  </a:cubicBezTo>
                  <a:cubicBezTo>
                    <a:pt x="94" y="88"/>
                    <a:pt x="92" y="89"/>
                    <a:pt x="92" y="92"/>
                  </a:cubicBezTo>
                  <a:cubicBezTo>
                    <a:pt x="92" y="94"/>
                    <a:pt x="94" y="96"/>
                    <a:pt x="96" y="96"/>
                  </a:cubicBezTo>
                  <a:cubicBezTo>
                    <a:pt x="96" y="96"/>
                    <a:pt x="96" y="96"/>
                    <a:pt x="96" y="96"/>
                  </a:cubicBezTo>
                  <a:cubicBezTo>
                    <a:pt x="98" y="96"/>
                    <a:pt x="98" y="96"/>
                    <a:pt x="98" y="96"/>
                  </a:cubicBezTo>
                  <a:cubicBezTo>
                    <a:pt x="113" y="96"/>
                    <a:pt x="127" y="84"/>
                    <a:pt x="127" y="69"/>
                  </a:cubicBezTo>
                  <a:cubicBezTo>
                    <a:pt x="128" y="57"/>
                    <a:pt x="121" y="47"/>
                    <a:pt x="111" y="42"/>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srgbClr val="996633"/>
                </a:solidFill>
                <a:latin typeface="DINOT-Bold"/>
              </a:endParaRPr>
            </a:p>
          </p:txBody>
        </p:sp>
      </p:grpSp>
      <p:grpSp>
        <p:nvGrpSpPr>
          <p:cNvPr id="44" name="组合 43"/>
          <p:cNvGrpSpPr/>
          <p:nvPr/>
        </p:nvGrpSpPr>
        <p:grpSpPr>
          <a:xfrm>
            <a:off x="1895243" y="1197570"/>
            <a:ext cx="2004529" cy="1475217"/>
            <a:chOff x="4855967" y="1754797"/>
            <a:chExt cx="2672705" cy="1966956"/>
          </a:xfrm>
        </p:grpSpPr>
        <p:sp>
          <p:nvSpPr>
            <p:cNvPr id="45" name="矩形 44"/>
            <p:cNvSpPr/>
            <p:nvPr/>
          </p:nvSpPr>
          <p:spPr>
            <a:xfrm>
              <a:off x="4855967" y="2786111"/>
              <a:ext cx="2672705" cy="935642"/>
            </a:xfrm>
            <a:prstGeom prst="rect">
              <a:avLst/>
            </a:prstGeom>
          </p:spPr>
          <p:txBody>
            <a:bodyPr wrap="square">
              <a:spAutoFit/>
            </a:bodyPr>
            <a:lstStyle/>
            <a:p>
              <a:pPr algn="ctr">
                <a:lnSpc>
                  <a:spcPct val="120000"/>
                </a:lnSpc>
                <a:defRPr/>
              </a:pPr>
              <a:r>
                <a:rPr lang="zh-CN" altLang="en-US" sz="11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46" name="矩形 45"/>
            <p:cNvSpPr/>
            <p:nvPr/>
          </p:nvSpPr>
          <p:spPr>
            <a:xfrm>
              <a:off x="5279119" y="2433486"/>
              <a:ext cx="1826400" cy="418576"/>
            </a:xfrm>
            <a:prstGeom prst="rect">
              <a:avLst/>
            </a:prstGeom>
          </p:spPr>
          <p:txBody>
            <a:bodyPr wrap="square">
              <a:spAutoFit/>
            </a:bodyPr>
            <a:lstStyle/>
            <a:p>
              <a:pPr algn="ctr">
                <a:lnSpc>
                  <a:spcPct val="120000"/>
                </a:lnSpc>
                <a:defRPr/>
              </a:pPr>
              <a:r>
                <a:rPr lang="zh-CN" altLang="en-US" sz="1200" b="1" dirty="0">
                  <a:solidFill>
                    <a:srgbClr val="996633"/>
                  </a:solidFill>
                  <a:latin typeface="Calibri" panose="020F0502020204030204"/>
                  <a:ea typeface="微软雅黑" panose="020B0503020204020204" charset="-122"/>
                </a:rPr>
                <a:t>标题文字添加</a:t>
              </a:r>
            </a:p>
          </p:txBody>
        </p:sp>
        <p:sp>
          <p:nvSpPr>
            <p:cNvPr id="47" name="Freeform 36"/>
            <p:cNvSpPr>
              <a:spLocks noEditPoints="1"/>
            </p:cNvSpPr>
            <p:nvPr/>
          </p:nvSpPr>
          <p:spPr bwMode="auto">
            <a:xfrm>
              <a:off x="5940296" y="1754797"/>
              <a:ext cx="504046" cy="474002"/>
            </a:xfrm>
            <a:custGeom>
              <a:avLst/>
              <a:gdLst>
                <a:gd name="T0" fmla="*/ 116 w 128"/>
                <a:gd name="T1" fmla="*/ 28 h 120"/>
                <a:gd name="T2" fmla="*/ 112 w 128"/>
                <a:gd name="T3" fmla="*/ 28 h 120"/>
                <a:gd name="T4" fmla="*/ 112 w 128"/>
                <a:gd name="T5" fmla="*/ 20 h 120"/>
                <a:gd name="T6" fmla="*/ 100 w 128"/>
                <a:gd name="T7" fmla="*/ 8 h 120"/>
                <a:gd name="T8" fmla="*/ 56 w 128"/>
                <a:gd name="T9" fmla="*/ 8 h 120"/>
                <a:gd name="T10" fmla="*/ 36 w 128"/>
                <a:gd name="T11" fmla="*/ 0 h 120"/>
                <a:gd name="T12" fmla="*/ 12 w 128"/>
                <a:gd name="T13" fmla="*/ 0 h 120"/>
                <a:gd name="T14" fmla="*/ 0 w 128"/>
                <a:gd name="T15" fmla="*/ 12 h 120"/>
                <a:gd name="T16" fmla="*/ 0 w 128"/>
                <a:gd name="T17" fmla="*/ 108 h 120"/>
                <a:gd name="T18" fmla="*/ 12 w 128"/>
                <a:gd name="T19" fmla="*/ 120 h 120"/>
                <a:gd name="T20" fmla="*/ 20 w 128"/>
                <a:gd name="T21" fmla="*/ 120 h 120"/>
                <a:gd name="T22" fmla="*/ 88 w 128"/>
                <a:gd name="T23" fmla="*/ 120 h 120"/>
                <a:gd name="T24" fmla="*/ 116 w 128"/>
                <a:gd name="T25" fmla="*/ 120 h 120"/>
                <a:gd name="T26" fmla="*/ 128 w 128"/>
                <a:gd name="T27" fmla="*/ 108 h 120"/>
                <a:gd name="T28" fmla="*/ 128 w 128"/>
                <a:gd name="T29" fmla="*/ 40 h 120"/>
                <a:gd name="T30" fmla="*/ 116 w 128"/>
                <a:gd name="T31" fmla="*/ 28 h 120"/>
                <a:gd name="T32" fmla="*/ 16 w 128"/>
                <a:gd name="T33" fmla="*/ 112 h 120"/>
                <a:gd name="T34" fmla="*/ 8 w 128"/>
                <a:gd name="T35" fmla="*/ 104 h 120"/>
                <a:gd name="T36" fmla="*/ 8 w 128"/>
                <a:gd name="T37" fmla="*/ 16 h 120"/>
                <a:gd name="T38" fmla="*/ 16 w 128"/>
                <a:gd name="T39" fmla="*/ 8 h 120"/>
                <a:gd name="T40" fmla="*/ 36 w 128"/>
                <a:gd name="T41" fmla="*/ 8 h 120"/>
                <a:gd name="T42" fmla="*/ 56 w 128"/>
                <a:gd name="T43" fmla="*/ 16 h 120"/>
                <a:gd name="T44" fmla="*/ 96 w 128"/>
                <a:gd name="T45" fmla="*/ 16 h 120"/>
                <a:gd name="T46" fmla="*/ 104 w 128"/>
                <a:gd name="T47" fmla="*/ 24 h 120"/>
                <a:gd name="T48" fmla="*/ 104 w 128"/>
                <a:gd name="T49" fmla="*/ 28 h 120"/>
                <a:gd name="T50" fmla="*/ 32 w 128"/>
                <a:gd name="T51" fmla="*/ 28 h 120"/>
                <a:gd name="T52" fmla="*/ 20 w 128"/>
                <a:gd name="T53" fmla="*/ 40 h 120"/>
                <a:gd name="T54" fmla="*/ 20 w 128"/>
                <a:gd name="T55" fmla="*/ 108 h 120"/>
                <a:gd name="T56" fmla="*/ 20 w 128"/>
                <a:gd name="T57" fmla="*/ 112 h 120"/>
                <a:gd name="T58" fmla="*/ 16 w 128"/>
                <a:gd name="T59" fmla="*/ 112 h 120"/>
                <a:gd name="T60" fmla="*/ 120 w 128"/>
                <a:gd name="T61" fmla="*/ 104 h 120"/>
                <a:gd name="T62" fmla="*/ 112 w 128"/>
                <a:gd name="T63" fmla="*/ 112 h 120"/>
                <a:gd name="T64" fmla="*/ 88 w 128"/>
                <a:gd name="T65" fmla="*/ 112 h 120"/>
                <a:gd name="T66" fmla="*/ 28 w 128"/>
                <a:gd name="T67" fmla="*/ 112 h 120"/>
                <a:gd name="T68" fmla="*/ 28 w 128"/>
                <a:gd name="T69" fmla="*/ 104 h 120"/>
                <a:gd name="T70" fmla="*/ 28 w 128"/>
                <a:gd name="T71" fmla="*/ 44 h 120"/>
                <a:gd name="T72" fmla="*/ 36 w 128"/>
                <a:gd name="T73" fmla="*/ 36 h 120"/>
                <a:gd name="T74" fmla="*/ 112 w 128"/>
                <a:gd name="T75" fmla="*/ 36 h 120"/>
                <a:gd name="T76" fmla="*/ 120 w 128"/>
                <a:gd name="T77" fmla="*/ 44 h 120"/>
                <a:gd name="T78" fmla="*/ 120 w 128"/>
                <a:gd name="T79"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0">
                  <a:moveTo>
                    <a:pt x="116" y="28"/>
                  </a:moveTo>
                  <a:cubicBezTo>
                    <a:pt x="112" y="28"/>
                    <a:pt x="112" y="28"/>
                    <a:pt x="112" y="28"/>
                  </a:cubicBezTo>
                  <a:cubicBezTo>
                    <a:pt x="112" y="20"/>
                    <a:pt x="112" y="20"/>
                    <a:pt x="112" y="20"/>
                  </a:cubicBezTo>
                  <a:cubicBezTo>
                    <a:pt x="112" y="13"/>
                    <a:pt x="106" y="8"/>
                    <a:pt x="100" y="8"/>
                  </a:cubicBezTo>
                  <a:cubicBezTo>
                    <a:pt x="100" y="8"/>
                    <a:pt x="78" y="8"/>
                    <a:pt x="56" y="8"/>
                  </a:cubicBezTo>
                  <a:cubicBezTo>
                    <a:pt x="52" y="8"/>
                    <a:pt x="39" y="0"/>
                    <a:pt x="36" y="0"/>
                  </a:cubicBezTo>
                  <a:cubicBezTo>
                    <a:pt x="18" y="0"/>
                    <a:pt x="12" y="0"/>
                    <a:pt x="12" y="0"/>
                  </a:cubicBezTo>
                  <a:cubicBezTo>
                    <a:pt x="5" y="0"/>
                    <a:pt x="0" y="5"/>
                    <a:pt x="0" y="12"/>
                  </a:cubicBezTo>
                  <a:cubicBezTo>
                    <a:pt x="0" y="108"/>
                    <a:pt x="0" y="108"/>
                    <a:pt x="0" y="108"/>
                  </a:cubicBezTo>
                  <a:cubicBezTo>
                    <a:pt x="0" y="114"/>
                    <a:pt x="5" y="120"/>
                    <a:pt x="12" y="120"/>
                  </a:cubicBezTo>
                  <a:cubicBezTo>
                    <a:pt x="20" y="120"/>
                    <a:pt x="20" y="120"/>
                    <a:pt x="20" y="120"/>
                  </a:cubicBezTo>
                  <a:cubicBezTo>
                    <a:pt x="88" y="120"/>
                    <a:pt x="88" y="120"/>
                    <a:pt x="88" y="120"/>
                  </a:cubicBezTo>
                  <a:cubicBezTo>
                    <a:pt x="116" y="120"/>
                    <a:pt x="116" y="120"/>
                    <a:pt x="116" y="120"/>
                  </a:cubicBezTo>
                  <a:cubicBezTo>
                    <a:pt x="122" y="120"/>
                    <a:pt x="128" y="114"/>
                    <a:pt x="128" y="108"/>
                  </a:cubicBezTo>
                  <a:cubicBezTo>
                    <a:pt x="128" y="40"/>
                    <a:pt x="128" y="40"/>
                    <a:pt x="128" y="40"/>
                  </a:cubicBezTo>
                  <a:cubicBezTo>
                    <a:pt x="128" y="33"/>
                    <a:pt x="122" y="28"/>
                    <a:pt x="116" y="28"/>
                  </a:cubicBezTo>
                  <a:close/>
                  <a:moveTo>
                    <a:pt x="16" y="112"/>
                  </a:moveTo>
                  <a:cubicBezTo>
                    <a:pt x="11" y="112"/>
                    <a:pt x="8" y="108"/>
                    <a:pt x="8" y="104"/>
                  </a:cubicBezTo>
                  <a:cubicBezTo>
                    <a:pt x="8" y="16"/>
                    <a:pt x="8" y="16"/>
                    <a:pt x="8" y="16"/>
                  </a:cubicBezTo>
                  <a:cubicBezTo>
                    <a:pt x="8" y="11"/>
                    <a:pt x="11" y="8"/>
                    <a:pt x="16" y="8"/>
                  </a:cubicBezTo>
                  <a:cubicBezTo>
                    <a:pt x="16" y="8"/>
                    <a:pt x="20" y="8"/>
                    <a:pt x="36" y="8"/>
                  </a:cubicBezTo>
                  <a:cubicBezTo>
                    <a:pt x="40" y="8"/>
                    <a:pt x="52" y="16"/>
                    <a:pt x="56" y="16"/>
                  </a:cubicBezTo>
                  <a:cubicBezTo>
                    <a:pt x="76" y="16"/>
                    <a:pt x="96" y="16"/>
                    <a:pt x="96" y="16"/>
                  </a:cubicBezTo>
                  <a:cubicBezTo>
                    <a:pt x="100" y="16"/>
                    <a:pt x="104" y="19"/>
                    <a:pt x="104" y="24"/>
                  </a:cubicBezTo>
                  <a:cubicBezTo>
                    <a:pt x="104" y="28"/>
                    <a:pt x="104" y="28"/>
                    <a:pt x="104" y="28"/>
                  </a:cubicBezTo>
                  <a:cubicBezTo>
                    <a:pt x="32" y="28"/>
                    <a:pt x="32" y="28"/>
                    <a:pt x="32" y="28"/>
                  </a:cubicBezTo>
                  <a:cubicBezTo>
                    <a:pt x="25" y="28"/>
                    <a:pt x="20" y="33"/>
                    <a:pt x="20" y="40"/>
                  </a:cubicBezTo>
                  <a:cubicBezTo>
                    <a:pt x="20" y="108"/>
                    <a:pt x="20" y="108"/>
                    <a:pt x="20" y="108"/>
                  </a:cubicBezTo>
                  <a:cubicBezTo>
                    <a:pt x="20" y="112"/>
                    <a:pt x="20" y="112"/>
                    <a:pt x="20" y="112"/>
                  </a:cubicBezTo>
                  <a:lnTo>
                    <a:pt x="16" y="112"/>
                  </a:lnTo>
                  <a:close/>
                  <a:moveTo>
                    <a:pt x="120" y="104"/>
                  </a:moveTo>
                  <a:cubicBezTo>
                    <a:pt x="120" y="108"/>
                    <a:pt x="116" y="112"/>
                    <a:pt x="112" y="112"/>
                  </a:cubicBezTo>
                  <a:cubicBezTo>
                    <a:pt x="88" y="112"/>
                    <a:pt x="88" y="112"/>
                    <a:pt x="88" y="112"/>
                  </a:cubicBezTo>
                  <a:cubicBezTo>
                    <a:pt x="28" y="112"/>
                    <a:pt x="28" y="112"/>
                    <a:pt x="28" y="112"/>
                  </a:cubicBezTo>
                  <a:cubicBezTo>
                    <a:pt x="28" y="104"/>
                    <a:pt x="28" y="104"/>
                    <a:pt x="28" y="104"/>
                  </a:cubicBezTo>
                  <a:cubicBezTo>
                    <a:pt x="28" y="44"/>
                    <a:pt x="28" y="44"/>
                    <a:pt x="28" y="44"/>
                  </a:cubicBezTo>
                  <a:cubicBezTo>
                    <a:pt x="28" y="39"/>
                    <a:pt x="31" y="36"/>
                    <a:pt x="36" y="36"/>
                  </a:cubicBezTo>
                  <a:cubicBezTo>
                    <a:pt x="112" y="36"/>
                    <a:pt x="112" y="36"/>
                    <a:pt x="112" y="36"/>
                  </a:cubicBezTo>
                  <a:cubicBezTo>
                    <a:pt x="116" y="36"/>
                    <a:pt x="120" y="39"/>
                    <a:pt x="120" y="44"/>
                  </a:cubicBezTo>
                  <a:lnTo>
                    <a:pt x="120" y="104"/>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996633"/>
                </a:solidFill>
                <a:latin typeface="DINOT-Bold"/>
              </a:endParaRPr>
            </a:p>
          </p:txBody>
        </p:sp>
      </p:grpSp>
      <p:pic>
        <p:nvPicPr>
          <p:cNvPr id="48" name="Picture 2" descr="E:\PPT改稿\中国节\2.png"/>
          <p:cNvPicPr>
            <a:picLocks noChangeAspect="1" noChangeArrowheads="1"/>
          </p:cNvPicPr>
          <p:nvPr/>
        </p:nvPicPr>
        <p:blipFill>
          <a:blip r:embed="rId2" cstate="screen"/>
          <a:srcRect/>
          <a:stretch>
            <a:fillRect/>
          </a:stretch>
        </p:blipFill>
        <p:spPr bwMode="auto">
          <a:xfrm>
            <a:off x="94326" y="173579"/>
            <a:ext cx="589816" cy="512209"/>
          </a:xfrm>
          <a:prstGeom prst="rect">
            <a:avLst/>
          </a:prstGeom>
          <a:noFill/>
          <a:extLst>
            <a:ext uri="{909E8E84-426E-40DD-AFC4-6F175D3DCCD1}">
              <a14:hiddenFill xmlns:a14="http://schemas.microsoft.com/office/drawing/2010/main">
                <a:solidFill>
                  <a:srgbClr val="FFFFFF"/>
                </a:solidFill>
              </a14:hiddenFill>
            </a:ext>
          </a:extLst>
        </p:spPr>
      </p:pic>
      <p:sp>
        <p:nvSpPr>
          <p:cNvPr id="49" name="文本框 19"/>
          <p:cNvSpPr txBox="1"/>
          <p:nvPr/>
        </p:nvSpPr>
        <p:spPr>
          <a:xfrm>
            <a:off x="693499" y="233944"/>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活动介绍</a:t>
            </a:r>
            <a:endParaRPr lang="zh-CN" altLang="en-US"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Tree>
  </p:cSld>
  <p:clrMapOvr>
    <a:masterClrMapping/>
  </p:clrMapOvr>
  <p:transition advTm="3000">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1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41000">
                                          <p:cBhvr additive="base">
                                            <p:cTn id="7" dur="1000" fill="hold"/>
                                            <p:tgtEl>
                                              <p:spTgt spid="25"/>
                                            </p:tgtEl>
                                            <p:attrNameLst>
                                              <p:attrName>ppt_x</p:attrName>
                                            </p:attrNameLst>
                                          </p:cBhvr>
                                          <p:tavLst>
                                            <p:tav tm="0">
                                              <p:val>
                                                <p:strVal val="#ppt_x"/>
                                              </p:val>
                                            </p:tav>
                                            <p:tav tm="100000">
                                              <p:val>
                                                <p:strVal val="#ppt_x"/>
                                              </p:val>
                                            </p:tav>
                                          </p:tavLst>
                                        </p:anim>
                                        <p:anim calcmode="lin" valueType="num" p14:bounceEnd="41000">
                                          <p:cBhvr additive="base">
                                            <p:cTn id="8" dur="10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2" fill="hold" nodeType="afterEffect" p14:presetBounceEnd="41000">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14:bounceEnd="41000">
                                          <p:cBhvr additive="base">
                                            <p:cTn id="12" dur="1000" fill="hold"/>
                                            <p:tgtEl>
                                              <p:spTgt spid="36"/>
                                            </p:tgtEl>
                                            <p:attrNameLst>
                                              <p:attrName>ppt_x</p:attrName>
                                            </p:attrNameLst>
                                          </p:cBhvr>
                                          <p:tavLst>
                                            <p:tav tm="0">
                                              <p:val>
                                                <p:strVal val="0-#ppt_w/2"/>
                                              </p:val>
                                            </p:tav>
                                            <p:tav tm="100000">
                                              <p:val>
                                                <p:strVal val="#ppt_x"/>
                                              </p:val>
                                            </p:tav>
                                          </p:tavLst>
                                        </p:anim>
                                        <p:anim calcmode="lin" valueType="num" p14:bounceEnd="41000">
                                          <p:cBhvr additive="base">
                                            <p:cTn id="13" dur="1000" fill="hold"/>
                                            <p:tgtEl>
                                              <p:spTgt spid="36"/>
                                            </p:tgtEl>
                                            <p:attrNameLst>
                                              <p:attrName>ppt_y</p:attrName>
                                            </p:attrNameLst>
                                          </p:cBhvr>
                                          <p:tavLst>
                                            <p:tav tm="0">
                                              <p:val>
                                                <p:strVal val="1+#ppt_h/2"/>
                                              </p:val>
                                            </p:tav>
                                            <p:tav tm="100000">
                                              <p:val>
                                                <p:strVal val="#ppt_y"/>
                                              </p:val>
                                            </p:tav>
                                          </p:tavLst>
                                        </p:anim>
                                      </p:childTnLst>
                                    </p:cTn>
                                  </p:par>
                                  <p:par>
                                    <p:cTn id="14" presetID="2" presetClass="entr" presetSubtype="8" fill="hold" nodeType="withEffect" p14:presetBounceEnd="41000">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14:bounceEnd="41000">
                                          <p:cBhvr additive="base">
                                            <p:cTn id="16" dur="1000" fill="hold"/>
                                            <p:tgtEl>
                                              <p:spTgt spid="44"/>
                                            </p:tgtEl>
                                            <p:attrNameLst>
                                              <p:attrName>ppt_x</p:attrName>
                                            </p:attrNameLst>
                                          </p:cBhvr>
                                          <p:tavLst>
                                            <p:tav tm="0">
                                              <p:val>
                                                <p:strVal val="0-#ppt_w/2"/>
                                              </p:val>
                                            </p:tav>
                                            <p:tav tm="100000">
                                              <p:val>
                                                <p:strVal val="#ppt_x"/>
                                              </p:val>
                                            </p:tav>
                                          </p:tavLst>
                                        </p:anim>
                                        <p:anim calcmode="lin" valueType="num" p14:bounceEnd="41000">
                                          <p:cBhvr additive="base">
                                            <p:cTn id="17" dur="1000" fill="hold"/>
                                            <p:tgtEl>
                                              <p:spTgt spid="44"/>
                                            </p:tgtEl>
                                            <p:attrNameLst>
                                              <p:attrName>ppt_y</p:attrName>
                                            </p:attrNameLst>
                                          </p:cBhvr>
                                          <p:tavLst>
                                            <p:tav tm="0">
                                              <p:val>
                                                <p:strVal val="#ppt_y"/>
                                              </p:val>
                                            </p:tav>
                                            <p:tav tm="100000">
                                              <p:val>
                                                <p:strVal val="#ppt_y"/>
                                              </p:val>
                                            </p:tav>
                                          </p:tavLst>
                                        </p:anim>
                                      </p:childTnLst>
                                    </p:cTn>
                                  </p:par>
                                  <p:par>
                                    <p:cTn id="18" presetID="2" presetClass="entr" presetSubtype="1" fill="hold" nodeType="withEffect" p14:presetBounceEnd="41000">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14:bounceEnd="41000">
                                          <p:cBhvr additive="base">
                                            <p:cTn id="20" dur="1000" fill="hold"/>
                                            <p:tgtEl>
                                              <p:spTgt spid="40"/>
                                            </p:tgtEl>
                                            <p:attrNameLst>
                                              <p:attrName>ppt_x</p:attrName>
                                            </p:attrNameLst>
                                          </p:cBhvr>
                                          <p:tavLst>
                                            <p:tav tm="0">
                                              <p:val>
                                                <p:strVal val="#ppt_x"/>
                                              </p:val>
                                            </p:tav>
                                            <p:tav tm="100000">
                                              <p:val>
                                                <p:strVal val="#ppt_x"/>
                                              </p:val>
                                            </p:tav>
                                          </p:tavLst>
                                        </p:anim>
                                        <p:anim calcmode="lin" valueType="num" p14:bounceEnd="41000">
                                          <p:cBhvr additive="base">
                                            <p:cTn id="21" dur="1000" fill="hold"/>
                                            <p:tgtEl>
                                              <p:spTgt spid="40"/>
                                            </p:tgtEl>
                                            <p:attrNameLst>
                                              <p:attrName>ppt_y</p:attrName>
                                            </p:attrNameLst>
                                          </p:cBhvr>
                                          <p:tavLst>
                                            <p:tav tm="0">
                                              <p:val>
                                                <p:strVal val="0-#ppt_h/2"/>
                                              </p:val>
                                            </p:tav>
                                            <p:tav tm="100000">
                                              <p:val>
                                                <p:strVal val="#ppt_y"/>
                                              </p:val>
                                            </p:tav>
                                          </p:tavLst>
                                        </p:anim>
                                      </p:childTnLst>
                                    </p:cTn>
                                  </p:par>
                                  <p:par>
                                    <p:cTn id="22" presetID="2" presetClass="entr" presetSubtype="6" fill="hold" nodeType="withEffect" p14:presetBounceEnd="41000">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14:bounceEnd="41000">
                                          <p:cBhvr additive="base">
                                            <p:cTn id="24" dur="1000" fill="hold"/>
                                            <p:tgtEl>
                                              <p:spTgt spid="32"/>
                                            </p:tgtEl>
                                            <p:attrNameLst>
                                              <p:attrName>ppt_x</p:attrName>
                                            </p:attrNameLst>
                                          </p:cBhvr>
                                          <p:tavLst>
                                            <p:tav tm="0">
                                              <p:val>
                                                <p:strVal val="1+#ppt_w/2"/>
                                              </p:val>
                                            </p:tav>
                                            <p:tav tm="100000">
                                              <p:val>
                                                <p:strVal val="#ppt_x"/>
                                              </p:val>
                                            </p:tav>
                                          </p:tavLst>
                                        </p:anim>
                                        <p:anim calcmode="lin" valueType="num" p14:bounceEnd="41000">
                                          <p:cBhvr additive="base">
                                            <p:cTn id="25"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1000" fill="hold"/>
                                            <p:tgtEl>
                                              <p:spTgt spid="36"/>
                                            </p:tgtEl>
                                            <p:attrNameLst>
                                              <p:attrName>ppt_x</p:attrName>
                                            </p:attrNameLst>
                                          </p:cBhvr>
                                          <p:tavLst>
                                            <p:tav tm="0">
                                              <p:val>
                                                <p:strVal val="0-#ppt_w/2"/>
                                              </p:val>
                                            </p:tav>
                                            <p:tav tm="100000">
                                              <p:val>
                                                <p:strVal val="#ppt_x"/>
                                              </p:val>
                                            </p:tav>
                                          </p:tavLst>
                                        </p:anim>
                                        <p:anim calcmode="lin" valueType="num">
                                          <p:cBhvr additive="base">
                                            <p:cTn id="13" dur="1000" fill="hold"/>
                                            <p:tgtEl>
                                              <p:spTgt spid="36"/>
                                            </p:tgtEl>
                                            <p:attrNameLst>
                                              <p:attrName>ppt_y</p:attrName>
                                            </p:attrNameLst>
                                          </p:cBhvr>
                                          <p:tavLst>
                                            <p:tav tm="0">
                                              <p:val>
                                                <p:strVal val="1+#ppt_h/2"/>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1000" fill="hold"/>
                                            <p:tgtEl>
                                              <p:spTgt spid="44"/>
                                            </p:tgtEl>
                                            <p:attrNameLst>
                                              <p:attrName>ppt_x</p:attrName>
                                            </p:attrNameLst>
                                          </p:cBhvr>
                                          <p:tavLst>
                                            <p:tav tm="0">
                                              <p:val>
                                                <p:strVal val="0-#ppt_w/2"/>
                                              </p:val>
                                            </p:tav>
                                            <p:tav tm="100000">
                                              <p:val>
                                                <p:strVal val="#ppt_x"/>
                                              </p:val>
                                            </p:tav>
                                          </p:tavLst>
                                        </p:anim>
                                        <p:anim calcmode="lin" valueType="num">
                                          <p:cBhvr additive="base">
                                            <p:cTn id="17" dur="1000" fill="hold"/>
                                            <p:tgtEl>
                                              <p:spTgt spid="44"/>
                                            </p:tgtEl>
                                            <p:attrNameLst>
                                              <p:attrName>ppt_y</p:attrName>
                                            </p:attrNameLst>
                                          </p:cBhvr>
                                          <p:tavLst>
                                            <p:tav tm="0">
                                              <p:val>
                                                <p:strVal val="#ppt_y"/>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1000" fill="hold"/>
                                            <p:tgtEl>
                                              <p:spTgt spid="40"/>
                                            </p:tgtEl>
                                            <p:attrNameLst>
                                              <p:attrName>ppt_x</p:attrName>
                                            </p:attrNameLst>
                                          </p:cBhvr>
                                          <p:tavLst>
                                            <p:tav tm="0">
                                              <p:val>
                                                <p:strVal val="#ppt_x"/>
                                              </p:val>
                                            </p:tav>
                                            <p:tav tm="100000">
                                              <p:val>
                                                <p:strVal val="#ppt_x"/>
                                              </p:val>
                                            </p:tav>
                                          </p:tavLst>
                                        </p:anim>
                                        <p:anim calcmode="lin" valueType="num">
                                          <p:cBhvr additive="base">
                                            <p:cTn id="21" dur="1000" fill="hold"/>
                                            <p:tgtEl>
                                              <p:spTgt spid="40"/>
                                            </p:tgtEl>
                                            <p:attrNameLst>
                                              <p:attrName>ppt_y</p:attrName>
                                            </p:attrNameLst>
                                          </p:cBhvr>
                                          <p:tavLst>
                                            <p:tav tm="0">
                                              <p:val>
                                                <p:strVal val="0-#ppt_h/2"/>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1000" fill="hold"/>
                                            <p:tgtEl>
                                              <p:spTgt spid="32"/>
                                            </p:tgtEl>
                                            <p:attrNameLst>
                                              <p:attrName>ppt_x</p:attrName>
                                            </p:attrNameLst>
                                          </p:cBhvr>
                                          <p:tavLst>
                                            <p:tav tm="0">
                                              <p:val>
                                                <p:strVal val="1+#ppt_w/2"/>
                                              </p:val>
                                            </p:tav>
                                            <p:tav tm="100000">
                                              <p:val>
                                                <p:strVal val="#ppt_x"/>
                                              </p:val>
                                            </p:tav>
                                          </p:tavLst>
                                        </p:anim>
                                        <p:anim calcmode="lin" valueType="num">
                                          <p:cBhvr additive="base">
                                            <p:cTn id="25"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693499" y="233944"/>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活动介绍</a:t>
            </a:r>
            <a:endParaRPr lang="zh-CN" altLang="en-US"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pic>
        <p:nvPicPr>
          <p:cNvPr id="6" name="图片 5"/>
          <p:cNvPicPr>
            <a:picLocks noChangeAspect="1"/>
          </p:cNvPicPr>
          <p:nvPr/>
        </p:nvPicPr>
        <p:blipFill>
          <a:blip r:embed="rId2" cstate="screen"/>
          <a:stretch>
            <a:fillRect/>
          </a:stretch>
        </p:blipFill>
        <p:spPr>
          <a:xfrm>
            <a:off x="4904461" y="1209669"/>
            <a:ext cx="3332281" cy="2041909"/>
          </a:xfrm>
          <a:prstGeom prst="rect">
            <a:avLst/>
          </a:prstGeom>
        </p:spPr>
      </p:pic>
      <p:pic>
        <p:nvPicPr>
          <p:cNvPr id="7" name="图片 6"/>
          <p:cNvPicPr>
            <a:picLocks noChangeAspect="1"/>
          </p:cNvPicPr>
          <p:nvPr/>
        </p:nvPicPr>
        <p:blipFill>
          <a:blip r:embed="rId3" cstate="screen"/>
          <a:stretch>
            <a:fillRect/>
          </a:stretch>
        </p:blipFill>
        <p:spPr>
          <a:xfrm>
            <a:off x="880535" y="1209669"/>
            <a:ext cx="3332281" cy="2041909"/>
          </a:xfrm>
          <a:prstGeom prst="rect">
            <a:avLst/>
          </a:prstGeom>
        </p:spPr>
      </p:pic>
      <p:sp>
        <p:nvSpPr>
          <p:cNvPr id="8" name="圆角矩形 30"/>
          <p:cNvSpPr/>
          <p:nvPr/>
        </p:nvSpPr>
        <p:spPr>
          <a:xfrm>
            <a:off x="880535" y="3643622"/>
            <a:ext cx="3332281" cy="871229"/>
          </a:xfrm>
          <a:prstGeom prst="roundRect">
            <a:avLst>
              <a:gd name="adj" fmla="val 9083"/>
            </a:avLst>
          </a:prstGeom>
          <a:noFill/>
          <a:ln>
            <a:solidFill>
              <a:srgbClr val="77843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矩形 8"/>
          <p:cNvSpPr/>
          <p:nvPr/>
        </p:nvSpPr>
        <p:spPr>
          <a:xfrm>
            <a:off x="1119933" y="3835981"/>
            <a:ext cx="2942985" cy="607602"/>
          </a:xfrm>
          <a:prstGeom prst="rect">
            <a:avLst/>
          </a:prstGeom>
        </p:spPr>
        <p:txBody>
          <a:bodyPr wrap="square" lIns="68580" tIns="34290" rIns="68580" bIns="34290">
            <a:spAutoFit/>
          </a:bodyPr>
          <a:lstStyle/>
          <a:p>
            <a:pPr algn="ctr" defTabSz="912495">
              <a:lnSpc>
                <a:spcPct val="120000"/>
              </a:lnSpc>
              <a:spcBef>
                <a:spcPct val="20000"/>
              </a:spcBef>
            </a:pPr>
            <a:r>
              <a:rPr lang="zh-CN" altLang="en-US" sz="1000" dirty="0">
                <a:solidFill>
                  <a:srgbClr val="996633"/>
                </a:solidFill>
                <a:latin typeface="微软雅黑" panose="020B0503020204020204" charset="-122"/>
                <a:ea typeface="微软雅黑" panose="020B050302020402020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rgbClr val="996633"/>
              </a:solidFill>
              <a:latin typeface="微软雅黑" panose="020B0503020204020204" charset="-122"/>
              <a:ea typeface="微软雅黑" panose="020B0503020204020204" charset="-122"/>
              <a:sym typeface="Arial" panose="020B0604020202020204" pitchFamily="34" charset="0"/>
            </a:endParaRPr>
          </a:p>
        </p:txBody>
      </p:sp>
      <p:sp>
        <p:nvSpPr>
          <p:cNvPr id="10" name="圆角矩形 33"/>
          <p:cNvSpPr/>
          <p:nvPr/>
        </p:nvSpPr>
        <p:spPr>
          <a:xfrm>
            <a:off x="1715746" y="3442137"/>
            <a:ext cx="1661858" cy="346621"/>
          </a:xfrm>
          <a:prstGeom prst="roundRect">
            <a:avLst/>
          </a:prstGeom>
          <a:solidFill>
            <a:srgbClr val="85933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文本框 10"/>
          <p:cNvSpPr txBox="1"/>
          <p:nvPr/>
        </p:nvSpPr>
        <p:spPr>
          <a:xfrm>
            <a:off x="1832928" y="3479485"/>
            <a:ext cx="1417841" cy="253916"/>
          </a:xfrm>
          <a:prstGeom prst="rect">
            <a:avLst/>
          </a:prstGeom>
          <a:noFill/>
        </p:spPr>
        <p:txBody>
          <a:bodyPr wrap="square" lIns="68580" tIns="34290" rIns="68580" bIns="34290" rtlCol="0">
            <a:spAutoFit/>
          </a:bodyPr>
          <a:lstStyle/>
          <a:p>
            <a:pPr algn="ctr" defTabSz="912495">
              <a:spcBef>
                <a:spcPct val="20000"/>
              </a:spcBef>
              <a:defRPr/>
            </a:pPr>
            <a:r>
              <a:rPr lang="zh-CN" altLang="en-US" sz="1200" b="1" dirty="0">
                <a:solidFill>
                  <a:schemeClr val="bg1"/>
                </a:solidFill>
                <a:latin typeface="Arial" panose="020B0604020202020204" pitchFamily="34" charset="0"/>
                <a:ea typeface="微软雅黑" panose="020B0503020204020204" charset="-122"/>
                <a:sym typeface="Arial" panose="020B0604020202020204" pitchFamily="34" charset="0"/>
              </a:rPr>
              <a:t>单击编辑标题</a:t>
            </a:r>
            <a:endParaRPr lang="en-US" altLang="zh-CN" sz="12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2" name="圆角矩形 35"/>
          <p:cNvSpPr/>
          <p:nvPr/>
        </p:nvSpPr>
        <p:spPr>
          <a:xfrm>
            <a:off x="4909289" y="3643622"/>
            <a:ext cx="3332281" cy="871229"/>
          </a:xfrm>
          <a:prstGeom prst="roundRect">
            <a:avLst>
              <a:gd name="adj" fmla="val 9083"/>
            </a:avLst>
          </a:prstGeom>
          <a:noFill/>
          <a:ln>
            <a:solidFill>
              <a:srgbClr val="77843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矩形 12"/>
          <p:cNvSpPr/>
          <p:nvPr/>
        </p:nvSpPr>
        <p:spPr>
          <a:xfrm>
            <a:off x="5148687" y="3835981"/>
            <a:ext cx="2942985" cy="607602"/>
          </a:xfrm>
          <a:prstGeom prst="rect">
            <a:avLst/>
          </a:prstGeom>
        </p:spPr>
        <p:txBody>
          <a:bodyPr wrap="square" lIns="68580" tIns="34290" rIns="68580" bIns="34290">
            <a:spAutoFit/>
          </a:bodyPr>
          <a:lstStyle/>
          <a:p>
            <a:pPr algn="ctr" defTabSz="912495">
              <a:lnSpc>
                <a:spcPct val="120000"/>
              </a:lnSpc>
              <a:spcBef>
                <a:spcPct val="20000"/>
              </a:spcBef>
            </a:pPr>
            <a:r>
              <a:rPr lang="zh-CN" altLang="en-US" sz="1000" dirty="0">
                <a:solidFill>
                  <a:srgbClr val="996633"/>
                </a:solidFill>
                <a:latin typeface="微软雅黑" panose="020B0503020204020204" charset="-122"/>
                <a:ea typeface="微软雅黑" panose="020B050302020402020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rgbClr val="996633"/>
              </a:solidFill>
              <a:latin typeface="微软雅黑" panose="020B0503020204020204" charset="-122"/>
              <a:ea typeface="微软雅黑" panose="020B0503020204020204" charset="-122"/>
              <a:sym typeface="Arial" panose="020B0604020202020204" pitchFamily="34" charset="0"/>
            </a:endParaRPr>
          </a:p>
        </p:txBody>
      </p:sp>
      <p:sp>
        <p:nvSpPr>
          <p:cNvPr id="14" name="圆角矩形 38"/>
          <p:cNvSpPr/>
          <p:nvPr/>
        </p:nvSpPr>
        <p:spPr>
          <a:xfrm>
            <a:off x="5744500" y="3442137"/>
            <a:ext cx="1661858" cy="346621"/>
          </a:xfrm>
          <a:prstGeom prst="roundRect">
            <a:avLst/>
          </a:prstGeom>
          <a:solidFill>
            <a:srgbClr val="85933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文本框 14"/>
          <p:cNvSpPr txBox="1"/>
          <p:nvPr/>
        </p:nvSpPr>
        <p:spPr>
          <a:xfrm>
            <a:off x="5861682" y="3479485"/>
            <a:ext cx="1417841" cy="253916"/>
          </a:xfrm>
          <a:prstGeom prst="rect">
            <a:avLst/>
          </a:prstGeom>
          <a:noFill/>
        </p:spPr>
        <p:txBody>
          <a:bodyPr wrap="square" lIns="68580" tIns="34290" rIns="68580" bIns="34290" rtlCol="0">
            <a:spAutoFit/>
          </a:bodyPr>
          <a:lstStyle/>
          <a:p>
            <a:pPr algn="ctr" defTabSz="912495">
              <a:spcBef>
                <a:spcPct val="20000"/>
              </a:spcBef>
              <a:defRPr/>
            </a:pPr>
            <a:r>
              <a:rPr lang="zh-CN" altLang="en-US" sz="1200" b="1" dirty="0">
                <a:solidFill>
                  <a:schemeClr val="bg1"/>
                </a:solidFill>
                <a:latin typeface="Arial" panose="020B0604020202020204" pitchFamily="34" charset="0"/>
                <a:ea typeface="微软雅黑" panose="020B0503020204020204" charset="-122"/>
                <a:sym typeface="Arial" panose="020B0604020202020204" pitchFamily="34" charset="0"/>
              </a:rPr>
              <a:t>单击编辑标题</a:t>
            </a:r>
            <a:endParaRPr lang="en-US" altLang="zh-CN" sz="12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16" name="Picture 2" descr="E:\PPT改稿\中国节\2.png"/>
          <p:cNvPicPr>
            <a:picLocks noChangeAspect="1" noChangeArrowheads="1"/>
          </p:cNvPicPr>
          <p:nvPr/>
        </p:nvPicPr>
        <p:blipFill>
          <a:blip r:embed="rId4" cstate="screen"/>
          <a:srcRect/>
          <a:stretch>
            <a:fillRect/>
          </a:stretch>
        </p:blipFill>
        <p:spPr bwMode="auto">
          <a:xfrm>
            <a:off x="94326" y="173579"/>
            <a:ext cx="589816" cy="512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par>
                          <p:cTn id="20" fill="hold">
                            <p:stCondLst>
                              <p:cond delay="500"/>
                            </p:stCondLst>
                            <p:childTnLst>
                              <p:par>
                                <p:cTn id="21" presetID="5" presetClass="entr" presetSubtype="1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heckerboard(across)">
                                      <p:cBhvr>
                                        <p:cTn id="29" dur="500"/>
                                        <p:tgtEl>
                                          <p:spTgt spid="13"/>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heckerboard(across)">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E:\PPT改稿\中国节\2.png"/>
          <p:cNvPicPr>
            <a:picLocks noChangeAspect="1" noChangeArrowheads="1"/>
          </p:cNvPicPr>
          <p:nvPr/>
        </p:nvPicPr>
        <p:blipFill>
          <a:blip r:embed="rId2" cstate="screen"/>
          <a:srcRect/>
          <a:stretch>
            <a:fillRect/>
          </a:stretch>
        </p:blipFill>
        <p:spPr bwMode="auto">
          <a:xfrm>
            <a:off x="94326" y="173579"/>
            <a:ext cx="589816" cy="512209"/>
          </a:xfrm>
          <a:prstGeom prst="rect">
            <a:avLst/>
          </a:prstGeom>
          <a:noFill/>
          <a:extLst>
            <a:ext uri="{909E8E84-426E-40DD-AFC4-6F175D3DCCD1}">
              <a14:hiddenFill xmlns:a14="http://schemas.microsoft.com/office/drawing/2010/main">
                <a:solidFill>
                  <a:srgbClr val="FFFFFF"/>
                </a:solidFill>
              </a14:hiddenFill>
            </a:ext>
          </a:extLst>
        </p:spPr>
      </p:pic>
      <p:sp>
        <p:nvSpPr>
          <p:cNvPr id="53" name="文本框 19"/>
          <p:cNvSpPr txBox="1"/>
          <p:nvPr/>
        </p:nvSpPr>
        <p:spPr>
          <a:xfrm>
            <a:off x="693499" y="233944"/>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活动介绍</a:t>
            </a:r>
            <a:endParaRPr lang="zh-CN" altLang="en-US"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grpSp>
        <p:nvGrpSpPr>
          <p:cNvPr id="56" name="组合 55"/>
          <p:cNvGrpSpPr/>
          <p:nvPr/>
        </p:nvGrpSpPr>
        <p:grpSpPr>
          <a:xfrm>
            <a:off x="6023161" y="1490077"/>
            <a:ext cx="2004529" cy="1005953"/>
            <a:chOff x="8411286" y="2065186"/>
            <a:chExt cx="2672705" cy="1341270"/>
          </a:xfrm>
        </p:grpSpPr>
        <p:sp>
          <p:nvSpPr>
            <p:cNvPr id="57" name="矩形 56"/>
            <p:cNvSpPr/>
            <p:nvPr/>
          </p:nvSpPr>
          <p:spPr>
            <a:xfrm>
              <a:off x="8411286" y="2417810"/>
              <a:ext cx="2672705" cy="988646"/>
            </a:xfrm>
            <a:prstGeom prst="rect">
              <a:avLst/>
            </a:prstGeom>
          </p:spPr>
          <p:txBody>
            <a:bodyPr wrap="square">
              <a:spAutoFit/>
            </a:bodyPr>
            <a:lstStyle/>
            <a:p>
              <a:pPr algn="just">
                <a:lnSpc>
                  <a:spcPct val="120000"/>
                </a:lnSpc>
                <a:defRPr/>
              </a:pPr>
              <a:r>
                <a:rPr lang="zh-CN" altLang="en-US" sz="12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58" name="矩形 57"/>
            <p:cNvSpPr/>
            <p:nvPr/>
          </p:nvSpPr>
          <p:spPr>
            <a:xfrm>
              <a:off x="8411286" y="2065186"/>
              <a:ext cx="1826400" cy="443456"/>
            </a:xfrm>
            <a:prstGeom prst="rect">
              <a:avLst/>
            </a:prstGeom>
          </p:spPr>
          <p:txBody>
            <a:bodyPr wrap="square">
              <a:spAutoFit/>
            </a:bodyPr>
            <a:lstStyle/>
            <a:p>
              <a:pPr algn="just">
                <a:lnSpc>
                  <a:spcPct val="120000"/>
                </a:lnSpc>
                <a:defRPr/>
              </a:pPr>
              <a:r>
                <a:rPr lang="zh-CN" altLang="en-US" b="1" dirty="0">
                  <a:solidFill>
                    <a:srgbClr val="996633"/>
                  </a:solidFill>
                  <a:latin typeface="Calibri" panose="020F0502020204030204"/>
                  <a:ea typeface="微软雅黑" panose="020B0503020204020204" charset="-122"/>
                </a:rPr>
                <a:t>标题文字添加</a:t>
              </a:r>
            </a:p>
          </p:txBody>
        </p:sp>
      </p:grpSp>
      <p:grpSp>
        <p:nvGrpSpPr>
          <p:cNvPr id="59" name="组合 58"/>
          <p:cNvGrpSpPr/>
          <p:nvPr/>
        </p:nvGrpSpPr>
        <p:grpSpPr>
          <a:xfrm>
            <a:off x="1173459" y="1490077"/>
            <a:ext cx="2004529" cy="1005953"/>
            <a:chOff x="1108009" y="2065186"/>
            <a:chExt cx="2672705" cy="1341270"/>
          </a:xfrm>
        </p:grpSpPr>
        <p:sp>
          <p:nvSpPr>
            <p:cNvPr id="60" name="矩形 59"/>
            <p:cNvSpPr/>
            <p:nvPr/>
          </p:nvSpPr>
          <p:spPr>
            <a:xfrm>
              <a:off x="1108009" y="2417810"/>
              <a:ext cx="2672705" cy="988646"/>
            </a:xfrm>
            <a:prstGeom prst="rect">
              <a:avLst/>
            </a:prstGeom>
          </p:spPr>
          <p:txBody>
            <a:bodyPr wrap="square">
              <a:spAutoFit/>
            </a:bodyPr>
            <a:lstStyle/>
            <a:p>
              <a:pPr algn="r">
                <a:lnSpc>
                  <a:spcPct val="120000"/>
                </a:lnSpc>
                <a:defRPr/>
              </a:pPr>
              <a:r>
                <a:rPr lang="zh-CN" altLang="en-US" sz="12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61" name="矩形 60"/>
            <p:cNvSpPr/>
            <p:nvPr/>
          </p:nvSpPr>
          <p:spPr>
            <a:xfrm>
              <a:off x="1954314" y="2065186"/>
              <a:ext cx="1826400" cy="443456"/>
            </a:xfrm>
            <a:prstGeom prst="rect">
              <a:avLst/>
            </a:prstGeom>
          </p:spPr>
          <p:txBody>
            <a:bodyPr wrap="square">
              <a:spAutoFit/>
            </a:bodyPr>
            <a:lstStyle/>
            <a:p>
              <a:pPr algn="r">
                <a:lnSpc>
                  <a:spcPct val="120000"/>
                </a:lnSpc>
                <a:defRPr/>
              </a:pPr>
              <a:r>
                <a:rPr lang="zh-CN" altLang="en-US" b="1" dirty="0">
                  <a:solidFill>
                    <a:srgbClr val="996633"/>
                  </a:solidFill>
                  <a:latin typeface="Calibri" panose="020F0502020204030204"/>
                  <a:ea typeface="微软雅黑" panose="020B0503020204020204" charset="-122"/>
                </a:rPr>
                <a:t>标题文字添加</a:t>
              </a:r>
            </a:p>
          </p:txBody>
        </p:sp>
      </p:grpSp>
      <p:grpSp>
        <p:nvGrpSpPr>
          <p:cNvPr id="62" name="组合 61"/>
          <p:cNvGrpSpPr/>
          <p:nvPr/>
        </p:nvGrpSpPr>
        <p:grpSpPr>
          <a:xfrm>
            <a:off x="6023161" y="3233209"/>
            <a:ext cx="2004529" cy="1005953"/>
            <a:chOff x="8411286" y="2065186"/>
            <a:chExt cx="2672705" cy="1341270"/>
          </a:xfrm>
        </p:grpSpPr>
        <p:sp>
          <p:nvSpPr>
            <p:cNvPr id="63" name="矩形 62"/>
            <p:cNvSpPr/>
            <p:nvPr/>
          </p:nvSpPr>
          <p:spPr>
            <a:xfrm>
              <a:off x="8411286" y="2417810"/>
              <a:ext cx="2672705" cy="988646"/>
            </a:xfrm>
            <a:prstGeom prst="rect">
              <a:avLst/>
            </a:prstGeom>
          </p:spPr>
          <p:txBody>
            <a:bodyPr wrap="square">
              <a:spAutoFit/>
            </a:bodyPr>
            <a:lstStyle/>
            <a:p>
              <a:pPr algn="just">
                <a:lnSpc>
                  <a:spcPct val="120000"/>
                </a:lnSpc>
                <a:defRPr/>
              </a:pPr>
              <a:r>
                <a:rPr lang="zh-CN" altLang="en-US" sz="12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64" name="矩形 63"/>
            <p:cNvSpPr/>
            <p:nvPr/>
          </p:nvSpPr>
          <p:spPr>
            <a:xfrm>
              <a:off x="8411286" y="2065186"/>
              <a:ext cx="1826400" cy="443456"/>
            </a:xfrm>
            <a:prstGeom prst="rect">
              <a:avLst/>
            </a:prstGeom>
          </p:spPr>
          <p:txBody>
            <a:bodyPr wrap="square">
              <a:spAutoFit/>
            </a:bodyPr>
            <a:lstStyle/>
            <a:p>
              <a:pPr algn="just">
                <a:lnSpc>
                  <a:spcPct val="120000"/>
                </a:lnSpc>
                <a:defRPr/>
              </a:pPr>
              <a:r>
                <a:rPr lang="zh-CN" altLang="en-US" b="1" dirty="0">
                  <a:solidFill>
                    <a:srgbClr val="996633"/>
                  </a:solidFill>
                  <a:latin typeface="Calibri" panose="020F0502020204030204"/>
                  <a:ea typeface="微软雅黑" panose="020B0503020204020204" charset="-122"/>
                </a:rPr>
                <a:t>标题文字添加</a:t>
              </a:r>
            </a:p>
          </p:txBody>
        </p:sp>
      </p:grpSp>
      <p:grpSp>
        <p:nvGrpSpPr>
          <p:cNvPr id="65" name="组合 64"/>
          <p:cNvGrpSpPr/>
          <p:nvPr/>
        </p:nvGrpSpPr>
        <p:grpSpPr>
          <a:xfrm>
            <a:off x="1173459" y="3233209"/>
            <a:ext cx="2004529" cy="1005953"/>
            <a:chOff x="1108009" y="2065186"/>
            <a:chExt cx="2672705" cy="1341270"/>
          </a:xfrm>
        </p:grpSpPr>
        <p:sp>
          <p:nvSpPr>
            <p:cNvPr id="66" name="矩形 65"/>
            <p:cNvSpPr/>
            <p:nvPr/>
          </p:nvSpPr>
          <p:spPr>
            <a:xfrm>
              <a:off x="1108009" y="2417810"/>
              <a:ext cx="2672705" cy="988646"/>
            </a:xfrm>
            <a:prstGeom prst="rect">
              <a:avLst/>
            </a:prstGeom>
          </p:spPr>
          <p:txBody>
            <a:bodyPr wrap="square">
              <a:spAutoFit/>
            </a:bodyPr>
            <a:lstStyle/>
            <a:p>
              <a:pPr algn="r">
                <a:lnSpc>
                  <a:spcPct val="120000"/>
                </a:lnSpc>
                <a:defRPr/>
              </a:pPr>
              <a:r>
                <a:rPr lang="zh-CN" altLang="en-US" sz="12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67" name="矩形 66"/>
            <p:cNvSpPr/>
            <p:nvPr/>
          </p:nvSpPr>
          <p:spPr>
            <a:xfrm>
              <a:off x="1954314" y="2065186"/>
              <a:ext cx="1826400" cy="443456"/>
            </a:xfrm>
            <a:prstGeom prst="rect">
              <a:avLst/>
            </a:prstGeom>
          </p:spPr>
          <p:txBody>
            <a:bodyPr wrap="square">
              <a:spAutoFit/>
            </a:bodyPr>
            <a:lstStyle/>
            <a:p>
              <a:pPr algn="r">
                <a:lnSpc>
                  <a:spcPct val="120000"/>
                </a:lnSpc>
                <a:defRPr/>
              </a:pPr>
              <a:r>
                <a:rPr lang="zh-CN" altLang="en-US" b="1" dirty="0">
                  <a:solidFill>
                    <a:srgbClr val="996633"/>
                  </a:solidFill>
                  <a:latin typeface="Calibri" panose="020F0502020204030204"/>
                  <a:ea typeface="微软雅黑" panose="020B0503020204020204" charset="-122"/>
                </a:rPr>
                <a:t>标题文字添加</a:t>
              </a:r>
            </a:p>
          </p:txBody>
        </p:sp>
      </p:grpSp>
      <p:grpSp>
        <p:nvGrpSpPr>
          <p:cNvPr id="68" name="组合 67"/>
          <p:cNvGrpSpPr/>
          <p:nvPr/>
        </p:nvGrpSpPr>
        <p:grpSpPr>
          <a:xfrm>
            <a:off x="3470264" y="1724005"/>
            <a:ext cx="2317160" cy="2316831"/>
            <a:chOff x="3038766" y="1203424"/>
            <a:chExt cx="3089547" cy="3089108"/>
          </a:xfrm>
        </p:grpSpPr>
        <p:grpSp>
          <p:nvGrpSpPr>
            <p:cNvPr id="69" name="组合 68"/>
            <p:cNvGrpSpPr/>
            <p:nvPr/>
          </p:nvGrpSpPr>
          <p:grpSpPr>
            <a:xfrm>
              <a:off x="3321767" y="1637798"/>
              <a:ext cx="1805385" cy="1193753"/>
              <a:chOff x="3286022" y="2159698"/>
              <a:chExt cx="2407180" cy="1591671"/>
            </a:xfrm>
            <a:solidFill>
              <a:srgbClr val="779B37"/>
            </a:solidFill>
          </p:grpSpPr>
          <p:grpSp>
            <p:nvGrpSpPr>
              <p:cNvPr id="80" name="组合 79"/>
              <p:cNvGrpSpPr/>
              <p:nvPr/>
            </p:nvGrpSpPr>
            <p:grpSpPr>
              <a:xfrm>
                <a:off x="3472842" y="2159698"/>
                <a:ext cx="2220360" cy="1591671"/>
                <a:chOff x="3472842" y="2159698"/>
                <a:chExt cx="2220360" cy="1591671"/>
              </a:xfrm>
              <a:grpFill/>
            </p:grpSpPr>
            <p:sp>
              <p:nvSpPr>
                <p:cNvPr id="82" name="Freeform 15"/>
                <p:cNvSpPr/>
                <p:nvPr/>
              </p:nvSpPr>
              <p:spPr bwMode="auto">
                <a:xfrm>
                  <a:off x="3472842" y="2159698"/>
                  <a:ext cx="2220360" cy="1591671"/>
                </a:xfrm>
                <a:custGeom>
                  <a:avLst/>
                  <a:gdLst>
                    <a:gd name="T0" fmla="*/ 779 w 779"/>
                    <a:gd name="T1" fmla="*/ 314 h 558"/>
                    <a:gd name="T2" fmla="*/ 700 w 779"/>
                    <a:gd name="T3" fmla="*/ 401 h 558"/>
                    <a:gd name="T4" fmla="*/ 528 w 779"/>
                    <a:gd name="T5" fmla="*/ 513 h 558"/>
                    <a:gd name="T6" fmla="*/ 299 w 779"/>
                    <a:gd name="T7" fmla="*/ 548 h 558"/>
                    <a:gd name="T8" fmla="*/ 97 w 779"/>
                    <a:gd name="T9" fmla="*/ 449 h 558"/>
                    <a:gd name="T10" fmla="*/ 89 w 779"/>
                    <a:gd name="T11" fmla="*/ 441 h 558"/>
                    <a:gd name="T12" fmla="*/ 18 w 779"/>
                    <a:gd name="T13" fmla="*/ 313 h 558"/>
                    <a:gd name="T14" fmla="*/ 4 w 779"/>
                    <a:gd name="T15" fmla="*/ 176 h 558"/>
                    <a:gd name="T16" fmla="*/ 36 w 779"/>
                    <a:gd name="T17" fmla="*/ 67 h 558"/>
                    <a:gd name="T18" fmla="*/ 95 w 779"/>
                    <a:gd name="T19" fmla="*/ 10 h 558"/>
                    <a:gd name="T20" fmla="*/ 163 w 779"/>
                    <a:gd name="T21" fmla="*/ 5 h 558"/>
                    <a:gd name="T22" fmla="*/ 227 w 779"/>
                    <a:gd name="T23" fmla="*/ 31 h 558"/>
                    <a:gd name="T24" fmla="*/ 287 w 779"/>
                    <a:gd name="T25" fmla="*/ 72 h 558"/>
                    <a:gd name="T26" fmla="*/ 341 w 779"/>
                    <a:gd name="T27" fmla="*/ 121 h 558"/>
                    <a:gd name="T28" fmla="*/ 344 w 779"/>
                    <a:gd name="T29" fmla="*/ 126 h 558"/>
                    <a:gd name="T30" fmla="*/ 431 w 779"/>
                    <a:gd name="T31" fmla="*/ 219 h 558"/>
                    <a:gd name="T32" fmla="*/ 551 w 779"/>
                    <a:gd name="T33" fmla="*/ 296 h 558"/>
                    <a:gd name="T34" fmla="*/ 687 w 779"/>
                    <a:gd name="T35" fmla="*/ 323 h 558"/>
                    <a:gd name="T36" fmla="*/ 779 w 779"/>
                    <a:gd name="T37" fmla="*/ 31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9" h="558">
                      <a:moveTo>
                        <a:pt x="779" y="314"/>
                      </a:moveTo>
                      <a:cubicBezTo>
                        <a:pt x="768" y="328"/>
                        <a:pt x="742" y="362"/>
                        <a:pt x="700" y="401"/>
                      </a:cubicBezTo>
                      <a:cubicBezTo>
                        <a:pt x="658" y="440"/>
                        <a:pt x="599" y="484"/>
                        <a:pt x="528" y="513"/>
                      </a:cubicBezTo>
                      <a:cubicBezTo>
                        <a:pt x="458" y="543"/>
                        <a:pt x="376" y="558"/>
                        <a:pt x="299" y="548"/>
                      </a:cubicBezTo>
                      <a:cubicBezTo>
                        <a:pt x="221" y="538"/>
                        <a:pt x="148" y="502"/>
                        <a:pt x="97" y="449"/>
                      </a:cubicBezTo>
                      <a:cubicBezTo>
                        <a:pt x="94" y="446"/>
                        <a:pt x="91" y="444"/>
                        <a:pt x="89" y="441"/>
                      </a:cubicBezTo>
                      <a:cubicBezTo>
                        <a:pt x="56" y="404"/>
                        <a:pt x="32" y="359"/>
                        <a:pt x="18" y="313"/>
                      </a:cubicBezTo>
                      <a:cubicBezTo>
                        <a:pt x="4" y="266"/>
                        <a:pt x="0" y="218"/>
                        <a:pt x="4" y="176"/>
                      </a:cubicBezTo>
                      <a:cubicBezTo>
                        <a:pt x="8" y="133"/>
                        <a:pt x="20" y="95"/>
                        <a:pt x="36" y="67"/>
                      </a:cubicBezTo>
                      <a:cubicBezTo>
                        <a:pt x="52" y="39"/>
                        <a:pt x="72" y="20"/>
                        <a:pt x="95" y="10"/>
                      </a:cubicBezTo>
                      <a:cubicBezTo>
                        <a:pt x="118" y="0"/>
                        <a:pt x="141" y="0"/>
                        <a:pt x="163" y="5"/>
                      </a:cubicBezTo>
                      <a:cubicBezTo>
                        <a:pt x="185" y="10"/>
                        <a:pt x="207" y="20"/>
                        <a:pt x="227" y="31"/>
                      </a:cubicBezTo>
                      <a:cubicBezTo>
                        <a:pt x="248" y="43"/>
                        <a:pt x="268" y="57"/>
                        <a:pt x="287" y="72"/>
                      </a:cubicBezTo>
                      <a:cubicBezTo>
                        <a:pt x="306" y="86"/>
                        <a:pt x="324" y="103"/>
                        <a:pt x="341" y="121"/>
                      </a:cubicBezTo>
                      <a:cubicBezTo>
                        <a:pt x="342" y="123"/>
                        <a:pt x="343" y="124"/>
                        <a:pt x="344" y="126"/>
                      </a:cubicBezTo>
                      <a:cubicBezTo>
                        <a:pt x="370" y="153"/>
                        <a:pt x="397" y="188"/>
                        <a:pt x="431" y="219"/>
                      </a:cubicBezTo>
                      <a:cubicBezTo>
                        <a:pt x="464" y="250"/>
                        <a:pt x="505" y="278"/>
                        <a:pt x="551" y="296"/>
                      </a:cubicBezTo>
                      <a:cubicBezTo>
                        <a:pt x="596" y="315"/>
                        <a:pt x="645" y="323"/>
                        <a:pt x="687" y="323"/>
                      </a:cubicBezTo>
                      <a:cubicBezTo>
                        <a:pt x="730" y="324"/>
                        <a:pt x="765" y="316"/>
                        <a:pt x="779" y="31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800" kern="0">
                    <a:solidFill>
                      <a:srgbClr val="000000"/>
                    </a:solidFill>
                    <a:latin typeface="Century Gothic" panose="020B0502020202020204" pitchFamily="34" charset="0"/>
                    <a:ea typeface="宋体" panose="02010600030101010101" pitchFamily="2" charset="-122"/>
                  </a:endParaRPr>
                </a:p>
              </p:txBody>
            </p:sp>
            <p:sp>
              <p:nvSpPr>
                <p:cNvPr id="83" name="Freeform 26"/>
                <p:cNvSpPr>
                  <a:spLocks noEditPoints="1"/>
                </p:cNvSpPr>
                <p:nvPr/>
              </p:nvSpPr>
              <p:spPr bwMode="auto">
                <a:xfrm>
                  <a:off x="4085024" y="2495366"/>
                  <a:ext cx="103177" cy="111431"/>
                </a:xfrm>
                <a:custGeom>
                  <a:avLst/>
                  <a:gdLst>
                    <a:gd name="T0" fmla="*/ 25 w 36"/>
                    <a:gd name="T1" fmla="*/ 0 h 39"/>
                    <a:gd name="T2" fmla="*/ 11 w 36"/>
                    <a:gd name="T3" fmla="*/ 0 h 39"/>
                    <a:gd name="T4" fmla="*/ 0 w 36"/>
                    <a:gd name="T5" fmla="*/ 11 h 39"/>
                    <a:gd name="T6" fmla="*/ 0 w 36"/>
                    <a:gd name="T7" fmla="*/ 28 h 39"/>
                    <a:gd name="T8" fmla="*/ 11 w 36"/>
                    <a:gd name="T9" fmla="*/ 39 h 39"/>
                    <a:gd name="T10" fmla="*/ 25 w 36"/>
                    <a:gd name="T11" fmla="*/ 39 h 39"/>
                    <a:gd name="T12" fmla="*/ 36 w 36"/>
                    <a:gd name="T13" fmla="*/ 28 h 39"/>
                    <a:gd name="T14" fmla="*/ 36 w 36"/>
                    <a:gd name="T15" fmla="*/ 11 h 39"/>
                    <a:gd name="T16" fmla="*/ 25 w 36"/>
                    <a:gd name="T17" fmla="*/ 0 h 39"/>
                    <a:gd name="T18" fmla="*/ 35 w 36"/>
                    <a:gd name="T19" fmla="*/ 27 h 39"/>
                    <a:gd name="T20" fmla="*/ 24 w 36"/>
                    <a:gd name="T21" fmla="*/ 37 h 39"/>
                    <a:gd name="T22" fmla="*/ 12 w 36"/>
                    <a:gd name="T23" fmla="*/ 37 h 39"/>
                    <a:gd name="T24" fmla="*/ 2 w 36"/>
                    <a:gd name="T25" fmla="*/ 27 h 39"/>
                    <a:gd name="T26" fmla="*/ 2 w 36"/>
                    <a:gd name="T27" fmla="*/ 12 h 39"/>
                    <a:gd name="T28" fmla="*/ 12 w 36"/>
                    <a:gd name="T29" fmla="*/ 2 h 39"/>
                    <a:gd name="T30" fmla="*/ 24 w 36"/>
                    <a:gd name="T31" fmla="*/ 2 h 39"/>
                    <a:gd name="T32" fmla="*/ 35 w 36"/>
                    <a:gd name="T33" fmla="*/ 12 h 39"/>
                    <a:gd name="T34" fmla="*/ 35 w 36"/>
                    <a:gd name="T35"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9">
                      <a:moveTo>
                        <a:pt x="25" y="0"/>
                      </a:moveTo>
                      <a:cubicBezTo>
                        <a:pt x="11" y="0"/>
                        <a:pt x="11" y="0"/>
                        <a:pt x="11" y="0"/>
                      </a:cubicBezTo>
                      <a:cubicBezTo>
                        <a:pt x="5" y="0"/>
                        <a:pt x="0" y="5"/>
                        <a:pt x="0" y="11"/>
                      </a:cubicBezTo>
                      <a:cubicBezTo>
                        <a:pt x="0" y="28"/>
                        <a:pt x="0" y="28"/>
                        <a:pt x="0" y="28"/>
                      </a:cubicBezTo>
                      <a:cubicBezTo>
                        <a:pt x="0" y="34"/>
                        <a:pt x="5" y="39"/>
                        <a:pt x="11" y="39"/>
                      </a:cubicBezTo>
                      <a:cubicBezTo>
                        <a:pt x="25" y="39"/>
                        <a:pt x="25" y="39"/>
                        <a:pt x="25" y="39"/>
                      </a:cubicBezTo>
                      <a:cubicBezTo>
                        <a:pt x="31" y="39"/>
                        <a:pt x="36" y="34"/>
                        <a:pt x="36" y="28"/>
                      </a:cubicBezTo>
                      <a:cubicBezTo>
                        <a:pt x="36" y="11"/>
                        <a:pt x="36" y="11"/>
                        <a:pt x="36" y="11"/>
                      </a:cubicBezTo>
                      <a:cubicBezTo>
                        <a:pt x="36" y="5"/>
                        <a:pt x="31" y="0"/>
                        <a:pt x="25" y="0"/>
                      </a:cubicBezTo>
                      <a:close/>
                      <a:moveTo>
                        <a:pt x="35" y="27"/>
                      </a:moveTo>
                      <a:cubicBezTo>
                        <a:pt x="35" y="33"/>
                        <a:pt x="30" y="37"/>
                        <a:pt x="24" y="37"/>
                      </a:cubicBezTo>
                      <a:cubicBezTo>
                        <a:pt x="12" y="37"/>
                        <a:pt x="12" y="37"/>
                        <a:pt x="12" y="37"/>
                      </a:cubicBezTo>
                      <a:cubicBezTo>
                        <a:pt x="6" y="37"/>
                        <a:pt x="2" y="33"/>
                        <a:pt x="2" y="27"/>
                      </a:cubicBezTo>
                      <a:cubicBezTo>
                        <a:pt x="2" y="12"/>
                        <a:pt x="2" y="12"/>
                        <a:pt x="2" y="12"/>
                      </a:cubicBezTo>
                      <a:cubicBezTo>
                        <a:pt x="2" y="6"/>
                        <a:pt x="6" y="2"/>
                        <a:pt x="12" y="2"/>
                      </a:cubicBezTo>
                      <a:cubicBezTo>
                        <a:pt x="24" y="2"/>
                        <a:pt x="24" y="2"/>
                        <a:pt x="24" y="2"/>
                      </a:cubicBezTo>
                      <a:cubicBezTo>
                        <a:pt x="30" y="2"/>
                        <a:pt x="35" y="6"/>
                        <a:pt x="35" y="12"/>
                      </a:cubicBezTo>
                      <a:lnTo>
                        <a:pt x="35"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800" kern="0">
                    <a:solidFill>
                      <a:srgbClr val="000000"/>
                    </a:solidFill>
                    <a:latin typeface="Century Gothic" panose="020B0502020202020204" pitchFamily="34" charset="0"/>
                    <a:ea typeface="宋体" panose="02010600030101010101" pitchFamily="2" charset="-122"/>
                  </a:endParaRPr>
                </a:p>
              </p:txBody>
            </p:sp>
          </p:grpSp>
          <p:sp>
            <p:nvSpPr>
              <p:cNvPr id="81" name="Oval 196"/>
              <p:cNvSpPr>
                <a:spLocks noChangeArrowheads="1"/>
              </p:cNvSpPr>
              <p:nvPr/>
            </p:nvSpPr>
            <p:spPr bwMode="auto">
              <a:xfrm rot="17758666" flipH="1">
                <a:off x="3296644" y="2202189"/>
                <a:ext cx="288700" cy="309943"/>
              </a:xfrm>
              <a:prstGeom prst="triangle">
                <a:avLst/>
              </a:prstGeom>
              <a:solidFill>
                <a:schemeClr val="tx1"/>
              </a:solidFill>
              <a:ln w="9525">
                <a:noFill/>
                <a:round/>
              </a:ln>
            </p:spPr>
            <p:txBody>
              <a:bodyPr vert="horz" wrap="square" lIns="68580" tIns="34290" rIns="68580" bIns="34290" numCol="1" anchor="t" anchorCtr="0" compatLnSpc="1"/>
              <a:lstStyle/>
              <a:p>
                <a:pPr>
                  <a:defRPr/>
                </a:pPr>
                <a:endParaRPr lang="zh-CN" altLang="en-US" sz="1100" kern="0">
                  <a:solidFill>
                    <a:srgbClr val="000000"/>
                  </a:solidFill>
                  <a:latin typeface="Century Gothic" panose="020B0502020202020204" pitchFamily="34" charset="0"/>
                  <a:ea typeface="宋体" panose="02010600030101010101" pitchFamily="2" charset="-122"/>
                </a:endParaRPr>
              </a:p>
            </p:txBody>
          </p:sp>
        </p:grpSp>
        <p:grpSp>
          <p:nvGrpSpPr>
            <p:cNvPr id="70" name="组合 69"/>
            <p:cNvGrpSpPr/>
            <p:nvPr/>
          </p:nvGrpSpPr>
          <p:grpSpPr>
            <a:xfrm>
              <a:off x="3187432" y="2818138"/>
              <a:ext cx="2055278" cy="1474394"/>
              <a:chOff x="3106909" y="3733485"/>
              <a:chExt cx="2740370" cy="1965858"/>
            </a:xfrm>
            <a:solidFill>
              <a:srgbClr val="779B37"/>
            </a:solidFill>
          </p:grpSpPr>
          <p:sp>
            <p:nvSpPr>
              <p:cNvPr id="78" name="Freeform 7"/>
              <p:cNvSpPr/>
              <p:nvPr/>
            </p:nvSpPr>
            <p:spPr bwMode="auto">
              <a:xfrm>
                <a:off x="3106909" y="3733485"/>
                <a:ext cx="2740370" cy="1965858"/>
              </a:xfrm>
              <a:custGeom>
                <a:avLst/>
                <a:gdLst>
                  <a:gd name="T0" fmla="*/ 961 w 961"/>
                  <a:gd name="T1" fmla="*/ 388 h 689"/>
                  <a:gd name="T2" fmla="*/ 863 w 961"/>
                  <a:gd name="T3" fmla="*/ 495 h 689"/>
                  <a:gd name="T4" fmla="*/ 652 w 961"/>
                  <a:gd name="T5" fmla="*/ 633 h 689"/>
                  <a:gd name="T6" fmla="*/ 368 w 961"/>
                  <a:gd name="T7" fmla="*/ 676 h 689"/>
                  <a:gd name="T8" fmla="*/ 119 w 961"/>
                  <a:gd name="T9" fmla="*/ 554 h 689"/>
                  <a:gd name="T10" fmla="*/ 109 w 961"/>
                  <a:gd name="T11" fmla="*/ 544 h 689"/>
                  <a:gd name="T12" fmla="*/ 22 w 961"/>
                  <a:gd name="T13" fmla="*/ 386 h 689"/>
                  <a:gd name="T14" fmla="*/ 5 w 961"/>
                  <a:gd name="T15" fmla="*/ 217 h 689"/>
                  <a:gd name="T16" fmla="*/ 44 w 961"/>
                  <a:gd name="T17" fmla="*/ 83 h 689"/>
                  <a:gd name="T18" fmla="*/ 117 w 961"/>
                  <a:gd name="T19" fmla="*/ 12 h 689"/>
                  <a:gd name="T20" fmla="*/ 201 w 961"/>
                  <a:gd name="T21" fmla="*/ 6 h 689"/>
                  <a:gd name="T22" fmla="*/ 280 w 961"/>
                  <a:gd name="T23" fmla="*/ 39 h 689"/>
                  <a:gd name="T24" fmla="*/ 354 w 961"/>
                  <a:gd name="T25" fmla="*/ 89 h 689"/>
                  <a:gd name="T26" fmla="*/ 420 w 961"/>
                  <a:gd name="T27" fmla="*/ 150 h 689"/>
                  <a:gd name="T28" fmla="*/ 425 w 961"/>
                  <a:gd name="T29" fmla="*/ 155 h 689"/>
                  <a:gd name="T30" fmla="*/ 531 w 961"/>
                  <a:gd name="T31" fmla="*/ 270 h 689"/>
                  <a:gd name="T32" fmla="*/ 679 w 961"/>
                  <a:gd name="T33" fmla="*/ 366 h 689"/>
                  <a:gd name="T34" fmla="*/ 848 w 961"/>
                  <a:gd name="T35" fmla="*/ 399 h 689"/>
                  <a:gd name="T36" fmla="*/ 961 w 961"/>
                  <a:gd name="T37" fmla="*/ 38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1" h="689">
                    <a:moveTo>
                      <a:pt x="961" y="388"/>
                    </a:moveTo>
                    <a:cubicBezTo>
                      <a:pt x="947" y="405"/>
                      <a:pt x="915" y="447"/>
                      <a:pt x="863" y="495"/>
                    </a:cubicBezTo>
                    <a:cubicBezTo>
                      <a:pt x="811" y="543"/>
                      <a:pt x="739" y="597"/>
                      <a:pt x="652" y="633"/>
                    </a:cubicBezTo>
                    <a:cubicBezTo>
                      <a:pt x="565" y="670"/>
                      <a:pt x="464" y="689"/>
                      <a:pt x="368" y="676"/>
                    </a:cubicBezTo>
                    <a:cubicBezTo>
                      <a:pt x="273" y="664"/>
                      <a:pt x="182" y="620"/>
                      <a:pt x="119" y="554"/>
                    </a:cubicBezTo>
                    <a:cubicBezTo>
                      <a:pt x="116" y="551"/>
                      <a:pt x="113" y="547"/>
                      <a:pt x="109" y="544"/>
                    </a:cubicBezTo>
                    <a:cubicBezTo>
                      <a:pt x="68" y="499"/>
                      <a:pt x="39" y="443"/>
                      <a:pt x="22" y="386"/>
                    </a:cubicBezTo>
                    <a:cubicBezTo>
                      <a:pt x="5" y="328"/>
                      <a:pt x="0" y="269"/>
                      <a:pt x="5" y="217"/>
                    </a:cubicBezTo>
                    <a:cubicBezTo>
                      <a:pt x="10" y="164"/>
                      <a:pt x="24" y="118"/>
                      <a:pt x="44" y="83"/>
                    </a:cubicBezTo>
                    <a:cubicBezTo>
                      <a:pt x="64" y="48"/>
                      <a:pt x="89" y="25"/>
                      <a:pt x="117" y="12"/>
                    </a:cubicBezTo>
                    <a:cubicBezTo>
                      <a:pt x="145" y="0"/>
                      <a:pt x="173" y="0"/>
                      <a:pt x="201" y="6"/>
                    </a:cubicBezTo>
                    <a:cubicBezTo>
                      <a:pt x="228" y="12"/>
                      <a:pt x="255" y="24"/>
                      <a:pt x="280" y="39"/>
                    </a:cubicBezTo>
                    <a:cubicBezTo>
                      <a:pt x="306" y="53"/>
                      <a:pt x="331" y="70"/>
                      <a:pt x="354" y="89"/>
                    </a:cubicBezTo>
                    <a:cubicBezTo>
                      <a:pt x="377" y="107"/>
                      <a:pt x="399" y="127"/>
                      <a:pt x="420" y="150"/>
                    </a:cubicBezTo>
                    <a:cubicBezTo>
                      <a:pt x="422" y="152"/>
                      <a:pt x="423" y="154"/>
                      <a:pt x="425" y="155"/>
                    </a:cubicBezTo>
                    <a:cubicBezTo>
                      <a:pt x="457" y="189"/>
                      <a:pt x="489" y="232"/>
                      <a:pt x="531" y="270"/>
                    </a:cubicBezTo>
                    <a:cubicBezTo>
                      <a:pt x="572" y="309"/>
                      <a:pt x="623" y="343"/>
                      <a:pt x="679" y="366"/>
                    </a:cubicBezTo>
                    <a:cubicBezTo>
                      <a:pt x="735" y="388"/>
                      <a:pt x="796" y="399"/>
                      <a:pt x="848" y="399"/>
                    </a:cubicBezTo>
                    <a:cubicBezTo>
                      <a:pt x="900" y="400"/>
                      <a:pt x="943" y="390"/>
                      <a:pt x="961" y="388"/>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800" kern="0">
                  <a:solidFill>
                    <a:srgbClr val="779B37"/>
                  </a:solidFill>
                  <a:latin typeface="Century Gothic" panose="020B0502020202020204" pitchFamily="34" charset="0"/>
                  <a:ea typeface="宋体" panose="02010600030101010101" pitchFamily="2" charset="-122"/>
                </a:endParaRPr>
              </a:p>
            </p:txBody>
          </p:sp>
          <p:sp>
            <p:nvSpPr>
              <p:cNvPr id="79" name="Freeform 23"/>
              <p:cNvSpPr/>
              <p:nvPr/>
            </p:nvSpPr>
            <p:spPr bwMode="auto">
              <a:xfrm>
                <a:off x="3675069" y="4055396"/>
                <a:ext cx="127939" cy="129314"/>
              </a:xfrm>
              <a:custGeom>
                <a:avLst/>
                <a:gdLst>
                  <a:gd name="T0" fmla="*/ 11 w 45"/>
                  <a:gd name="T1" fmla="*/ 42 h 45"/>
                  <a:gd name="T2" fmla="*/ 8 w 45"/>
                  <a:gd name="T3" fmla="*/ 45 h 45"/>
                  <a:gd name="T4" fmla="*/ 37 w 45"/>
                  <a:gd name="T5" fmla="*/ 45 h 45"/>
                  <a:gd name="T6" fmla="*/ 33 w 45"/>
                  <a:gd name="T7" fmla="*/ 42 h 45"/>
                  <a:gd name="T8" fmla="*/ 45 w 45"/>
                  <a:gd name="T9" fmla="*/ 22 h 45"/>
                  <a:gd name="T10" fmla="*/ 22 w 45"/>
                  <a:gd name="T11" fmla="*/ 0 h 45"/>
                  <a:gd name="T12" fmla="*/ 0 w 45"/>
                  <a:gd name="T13" fmla="*/ 22 h 45"/>
                  <a:gd name="T14" fmla="*/ 11 w 45"/>
                  <a:gd name="T15" fmla="*/ 4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11" y="42"/>
                    </a:moveTo>
                    <a:cubicBezTo>
                      <a:pt x="10" y="42"/>
                      <a:pt x="9" y="43"/>
                      <a:pt x="8" y="45"/>
                    </a:cubicBezTo>
                    <a:cubicBezTo>
                      <a:pt x="37" y="45"/>
                      <a:pt x="37" y="45"/>
                      <a:pt x="37" y="45"/>
                    </a:cubicBezTo>
                    <a:cubicBezTo>
                      <a:pt x="36" y="43"/>
                      <a:pt x="34" y="42"/>
                      <a:pt x="33" y="42"/>
                    </a:cubicBezTo>
                    <a:cubicBezTo>
                      <a:pt x="40" y="38"/>
                      <a:pt x="45" y="30"/>
                      <a:pt x="45" y="22"/>
                    </a:cubicBezTo>
                    <a:cubicBezTo>
                      <a:pt x="45" y="10"/>
                      <a:pt x="35" y="0"/>
                      <a:pt x="22" y="0"/>
                    </a:cubicBezTo>
                    <a:cubicBezTo>
                      <a:pt x="10" y="0"/>
                      <a:pt x="0" y="10"/>
                      <a:pt x="0" y="22"/>
                    </a:cubicBezTo>
                    <a:cubicBezTo>
                      <a:pt x="0" y="30"/>
                      <a:pt x="4" y="38"/>
                      <a:pt x="1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800" kern="0">
                  <a:solidFill>
                    <a:srgbClr val="779B37"/>
                  </a:solidFill>
                  <a:latin typeface="Century Gothic" panose="020B0502020202020204" pitchFamily="34" charset="0"/>
                  <a:ea typeface="宋体" panose="02010600030101010101" pitchFamily="2" charset="-122"/>
                </a:endParaRPr>
              </a:p>
            </p:txBody>
          </p:sp>
        </p:grpSp>
        <p:sp>
          <p:nvSpPr>
            <p:cNvPr id="71" name="Oval 196"/>
            <p:cNvSpPr>
              <a:spLocks noChangeArrowheads="1"/>
            </p:cNvSpPr>
            <p:nvPr/>
          </p:nvSpPr>
          <p:spPr bwMode="auto">
            <a:xfrm rot="16850328" flipH="1">
              <a:off x="3045271" y="3166322"/>
              <a:ext cx="176825" cy="189836"/>
            </a:xfrm>
            <a:prstGeom prst="triangle">
              <a:avLst/>
            </a:prstGeom>
            <a:solidFill>
              <a:schemeClr val="tx2">
                <a:lumMod val="75000"/>
              </a:schemeClr>
            </a:solidFill>
            <a:ln w="9525">
              <a:noFill/>
              <a:round/>
            </a:ln>
          </p:spPr>
          <p:txBody>
            <a:bodyPr vert="horz" wrap="square" lIns="68580" tIns="34290" rIns="68580" bIns="34290" numCol="1" anchor="t" anchorCtr="0" compatLnSpc="1"/>
            <a:lstStyle/>
            <a:p>
              <a:pPr>
                <a:defRPr/>
              </a:pPr>
              <a:endParaRPr lang="zh-CN" altLang="en-US" sz="1100" kern="0">
                <a:solidFill>
                  <a:srgbClr val="000000"/>
                </a:solidFill>
                <a:latin typeface="Century Gothic" panose="020B0502020202020204" pitchFamily="34" charset="0"/>
                <a:ea typeface="宋体" panose="02010600030101010101" pitchFamily="2" charset="-122"/>
              </a:endParaRPr>
            </a:p>
          </p:txBody>
        </p:sp>
        <p:grpSp>
          <p:nvGrpSpPr>
            <p:cNvPr id="72" name="组合 71"/>
            <p:cNvGrpSpPr/>
            <p:nvPr/>
          </p:nvGrpSpPr>
          <p:grpSpPr>
            <a:xfrm>
              <a:off x="4128402" y="2227968"/>
              <a:ext cx="1999911" cy="1279390"/>
              <a:chOff x="4361535" y="2946589"/>
              <a:chExt cx="2666548" cy="1705852"/>
            </a:xfrm>
            <a:solidFill>
              <a:srgbClr val="84B3A3"/>
            </a:solidFill>
          </p:grpSpPr>
          <p:sp>
            <p:nvSpPr>
              <p:cNvPr id="76" name="Freeform 11"/>
              <p:cNvSpPr/>
              <p:nvPr/>
            </p:nvSpPr>
            <p:spPr bwMode="auto">
              <a:xfrm>
                <a:off x="4361535" y="2946589"/>
                <a:ext cx="2378565" cy="1705852"/>
              </a:xfrm>
              <a:custGeom>
                <a:avLst/>
                <a:gdLst>
                  <a:gd name="T0" fmla="*/ 0 w 834"/>
                  <a:gd name="T1" fmla="*/ 336 h 598"/>
                  <a:gd name="T2" fmla="*/ 85 w 834"/>
                  <a:gd name="T3" fmla="*/ 430 h 598"/>
                  <a:gd name="T4" fmla="*/ 269 w 834"/>
                  <a:gd name="T5" fmla="*/ 550 h 598"/>
                  <a:gd name="T6" fmla="*/ 514 w 834"/>
                  <a:gd name="T7" fmla="*/ 587 h 598"/>
                  <a:gd name="T8" fmla="*/ 731 w 834"/>
                  <a:gd name="T9" fmla="*/ 481 h 598"/>
                  <a:gd name="T10" fmla="*/ 739 w 834"/>
                  <a:gd name="T11" fmla="*/ 472 h 598"/>
                  <a:gd name="T12" fmla="*/ 815 w 834"/>
                  <a:gd name="T13" fmla="*/ 335 h 598"/>
                  <a:gd name="T14" fmla="*/ 829 w 834"/>
                  <a:gd name="T15" fmla="*/ 188 h 598"/>
                  <a:gd name="T16" fmla="*/ 796 w 834"/>
                  <a:gd name="T17" fmla="*/ 72 h 598"/>
                  <a:gd name="T18" fmla="*/ 732 w 834"/>
                  <a:gd name="T19" fmla="*/ 11 h 598"/>
                  <a:gd name="T20" fmla="*/ 660 w 834"/>
                  <a:gd name="T21" fmla="*/ 6 h 598"/>
                  <a:gd name="T22" fmla="*/ 590 w 834"/>
                  <a:gd name="T23" fmla="*/ 34 h 598"/>
                  <a:gd name="T24" fmla="*/ 527 w 834"/>
                  <a:gd name="T25" fmla="*/ 77 h 598"/>
                  <a:gd name="T26" fmla="*/ 469 w 834"/>
                  <a:gd name="T27" fmla="*/ 130 h 598"/>
                  <a:gd name="T28" fmla="*/ 465 w 834"/>
                  <a:gd name="T29" fmla="*/ 135 h 598"/>
                  <a:gd name="T30" fmla="*/ 373 w 834"/>
                  <a:gd name="T31" fmla="*/ 235 h 598"/>
                  <a:gd name="T32" fmla="*/ 244 w 834"/>
                  <a:gd name="T33" fmla="*/ 317 h 598"/>
                  <a:gd name="T34" fmla="*/ 98 w 834"/>
                  <a:gd name="T35" fmla="*/ 346 h 598"/>
                  <a:gd name="T36" fmla="*/ 0 w 834"/>
                  <a:gd name="T37" fmla="*/ 336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4" h="598">
                    <a:moveTo>
                      <a:pt x="0" y="336"/>
                    </a:moveTo>
                    <a:cubicBezTo>
                      <a:pt x="12" y="352"/>
                      <a:pt x="40" y="388"/>
                      <a:pt x="85" y="430"/>
                    </a:cubicBezTo>
                    <a:cubicBezTo>
                      <a:pt x="130" y="471"/>
                      <a:pt x="193" y="518"/>
                      <a:pt x="269" y="550"/>
                    </a:cubicBezTo>
                    <a:cubicBezTo>
                      <a:pt x="343" y="581"/>
                      <a:pt x="431" y="598"/>
                      <a:pt x="514" y="587"/>
                    </a:cubicBezTo>
                    <a:cubicBezTo>
                      <a:pt x="597" y="576"/>
                      <a:pt x="675" y="538"/>
                      <a:pt x="731" y="481"/>
                    </a:cubicBezTo>
                    <a:cubicBezTo>
                      <a:pt x="733" y="478"/>
                      <a:pt x="736" y="475"/>
                      <a:pt x="739" y="472"/>
                    </a:cubicBezTo>
                    <a:cubicBezTo>
                      <a:pt x="774" y="433"/>
                      <a:pt x="800" y="385"/>
                      <a:pt x="815" y="335"/>
                    </a:cubicBezTo>
                    <a:cubicBezTo>
                      <a:pt x="829" y="285"/>
                      <a:pt x="834" y="234"/>
                      <a:pt x="829" y="188"/>
                    </a:cubicBezTo>
                    <a:cubicBezTo>
                      <a:pt x="825" y="143"/>
                      <a:pt x="813" y="103"/>
                      <a:pt x="796" y="72"/>
                    </a:cubicBezTo>
                    <a:cubicBezTo>
                      <a:pt x="778" y="42"/>
                      <a:pt x="756" y="22"/>
                      <a:pt x="732" y="11"/>
                    </a:cubicBezTo>
                    <a:cubicBezTo>
                      <a:pt x="708" y="0"/>
                      <a:pt x="683" y="1"/>
                      <a:pt x="660" y="6"/>
                    </a:cubicBezTo>
                    <a:cubicBezTo>
                      <a:pt x="636" y="11"/>
                      <a:pt x="613" y="22"/>
                      <a:pt x="590" y="34"/>
                    </a:cubicBezTo>
                    <a:cubicBezTo>
                      <a:pt x="568" y="47"/>
                      <a:pt x="547" y="61"/>
                      <a:pt x="527" y="77"/>
                    </a:cubicBezTo>
                    <a:cubicBezTo>
                      <a:pt x="507" y="93"/>
                      <a:pt x="487" y="110"/>
                      <a:pt x="469" y="130"/>
                    </a:cubicBezTo>
                    <a:cubicBezTo>
                      <a:pt x="468" y="132"/>
                      <a:pt x="467" y="134"/>
                      <a:pt x="465" y="135"/>
                    </a:cubicBezTo>
                    <a:cubicBezTo>
                      <a:pt x="438" y="165"/>
                      <a:pt x="410" y="201"/>
                      <a:pt x="373" y="235"/>
                    </a:cubicBezTo>
                    <a:cubicBezTo>
                      <a:pt x="337" y="268"/>
                      <a:pt x="293" y="298"/>
                      <a:pt x="244" y="317"/>
                    </a:cubicBezTo>
                    <a:cubicBezTo>
                      <a:pt x="196" y="337"/>
                      <a:pt x="144" y="346"/>
                      <a:pt x="98" y="346"/>
                    </a:cubicBezTo>
                    <a:cubicBezTo>
                      <a:pt x="53" y="347"/>
                      <a:pt x="16" y="338"/>
                      <a:pt x="0" y="336"/>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800" kern="0">
                  <a:solidFill>
                    <a:srgbClr val="000000"/>
                  </a:solidFill>
                  <a:latin typeface="Century Gothic" panose="020B0502020202020204" pitchFamily="34" charset="0"/>
                  <a:ea typeface="宋体" panose="02010600030101010101" pitchFamily="2" charset="-122"/>
                </a:endParaRPr>
              </a:p>
            </p:txBody>
          </p:sp>
          <p:sp>
            <p:nvSpPr>
              <p:cNvPr id="77" name="Oval 196"/>
              <p:cNvSpPr>
                <a:spLocks noChangeArrowheads="1"/>
              </p:cNvSpPr>
              <p:nvPr/>
            </p:nvSpPr>
            <p:spPr bwMode="auto">
              <a:xfrm rot="5080281">
                <a:off x="6710719" y="3312850"/>
                <a:ext cx="317364" cy="317364"/>
              </a:xfrm>
              <a:prstGeom prst="triangle">
                <a:avLst/>
              </a:prstGeom>
              <a:solidFill>
                <a:schemeClr val="tx1"/>
              </a:solidFill>
              <a:ln w="9525">
                <a:noFill/>
                <a:round/>
              </a:ln>
            </p:spPr>
            <p:txBody>
              <a:bodyPr vert="horz" wrap="square" lIns="68580" tIns="34290" rIns="68580" bIns="34290" numCol="1" anchor="t" anchorCtr="0" compatLnSpc="1"/>
              <a:lstStyle/>
              <a:p>
                <a:pPr>
                  <a:defRPr/>
                </a:pPr>
                <a:endParaRPr lang="zh-CN" altLang="en-US" sz="1100" kern="0">
                  <a:solidFill>
                    <a:srgbClr val="000000"/>
                  </a:solidFill>
                  <a:latin typeface="Century Gothic" panose="020B0502020202020204" pitchFamily="34" charset="0"/>
                  <a:ea typeface="宋体" panose="02010600030101010101" pitchFamily="2" charset="-122"/>
                </a:endParaRPr>
              </a:p>
            </p:txBody>
          </p:sp>
        </p:grpSp>
        <p:grpSp>
          <p:nvGrpSpPr>
            <p:cNvPr id="73" name="组合 72"/>
            <p:cNvGrpSpPr/>
            <p:nvPr/>
          </p:nvGrpSpPr>
          <p:grpSpPr>
            <a:xfrm>
              <a:off x="4267690" y="1203424"/>
              <a:ext cx="1555664" cy="998750"/>
              <a:chOff x="4547254" y="1580534"/>
              <a:chExt cx="2074218" cy="1331666"/>
            </a:xfrm>
            <a:solidFill>
              <a:srgbClr val="84B3A3"/>
            </a:solidFill>
          </p:grpSpPr>
          <p:sp>
            <p:nvSpPr>
              <p:cNvPr id="74" name="Freeform 19"/>
              <p:cNvSpPr/>
              <p:nvPr/>
            </p:nvSpPr>
            <p:spPr bwMode="auto">
              <a:xfrm>
                <a:off x="4547254" y="1580534"/>
                <a:ext cx="1857179" cy="1331666"/>
              </a:xfrm>
              <a:custGeom>
                <a:avLst/>
                <a:gdLst>
                  <a:gd name="T0" fmla="*/ 0 w 651"/>
                  <a:gd name="T1" fmla="*/ 263 h 467"/>
                  <a:gd name="T2" fmla="*/ 66 w 651"/>
                  <a:gd name="T3" fmla="*/ 336 h 467"/>
                  <a:gd name="T4" fmla="*/ 209 w 651"/>
                  <a:gd name="T5" fmla="*/ 430 h 467"/>
                  <a:gd name="T6" fmla="*/ 401 w 651"/>
                  <a:gd name="T7" fmla="*/ 459 h 467"/>
                  <a:gd name="T8" fmla="*/ 570 w 651"/>
                  <a:gd name="T9" fmla="*/ 376 h 467"/>
                  <a:gd name="T10" fmla="*/ 577 w 651"/>
                  <a:gd name="T11" fmla="*/ 369 h 467"/>
                  <a:gd name="T12" fmla="*/ 636 w 651"/>
                  <a:gd name="T13" fmla="*/ 262 h 467"/>
                  <a:gd name="T14" fmla="*/ 648 w 651"/>
                  <a:gd name="T15" fmla="*/ 147 h 467"/>
                  <a:gd name="T16" fmla="*/ 621 w 651"/>
                  <a:gd name="T17" fmla="*/ 57 h 467"/>
                  <a:gd name="T18" fmla="*/ 572 w 651"/>
                  <a:gd name="T19" fmla="*/ 9 h 467"/>
                  <a:gd name="T20" fmla="*/ 515 w 651"/>
                  <a:gd name="T21" fmla="*/ 5 h 467"/>
                  <a:gd name="T22" fmla="*/ 461 w 651"/>
                  <a:gd name="T23" fmla="*/ 27 h 467"/>
                  <a:gd name="T24" fmla="*/ 411 w 651"/>
                  <a:gd name="T25" fmla="*/ 60 h 467"/>
                  <a:gd name="T26" fmla="*/ 366 w 651"/>
                  <a:gd name="T27" fmla="*/ 102 h 467"/>
                  <a:gd name="T28" fmla="*/ 363 w 651"/>
                  <a:gd name="T29" fmla="*/ 106 h 467"/>
                  <a:gd name="T30" fmla="*/ 291 w 651"/>
                  <a:gd name="T31" fmla="*/ 183 h 467"/>
                  <a:gd name="T32" fmla="*/ 191 w 651"/>
                  <a:gd name="T33" fmla="*/ 248 h 467"/>
                  <a:gd name="T34" fmla="*/ 76 w 651"/>
                  <a:gd name="T35" fmla="*/ 271 h 467"/>
                  <a:gd name="T36" fmla="*/ 0 w 651"/>
                  <a:gd name="T37" fmla="*/ 26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1" h="467">
                    <a:moveTo>
                      <a:pt x="0" y="263"/>
                    </a:moveTo>
                    <a:cubicBezTo>
                      <a:pt x="9" y="275"/>
                      <a:pt x="31" y="303"/>
                      <a:pt x="66" y="336"/>
                    </a:cubicBezTo>
                    <a:cubicBezTo>
                      <a:pt x="101" y="368"/>
                      <a:pt x="150" y="405"/>
                      <a:pt x="209" y="430"/>
                    </a:cubicBezTo>
                    <a:cubicBezTo>
                      <a:pt x="268" y="455"/>
                      <a:pt x="336" y="467"/>
                      <a:pt x="401" y="459"/>
                    </a:cubicBezTo>
                    <a:cubicBezTo>
                      <a:pt x="466" y="450"/>
                      <a:pt x="527" y="421"/>
                      <a:pt x="570" y="376"/>
                    </a:cubicBezTo>
                    <a:cubicBezTo>
                      <a:pt x="573" y="374"/>
                      <a:pt x="575" y="371"/>
                      <a:pt x="577" y="369"/>
                    </a:cubicBezTo>
                    <a:cubicBezTo>
                      <a:pt x="605" y="339"/>
                      <a:pt x="625" y="301"/>
                      <a:pt x="636" y="262"/>
                    </a:cubicBezTo>
                    <a:cubicBezTo>
                      <a:pt x="648" y="223"/>
                      <a:pt x="651" y="183"/>
                      <a:pt x="648" y="147"/>
                    </a:cubicBezTo>
                    <a:cubicBezTo>
                      <a:pt x="644" y="112"/>
                      <a:pt x="635" y="80"/>
                      <a:pt x="621" y="57"/>
                    </a:cubicBezTo>
                    <a:cubicBezTo>
                      <a:pt x="608" y="33"/>
                      <a:pt x="591" y="17"/>
                      <a:pt x="572" y="9"/>
                    </a:cubicBezTo>
                    <a:cubicBezTo>
                      <a:pt x="553" y="0"/>
                      <a:pt x="534" y="0"/>
                      <a:pt x="515" y="5"/>
                    </a:cubicBezTo>
                    <a:cubicBezTo>
                      <a:pt x="496" y="9"/>
                      <a:pt x="478" y="17"/>
                      <a:pt x="461" y="27"/>
                    </a:cubicBezTo>
                    <a:cubicBezTo>
                      <a:pt x="444" y="36"/>
                      <a:pt x="427" y="48"/>
                      <a:pt x="411" y="60"/>
                    </a:cubicBezTo>
                    <a:cubicBezTo>
                      <a:pt x="395" y="73"/>
                      <a:pt x="380" y="86"/>
                      <a:pt x="366" y="102"/>
                    </a:cubicBezTo>
                    <a:cubicBezTo>
                      <a:pt x="365" y="103"/>
                      <a:pt x="364" y="104"/>
                      <a:pt x="363" y="106"/>
                    </a:cubicBezTo>
                    <a:cubicBezTo>
                      <a:pt x="342" y="129"/>
                      <a:pt x="320" y="157"/>
                      <a:pt x="291" y="183"/>
                    </a:cubicBezTo>
                    <a:cubicBezTo>
                      <a:pt x="263" y="210"/>
                      <a:pt x="228" y="233"/>
                      <a:pt x="191" y="248"/>
                    </a:cubicBezTo>
                    <a:cubicBezTo>
                      <a:pt x="153" y="264"/>
                      <a:pt x="112" y="271"/>
                      <a:pt x="76" y="271"/>
                    </a:cubicBezTo>
                    <a:cubicBezTo>
                      <a:pt x="41" y="271"/>
                      <a:pt x="12" y="265"/>
                      <a:pt x="0" y="26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800" kern="0">
                  <a:solidFill>
                    <a:srgbClr val="000000"/>
                  </a:solidFill>
                  <a:latin typeface="Century Gothic" panose="020B0502020202020204" pitchFamily="34" charset="0"/>
                  <a:ea typeface="宋体" panose="02010600030101010101" pitchFamily="2" charset="-122"/>
                </a:endParaRPr>
              </a:p>
            </p:txBody>
          </p:sp>
          <p:sp>
            <p:nvSpPr>
              <p:cNvPr id="75" name="Oval 196"/>
              <p:cNvSpPr>
                <a:spLocks noChangeArrowheads="1"/>
              </p:cNvSpPr>
              <p:nvPr/>
            </p:nvSpPr>
            <p:spPr bwMode="auto">
              <a:xfrm rot="4258904">
                <a:off x="6338179" y="1679097"/>
                <a:ext cx="283293" cy="283293"/>
              </a:xfrm>
              <a:prstGeom prst="triangle">
                <a:avLst/>
              </a:prstGeom>
              <a:solidFill>
                <a:schemeClr val="accent2"/>
              </a:solidFill>
              <a:ln w="9525">
                <a:noFill/>
                <a:round/>
              </a:ln>
            </p:spPr>
            <p:txBody>
              <a:bodyPr vert="horz" wrap="square" lIns="68580" tIns="34290" rIns="68580" bIns="34290" numCol="1" anchor="t" anchorCtr="0" compatLnSpc="1"/>
              <a:lstStyle/>
              <a:p>
                <a:pPr>
                  <a:defRPr/>
                </a:pPr>
                <a:endParaRPr lang="zh-CN" altLang="en-US" sz="1100" kern="0">
                  <a:solidFill>
                    <a:srgbClr val="000000"/>
                  </a:solidFill>
                  <a:latin typeface="Century Gothic" panose="020B0502020202020204" pitchFamily="34" charset="0"/>
                  <a:ea typeface="宋体" panose="02010600030101010101" pitchFamily="2" charset="-122"/>
                </a:endParaRPr>
              </a:p>
            </p:txBody>
          </p:sp>
        </p:grpSp>
      </p:grpSp>
    </p:spTree>
  </p:cSld>
  <p:clrMapOvr>
    <a:masterClrMapping/>
  </p:clrMapOvr>
  <p:transition advTm="3000">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1000">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14:bounceEnd="41000">
                                          <p:cBhvr additive="base">
                                            <p:cTn id="7" dur="1000" fill="hold"/>
                                            <p:tgtEl>
                                              <p:spTgt spid="68"/>
                                            </p:tgtEl>
                                            <p:attrNameLst>
                                              <p:attrName>ppt_x</p:attrName>
                                            </p:attrNameLst>
                                          </p:cBhvr>
                                          <p:tavLst>
                                            <p:tav tm="0">
                                              <p:val>
                                                <p:strVal val="#ppt_x"/>
                                              </p:val>
                                            </p:tav>
                                            <p:tav tm="100000">
                                              <p:val>
                                                <p:strVal val="#ppt_x"/>
                                              </p:val>
                                            </p:tav>
                                          </p:tavLst>
                                        </p:anim>
                                        <p:anim calcmode="lin" valueType="num" p14:bounceEnd="41000">
                                          <p:cBhvr additive="base">
                                            <p:cTn id="8" dur="1000" fill="hold"/>
                                            <p:tgtEl>
                                              <p:spTgt spid="6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14:presetBounceEnd="41000">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14:bounceEnd="41000">
                                          <p:cBhvr additive="base">
                                            <p:cTn id="12" dur="1000" fill="hold"/>
                                            <p:tgtEl>
                                              <p:spTgt spid="59"/>
                                            </p:tgtEl>
                                            <p:attrNameLst>
                                              <p:attrName>ppt_x</p:attrName>
                                            </p:attrNameLst>
                                          </p:cBhvr>
                                          <p:tavLst>
                                            <p:tav tm="0">
                                              <p:val>
                                                <p:strVal val="0-#ppt_w/2"/>
                                              </p:val>
                                            </p:tav>
                                            <p:tav tm="100000">
                                              <p:val>
                                                <p:strVal val="#ppt_x"/>
                                              </p:val>
                                            </p:tav>
                                          </p:tavLst>
                                        </p:anim>
                                        <p:anim calcmode="lin" valueType="num" p14:bounceEnd="41000">
                                          <p:cBhvr additive="base">
                                            <p:cTn id="13" dur="1000" fill="hold"/>
                                            <p:tgtEl>
                                              <p:spTgt spid="5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14:presetBounceEnd="41000">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14:bounceEnd="41000">
                                          <p:cBhvr additive="base">
                                            <p:cTn id="16" dur="1000" fill="hold"/>
                                            <p:tgtEl>
                                              <p:spTgt spid="65"/>
                                            </p:tgtEl>
                                            <p:attrNameLst>
                                              <p:attrName>ppt_x</p:attrName>
                                            </p:attrNameLst>
                                          </p:cBhvr>
                                          <p:tavLst>
                                            <p:tav tm="0">
                                              <p:val>
                                                <p:strVal val="0-#ppt_w/2"/>
                                              </p:val>
                                            </p:tav>
                                            <p:tav tm="100000">
                                              <p:val>
                                                <p:strVal val="#ppt_x"/>
                                              </p:val>
                                            </p:tav>
                                          </p:tavLst>
                                        </p:anim>
                                        <p:anim calcmode="lin" valueType="num" p14:bounceEnd="41000">
                                          <p:cBhvr additive="base">
                                            <p:cTn id="17" dur="1000" fill="hold"/>
                                            <p:tgtEl>
                                              <p:spTgt spid="6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41000">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14:bounceEnd="41000">
                                          <p:cBhvr additive="base">
                                            <p:cTn id="20" dur="1000" fill="hold"/>
                                            <p:tgtEl>
                                              <p:spTgt spid="56"/>
                                            </p:tgtEl>
                                            <p:attrNameLst>
                                              <p:attrName>ppt_x</p:attrName>
                                            </p:attrNameLst>
                                          </p:cBhvr>
                                          <p:tavLst>
                                            <p:tav tm="0">
                                              <p:val>
                                                <p:strVal val="1+#ppt_w/2"/>
                                              </p:val>
                                            </p:tav>
                                            <p:tav tm="100000">
                                              <p:val>
                                                <p:strVal val="#ppt_x"/>
                                              </p:val>
                                            </p:tav>
                                          </p:tavLst>
                                        </p:anim>
                                        <p:anim calcmode="lin" valueType="num" p14:bounceEnd="41000">
                                          <p:cBhvr additive="base">
                                            <p:cTn id="21" dur="1000" fill="hold"/>
                                            <p:tgtEl>
                                              <p:spTgt spid="5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41000">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14:bounceEnd="41000">
                                          <p:cBhvr additive="base">
                                            <p:cTn id="24" dur="1000" fill="hold"/>
                                            <p:tgtEl>
                                              <p:spTgt spid="62"/>
                                            </p:tgtEl>
                                            <p:attrNameLst>
                                              <p:attrName>ppt_x</p:attrName>
                                            </p:attrNameLst>
                                          </p:cBhvr>
                                          <p:tavLst>
                                            <p:tav tm="0">
                                              <p:val>
                                                <p:strVal val="1+#ppt_w/2"/>
                                              </p:val>
                                            </p:tav>
                                            <p:tav tm="100000">
                                              <p:val>
                                                <p:strVal val="#ppt_x"/>
                                              </p:val>
                                            </p:tav>
                                          </p:tavLst>
                                        </p:anim>
                                        <p:anim calcmode="lin" valueType="num" p14:bounceEnd="41000">
                                          <p:cBhvr additive="base">
                                            <p:cTn id="25" dur="1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1000" fill="hold"/>
                                            <p:tgtEl>
                                              <p:spTgt spid="68"/>
                                            </p:tgtEl>
                                            <p:attrNameLst>
                                              <p:attrName>ppt_x</p:attrName>
                                            </p:attrNameLst>
                                          </p:cBhvr>
                                          <p:tavLst>
                                            <p:tav tm="0">
                                              <p:val>
                                                <p:strVal val="#ppt_x"/>
                                              </p:val>
                                            </p:tav>
                                            <p:tav tm="100000">
                                              <p:val>
                                                <p:strVal val="#ppt_x"/>
                                              </p:val>
                                            </p:tav>
                                          </p:tavLst>
                                        </p:anim>
                                        <p:anim calcmode="lin" valueType="num">
                                          <p:cBhvr additive="base">
                                            <p:cTn id="8" dur="1000" fill="hold"/>
                                            <p:tgtEl>
                                              <p:spTgt spid="6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1000" fill="hold"/>
                                            <p:tgtEl>
                                              <p:spTgt spid="59"/>
                                            </p:tgtEl>
                                            <p:attrNameLst>
                                              <p:attrName>ppt_x</p:attrName>
                                            </p:attrNameLst>
                                          </p:cBhvr>
                                          <p:tavLst>
                                            <p:tav tm="0">
                                              <p:val>
                                                <p:strVal val="0-#ppt_w/2"/>
                                              </p:val>
                                            </p:tav>
                                            <p:tav tm="100000">
                                              <p:val>
                                                <p:strVal val="#ppt_x"/>
                                              </p:val>
                                            </p:tav>
                                          </p:tavLst>
                                        </p:anim>
                                        <p:anim calcmode="lin" valueType="num">
                                          <p:cBhvr additive="base">
                                            <p:cTn id="13" dur="1000" fill="hold"/>
                                            <p:tgtEl>
                                              <p:spTgt spid="5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additive="base">
                                            <p:cTn id="16" dur="1000" fill="hold"/>
                                            <p:tgtEl>
                                              <p:spTgt spid="65"/>
                                            </p:tgtEl>
                                            <p:attrNameLst>
                                              <p:attrName>ppt_x</p:attrName>
                                            </p:attrNameLst>
                                          </p:cBhvr>
                                          <p:tavLst>
                                            <p:tav tm="0">
                                              <p:val>
                                                <p:strVal val="0-#ppt_w/2"/>
                                              </p:val>
                                            </p:tav>
                                            <p:tav tm="100000">
                                              <p:val>
                                                <p:strVal val="#ppt_x"/>
                                              </p:val>
                                            </p:tav>
                                          </p:tavLst>
                                        </p:anim>
                                        <p:anim calcmode="lin" valueType="num">
                                          <p:cBhvr additive="base">
                                            <p:cTn id="17" dur="1000" fill="hold"/>
                                            <p:tgtEl>
                                              <p:spTgt spid="6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additive="base">
                                            <p:cTn id="20" dur="1000" fill="hold"/>
                                            <p:tgtEl>
                                              <p:spTgt spid="56"/>
                                            </p:tgtEl>
                                            <p:attrNameLst>
                                              <p:attrName>ppt_x</p:attrName>
                                            </p:attrNameLst>
                                          </p:cBhvr>
                                          <p:tavLst>
                                            <p:tav tm="0">
                                              <p:val>
                                                <p:strVal val="1+#ppt_w/2"/>
                                              </p:val>
                                            </p:tav>
                                            <p:tav tm="100000">
                                              <p:val>
                                                <p:strVal val="#ppt_x"/>
                                              </p:val>
                                            </p:tav>
                                          </p:tavLst>
                                        </p:anim>
                                        <p:anim calcmode="lin" valueType="num">
                                          <p:cBhvr additive="base">
                                            <p:cTn id="21" dur="1000" fill="hold"/>
                                            <p:tgtEl>
                                              <p:spTgt spid="5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1000" fill="hold"/>
                                            <p:tgtEl>
                                              <p:spTgt spid="62"/>
                                            </p:tgtEl>
                                            <p:attrNameLst>
                                              <p:attrName>ppt_x</p:attrName>
                                            </p:attrNameLst>
                                          </p:cBhvr>
                                          <p:tavLst>
                                            <p:tav tm="0">
                                              <p:val>
                                                <p:strVal val="1+#ppt_w/2"/>
                                              </p:val>
                                            </p:tav>
                                            <p:tav tm="100000">
                                              <p:val>
                                                <p:strVal val="#ppt_x"/>
                                              </p:val>
                                            </p:tav>
                                          </p:tavLst>
                                        </p:anim>
                                        <p:anim calcmode="lin" valueType="num">
                                          <p:cBhvr additive="base">
                                            <p:cTn id="25" dur="1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PPT改稿\中国节\13664695098152.jpg"/>
          <p:cNvPicPr>
            <a:picLocks noChangeAspect="1" noChangeArrowheads="1"/>
          </p:cNvPicPr>
          <p:nvPr/>
        </p:nvPicPr>
        <p:blipFill>
          <a:blip r:embed="rId2"/>
          <a:srcRect/>
          <a:stretch>
            <a:fillRect/>
          </a:stretch>
        </p:blipFill>
        <p:spPr bwMode="auto">
          <a:xfrm>
            <a:off x="-136634" y="-76738"/>
            <a:ext cx="9408224" cy="53401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PPT改稿\中国节\d25258474f74825e4b870b349be65fc54b0e2c023ea11-vrIbKQ_fw658.png"/>
          <p:cNvPicPr>
            <a:picLocks noChangeAspect="1" noChangeArrowheads="1"/>
          </p:cNvPicPr>
          <p:nvPr/>
        </p:nvPicPr>
        <p:blipFill>
          <a:blip r:embed="rId3" cstate="screen">
            <a:duotone>
              <a:prstClr val="black"/>
              <a:schemeClr val="accent3">
                <a:tint val="45000"/>
                <a:satMod val="400000"/>
              </a:schemeClr>
            </a:duotone>
          </a:blip>
          <a:srcRect/>
          <a:stretch>
            <a:fillRect/>
          </a:stretch>
        </p:blipFill>
        <p:spPr bwMode="auto">
          <a:xfrm rot="417326">
            <a:off x="3005138" y="368259"/>
            <a:ext cx="3133725" cy="2957513"/>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9"/>
          <p:cNvSpPr txBox="1"/>
          <p:nvPr/>
        </p:nvSpPr>
        <p:spPr>
          <a:xfrm>
            <a:off x="3556570" y="3330809"/>
            <a:ext cx="2046684" cy="530915"/>
          </a:xfrm>
          <a:prstGeom prst="rect">
            <a:avLst/>
          </a:prstGeom>
          <a:noFill/>
        </p:spPr>
        <p:txBody>
          <a:bodyPr lIns="68580" tIns="34290" rIns="68580" bIns="34290">
            <a:spAutoFit/>
          </a:bodyPr>
          <a:lstStyle/>
          <a:p>
            <a:pPr lvl="0" algn="ctr">
              <a:defRPr/>
            </a:pPr>
            <a:r>
              <a:rPr lang="zh-CN" altLang="en-US" sz="3000" b="1" kern="0" dirty="0">
                <a:solidFill>
                  <a:schemeClr val="accent6"/>
                </a:solidFill>
                <a:latin typeface="微软雅黑" panose="020B0503020204020204" charset="-122"/>
                <a:ea typeface="微软雅黑" panose="020B0503020204020204" charset="-122"/>
                <a:cs typeface="+mn-ea"/>
                <a:sym typeface="+mn-lt"/>
              </a:rPr>
              <a:t>活动流程</a:t>
            </a:r>
          </a:p>
        </p:txBody>
      </p:sp>
      <p:sp>
        <p:nvSpPr>
          <p:cNvPr id="15" name="TextBox 46"/>
          <p:cNvSpPr txBox="1"/>
          <p:nvPr/>
        </p:nvSpPr>
        <p:spPr>
          <a:xfrm>
            <a:off x="2381698" y="4065810"/>
            <a:ext cx="4380614" cy="218599"/>
          </a:xfrm>
          <a:prstGeom prst="rect">
            <a:avLst/>
          </a:prstGeom>
        </p:spPr>
        <p:txBody>
          <a:bodyPr vert="horz" wrap="square" lIns="0" tIns="0" rIns="0" bIns="0" anchor="t" anchorCtr="1">
            <a:noAutofit/>
          </a:bodyPr>
          <a:lstStyle/>
          <a:p>
            <a:pPr lvl="0" algn="ctr">
              <a:lnSpc>
                <a:spcPct val="150000"/>
              </a:lnSpc>
            </a:pPr>
            <a: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t>此部分内容作为文字排版占位显示此部分内容作为文字排版占位显示</a:t>
            </a:r>
            <a:b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br>
            <a: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t>（建议使用主题字体）</a:t>
            </a:r>
          </a:p>
        </p:txBody>
      </p:sp>
      <p:sp>
        <p:nvSpPr>
          <p:cNvPr id="2" name="TextBox 1"/>
          <p:cNvSpPr txBox="1"/>
          <p:nvPr/>
        </p:nvSpPr>
        <p:spPr>
          <a:xfrm>
            <a:off x="3979523" y="1318657"/>
            <a:ext cx="1148391" cy="1084912"/>
          </a:xfrm>
          <a:prstGeom prst="rect">
            <a:avLst/>
          </a:prstGeom>
          <a:noFill/>
        </p:spPr>
        <p:txBody>
          <a:bodyPr wrap="none" lIns="68580" tIns="34290" rIns="68580" bIns="34290" rtlCol="0">
            <a:spAutoFit/>
          </a:bodyPr>
          <a:lstStyle/>
          <a:p>
            <a:r>
              <a:rPr lang="en-US" altLang="zh-CN" sz="6600" b="1" dirty="0">
                <a:solidFill>
                  <a:schemeClr val="accent3">
                    <a:lumMod val="75000"/>
                  </a:schemeClr>
                </a:solidFill>
                <a:latin typeface="Microsoft JhengHei UI" panose="020B0604030504040204" pitchFamily="34" charset="-120"/>
                <a:ea typeface="Microsoft JhengHei UI" panose="020B0604030504040204" pitchFamily="34" charset="-120"/>
              </a:rPr>
              <a:t>02</a:t>
            </a:r>
            <a:endParaRPr lang="zh-CN" altLang="en-US" sz="6600" b="1" dirty="0">
              <a:solidFill>
                <a:schemeClr val="accent3">
                  <a:lumMod val="75000"/>
                </a:schemeClr>
              </a:solidFill>
              <a:latin typeface="Microsoft JhengHei UI" panose="020B0604030504040204" pitchFamily="34" charset="-120"/>
              <a:ea typeface="Microsoft JhengHei UI"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500" fill="hold"/>
                                        <p:tgtEl>
                                          <p:spTgt spid="3076"/>
                                        </p:tgtEl>
                                        <p:attrNameLst>
                                          <p:attrName>ppt_w</p:attrName>
                                        </p:attrNameLst>
                                      </p:cBhvr>
                                      <p:tavLst>
                                        <p:tav tm="0">
                                          <p:val>
                                            <p:fltVal val="0"/>
                                          </p:val>
                                        </p:tav>
                                        <p:tav tm="100000">
                                          <p:val>
                                            <p:strVal val="#ppt_w"/>
                                          </p:val>
                                        </p:tav>
                                      </p:tavLst>
                                    </p:anim>
                                    <p:anim calcmode="lin" valueType="num">
                                      <p:cBhvr>
                                        <p:cTn id="13" dur="500" fill="hold"/>
                                        <p:tgtEl>
                                          <p:spTgt spid="3076"/>
                                        </p:tgtEl>
                                        <p:attrNameLst>
                                          <p:attrName>ppt_h</p:attrName>
                                        </p:attrNameLst>
                                      </p:cBhvr>
                                      <p:tavLst>
                                        <p:tav tm="0">
                                          <p:val>
                                            <p:fltVal val="0"/>
                                          </p:val>
                                        </p:tav>
                                        <p:tav tm="100000">
                                          <p:val>
                                            <p:strVal val="#ppt_h"/>
                                          </p:val>
                                        </p:tav>
                                      </p:tavLst>
                                    </p:anim>
                                    <p:animEffect transition="in" filter="fade">
                                      <p:cBhvr>
                                        <p:cTn id="14" dur="500"/>
                                        <p:tgtEl>
                                          <p:spTgt spid="307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组合 106"/>
          <p:cNvGrpSpPr/>
          <p:nvPr/>
        </p:nvGrpSpPr>
        <p:grpSpPr>
          <a:xfrm>
            <a:off x="1320044" y="1432954"/>
            <a:ext cx="1485900" cy="533876"/>
            <a:chOff x="2408" y="3190"/>
            <a:chExt cx="3120" cy="1121"/>
          </a:xfrm>
        </p:grpSpPr>
        <p:sp>
          <p:nvSpPr>
            <p:cNvPr id="108" name="TextBox 45"/>
            <p:cNvSpPr txBox="1"/>
            <p:nvPr/>
          </p:nvSpPr>
          <p:spPr>
            <a:xfrm>
              <a:off x="2408" y="3190"/>
              <a:ext cx="3120" cy="663"/>
            </a:xfrm>
            <a:prstGeom prst="rect">
              <a:avLst/>
            </a:prstGeom>
          </p:spPr>
          <p:txBody>
            <a:bodyPr vert="horz" wrap="none" lIns="0" tIns="0" rIns="0" bIns="0" anchor="b" anchorCtr="1">
              <a:normAutofit fontScale="85000" lnSpcReduction="20000"/>
            </a:bodyPr>
            <a:lstStyle/>
            <a:p>
              <a:pPr algn="ctr">
                <a:lnSpc>
                  <a:spcPct val="150000"/>
                </a:lnSpc>
              </a:pPr>
              <a:r>
                <a:rPr lang="zh-CN" altLang="en-US" sz="1800" b="1" kern="900" dirty="0">
                  <a:solidFill>
                    <a:srgbClr val="996633"/>
                  </a:solidFill>
                  <a:latin typeface="微软雅黑" panose="020B0503020204020204" charset="-122"/>
                  <a:ea typeface="微软雅黑" panose="020B0503020204020204" charset="-122"/>
                  <a:cs typeface="+mn-ea"/>
                  <a:sym typeface="+mn-lt"/>
                </a:rPr>
                <a:t>标题文本预设</a:t>
              </a:r>
            </a:p>
          </p:txBody>
        </p:sp>
        <p:sp>
          <p:nvSpPr>
            <p:cNvPr id="10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50000"/>
                </a:lnSpc>
              </a:pPr>
              <a:r>
                <a:rPr lang="zh-CN" altLang="en-US" sz="1050" dirty="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1050" dirty="0">
                  <a:solidFill>
                    <a:srgbClr val="996633"/>
                  </a:solidFill>
                  <a:latin typeface="微软雅黑" panose="020B0503020204020204" charset="-122"/>
                  <a:ea typeface="微软雅黑" panose="020B0503020204020204" charset="-122"/>
                  <a:cs typeface="+mn-ea"/>
                  <a:sym typeface="+mn-lt"/>
                </a:rPr>
              </a:br>
              <a:r>
                <a:rPr lang="zh-CN" altLang="en-US" sz="1050" dirty="0">
                  <a:solidFill>
                    <a:srgbClr val="996633"/>
                  </a:solidFill>
                  <a:latin typeface="微软雅黑" panose="020B0503020204020204" charset="-122"/>
                  <a:ea typeface="微软雅黑" panose="020B0503020204020204" charset="-122"/>
                  <a:cs typeface="+mn-ea"/>
                  <a:sym typeface="+mn-lt"/>
                </a:rPr>
                <a:t>（建议使用主题字体）</a:t>
              </a:r>
            </a:p>
          </p:txBody>
        </p:sp>
      </p:grpSp>
      <p:grpSp>
        <p:nvGrpSpPr>
          <p:cNvPr id="110" name="组合 109"/>
          <p:cNvGrpSpPr/>
          <p:nvPr/>
        </p:nvGrpSpPr>
        <p:grpSpPr>
          <a:xfrm>
            <a:off x="1320044" y="3030773"/>
            <a:ext cx="1485900" cy="533876"/>
            <a:chOff x="2408" y="3190"/>
            <a:chExt cx="3120" cy="1121"/>
          </a:xfrm>
        </p:grpSpPr>
        <p:sp>
          <p:nvSpPr>
            <p:cNvPr id="111" name="TextBox 45"/>
            <p:cNvSpPr txBox="1"/>
            <p:nvPr/>
          </p:nvSpPr>
          <p:spPr>
            <a:xfrm>
              <a:off x="2408" y="3190"/>
              <a:ext cx="3120" cy="663"/>
            </a:xfrm>
            <a:prstGeom prst="rect">
              <a:avLst/>
            </a:prstGeom>
          </p:spPr>
          <p:txBody>
            <a:bodyPr vert="horz" wrap="none" lIns="0" tIns="0" rIns="0" bIns="0" anchor="b" anchorCtr="1">
              <a:normAutofit fontScale="85000" lnSpcReduction="20000"/>
            </a:bodyPr>
            <a:lstStyle/>
            <a:p>
              <a:pPr algn="ctr">
                <a:lnSpc>
                  <a:spcPct val="150000"/>
                </a:lnSpc>
              </a:pPr>
              <a:r>
                <a:rPr lang="zh-CN" altLang="en-US" sz="1800" b="1" kern="900" dirty="0">
                  <a:solidFill>
                    <a:srgbClr val="996633"/>
                  </a:solidFill>
                  <a:latin typeface="微软雅黑" panose="020B0503020204020204" charset="-122"/>
                  <a:ea typeface="微软雅黑" panose="020B0503020204020204" charset="-122"/>
                  <a:cs typeface="+mn-ea"/>
                  <a:sym typeface="+mn-lt"/>
                </a:rPr>
                <a:t>标题文本预设</a:t>
              </a:r>
            </a:p>
          </p:txBody>
        </p:sp>
        <p:sp>
          <p:nvSpPr>
            <p:cNvPr id="11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50000"/>
                </a:lnSpc>
              </a:pPr>
              <a:r>
                <a:rPr lang="zh-CN" altLang="en-US" sz="1050" dirty="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1050" dirty="0">
                  <a:solidFill>
                    <a:srgbClr val="996633"/>
                  </a:solidFill>
                  <a:latin typeface="微软雅黑" panose="020B0503020204020204" charset="-122"/>
                  <a:ea typeface="微软雅黑" panose="020B0503020204020204" charset="-122"/>
                  <a:cs typeface="+mn-ea"/>
                  <a:sym typeface="+mn-lt"/>
                </a:rPr>
              </a:br>
              <a:r>
                <a:rPr lang="zh-CN" altLang="en-US" sz="1050" dirty="0">
                  <a:solidFill>
                    <a:srgbClr val="996633"/>
                  </a:solidFill>
                  <a:latin typeface="微软雅黑" panose="020B0503020204020204" charset="-122"/>
                  <a:ea typeface="微软雅黑" panose="020B0503020204020204" charset="-122"/>
                  <a:cs typeface="+mn-ea"/>
                  <a:sym typeface="+mn-lt"/>
                </a:rPr>
                <a:t>（建议使用主题字体）</a:t>
              </a:r>
            </a:p>
          </p:txBody>
        </p:sp>
      </p:grpSp>
      <p:grpSp>
        <p:nvGrpSpPr>
          <p:cNvPr id="92" name="组合 91"/>
          <p:cNvGrpSpPr/>
          <p:nvPr/>
        </p:nvGrpSpPr>
        <p:grpSpPr>
          <a:xfrm>
            <a:off x="6454019" y="1408189"/>
            <a:ext cx="1485900" cy="533876"/>
            <a:chOff x="2408" y="3190"/>
            <a:chExt cx="3120" cy="1121"/>
          </a:xfrm>
        </p:grpSpPr>
        <p:sp>
          <p:nvSpPr>
            <p:cNvPr id="93" name="TextBox 45"/>
            <p:cNvSpPr txBox="1"/>
            <p:nvPr/>
          </p:nvSpPr>
          <p:spPr>
            <a:xfrm>
              <a:off x="2408" y="3190"/>
              <a:ext cx="3120" cy="663"/>
            </a:xfrm>
            <a:prstGeom prst="rect">
              <a:avLst/>
            </a:prstGeom>
          </p:spPr>
          <p:txBody>
            <a:bodyPr vert="horz" wrap="none" lIns="0" tIns="0" rIns="0" bIns="0" anchor="b" anchorCtr="1">
              <a:normAutofit fontScale="85000" lnSpcReduction="20000"/>
            </a:bodyPr>
            <a:lstStyle/>
            <a:p>
              <a:pPr algn="ctr">
                <a:lnSpc>
                  <a:spcPct val="150000"/>
                </a:lnSpc>
              </a:pPr>
              <a:r>
                <a:rPr lang="zh-CN" altLang="en-US" sz="1800" b="1" kern="900" dirty="0">
                  <a:solidFill>
                    <a:srgbClr val="996633"/>
                  </a:solidFill>
                  <a:latin typeface="微软雅黑" panose="020B0503020204020204" charset="-122"/>
                  <a:ea typeface="微软雅黑" panose="020B0503020204020204" charset="-122"/>
                  <a:cs typeface="+mn-ea"/>
                  <a:sym typeface="+mn-lt"/>
                </a:rPr>
                <a:t>标题文本预设</a:t>
              </a:r>
            </a:p>
          </p:txBody>
        </p:sp>
        <p:sp>
          <p:nvSpPr>
            <p:cNvPr id="94"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50000"/>
                </a:lnSpc>
              </a:pPr>
              <a:r>
                <a:rPr lang="zh-CN" altLang="en-US" sz="105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1050">
                  <a:solidFill>
                    <a:srgbClr val="996633"/>
                  </a:solidFill>
                  <a:latin typeface="微软雅黑" panose="020B0503020204020204" charset="-122"/>
                  <a:ea typeface="微软雅黑" panose="020B0503020204020204" charset="-122"/>
                  <a:cs typeface="+mn-ea"/>
                  <a:sym typeface="+mn-lt"/>
                </a:rPr>
              </a:br>
              <a:r>
                <a:rPr lang="zh-CN" altLang="en-US" sz="1050">
                  <a:solidFill>
                    <a:srgbClr val="996633"/>
                  </a:solidFill>
                  <a:latin typeface="微软雅黑" panose="020B0503020204020204" charset="-122"/>
                  <a:ea typeface="微软雅黑" panose="020B0503020204020204" charset="-122"/>
                  <a:cs typeface="+mn-ea"/>
                  <a:sym typeface="+mn-lt"/>
                </a:rPr>
                <a:t>（建议使用主题字体）</a:t>
              </a:r>
            </a:p>
          </p:txBody>
        </p:sp>
      </p:grpSp>
      <p:grpSp>
        <p:nvGrpSpPr>
          <p:cNvPr id="95" name="组合 94"/>
          <p:cNvGrpSpPr/>
          <p:nvPr/>
        </p:nvGrpSpPr>
        <p:grpSpPr>
          <a:xfrm>
            <a:off x="6454019" y="3006008"/>
            <a:ext cx="1485900" cy="533876"/>
            <a:chOff x="2408" y="3190"/>
            <a:chExt cx="3120" cy="1121"/>
          </a:xfrm>
        </p:grpSpPr>
        <p:sp>
          <p:nvSpPr>
            <p:cNvPr id="96" name="TextBox 45"/>
            <p:cNvSpPr txBox="1"/>
            <p:nvPr/>
          </p:nvSpPr>
          <p:spPr>
            <a:xfrm>
              <a:off x="2408" y="3190"/>
              <a:ext cx="3120" cy="663"/>
            </a:xfrm>
            <a:prstGeom prst="rect">
              <a:avLst/>
            </a:prstGeom>
          </p:spPr>
          <p:txBody>
            <a:bodyPr vert="horz" wrap="none" lIns="0" tIns="0" rIns="0" bIns="0" anchor="b" anchorCtr="1">
              <a:normAutofit fontScale="85000" lnSpcReduction="20000"/>
            </a:bodyPr>
            <a:lstStyle/>
            <a:p>
              <a:pPr algn="ctr">
                <a:lnSpc>
                  <a:spcPct val="150000"/>
                </a:lnSpc>
              </a:pPr>
              <a:r>
                <a:rPr lang="zh-CN" altLang="en-US" sz="1800" b="1" kern="900" dirty="0">
                  <a:solidFill>
                    <a:srgbClr val="996633"/>
                  </a:solidFill>
                  <a:latin typeface="微软雅黑" panose="020B0503020204020204" charset="-122"/>
                  <a:ea typeface="微软雅黑" panose="020B0503020204020204" charset="-122"/>
                  <a:cs typeface="+mn-ea"/>
                  <a:sym typeface="+mn-lt"/>
                </a:rPr>
                <a:t>标题文本预设</a:t>
              </a:r>
            </a:p>
          </p:txBody>
        </p:sp>
        <p:sp>
          <p:nvSpPr>
            <p:cNvPr id="9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50000"/>
                </a:lnSpc>
              </a:pPr>
              <a:r>
                <a:rPr lang="zh-CN" altLang="en-US" sz="105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1050">
                  <a:solidFill>
                    <a:srgbClr val="996633"/>
                  </a:solidFill>
                  <a:latin typeface="微软雅黑" panose="020B0503020204020204" charset="-122"/>
                  <a:ea typeface="微软雅黑" panose="020B0503020204020204" charset="-122"/>
                  <a:cs typeface="+mn-ea"/>
                  <a:sym typeface="+mn-lt"/>
                </a:rPr>
              </a:br>
              <a:r>
                <a:rPr lang="zh-CN" altLang="en-US" sz="1050">
                  <a:solidFill>
                    <a:srgbClr val="996633"/>
                  </a:solidFill>
                  <a:latin typeface="微软雅黑" panose="020B0503020204020204" charset="-122"/>
                  <a:ea typeface="微软雅黑" panose="020B0503020204020204" charset="-122"/>
                  <a:cs typeface="+mn-ea"/>
                  <a:sym typeface="+mn-lt"/>
                </a:rPr>
                <a:t>（建议使用主题字体）</a:t>
              </a:r>
            </a:p>
          </p:txBody>
        </p:sp>
      </p:grpSp>
      <p:pic>
        <p:nvPicPr>
          <p:cNvPr id="104" name="Picture 2" descr="E:\PPT改稿\中国节\2.png"/>
          <p:cNvPicPr>
            <a:picLocks noChangeAspect="1" noChangeArrowheads="1"/>
          </p:cNvPicPr>
          <p:nvPr/>
        </p:nvPicPr>
        <p:blipFill>
          <a:blip r:embed="rId2" cstate="screen"/>
          <a:srcRect/>
          <a:stretch>
            <a:fillRect/>
          </a:stretch>
        </p:blipFill>
        <p:spPr bwMode="auto">
          <a:xfrm>
            <a:off x="94326" y="173579"/>
            <a:ext cx="589816" cy="512209"/>
          </a:xfrm>
          <a:prstGeom prst="rect">
            <a:avLst/>
          </a:prstGeom>
          <a:noFill/>
          <a:extLst>
            <a:ext uri="{909E8E84-426E-40DD-AFC4-6F175D3DCCD1}">
              <a14:hiddenFill xmlns:a14="http://schemas.microsoft.com/office/drawing/2010/main">
                <a:solidFill>
                  <a:srgbClr val="FFFFFF"/>
                </a:solidFill>
              </a14:hiddenFill>
            </a:ext>
          </a:extLst>
        </p:spPr>
      </p:pic>
      <p:sp>
        <p:nvSpPr>
          <p:cNvPr id="105" name="文本框 19"/>
          <p:cNvSpPr txBox="1"/>
          <p:nvPr/>
        </p:nvSpPr>
        <p:spPr>
          <a:xfrm>
            <a:off x="693499" y="233944"/>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活动流程</a:t>
            </a:r>
            <a:endParaRPr lang="zh-CN" altLang="en-US"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pic>
        <p:nvPicPr>
          <p:cNvPr id="106" name="Picture 2" descr="E:\PPT改稿\中国节\596fba5a3fd11_610.png"/>
          <p:cNvPicPr>
            <a:picLocks noChangeAspect="1" noChangeArrowheads="1"/>
          </p:cNvPicPr>
          <p:nvPr/>
        </p:nvPicPr>
        <p:blipFill>
          <a:blip r:embed="rId3"/>
          <a:srcRect/>
          <a:stretch>
            <a:fillRect/>
          </a:stretch>
        </p:blipFill>
        <p:spPr bwMode="auto">
          <a:xfrm>
            <a:off x="3488202" y="835173"/>
            <a:ext cx="2119747" cy="37371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000">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arn(outHorizontal)">
                                      <p:cBhvr>
                                        <p:cTn id="7" dur="500"/>
                                        <p:tgtEl>
                                          <p:spTgt spid="106"/>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checkerboard(across)">
                                      <p:cBhvr>
                                        <p:cTn id="11" dur="500"/>
                                        <p:tgtEl>
                                          <p:spTgt spid="107"/>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checkerboard(across)">
                                      <p:cBhvr>
                                        <p:cTn id="15" dur="500"/>
                                        <p:tgtEl>
                                          <p:spTgt spid="110"/>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checkerboard(across)">
                                      <p:cBhvr>
                                        <p:cTn id="19" dur="500"/>
                                        <p:tgtEl>
                                          <p:spTgt spid="92"/>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checkerboard(across)">
                                      <p:cBhvr>
                                        <p:cTn id="23"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www.2ppt.com">
  <a:themeElements>
    <a:clrScheme name="自定义 16">
      <a:dk1>
        <a:srgbClr val="92D050"/>
      </a:dk1>
      <a:lt1>
        <a:srgbClr val="FFFFFF"/>
      </a:lt1>
      <a:dk2>
        <a:srgbClr val="92D050"/>
      </a:dk2>
      <a:lt2>
        <a:srgbClr val="FFFFFF"/>
      </a:lt2>
      <a:accent1>
        <a:srgbClr val="92D050"/>
      </a:accent1>
      <a:accent2>
        <a:srgbClr val="6DAA2D"/>
      </a:accent2>
      <a:accent3>
        <a:srgbClr val="00B050"/>
      </a:accent3>
      <a:accent4>
        <a:srgbClr val="517F21"/>
      </a:accent4>
      <a:accent5>
        <a:srgbClr val="169F85"/>
      </a:accent5>
      <a:accent6>
        <a:srgbClr val="3C3C3C"/>
      </a:accent6>
      <a:hlink>
        <a:srgbClr val="1CC5F0"/>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1264</Words>
  <Application>Microsoft Office PowerPoint</Application>
  <PresentationFormat>全屏显示(16:9)</PresentationFormat>
  <Paragraphs>157</Paragraphs>
  <Slides>23</Slides>
  <Notes>2</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23</vt:i4>
      </vt:variant>
    </vt:vector>
  </HeadingPairs>
  <TitlesOfParts>
    <vt:vector size="44" baseType="lpstr">
      <vt:lpstr>Bebas Neue</vt:lpstr>
      <vt:lpstr>DINOT-Bold</vt:lpstr>
      <vt:lpstr>FontAwesome</vt:lpstr>
      <vt:lpstr>Gill Sans</vt:lpstr>
      <vt:lpstr>Hiragino Sans GB W3</vt:lpstr>
      <vt:lpstr>Lato Light</vt:lpstr>
      <vt:lpstr>Microsoft JhengHei UI</vt:lpstr>
      <vt:lpstr>Nexa Bold</vt:lpstr>
      <vt:lpstr>Open Sans</vt:lpstr>
      <vt:lpstr>等线</vt:lpstr>
      <vt:lpstr>方正苏新诗柳楷简体</vt:lpstr>
      <vt:lpstr>宋体</vt:lpstr>
      <vt:lpstr>微软雅黑</vt:lpstr>
      <vt:lpstr>造字工房形黑（非商用）细体</vt:lpstr>
      <vt:lpstr>造字工房悦黑演示版纤细体</vt:lpstr>
      <vt:lpstr>Arial</vt:lpstr>
      <vt:lpstr>Calibri</vt:lpstr>
      <vt:lpstr>Century Gothic</vt:lpstr>
      <vt:lpstr>Roboto</vt:lpstr>
      <vt:lpstr>Roboto Thin</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2022-03-04T03:08:56Z</dcterms:created>
  <dcterms:modified xsi:type="dcterms:W3CDTF">2023-01-10T05:35:36Z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70B17AC2C7C74CDC8A65AE73E6D3C8C5</vt:lpwstr>
  </property>
  <property fmtid="{A09F084E-AD41-489F-8076-AA5BE3082BCA}" pid="100">
    <vt:ui4>5</vt:ui4>
  </property>
  <property fmtid="{64440492-4C8B-11D1-8B70-080036B11A03}" pid="11">
    <vt:lpwstr>www.2ppt.com-爱PPT提供资源下载</vt:lpwstr>
  </property>
</Properties>
</file>