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6" r:id="rId2"/>
    <p:sldId id="257" r:id="rId3"/>
    <p:sldId id="264" r:id="rId4"/>
    <p:sldId id="258" r:id="rId5"/>
    <p:sldId id="262" r:id="rId6"/>
    <p:sldId id="260" r:id="rId7"/>
    <p:sldId id="263" r:id="rId8"/>
    <p:sldId id="265"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4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92" d="100"/>
          <a:sy n="92"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深藏粉儿</a:t>
            </a:r>
            <a:endPar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endParaRPr>
          </a:p>
        </c:rich>
      </c:tx>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cke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3493-4D4A-B87F-D8BFE9EE7BDD}"/>
            </c:ext>
          </c:extLst>
        </c:ser>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3493-4D4A-B87F-D8BFE9EE7BDD}"/>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3493-4D4A-B87F-D8BFE9EE7BDD}"/>
            </c:ext>
          </c:extLst>
        </c:ser>
        <c:dLbls>
          <c:showLegendKey val="0"/>
          <c:showVal val="0"/>
          <c:showCatName val="0"/>
          <c:showSerName val="0"/>
          <c:showPercent val="0"/>
          <c:showBubbleSize val="0"/>
        </c:dLbls>
        <c:marker val="1"/>
        <c:smooth val="0"/>
        <c:axId val="-1943827792"/>
        <c:axId val="-1943816912"/>
      </c:lineChart>
      <c:catAx>
        <c:axId val="-194382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943816912"/>
        <c:crosses val="autoZero"/>
        <c:auto val="1"/>
        <c:lblAlgn val="ctr"/>
        <c:lblOffset val="100"/>
        <c:noMultiLvlLbl val="0"/>
      </c:catAx>
      <c:valAx>
        <c:axId val="-194381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94382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5#1">
  <dgm:title val=""/>
  <dgm:desc val=""/>
  <dgm:catLst>
    <dgm:cat type="accent6" pri="11500"/>
  </dgm:catLst>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node0">
    <dgm:fillClrLst meth="cycle">
      <a:schemeClr val="accent6">
        <a:alpha val="80000"/>
      </a:schemeClr>
    </dgm:fillClrLst>
    <dgm:linClrLst meth="repeat">
      <a:schemeClr val="lt1"/>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6707C7C-6CF5-40E2-95C7-9825444D4F4C}" type="doc">
      <dgm:prSet loTypeId="urn:microsoft.com/office/officeart/2008/layout/AlternatingHexagons" loCatId="list" qsTypeId="urn:microsoft.com/office/officeart/2005/8/quickstyle/simple1#33" qsCatId="simple" csTypeId="urn:microsoft.com/office/officeart/2005/8/colors/accent6_5#1" csCatId="accent6" phldr="1"/>
      <dgm:spPr/>
      <dgm:t>
        <a:bodyPr/>
        <a:lstStyle/>
        <a:p>
          <a:endParaRPr lang="zh-CN" altLang="en-US"/>
        </a:p>
      </dgm:t>
    </dgm:pt>
    <dgm:pt modelId="{52026C31-6C29-4652-BD0F-EBB7815837DF}">
      <dgm:prSet phldrT="[文本]"/>
      <dgm:spPr>
        <a:solidFill>
          <a:schemeClr val="bg1">
            <a:alpha val="80000"/>
          </a:schemeClr>
        </a:solidFill>
      </dgm:spPr>
      <dgm:t>
        <a:bodyPr/>
        <a:lstStyle/>
        <a:p>
          <a:r>
            <a:rPr lang="zh-CN" altLang="en-US" dirty="0"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dirty="0">
            <a:solidFill>
              <a:schemeClr val="accent2">
                <a:lumMod val="60000"/>
                <a:lumOff val="40000"/>
              </a:schemeClr>
            </a:solidFill>
            <a:latin typeface="方正兰亭纤黑简体" panose="03000509000000000000" pitchFamily="65" charset="-122"/>
            <a:ea typeface="方正兰亭纤黑简体" panose="03000509000000000000" pitchFamily="65" charset="-122"/>
          </a:endParaRPr>
        </a:p>
      </dgm:t>
    </dgm:pt>
    <dgm:pt modelId="{770A925A-126B-47BB-B2B3-D66958E6FA53}" type="parTrans" cxnId="{3EEE9FFF-40CB-4752-B666-EA0BF575C929}">
      <dgm:prSet/>
      <dgm:spPr/>
      <dgm:t>
        <a:bodyPr/>
        <a:lstStyle/>
        <a:p>
          <a:endParaRPr lang="zh-CN" altLang="en-US"/>
        </a:p>
      </dgm:t>
    </dgm:pt>
    <dgm:pt modelId="{5866C411-A3E4-4EE7-92B9-43C0603AAE7E}" type="sibTrans" cxnId="{3EEE9FFF-40CB-4752-B666-EA0BF575C929}">
      <dgm:prSet/>
      <dgm:spPr>
        <a:solidFill>
          <a:schemeClr val="bg1">
            <a:alpha val="70000"/>
          </a:schemeClr>
        </a:solidFill>
      </dgm:spPr>
      <dgm:t>
        <a:bodyPr/>
        <a:lstStyle/>
        <a:p>
          <a:endParaRPr lang="zh-CN" altLang="en-US"/>
        </a:p>
      </dgm:t>
    </dgm:pt>
    <dgm:pt modelId="{9BBCB0D0-C8A7-4C68-B486-AA8E1B47311B}">
      <dgm:prSet phldrT="[文本]" custT="1"/>
      <dgm:spPr/>
      <dgm:t>
        <a:bodyPr/>
        <a:lstStyle/>
        <a:p>
          <a:r>
            <a:rPr lang="zh-CN" altLang="en-US" sz="2000" dirty="0" smtClean="0">
              <a:solidFill>
                <a:schemeClr val="bg2">
                  <a:lumMod val="50000"/>
                </a:schemeClr>
              </a:solidFill>
              <a:latin typeface="方正兰亭纤黑简体" panose="03000509000000000000" pitchFamily="65" charset="-122"/>
              <a:ea typeface="方正兰亭纤黑简体" panose="03000509000000000000" pitchFamily="65" charset="-122"/>
            </a:rPr>
            <a:t>首先</a:t>
          </a:r>
          <a:endParaRPr lang="zh-CN" altLang="en-US" sz="2000" dirty="0">
            <a:solidFill>
              <a:schemeClr val="bg2">
                <a:lumMod val="50000"/>
              </a:schemeClr>
            </a:solidFill>
            <a:latin typeface="方正兰亭纤黑简体" panose="03000509000000000000" pitchFamily="65" charset="-122"/>
            <a:ea typeface="方正兰亭纤黑简体" panose="03000509000000000000" pitchFamily="65" charset="-122"/>
          </a:endParaRPr>
        </a:p>
      </dgm:t>
    </dgm:pt>
    <dgm:pt modelId="{3EFA5AD1-3768-45B4-849F-AD5864BDB488}" type="parTrans" cxnId="{E8F163E6-1C96-4D89-B773-139C1A11B2C2}">
      <dgm:prSet/>
      <dgm:spPr/>
      <dgm:t>
        <a:bodyPr/>
        <a:lstStyle/>
        <a:p>
          <a:endParaRPr lang="zh-CN" altLang="en-US"/>
        </a:p>
      </dgm:t>
    </dgm:pt>
    <dgm:pt modelId="{461A5415-DEA2-4213-8D5C-F79714684BC1}" type="sibTrans" cxnId="{E8F163E6-1C96-4D89-B773-139C1A11B2C2}">
      <dgm:prSet/>
      <dgm:spPr/>
      <dgm:t>
        <a:bodyPr/>
        <a:lstStyle/>
        <a:p>
          <a:endParaRPr lang="zh-CN" altLang="en-US"/>
        </a:p>
      </dgm:t>
    </dgm:pt>
    <dgm:pt modelId="{B5FB2125-148F-4865-B0F1-268AA6E94C09}">
      <dgm:prSet phldrT="[文本]"/>
      <dgm:spPr>
        <a:solidFill>
          <a:schemeClr val="bg1">
            <a:alpha val="64000"/>
          </a:schemeClr>
        </a:solidFill>
      </dgm:spPr>
      <dgm:t>
        <a:bodyPr/>
        <a:lstStyle/>
        <a:p>
          <a:r>
            <a:rPr lang="zh-CN" altLang="en-US" dirty="0"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dirty="0"/>
        </a:p>
      </dgm:t>
    </dgm:pt>
    <dgm:pt modelId="{C87ADC51-19F4-411C-A493-BCF1F7E2758F}" type="parTrans" cxnId="{126F2880-07D8-4A58-AFA8-2F530077DE5C}">
      <dgm:prSet/>
      <dgm:spPr/>
      <dgm:t>
        <a:bodyPr/>
        <a:lstStyle/>
        <a:p>
          <a:endParaRPr lang="zh-CN" altLang="en-US"/>
        </a:p>
      </dgm:t>
    </dgm:pt>
    <dgm:pt modelId="{E7541B7C-BA1E-47B7-A49A-99536C45672F}" type="sibTrans" cxnId="{126F2880-07D8-4A58-AFA8-2F530077DE5C}">
      <dgm:prSet/>
      <dgm:spPr>
        <a:solidFill>
          <a:schemeClr val="bg1">
            <a:alpha val="54000"/>
          </a:schemeClr>
        </a:solidFill>
      </dgm:spPr>
      <dgm:t>
        <a:bodyPr/>
        <a:lstStyle/>
        <a:p>
          <a:endParaRPr lang="zh-CN" altLang="en-US"/>
        </a:p>
      </dgm:t>
    </dgm:pt>
    <dgm:pt modelId="{F165039F-C118-4400-BE8C-7C4489A36718}">
      <dgm:prSet phldrT="[文本]" custT="1"/>
      <dgm:spPr/>
      <dgm:t>
        <a:bodyPr/>
        <a:lstStyle/>
        <a:p>
          <a:r>
            <a:rPr lang="zh-CN" altLang="en-US" sz="2000" dirty="0" smtClean="0">
              <a:solidFill>
                <a:schemeClr val="bg2">
                  <a:lumMod val="50000"/>
                </a:schemeClr>
              </a:solidFill>
              <a:latin typeface="方正兰亭纤黑简体" panose="03000509000000000000" pitchFamily="65" charset="-122"/>
              <a:ea typeface="方正兰亭纤黑简体" panose="03000509000000000000" pitchFamily="65" charset="-122"/>
            </a:rPr>
            <a:t>然后</a:t>
          </a:r>
          <a:endParaRPr lang="zh-CN" altLang="en-US" sz="2000" dirty="0">
            <a:solidFill>
              <a:schemeClr val="bg2">
                <a:lumMod val="50000"/>
              </a:schemeClr>
            </a:solidFill>
            <a:latin typeface="方正兰亭纤黑简体" panose="03000509000000000000" pitchFamily="65" charset="-122"/>
            <a:ea typeface="方正兰亭纤黑简体" panose="03000509000000000000" pitchFamily="65" charset="-122"/>
          </a:endParaRPr>
        </a:p>
      </dgm:t>
    </dgm:pt>
    <dgm:pt modelId="{3F685D5F-D896-4C4E-958A-2619C2A58005}" type="parTrans" cxnId="{3CE1EBB4-0F0B-4040-B161-C8617FC8D70D}">
      <dgm:prSet/>
      <dgm:spPr/>
      <dgm:t>
        <a:bodyPr/>
        <a:lstStyle/>
        <a:p>
          <a:endParaRPr lang="zh-CN" altLang="en-US"/>
        </a:p>
      </dgm:t>
    </dgm:pt>
    <dgm:pt modelId="{9998947E-FAE3-4F26-A8BB-5D96BE0DA3D5}" type="sibTrans" cxnId="{3CE1EBB4-0F0B-4040-B161-C8617FC8D70D}">
      <dgm:prSet/>
      <dgm:spPr/>
      <dgm:t>
        <a:bodyPr/>
        <a:lstStyle/>
        <a:p>
          <a:endParaRPr lang="zh-CN" altLang="en-US"/>
        </a:p>
      </dgm:t>
    </dgm:pt>
    <dgm:pt modelId="{C426A9E6-031E-4879-B423-04F3A6474B0F}">
      <dgm:prSet phldrT="[文本]"/>
      <dgm:spPr>
        <a:solidFill>
          <a:schemeClr val="bg1">
            <a:alpha val="30000"/>
          </a:schemeClr>
        </a:solidFill>
      </dgm:spPr>
      <dgm:t>
        <a:bodyPr/>
        <a:lstStyle/>
        <a:p>
          <a:r>
            <a:rPr lang="zh-CN" altLang="en-US" dirty="0"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dirty="0"/>
        </a:p>
      </dgm:t>
    </dgm:pt>
    <dgm:pt modelId="{DF3290E5-1357-4FD0-A4C7-5B9466886312}" type="parTrans" cxnId="{0F29C994-B203-4B5C-BD69-7340A6C76023}">
      <dgm:prSet/>
      <dgm:spPr/>
      <dgm:t>
        <a:bodyPr/>
        <a:lstStyle/>
        <a:p>
          <a:endParaRPr lang="zh-CN" altLang="en-US"/>
        </a:p>
      </dgm:t>
    </dgm:pt>
    <dgm:pt modelId="{BD4A1A19-680F-4E05-A867-ECF78DFF9C93}" type="sibTrans" cxnId="{0F29C994-B203-4B5C-BD69-7340A6C76023}">
      <dgm:prSet/>
      <dgm:spPr>
        <a:solidFill>
          <a:schemeClr val="bg1"/>
        </a:solidFill>
      </dgm:spPr>
      <dgm:t>
        <a:bodyPr/>
        <a:lstStyle/>
        <a:p>
          <a:endParaRPr lang="zh-CN" altLang="en-US"/>
        </a:p>
      </dgm:t>
    </dgm:pt>
    <dgm:pt modelId="{98D14713-3D18-4D62-A9B2-042FD3AAB4DA}">
      <dgm:prSet phldrT="[文本]" custT="1"/>
      <dgm:spPr/>
      <dgm:t>
        <a:bodyPr/>
        <a:lstStyle/>
        <a:p>
          <a:r>
            <a:rPr lang="zh-CN" altLang="en-US" sz="2000" dirty="0" smtClean="0">
              <a:solidFill>
                <a:schemeClr val="bg2">
                  <a:lumMod val="50000"/>
                </a:schemeClr>
              </a:solidFill>
              <a:latin typeface="方正兰亭纤黑简体" panose="03000509000000000000" pitchFamily="65" charset="-122"/>
              <a:ea typeface="方正兰亭纤黑简体" panose="03000509000000000000" pitchFamily="65" charset="-122"/>
            </a:rPr>
            <a:t>其次</a:t>
          </a:r>
          <a:endParaRPr lang="zh-CN" altLang="en-US" sz="2000" dirty="0">
            <a:solidFill>
              <a:schemeClr val="bg2">
                <a:lumMod val="50000"/>
              </a:schemeClr>
            </a:solidFill>
            <a:latin typeface="方正兰亭纤黑简体" panose="03000509000000000000" pitchFamily="65" charset="-122"/>
            <a:ea typeface="方正兰亭纤黑简体" panose="03000509000000000000" pitchFamily="65" charset="-122"/>
          </a:endParaRPr>
        </a:p>
      </dgm:t>
    </dgm:pt>
    <dgm:pt modelId="{F46AED46-54CF-475A-9062-8C2412870469}" type="parTrans" cxnId="{A05B8FBA-B562-4F3D-BE72-E9785D1198A3}">
      <dgm:prSet/>
      <dgm:spPr/>
      <dgm:t>
        <a:bodyPr/>
        <a:lstStyle/>
        <a:p>
          <a:endParaRPr lang="zh-CN" altLang="en-US"/>
        </a:p>
      </dgm:t>
    </dgm:pt>
    <dgm:pt modelId="{C5F208AB-DF4E-4417-B589-63AB168A40D6}" type="sibTrans" cxnId="{A05B8FBA-B562-4F3D-BE72-E9785D1198A3}">
      <dgm:prSet/>
      <dgm:spPr/>
      <dgm:t>
        <a:bodyPr/>
        <a:lstStyle/>
        <a:p>
          <a:endParaRPr lang="zh-CN" altLang="en-US"/>
        </a:p>
      </dgm:t>
    </dgm:pt>
    <dgm:pt modelId="{1E100F8E-AAE5-47A5-893E-DAC36A73042B}" type="pres">
      <dgm:prSet presAssocID="{46707C7C-6CF5-40E2-95C7-9825444D4F4C}" presName="Name0" presStyleCnt="0">
        <dgm:presLayoutVars>
          <dgm:chMax/>
          <dgm:chPref/>
          <dgm:dir/>
          <dgm:animLvl val="lvl"/>
        </dgm:presLayoutVars>
      </dgm:prSet>
      <dgm:spPr/>
      <dgm:t>
        <a:bodyPr/>
        <a:lstStyle/>
        <a:p>
          <a:endParaRPr lang="zh-CN" altLang="en-US"/>
        </a:p>
      </dgm:t>
    </dgm:pt>
    <dgm:pt modelId="{BB4DB9D2-A296-4DF7-9092-0CF27E90CDDC}" type="pres">
      <dgm:prSet presAssocID="{52026C31-6C29-4652-BD0F-EBB7815837DF}" presName="composite" presStyleCnt="0"/>
      <dgm:spPr/>
    </dgm:pt>
    <dgm:pt modelId="{633B0CC0-E7B3-4E64-891E-5CE525DAC96B}" type="pres">
      <dgm:prSet presAssocID="{52026C31-6C29-4652-BD0F-EBB7815837DF}" presName="Parent1" presStyleLbl="node1" presStyleIdx="0" presStyleCnt="6">
        <dgm:presLayoutVars>
          <dgm:chMax val="1"/>
          <dgm:chPref val="1"/>
          <dgm:bulletEnabled val="1"/>
        </dgm:presLayoutVars>
      </dgm:prSet>
      <dgm:spPr/>
      <dgm:t>
        <a:bodyPr/>
        <a:lstStyle/>
        <a:p>
          <a:endParaRPr lang="zh-CN" altLang="en-US"/>
        </a:p>
      </dgm:t>
    </dgm:pt>
    <dgm:pt modelId="{02A2D3CC-CF93-4330-BD3B-F27381B50432}" type="pres">
      <dgm:prSet presAssocID="{52026C31-6C29-4652-BD0F-EBB7815837DF}" presName="Childtext1" presStyleLbl="revTx" presStyleIdx="0" presStyleCnt="3">
        <dgm:presLayoutVars>
          <dgm:chMax val="0"/>
          <dgm:chPref val="0"/>
          <dgm:bulletEnabled val="1"/>
        </dgm:presLayoutVars>
      </dgm:prSet>
      <dgm:spPr/>
      <dgm:t>
        <a:bodyPr/>
        <a:lstStyle/>
        <a:p>
          <a:endParaRPr lang="zh-CN" altLang="en-US"/>
        </a:p>
      </dgm:t>
    </dgm:pt>
    <dgm:pt modelId="{07F23040-3166-485B-BE13-29E406F4118A}" type="pres">
      <dgm:prSet presAssocID="{52026C31-6C29-4652-BD0F-EBB7815837DF}" presName="BalanceSpacing" presStyleCnt="0"/>
      <dgm:spPr/>
    </dgm:pt>
    <dgm:pt modelId="{196274C6-E078-4AF9-A058-1ED5B3675B78}" type="pres">
      <dgm:prSet presAssocID="{52026C31-6C29-4652-BD0F-EBB7815837DF}" presName="BalanceSpacing1" presStyleCnt="0"/>
      <dgm:spPr/>
    </dgm:pt>
    <dgm:pt modelId="{CBA91741-2390-4EA4-8EA2-34398225EA26}" type="pres">
      <dgm:prSet presAssocID="{5866C411-A3E4-4EE7-92B9-43C0603AAE7E}" presName="Accent1Text" presStyleLbl="node1" presStyleIdx="1" presStyleCnt="6"/>
      <dgm:spPr/>
      <dgm:t>
        <a:bodyPr/>
        <a:lstStyle/>
        <a:p>
          <a:endParaRPr lang="zh-CN" altLang="en-US"/>
        </a:p>
      </dgm:t>
    </dgm:pt>
    <dgm:pt modelId="{106CE9AA-858E-4221-829B-3AAA7F40A43D}" type="pres">
      <dgm:prSet presAssocID="{5866C411-A3E4-4EE7-92B9-43C0603AAE7E}" presName="spaceBetweenRectangles" presStyleCnt="0"/>
      <dgm:spPr/>
    </dgm:pt>
    <dgm:pt modelId="{11B39A2C-7234-4DEC-84DF-202E1B6C992D}" type="pres">
      <dgm:prSet presAssocID="{B5FB2125-148F-4865-B0F1-268AA6E94C09}" presName="composite" presStyleCnt="0"/>
      <dgm:spPr/>
    </dgm:pt>
    <dgm:pt modelId="{EF5C5189-4DB1-4011-9CB5-0F8B51D5797E}" type="pres">
      <dgm:prSet presAssocID="{B5FB2125-148F-4865-B0F1-268AA6E94C09}" presName="Parent1" presStyleLbl="node1" presStyleIdx="2" presStyleCnt="6">
        <dgm:presLayoutVars>
          <dgm:chMax val="1"/>
          <dgm:chPref val="1"/>
          <dgm:bulletEnabled val="1"/>
        </dgm:presLayoutVars>
      </dgm:prSet>
      <dgm:spPr/>
      <dgm:t>
        <a:bodyPr/>
        <a:lstStyle/>
        <a:p>
          <a:endParaRPr lang="zh-CN" altLang="en-US"/>
        </a:p>
      </dgm:t>
    </dgm:pt>
    <dgm:pt modelId="{E553B52A-73BD-4054-84E9-3AF8E7012DC2}" type="pres">
      <dgm:prSet presAssocID="{B5FB2125-148F-4865-B0F1-268AA6E94C09}" presName="Childtext1" presStyleLbl="revTx" presStyleIdx="1" presStyleCnt="3" custLinFactNeighborX="-28318" custLinFactNeighborY="3748">
        <dgm:presLayoutVars>
          <dgm:chMax val="0"/>
          <dgm:chPref val="0"/>
          <dgm:bulletEnabled val="1"/>
        </dgm:presLayoutVars>
      </dgm:prSet>
      <dgm:spPr/>
      <dgm:t>
        <a:bodyPr/>
        <a:lstStyle/>
        <a:p>
          <a:endParaRPr lang="zh-CN" altLang="en-US"/>
        </a:p>
      </dgm:t>
    </dgm:pt>
    <dgm:pt modelId="{EC563077-56D5-4ACB-9212-E9700A26DFB7}" type="pres">
      <dgm:prSet presAssocID="{B5FB2125-148F-4865-B0F1-268AA6E94C09}" presName="BalanceSpacing" presStyleCnt="0"/>
      <dgm:spPr/>
    </dgm:pt>
    <dgm:pt modelId="{BE5E6612-3CFE-4708-B123-88034065BF30}" type="pres">
      <dgm:prSet presAssocID="{B5FB2125-148F-4865-B0F1-268AA6E94C09}" presName="BalanceSpacing1" presStyleCnt="0"/>
      <dgm:spPr/>
    </dgm:pt>
    <dgm:pt modelId="{13683E87-AF50-4251-BD2E-598386275B93}" type="pres">
      <dgm:prSet presAssocID="{E7541B7C-BA1E-47B7-A49A-99536C45672F}" presName="Accent1Text" presStyleLbl="node1" presStyleIdx="3" presStyleCnt="6"/>
      <dgm:spPr/>
      <dgm:t>
        <a:bodyPr/>
        <a:lstStyle/>
        <a:p>
          <a:endParaRPr lang="zh-CN" altLang="en-US"/>
        </a:p>
      </dgm:t>
    </dgm:pt>
    <dgm:pt modelId="{6DC164CC-6009-4E2E-B7DA-29994739B126}" type="pres">
      <dgm:prSet presAssocID="{E7541B7C-BA1E-47B7-A49A-99536C45672F}" presName="spaceBetweenRectangles" presStyleCnt="0"/>
      <dgm:spPr/>
    </dgm:pt>
    <dgm:pt modelId="{FB2F7D46-A044-45F2-B5E3-D7D9FA1F9DA4}" type="pres">
      <dgm:prSet presAssocID="{C426A9E6-031E-4879-B423-04F3A6474B0F}" presName="composite" presStyleCnt="0"/>
      <dgm:spPr/>
    </dgm:pt>
    <dgm:pt modelId="{2ABC7E27-4F55-4DB4-A815-3E00A4CAE3D9}" type="pres">
      <dgm:prSet presAssocID="{C426A9E6-031E-4879-B423-04F3A6474B0F}" presName="Parent1" presStyleLbl="node1" presStyleIdx="4" presStyleCnt="6">
        <dgm:presLayoutVars>
          <dgm:chMax val="1"/>
          <dgm:chPref val="1"/>
          <dgm:bulletEnabled val="1"/>
        </dgm:presLayoutVars>
      </dgm:prSet>
      <dgm:spPr/>
      <dgm:t>
        <a:bodyPr/>
        <a:lstStyle/>
        <a:p>
          <a:endParaRPr lang="zh-CN" altLang="en-US"/>
        </a:p>
      </dgm:t>
    </dgm:pt>
    <dgm:pt modelId="{37E5748B-10DC-40BA-8705-8D2725497AAB}" type="pres">
      <dgm:prSet presAssocID="{C426A9E6-031E-4879-B423-04F3A6474B0F}" presName="Childtext1" presStyleLbl="revTx" presStyleIdx="2" presStyleCnt="3">
        <dgm:presLayoutVars>
          <dgm:chMax val="0"/>
          <dgm:chPref val="0"/>
          <dgm:bulletEnabled val="1"/>
        </dgm:presLayoutVars>
      </dgm:prSet>
      <dgm:spPr/>
      <dgm:t>
        <a:bodyPr/>
        <a:lstStyle/>
        <a:p>
          <a:endParaRPr lang="zh-CN" altLang="en-US"/>
        </a:p>
      </dgm:t>
    </dgm:pt>
    <dgm:pt modelId="{38ADDEF1-2267-4A60-A342-385491718074}" type="pres">
      <dgm:prSet presAssocID="{C426A9E6-031E-4879-B423-04F3A6474B0F}" presName="BalanceSpacing" presStyleCnt="0"/>
      <dgm:spPr/>
    </dgm:pt>
    <dgm:pt modelId="{C6CB7FE0-DDAA-46A8-B1EB-18E1CDF1A1CF}" type="pres">
      <dgm:prSet presAssocID="{C426A9E6-031E-4879-B423-04F3A6474B0F}" presName="BalanceSpacing1" presStyleCnt="0"/>
      <dgm:spPr/>
    </dgm:pt>
    <dgm:pt modelId="{F00C85D0-0FFE-4F8C-80C7-7C26E8F87EC1}" type="pres">
      <dgm:prSet presAssocID="{BD4A1A19-680F-4E05-A867-ECF78DFF9C93}" presName="Accent1Text" presStyleLbl="node1" presStyleIdx="5" presStyleCnt="6"/>
      <dgm:spPr/>
      <dgm:t>
        <a:bodyPr/>
        <a:lstStyle/>
        <a:p>
          <a:endParaRPr lang="zh-CN" altLang="en-US"/>
        </a:p>
      </dgm:t>
    </dgm:pt>
  </dgm:ptLst>
  <dgm:cxnLst>
    <dgm:cxn modelId="{5E0EDB3B-7587-4B76-87FF-C1FD59665BA7}" type="presOf" srcId="{E7541B7C-BA1E-47B7-A49A-99536C45672F}" destId="{13683E87-AF50-4251-BD2E-598386275B93}" srcOrd="0" destOrd="0" presId="urn:microsoft.com/office/officeart/2008/layout/AlternatingHexagons"/>
    <dgm:cxn modelId="{E8F163E6-1C96-4D89-B773-139C1A11B2C2}" srcId="{52026C31-6C29-4652-BD0F-EBB7815837DF}" destId="{9BBCB0D0-C8A7-4C68-B486-AA8E1B47311B}" srcOrd="0" destOrd="0" parTransId="{3EFA5AD1-3768-45B4-849F-AD5864BDB488}" sibTransId="{461A5415-DEA2-4213-8D5C-F79714684BC1}"/>
    <dgm:cxn modelId="{3CE1EBB4-0F0B-4040-B161-C8617FC8D70D}" srcId="{B5FB2125-148F-4865-B0F1-268AA6E94C09}" destId="{F165039F-C118-4400-BE8C-7C4489A36718}" srcOrd="0" destOrd="0" parTransId="{3F685D5F-D896-4C4E-958A-2619C2A58005}" sibTransId="{9998947E-FAE3-4F26-A8BB-5D96BE0DA3D5}"/>
    <dgm:cxn modelId="{126F2880-07D8-4A58-AFA8-2F530077DE5C}" srcId="{46707C7C-6CF5-40E2-95C7-9825444D4F4C}" destId="{B5FB2125-148F-4865-B0F1-268AA6E94C09}" srcOrd="1" destOrd="0" parTransId="{C87ADC51-19F4-411C-A493-BCF1F7E2758F}" sibTransId="{E7541B7C-BA1E-47B7-A49A-99536C45672F}"/>
    <dgm:cxn modelId="{0F29C994-B203-4B5C-BD69-7340A6C76023}" srcId="{46707C7C-6CF5-40E2-95C7-9825444D4F4C}" destId="{C426A9E6-031E-4879-B423-04F3A6474B0F}" srcOrd="2" destOrd="0" parTransId="{DF3290E5-1357-4FD0-A4C7-5B9466886312}" sibTransId="{BD4A1A19-680F-4E05-A867-ECF78DFF9C93}"/>
    <dgm:cxn modelId="{AB3FAE07-ABA2-4ECA-9955-8B73DCA7F2C3}" type="presOf" srcId="{9BBCB0D0-C8A7-4C68-B486-AA8E1B47311B}" destId="{02A2D3CC-CF93-4330-BD3B-F27381B50432}" srcOrd="0" destOrd="0" presId="urn:microsoft.com/office/officeart/2008/layout/AlternatingHexagons"/>
    <dgm:cxn modelId="{3EEE9FFF-40CB-4752-B666-EA0BF575C929}" srcId="{46707C7C-6CF5-40E2-95C7-9825444D4F4C}" destId="{52026C31-6C29-4652-BD0F-EBB7815837DF}" srcOrd="0" destOrd="0" parTransId="{770A925A-126B-47BB-B2B3-D66958E6FA53}" sibTransId="{5866C411-A3E4-4EE7-92B9-43C0603AAE7E}"/>
    <dgm:cxn modelId="{A020C0AF-CF34-40D1-BE42-F278D39A124C}" type="presOf" srcId="{F165039F-C118-4400-BE8C-7C4489A36718}" destId="{E553B52A-73BD-4054-84E9-3AF8E7012DC2}" srcOrd="0" destOrd="0" presId="urn:microsoft.com/office/officeart/2008/layout/AlternatingHexagons"/>
    <dgm:cxn modelId="{A05B8FBA-B562-4F3D-BE72-E9785D1198A3}" srcId="{C426A9E6-031E-4879-B423-04F3A6474B0F}" destId="{98D14713-3D18-4D62-A9B2-042FD3AAB4DA}" srcOrd="0" destOrd="0" parTransId="{F46AED46-54CF-475A-9062-8C2412870469}" sibTransId="{C5F208AB-DF4E-4417-B589-63AB168A40D6}"/>
    <dgm:cxn modelId="{2A714583-7FCD-4E82-B2FE-E265B5D63EE1}" type="presOf" srcId="{BD4A1A19-680F-4E05-A867-ECF78DFF9C93}" destId="{F00C85D0-0FFE-4F8C-80C7-7C26E8F87EC1}" srcOrd="0" destOrd="0" presId="urn:microsoft.com/office/officeart/2008/layout/AlternatingHexagons"/>
    <dgm:cxn modelId="{60C60207-B18D-4819-BB1D-A377AA4B7F8F}" type="presOf" srcId="{5866C411-A3E4-4EE7-92B9-43C0603AAE7E}" destId="{CBA91741-2390-4EA4-8EA2-34398225EA26}" srcOrd="0" destOrd="0" presId="urn:microsoft.com/office/officeart/2008/layout/AlternatingHexagons"/>
    <dgm:cxn modelId="{680AF092-130A-46CD-9F06-2751C65A75CD}" type="presOf" srcId="{98D14713-3D18-4D62-A9B2-042FD3AAB4DA}" destId="{37E5748B-10DC-40BA-8705-8D2725497AAB}" srcOrd="0" destOrd="0" presId="urn:microsoft.com/office/officeart/2008/layout/AlternatingHexagons"/>
    <dgm:cxn modelId="{EADB812B-248A-4478-925E-CCBB6E2CA93A}" type="presOf" srcId="{B5FB2125-148F-4865-B0F1-268AA6E94C09}" destId="{EF5C5189-4DB1-4011-9CB5-0F8B51D5797E}" srcOrd="0" destOrd="0" presId="urn:microsoft.com/office/officeart/2008/layout/AlternatingHexagons"/>
    <dgm:cxn modelId="{5D95AB8B-0427-4172-BA5D-8A9419DD4021}" type="presOf" srcId="{46707C7C-6CF5-40E2-95C7-9825444D4F4C}" destId="{1E100F8E-AAE5-47A5-893E-DAC36A73042B}" srcOrd="0" destOrd="0" presId="urn:microsoft.com/office/officeart/2008/layout/AlternatingHexagons"/>
    <dgm:cxn modelId="{0B7BAA12-D5B3-4F67-9D6A-9D144315AA6E}" type="presOf" srcId="{C426A9E6-031E-4879-B423-04F3A6474B0F}" destId="{2ABC7E27-4F55-4DB4-A815-3E00A4CAE3D9}" srcOrd="0" destOrd="0" presId="urn:microsoft.com/office/officeart/2008/layout/AlternatingHexagons"/>
    <dgm:cxn modelId="{A6846FA1-2320-4519-B012-592289471415}" type="presOf" srcId="{52026C31-6C29-4652-BD0F-EBB7815837DF}" destId="{633B0CC0-E7B3-4E64-891E-5CE525DAC96B}" srcOrd="0" destOrd="0" presId="urn:microsoft.com/office/officeart/2008/layout/AlternatingHexagons"/>
    <dgm:cxn modelId="{775A9ED5-B07B-425B-A216-52E38DC987EF}" type="presParOf" srcId="{1E100F8E-AAE5-47A5-893E-DAC36A73042B}" destId="{BB4DB9D2-A296-4DF7-9092-0CF27E90CDDC}" srcOrd="0" destOrd="0" presId="urn:microsoft.com/office/officeart/2008/layout/AlternatingHexagons"/>
    <dgm:cxn modelId="{E146DFF6-E9D5-4A18-9D0A-D6958BC68B05}" type="presParOf" srcId="{BB4DB9D2-A296-4DF7-9092-0CF27E90CDDC}" destId="{633B0CC0-E7B3-4E64-891E-5CE525DAC96B}" srcOrd="0" destOrd="0" presId="urn:microsoft.com/office/officeart/2008/layout/AlternatingHexagons"/>
    <dgm:cxn modelId="{8CFFFC73-4312-4F57-A84E-5ED35D8187C8}" type="presParOf" srcId="{BB4DB9D2-A296-4DF7-9092-0CF27E90CDDC}" destId="{02A2D3CC-CF93-4330-BD3B-F27381B50432}" srcOrd="1" destOrd="0" presId="urn:microsoft.com/office/officeart/2008/layout/AlternatingHexagons"/>
    <dgm:cxn modelId="{37E4E590-1C52-4610-A37E-54C64A722618}" type="presParOf" srcId="{BB4DB9D2-A296-4DF7-9092-0CF27E90CDDC}" destId="{07F23040-3166-485B-BE13-29E406F4118A}" srcOrd="2" destOrd="0" presId="urn:microsoft.com/office/officeart/2008/layout/AlternatingHexagons"/>
    <dgm:cxn modelId="{FA5579D7-1431-48F0-9300-7A5540265775}" type="presParOf" srcId="{BB4DB9D2-A296-4DF7-9092-0CF27E90CDDC}" destId="{196274C6-E078-4AF9-A058-1ED5B3675B78}" srcOrd="3" destOrd="0" presId="urn:microsoft.com/office/officeart/2008/layout/AlternatingHexagons"/>
    <dgm:cxn modelId="{2156981A-B5E6-465B-ACC2-8EEB044CCD2C}" type="presParOf" srcId="{BB4DB9D2-A296-4DF7-9092-0CF27E90CDDC}" destId="{CBA91741-2390-4EA4-8EA2-34398225EA26}" srcOrd="4" destOrd="0" presId="urn:microsoft.com/office/officeart/2008/layout/AlternatingHexagons"/>
    <dgm:cxn modelId="{BF7BE0BD-0152-4DCF-98B3-3C79A5ADA9B1}" type="presParOf" srcId="{1E100F8E-AAE5-47A5-893E-DAC36A73042B}" destId="{106CE9AA-858E-4221-829B-3AAA7F40A43D}" srcOrd="1" destOrd="0" presId="urn:microsoft.com/office/officeart/2008/layout/AlternatingHexagons"/>
    <dgm:cxn modelId="{146D04F8-C27D-421D-A46F-B93892921370}" type="presParOf" srcId="{1E100F8E-AAE5-47A5-893E-DAC36A73042B}" destId="{11B39A2C-7234-4DEC-84DF-202E1B6C992D}" srcOrd="2" destOrd="0" presId="urn:microsoft.com/office/officeart/2008/layout/AlternatingHexagons"/>
    <dgm:cxn modelId="{B8649550-EA98-4C88-AB47-B1F4BAE800AD}" type="presParOf" srcId="{11B39A2C-7234-4DEC-84DF-202E1B6C992D}" destId="{EF5C5189-4DB1-4011-9CB5-0F8B51D5797E}" srcOrd="0" destOrd="0" presId="urn:microsoft.com/office/officeart/2008/layout/AlternatingHexagons"/>
    <dgm:cxn modelId="{C62BA97C-DD28-4259-A14D-4425DFBD6E06}" type="presParOf" srcId="{11B39A2C-7234-4DEC-84DF-202E1B6C992D}" destId="{E553B52A-73BD-4054-84E9-3AF8E7012DC2}" srcOrd="1" destOrd="0" presId="urn:microsoft.com/office/officeart/2008/layout/AlternatingHexagons"/>
    <dgm:cxn modelId="{BEA537B3-4ECD-4700-8959-CE04F5D28F89}" type="presParOf" srcId="{11B39A2C-7234-4DEC-84DF-202E1B6C992D}" destId="{EC563077-56D5-4ACB-9212-E9700A26DFB7}" srcOrd="2" destOrd="0" presId="urn:microsoft.com/office/officeart/2008/layout/AlternatingHexagons"/>
    <dgm:cxn modelId="{0FDB2E68-8279-4453-850C-4CF05029294E}" type="presParOf" srcId="{11B39A2C-7234-4DEC-84DF-202E1B6C992D}" destId="{BE5E6612-3CFE-4708-B123-88034065BF30}" srcOrd="3" destOrd="0" presId="urn:microsoft.com/office/officeart/2008/layout/AlternatingHexagons"/>
    <dgm:cxn modelId="{12C2558F-2F36-4DA8-ABA8-38E610BDC67A}" type="presParOf" srcId="{11B39A2C-7234-4DEC-84DF-202E1B6C992D}" destId="{13683E87-AF50-4251-BD2E-598386275B93}" srcOrd="4" destOrd="0" presId="urn:microsoft.com/office/officeart/2008/layout/AlternatingHexagons"/>
    <dgm:cxn modelId="{2A1C4212-F801-4182-90EE-F4BAECF3AB67}" type="presParOf" srcId="{1E100F8E-AAE5-47A5-893E-DAC36A73042B}" destId="{6DC164CC-6009-4E2E-B7DA-29994739B126}" srcOrd="3" destOrd="0" presId="urn:microsoft.com/office/officeart/2008/layout/AlternatingHexagons"/>
    <dgm:cxn modelId="{64B9FA11-E742-448D-8827-875F579DC18B}" type="presParOf" srcId="{1E100F8E-AAE5-47A5-893E-DAC36A73042B}" destId="{FB2F7D46-A044-45F2-B5E3-D7D9FA1F9DA4}" srcOrd="4" destOrd="0" presId="urn:microsoft.com/office/officeart/2008/layout/AlternatingHexagons"/>
    <dgm:cxn modelId="{45E8C293-DB26-469C-95E2-452C95A026F9}" type="presParOf" srcId="{FB2F7D46-A044-45F2-B5E3-D7D9FA1F9DA4}" destId="{2ABC7E27-4F55-4DB4-A815-3E00A4CAE3D9}" srcOrd="0" destOrd="0" presId="urn:microsoft.com/office/officeart/2008/layout/AlternatingHexagons"/>
    <dgm:cxn modelId="{53DEA0AA-C9A8-4BD8-A498-6B579356F27A}" type="presParOf" srcId="{FB2F7D46-A044-45F2-B5E3-D7D9FA1F9DA4}" destId="{37E5748B-10DC-40BA-8705-8D2725497AAB}" srcOrd="1" destOrd="0" presId="urn:microsoft.com/office/officeart/2008/layout/AlternatingHexagons"/>
    <dgm:cxn modelId="{75767E27-7E9D-43E4-9B4A-B7A4F5F1953F}" type="presParOf" srcId="{FB2F7D46-A044-45F2-B5E3-D7D9FA1F9DA4}" destId="{38ADDEF1-2267-4A60-A342-385491718074}" srcOrd="2" destOrd="0" presId="urn:microsoft.com/office/officeart/2008/layout/AlternatingHexagons"/>
    <dgm:cxn modelId="{6039C519-6C0D-4F41-B5DA-1BA820DC1665}" type="presParOf" srcId="{FB2F7D46-A044-45F2-B5E3-D7D9FA1F9DA4}" destId="{C6CB7FE0-DDAA-46A8-B1EB-18E1CDF1A1CF}" srcOrd="3" destOrd="0" presId="urn:microsoft.com/office/officeart/2008/layout/AlternatingHexagons"/>
    <dgm:cxn modelId="{EFD86226-534B-470D-8E36-43FD90A20704}" type="presParOf" srcId="{FB2F7D46-A044-45F2-B5E3-D7D9FA1F9DA4}" destId="{F00C85D0-0FFE-4F8C-80C7-7C26E8F87EC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3B0CC0-E7B3-4E64-891E-5CE525DAC96B}">
      <dsp:nvSpPr>
        <dsp:cNvPr id="0" name=""/>
        <dsp:cNvSpPr/>
      </dsp:nvSpPr>
      <dsp:spPr>
        <a:xfrm rot="5400000">
          <a:off x="1934776" y="694673"/>
          <a:ext cx="1270705" cy="1105513"/>
        </a:xfrm>
        <a:prstGeom prst="hexagon">
          <a:avLst>
            <a:gd name="adj" fmla="val 25000"/>
            <a:gd name="vf" fmla="val 115470"/>
          </a:avLst>
        </a:prstGeom>
        <a:solidFill>
          <a:schemeClr val="bg1">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sz="2300" kern="1200" dirty="0">
            <a:solidFill>
              <a:schemeClr val="accent2">
                <a:lumMod val="60000"/>
                <a:lumOff val="40000"/>
              </a:schemeClr>
            </a:solidFill>
            <a:latin typeface="方正兰亭纤黑简体" panose="03000509000000000000" pitchFamily="65" charset="-122"/>
            <a:ea typeface="方正兰亭纤黑简体" panose="03000509000000000000" pitchFamily="65" charset="-122"/>
          </a:endParaRPr>
        </a:p>
      </dsp:txBody>
      <dsp:txXfrm rot="-5400000">
        <a:off x="2189648" y="810095"/>
        <a:ext cx="760961" cy="874669"/>
      </dsp:txXfrm>
    </dsp:sp>
    <dsp:sp modelId="{02A2D3CC-CF93-4330-BD3B-F27381B50432}">
      <dsp:nvSpPr>
        <dsp:cNvPr id="0" name=""/>
        <dsp:cNvSpPr/>
      </dsp:nvSpPr>
      <dsp:spPr>
        <a:xfrm>
          <a:off x="3156432" y="866218"/>
          <a:ext cx="1418107" cy="76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solidFill>
                <a:schemeClr val="bg2">
                  <a:lumMod val="50000"/>
                </a:schemeClr>
              </a:solidFill>
              <a:latin typeface="方正兰亭纤黑简体" panose="03000509000000000000" pitchFamily="65" charset="-122"/>
              <a:ea typeface="方正兰亭纤黑简体" panose="03000509000000000000" pitchFamily="65" charset="-122"/>
            </a:rPr>
            <a:t>首先</a:t>
          </a:r>
          <a:endParaRPr lang="zh-CN" altLang="en-US" sz="2000" kern="1200" dirty="0">
            <a:solidFill>
              <a:schemeClr val="bg2">
                <a:lumMod val="50000"/>
              </a:schemeClr>
            </a:solidFill>
            <a:latin typeface="方正兰亭纤黑简体" panose="03000509000000000000" pitchFamily="65" charset="-122"/>
            <a:ea typeface="方正兰亭纤黑简体" panose="03000509000000000000" pitchFamily="65" charset="-122"/>
          </a:endParaRPr>
        </a:p>
      </dsp:txBody>
      <dsp:txXfrm>
        <a:off x="3156432" y="866218"/>
        <a:ext cx="1418107" cy="762423"/>
      </dsp:txXfrm>
    </dsp:sp>
    <dsp:sp modelId="{CBA91741-2390-4EA4-8EA2-34398225EA26}">
      <dsp:nvSpPr>
        <dsp:cNvPr id="0" name=""/>
        <dsp:cNvSpPr/>
      </dsp:nvSpPr>
      <dsp:spPr>
        <a:xfrm rot="5400000">
          <a:off x="740821" y="694673"/>
          <a:ext cx="1270705" cy="1105513"/>
        </a:xfrm>
        <a:prstGeom prst="hexagon">
          <a:avLst>
            <a:gd name="adj" fmla="val 25000"/>
            <a:gd name="vf" fmla="val 115470"/>
          </a:avLst>
        </a:prstGeom>
        <a:solidFill>
          <a:schemeClr val="bg1">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995693" y="810095"/>
        <a:ext cx="760961" cy="874669"/>
      </dsp:txXfrm>
    </dsp:sp>
    <dsp:sp modelId="{EF5C5189-4DB1-4011-9CB5-0F8B51D5797E}">
      <dsp:nvSpPr>
        <dsp:cNvPr id="0" name=""/>
        <dsp:cNvSpPr/>
      </dsp:nvSpPr>
      <dsp:spPr>
        <a:xfrm rot="5400000">
          <a:off x="1335511" y="1773248"/>
          <a:ext cx="1270705" cy="1105513"/>
        </a:xfrm>
        <a:prstGeom prst="hexagon">
          <a:avLst>
            <a:gd name="adj" fmla="val 25000"/>
            <a:gd name="vf" fmla="val 115470"/>
          </a:avLst>
        </a:prstGeom>
        <a:solidFill>
          <a:schemeClr val="bg1">
            <a:alpha val="6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sz="2300" kern="1200" dirty="0"/>
        </a:p>
      </dsp:txBody>
      <dsp:txXfrm rot="-5400000">
        <a:off x="1590383" y="1888670"/>
        <a:ext cx="760961" cy="874669"/>
      </dsp:txXfrm>
    </dsp:sp>
    <dsp:sp modelId="{E553B52A-73BD-4054-84E9-3AF8E7012DC2}">
      <dsp:nvSpPr>
        <dsp:cNvPr id="0" name=""/>
        <dsp:cNvSpPr/>
      </dsp:nvSpPr>
      <dsp:spPr>
        <a:xfrm>
          <a:off x="0" y="1973368"/>
          <a:ext cx="1372362" cy="76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zh-CN" altLang="en-US" sz="2000" kern="1200" dirty="0" smtClean="0">
              <a:solidFill>
                <a:schemeClr val="bg2">
                  <a:lumMod val="50000"/>
                </a:schemeClr>
              </a:solidFill>
              <a:latin typeface="方正兰亭纤黑简体" panose="03000509000000000000" pitchFamily="65" charset="-122"/>
              <a:ea typeface="方正兰亭纤黑简体" panose="03000509000000000000" pitchFamily="65" charset="-122"/>
            </a:rPr>
            <a:t>然后</a:t>
          </a:r>
          <a:endParaRPr lang="zh-CN" altLang="en-US" sz="2000" kern="1200" dirty="0">
            <a:solidFill>
              <a:schemeClr val="bg2">
                <a:lumMod val="50000"/>
              </a:schemeClr>
            </a:solidFill>
            <a:latin typeface="方正兰亭纤黑简体" panose="03000509000000000000" pitchFamily="65" charset="-122"/>
            <a:ea typeface="方正兰亭纤黑简体" panose="03000509000000000000" pitchFamily="65" charset="-122"/>
          </a:endParaRPr>
        </a:p>
      </dsp:txBody>
      <dsp:txXfrm>
        <a:off x="0" y="1973368"/>
        <a:ext cx="1372362" cy="762423"/>
      </dsp:txXfrm>
    </dsp:sp>
    <dsp:sp modelId="{13683E87-AF50-4251-BD2E-598386275B93}">
      <dsp:nvSpPr>
        <dsp:cNvPr id="0" name=""/>
        <dsp:cNvSpPr/>
      </dsp:nvSpPr>
      <dsp:spPr>
        <a:xfrm rot="5400000">
          <a:off x="2529466" y="1773248"/>
          <a:ext cx="1270705" cy="1105513"/>
        </a:xfrm>
        <a:prstGeom prst="hexagon">
          <a:avLst>
            <a:gd name="adj" fmla="val 25000"/>
            <a:gd name="vf" fmla="val 115470"/>
          </a:avLst>
        </a:prstGeom>
        <a:solidFill>
          <a:schemeClr val="bg1">
            <a:alpha val="54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2784338" y="1888670"/>
        <a:ext cx="760961" cy="874669"/>
      </dsp:txXfrm>
    </dsp:sp>
    <dsp:sp modelId="{2ABC7E27-4F55-4DB4-A815-3E00A4CAE3D9}">
      <dsp:nvSpPr>
        <dsp:cNvPr id="0" name=""/>
        <dsp:cNvSpPr/>
      </dsp:nvSpPr>
      <dsp:spPr>
        <a:xfrm rot="5400000">
          <a:off x="1934776" y="2851822"/>
          <a:ext cx="1270705" cy="1105513"/>
        </a:xfrm>
        <a:prstGeom prst="hexagon">
          <a:avLst>
            <a:gd name="adj" fmla="val 25000"/>
            <a:gd name="vf" fmla="val 115470"/>
          </a:avLst>
        </a:prstGeom>
        <a:solidFill>
          <a:schemeClr val="bg1">
            <a:alpha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kern="1200" dirty="0" smtClean="0">
              <a:solidFill>
                <a:schemeClr val="accent2">
                  <a:lumMod val="60000"/>
                  <a:lumOff val="40000"/>
                </a:schemeClr>
              </a:solidFill>
              <a:latin typeface="方正兰亭纤黑简体" panose="03000509000000000000" pitchFamily="65" charset="-122"/>
              <a:ea typeface="方正兰亭纤黑简体" panose="03000509000000000000" pitchFamily="65" charset="-122"/>
            </a:rPr>
            <a:t>内容</a:t>
          </a:r>
          <a:endParaRPr lang="zh-CN" altLang="en-US" sz="2300" kern="1200" dirty="0"/>
        </a:p>
      </dsp:txBody>
      <dsp:txXfrm rot="-5400000">
        <a:off x="2189648" y="2967244"/>
        <a:ext cx="760961" cy="874669"/>
      </dsp:txXfrm>
    </dsp:sp>
    <dsp:sp modelId="{37E5748B-10DC-40BA-8705-8D2725497AAB}">
      <dsp:nvSpPr>
        <dsp:cNvPr id="0" name=""/>
        <dsp:cNvSpPr/>
      </dsp:nvSpPr>
      <dsp:spPr>
        <a:xfrm>
          <a:off x="3156432" y="3023368"/>
          <a:ext cx="1418107" cy="7624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zh-CN" altLang="en-US" sz="2000" kern="1200" dirty="0" smtClean="0">
              <a:solidFill>
                <a:schemeClr val="bg2">
                  <a:lumMod val="50000"/>
                </a:schemeClr>
              </a:solidFill>
              <a:latin typeface="方正兰亭纤黑简体" panose="03000509000000000000" pitchFamily="65" charset="-122"/>
              <a:ea typeface="方正兰亭纤黑简体" panose="03000509000000000000" pitchFamily="65" charset="-122"/>
            </a:rPr>
            <a:t>其次</a:t>
          </a:r>
          <a:endParaRPr lang="zh-CN" altLang="en-US" sz="2000" kern="1200" dirty="0">
            <a:solidFill>
              <a:schemeClr val="bg2">
                <a:lumMod val="50000"/>
              </a:schemeClr>
            </a:solidFill>
            <a:latin typeface="方正兰亭纤黑简体" panose="03000509000000000000" pitchFamily="65" charset="-122"/>
            <a:ea typeface="方正兰亭纤黑简体" panose="03000509000000000000" pitchFamily="65" charset="-122"/>
          </a:endParaRPr>
        </a:p>
      </dsp:txBody>
      <dsp:txXfrm>
        <a:off x="3156432" y="3023368"/>
        <a:ext cx="1418107" cy="762423"/>
      </dsp:txXfrm>
    </dsp:sp>
    <dsp:sp modelId="{F00C85D0-0FFE-4F8C-80C7-7C26E8F87EC1}">
      <dsp:nvSpPr>
        <dsp:cNvPr id="0" name=""/>
        <dsp:cNvSpPr/>
      </dsp:nvSpPr>
      <dsp:spPr>
        <a:xfrm rot="5400000">
          <a:off x="740821" y="2851822"/>
          <a:ext cx="1270705" cy="1105513"/>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p>
      </dsp:txBody>
      <dsp:txXfrm rot="-5400000">
        <a:off x="995693" y="2967244"/>
        <a:ext cx="760961" cy="87466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834A-1EBA-42FF-95CD-B1049346728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BAA3F-1F20-4C8E-9E2B-11BE1742409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BAA3F-1F20-4C8E-9E2B-11BE17424097}"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563F1C1-FD55-4634-878C-E8420F8B7667}"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3B7B339-E53C-491C-AB94-1D07DFE146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3F1C1-FD55-4634-878C-E8420F8B7667}"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7B339-E53C-491C-AB94-1D07DFE1463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1725930" y="2903220"/>
            <a:ext cx="9589770" cy="1003072"/>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725930" y="1891598"/>
            <a:ext cx="9642383" cy="1107996"/>
          </a:xfrm>
          <a:prstGeom prst="rect">
            <a:avLst/>
          </a:prstGeom>
          <a:noFill/>
        </p:spPr>
        <p:txBody>
          <a:bodyPr wrap="none" rtlCol="0">
            <a:spAutoFit/>
          </a:bodyPr>
          <a:lstStyle/>
          <a:p>
            <a:r>
              <a:rPr lang="zh-CN" altLang="en-US" sz="6600" dirty="0">
                <a:solidFill>
                  <a:schemeClr val="bg2">
                    <a:lumMod val="50000"/>
                  </a:schemeClr>
                </a:solidFill>
                <a:latin typeface="方正兰亭纤黑简体" panose="03000509000000000000" pitchFamily="65" charset="-122"/>
                <a:ea typeface="方正兰亭纤黑简体" panose="03000509000000000000" pitchFamily="65" charset="-122"/>
              </a:rPr>
              <a:t>公司主管经理竞聘</a:t>
            </a:r>
            <a:r>
              <a:rPr lang="en-US" altLang="zh-CN" sz="6600" dirty="0" err="1">
                <a:solidFill>
                  <a:schemeClr val="bg2">
                    <a:lumMod val="50000"/>
                  </a:schemeClr>
                </a:solidFill>
                <a:latin typeface="方正兰亭纤黑简体" panose="03000509000000000000" pitchFamily="65" charset="-122"/>
                <a:ea typeface="方正兰亭纤黑简体" panose="03000509000000000000" pitchFamily="65" charset="-122"/>
              </a:rPr>
              <a:t>ppt</a:t>
            </a:r>
            <a:r>
              <a:rPr lang="zh-CN" altLang="en-US" sz="6600" dirty="0">
                <a:solidFill>
                  <a:schemeClr val="bg2">
                    <a:lumMod val="50000"/>
                  </a:schemeClr>
                </a:solidFill>
                <a:latin typeface="方正兰亭纤黑简体" panose="03000509000000000000" pitchFamily="65" charset="-122"/>
                <a:ea typeface="方正兰亭纤黑简体" panose="03000509000000000000" pitchFamily="65" charset="-122"/>
              </a:rPr>
              <a:t>模板</a:t>
            </a:r>
          </a:p>
        </p:txBody>
      </p:sp>
      <p:sp>
        <p:nvSpPr>
          <p:cNvPr id="11" name="泪滴形 10"/>
          <p:cNvSpPr/>
          <p:nvPr/>
        </p:nvSpPr>
        <p:spPr>
          <a:xfrm>
            <a:off x="10473581" y="3016136"/>
            <a:ext cx="777240" cy="777240"/>
          </a:xfrm>
          <a:prstGeom prst="teardrop">
            <a:avLst/>
          </a:prstGeom>
          <a:solidFill>
            <a:schemeClr val="accent2">
              <a:lumMod val="40000"/>
              <a:lumOff val="6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20975492">
            <a:off x="10427860" y="3016136"/>
            <a:ext cx="777240" cy="777240"/>
          </a:xfrm>
          <a:prstGeom prst="teardrop">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rot="19679135">
            <a:off x="10372385" y="3050137"/>
            <a:ext cx="777240" cy="777240"/>
          </a:xfrm>
          <a:prstGeom prst="teardrop">
            <a:avLst/>
          </a:prstGeom>
          <a:solidFill>
            <a:schemeClr val="accent2">
              <a:lumMod val="60000"/>
              <a:lumOff val="4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5" name="圆角矩形 4"/>
          <p:cNvSpPr/>
          <p:nvPr/>
        </p:nvSpPr>
        <p:spPr>
          <a:xfrm>
            <a:off x="1497330" y="1451610"/>
            <a:ext cx="3634740" cy="640080"/>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solidFill>
                  <a:schemeClr val="bg2">
                    <a:lumMod val="50000"/>
                  </a:schemeClr>
                </a:solidFill>
                <a:latin typeface="方正兰亭纤黑简体" panose="03000509000000000000" pitchFamily="65" charset="-122"/>
                <a:ea typeface="方正兰亭纤黑简体" panose="03000509000000000000" pitchFamily="65" charset="-122"/>
              </a:rPr>
              <a:t>啦啦啦，我是文本框</a:t>
            </a:r>
            <a:endParaRPr lang="zh-CN" altLang="en-US" sz="2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7" name="等腰三角形 6"/>
          <p:cNvSpPr/>
          <p:nvPr/>
        </p:nvSpPr>
        <p:spPr>
          <a:xfrm>
            <a:off x="1779270" y="3260704"/>
            <a:ext cx="1348740" cy="1162706"/>
          </a:xfrm>
          <a:prstGeom prst="triangl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2">
                  <a:lumMod val="50000"/>
                </a:schemeClr>
              </a:solidFill>
              <a:latin typeface="Adobe 繁黑體 Std B" panose="020B0700000000000000" pitchFamily="34" charset="-128"/>
              <a:ea typeface="Adobe 繁黑體 Std B" panose="020B0700000000000000" pitchFamily="34" charset="-128"/>
            </a:endParaRPr>
          </a:p>
        </p:txBody>
      </p:sp>
      <p:sp>
        <p:nvSpPr>
          <p:cNvPr id="11" name="等腰三角形 10"/>
          <p:cNvSpPr/>
          <p:nvPr/>
        </p:nvSpPr>
        <p:spPr>
          <a:xfrm>
            <a:off x="5337810" y="3263858"/>
            <a:ext cx="1348740" cy="1162706"/>
          </a:xfrm>
          <a:prstGeom prst="triangl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flipV="1">
            <a:off x="5318760" y="3641047"/>
            <a:ext cx="1348740" cy="116270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8652510" y="3260704"/>
            <a:ext cx="1348740" cy="1162706"/>
          </a:xfrm>
          <a:prstGeom prst="triangle">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flipV="1">
            <a:off x="1779270" y="3637893"/>
            <a:ext cx="1348740" cy="116270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8633460" y="3637893"/>
            <a:ext cx="1348740" cy="116270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202180" y="3637893"/>
            <a:ext cx="1188720" cy="707886"/>
          </a:xfrm>
          <a:prstGeom prst="rect">
            <a:avLst/>
          </a:prstGeom>
          <a:noFill/>
        </p:spPr>
        <p:txBody>
          <a:bodyPr wrap="square" rtlCol="0">
            <a:spAutoFit/>
          </a:bodyPr>
          <a:lstStyle/>
          <a:p>
            <a:r>
              <a:rPr lang="en-US" altLang="zh-CN" sz="4000" dirty="0" smtClean="0">
                <a:solidFill>
                  <a:schemeClr val="bg2">
                    <a:lumMod val="50000"/>
                  </a:schemeClr>
                </a:solidFill>
              </a:rPr>
              <a:t>1</a:t>
            </a:r>
            <a:endParaRPr lang="zh-CN" altLang="en-US" sz="4000" dirty="0">
              <a:solidFill>
                <a:schemeClr val="bg2">
                  <a:lumMod val="50000"/>
                </a:schemeClr>
              </a:solidFill>
            </a:endParaRPr>
          </a:p>
        </p:txBody>
      </p:sp>
      <p:sp>
        <p:nvSpPr>
          <p:cNvPr id="21" name="文本框 20"/>
          <p:cNvSpPr txBox="1"/>
          <p:nvPr/>
        </p:nvSpPr>
        <p:spPr>
          <a:xfrm>
            <a:off x="5755958" y="3644199"/>
            <a:ext cx="1188720" cy="707886"/>
          </a:xfrm>
          <a:prstGeom prst="rect">
            <a:avLst/>
          </a:prstGeom>
          <a:noFill/>
        </p:spPr>
        <p:txBody>
          <a:bodyPr wrap="square" rtlCol="0">
            <a:spAutoFit/>
          </a:bodyPr>
          <a:lstStyle/>
          <a:p>
            <a:r>
              <a:rPr lang="en-US" altLang="zh-CN" sz="4000" dirty="0" smtClean="0">
                <a:solidFill>
                  <a:schemeClr val="bg2">
                    <a:lumMod val="50000"/>
                  </a:schemeClr>
                </a:solidFill>
              </a:rPr>
              <a:t>2</a:t>
            </a:r>
            <a:endParaRPr lang="zh-CN" altLang="en-US" sz="4000" dirty="0">
              <a:solidFill>
                <a:schemeClr val="bg2">
                  <a:lumMod val="50000"/>
                </a:schemeClr>
              </a:solidFill>
            </a:endParaRPr>
          </a:p>
        </p:txBody>
      </p:sp>
      <p:sp>
        <p:nvSpPr>
          <p:cNvPr id="22" name="文本框 21"/>
          <p:cNvSpPr txBox="1"/>
          <p:nvPr/>
        </p:nvSpPr>
        <p:spPr>
          <a:xfrm>
            <a:off x="9118079" y="3637893"/>
            <a:ext cx="1188720" cy="707886"/>
          </a:xfrm>
          <a:prstGeom prst="rect">
            <a:avLst/>
          </a:prstGeom>
          <a:noFill/>
        </p:spPr>
        <p:txBody>
          <a:bodyPr wrap="square" rtlCol="0">
            <a:spAutoFit/>
          </a:bodyPr>
          <a:lstStyle/>
          <a:p>
            <a:r>
              <a:rPr lang="en-US" altLang="zh-CN" sz="4000" dirty="0" smtClean="0">
                <a:solidFill>
                  <a:schemeClr val="bg2">
                    <a:lumMod val="50000"/>
                  </a:schemeClr>
                </a:solidFill>
              </a:rPr>
              <a:t>3</a:t>
            </a:r>
            <a:endParaRPr lang="zh-CN" altLang="en-US" sz="4000" dirty="0">
              <a:solidFill>
                <a:schemeClr val="bg2">
                  <a:lumMod val="50000"/>
                </a:schemeClr>
              </a:solidFill>
            </a:endParaRPr>
          </a:p>
        </p:txBody>
      </p:sp>
      <p:sp>
        <p:nvSpPr>
          <p:cNvPr id="24" name="文本框 23"/>
          <p:cNvSpPr txBox="1"/>
          <p:nvPr/>
        </p:nvSpPr>
        <p:spPr>
          <a:xfrm>
            <a:off x="1497330" y="5177786"/>
            <a:ext cx="2068830" cy="369332"/>
          </a:xfrm>
          <a:prstGeom prst="rect">
            <a:avLst/>
          </a:prstGeom>
          <a:noFill/>
        </p:spPr>
        <p:txBody>
          <a:bodyPr wrap="square" rtlCol="0">
            <a:spAutoFit/>
          </a:bodyPr>
          <a:lstStyle/>
          <a:p>
            <a:r>
              <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rPr>
              <a:t>一</a:t>
            </a:r>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号文本框报道</a:t>
            </a:r>
            <a:endPar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25" name="文本框 24"/>
          <p:cNvSpPr txBox="1"/>
          <p:nvPr/>
        </p:nvSpPr>
        <p:spPr>
          <a:xfrm>
            <a:off x="4977765" y="5177786"/>
            <a:ext cx="2068830" cy="369332"/>
          </a:xfrm>
          <a:prstGeom prst="rect">
            <a:avLst/>
          </a:prstGeom>
          <a:noFill/>
        </p:spPr>
        <p:txBody>
          <a:bodyPr wrap="square" rtlCol="0">
            <a:spAutoFit/>
          </a:bodyPr>
          <a:lstStyle/>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二号文本框报道</a:t>
            </a:r>
            <a:endPar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26" name="文本框 25"/>
          <p:cNvSpPr txBox="1"/>
          <p:nvPr/>
        </p:nvSpPr>
        <p:spPr>
          <a:xfrm>
            <a:off x="8458200" y="5169507"/>
            <a:ext cx="2068830" cy="369332"/>
          </a:xfrm>
          <a:prstGeom prst="rect">
            <a:avLst/>
          </a:prstGeom>
          <a:noFill/>
        </p:spPr>
        <p:txBody>
          <a:bodyPr wrap="square" rtlCol="0">
            <a:spAutoFit/>
          </a:bodyPr>
          <a:lstStyle/>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三号文本框报道</a:t>
            </a:r>
            <a:endPar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27" name="矩形 26"/>
          <p:cNvSpPr/>
          <p:nvPr/>
        </p:nvSpPr>
        <p:spPr>
          <a:xfrm rot="5400000" flipH="1">
            <a:off x="3288981" y="574358"/>
            <a:ext cx="45719" cy="3331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cxnSp>
        <p:nvCxnSpPr>
          <p:cNvPr id="45" name="直接连接符 44"/>
          <p:cNvCxnSpPr/>
          <p:nvPr/>
        </p:nvCxnSpPr>
        <p:spPr>
          <a:xfrm flipH="1">
            <a:off x="2252067" y="0"/>
            <a:ext cx="4755645" cy="42976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20040" y="468630"/>
            <a:ext cx="2891790" cy="6160770"/>
          </a:xfrm>
          <a:prstGeom prst="rect">
            <a:avLst/>
          </a:prstGeom>
          <a:solidFill>
            <a:schemeClr val="bg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4" cstate="screen"/>
          <a:stretch>
            <a:fillRect/>
          </a:stretch>
        </p:blipFill>
        <p:spPr>
          <a:xfrm>
            <a:off x="491490" y="606502"/>
            <a:ext cx="2560320" cy="2690469"/>
          </a:xfrm>
          <a:prstGeom prst="rect">
            <a:avLst/>
          </a:prstGeom>
        </p:spPr>
      </p:pic>
      <p:sp>
        <p:nvSpPr>
          <p:cNvPr id="12" name="矩形 11"/>
          <p:cNvSpPr/>
          <p:nvPr/>
        </p:nvSpPr>
        <p:spPr>
          <a:xfrm>
            <a:off x="3648379" y="468630"/>
            <a:ext cx="2891790" cy="6160770"/>
          </a:xfrm>
          <a:prstGeom prst="rect">
            <a:avLst/>
          </a:prstGeom>
          <a:solidFill>
            <a:schemeClr val="bg1">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5" cstate="screen"/>
          <a:stretch>
            <a:fillRect/>
          </a:stretch>
        </p:blipFill>
        <p:spPr>
          <a:xfrm>
            <a:off x="3749040" y="606503"/>
            <a:ext cx="2690469" cy="2690469"/>
          </a:xfrm>
          <a:prstGeom prst="rect">
            <a:avLst/>
          </a:prstGeom>
        </p:spPr>
      </p:pic>
      <p:sp>
        <p:nvSpPr>
          <p:cNvPr id="18" name="矩形 17"/>
          <p:cNvSpPr/>
          <p:nvPr/>
        </p:nvSpPr>
        <p:spPr>
          <a:xfrm>
            <a:off x="7578090" y="468630"/>
            <a:ext cx="4302849" cy="6160770"/>
          </a:xfrm>
          <a:prstGeom prst="rect">
            <a:avLst/>
          </a:prstGeom>
          <a:solidFill>
            <a:schemeClr val="bg1">
              <a:alpha val="5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44009" y="3758797"/>
            <a:ext cx="2031325" cy="1754326"/>
          </a:xfrm>
          <a:prstGeom prst="rect">
            <a:avLst/>
          </a:prstGeom>
          <a:noFill/>
        </p:spPr>
        <p:txBody>
          <a:bodyPr wrap="none" rtlCol="0">
            <a:spAutoFit/>
          </a:bodyPr>
          <a:lstStyle/>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19" name="文本框 18"/>
          <p:cNvSpPr txBox="1"/>
          <p:nvPr/>
        </p:nvSpPr>
        <p:spPr>
          <a:xfrm>
            <a:off x="4078611" y="3758797"/>
            <a:ext cx="2031325" cy="1754326"/>
          </a:xfrm>
          <a:prstGeom prst="rect">
            <a:avLst/>
          </a:prstGeom>
          <a:noFill/>
        </p:spPr>
        <p:txBody>
          <a:bodyPr wrap="none" rtlCol="0">
            <a:spAutoFit/>
          </a:bodyPr>
          <a:lstStyle/>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a:t>
            </a:r>
            <a:endPar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20" name="文本框 19"/>
          <p:cNvSpPr txBox="1"/>
          <p:nvPr/>
        </p:nvSpPr>
        <p:spPr>
          <a:xfrm>
            <a:off x="8252186" y="1004836"/>
            <a:ext cx="2954655" cy="923330"/>
          </a:xfrm>
          <a:prstGeom prst="rect">
            <a:avLst/>
          </a:prstGeom>
          <a:noFill/>
        </p:spPr>
        <p:txBody>
          <a:bodyPr wrap="none" rtlCol="0">
            <a:spAutoFit/>
          </a:bodyPr>
          <a:lstStyle/>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内容内容内容内容内容内容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p:txBody>
      </p:sp>
      <p:pic>
        <p:nvPicPr>
          <p:cNvPr id="5" name="图片 4"/>
          <p:cNvPicPr>
            <a:picLocks noChangeAspect="1"/>
          </p:cNvPicPr>
          <p:nvPr/>
        </p:nvPicPr>
        <p:blipFill>
          <a:blip r:embed="rId6" cstate="screen"/>
          <a:stretch>
            <a:fillRect/>
          </a:stretch>
        </p:blipFill>
        <p:spPr>
          <a:xfrm>
            <a:off x="7903897" y="2207175"/>
            <a:ext cx="3674693" cy="4143216"/>
          </a:xfrm>
          <a:prstGeom prst="rect">
            <a:avLst/>
          </a:prstGeom>
        </p:spPr>
      </p:pic>
      <p:sp>
        <p:nvSpPr>
          <p:cNvPr id="43" name="弧形 42"/>
          <p:cNvSpPr/>
          <p:nvPr/>
        </p:nvSpPr>
        <p:spPr>
          <a:xfrm rot="5750250">
            <a:off x="6349089" y="1092546"/>
            <a:ext cx="5232732" cy="5326380"/>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1" name="直接连接符 60"/>
          <p:cNvCxnSpPr/>
          <p:nvPr/>
        </p:nvCxnSpPr>
        <p:spPr>
          <a:xfrm flipH="1">
            <a:off x="1791507" y="606501"/>
            <a:ext cx="4693320" cy="424931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1099302" y="470612"/>
            <a:ext cx="4288102" cy="3829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弧形 63"/>
          <p:cNvSpPr/>
          <p:nvPr/>
        </p:nvSpPr>
        <p:spPr>
          <a:xfrm rot="16703684">
            <a:off x="7926797" y="2106279"/>
            <a:ext cx="5232732" cy="5326380"/>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8" name="泪滴形 67"/>
          <p:cNvSpPr/>
          <p:nvPr/>
        </p:nvSpPr>
        <p:spPr>
          <a:xfrm rot="16200000">
            <a:off x="3584357" y="282983"/>
            <a:ext cx="484038" cy="504475"/>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泪滴形 68"/>
          <p:cNvSpPr/>
          <p:nvPr/>
        </p:nvSpPr>
        <p:spPr>
          <a:xfrm rot="18250465">
            <a:off x="3692676" y="270666"/>
            <a:ext cx="521098" cy="506936"/>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泪滴形 69"/>
          <p:cNvSpPr/>
          <p:nvPr/>
        </p:nvSpPr>
        <p:spPr>
          <a:xfrm rot="16200000">
            <a:off x="204350" y="297405"/>
            <a:ext cx="484038" cy="504475"/>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泪滴形 70"/>
          <p:cNvSpPr/>
          <p:nvPr/>
        </p:nvSpPr>
        <p:spPr>
          <a:xfrm rot="18250465">
            <a:off x="312669" y="285088"/>
            <a:ext cx="521098" cy="506936"/>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flipH="1">
            <a:off x="1312227" y="-85544"/>
            <a:ext cx="2587887" cy="22928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弧形 77"/>
          <p:cNvSpPr/>
          <p:nvPr/>
        </p:nvSpPr>
        <p:spPr>
          <a:xfrm rot="16703684">
            <a:off x="7926797" y="2192629"/>
            <a:ext cx="5232732" cy="532638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email"/>
          <a:stretch>
            <a:fillRect/>
          </a:stretch>
        </p:blipFill>
        <p:spPr>
          <a:xfrm>
            <a:off x="0" y="0"/>
            <a:ext cx="12192002" cy="6858000"/>
          </a:xfrm>
          <a:prstGeom prst="rect">
            <a:avLst/>
          </a:prstGeom>
        </p:spPr>
      </p:pic>
      <p:pic>
        <p:nvPicPr>
          <p:cNvPr id="9" name="图片 8"/>
          <p:cNvPicPr>
            <a:picLocks noChangeAspect="1"/>
          </p:cNvPicPr>
          <p:nvPr/>
        </p:nvPicPr>
        <p:blipFill>
          <a:blip r:embed="rId5" cstate="screen"/>
          <a:srcRect/>
          <a:stretch>
            <a:fillRect/>
          </a:stretch>
        </p:blipFill>
        <p:spPr>
          <a:xfrm>
            <a:off x="0" y="0"/>
            <a:ext cx="6976195" cy="6858000"/>
          </a:xfrm>
          <a:custGeom>
            <a:avLst/>
            <a:gdLst>
              <a:gd name="connsiteX0" fmla="*/ 0 w 2963781"/>
              <a:gd name="connsiteY0" fmla="*/ 0 h 2913567"/>
              <a:gd name="connsiteX1" fmla="*/ 2963781 w 2963781"/>
              <a:gd name="connsiteY1" fmla="*/ 0 h 2913567"/>
              <a:gd name="connsiteX2" fmla="*/ 1762800 w 2963781"/>
              <a:gd name="connsiteY2" fmla="*/ 2913567 h 2913567"/>
              <a:gd name="connsiteX3" fmla="*/ 0 w 2963781"/>
              <a:gd name="connsiteY3" fmla="*/ 2913567 h 2913567"/>
            </a:gdLst>
            <a:ahLst/>
            <a:cxnLst>
              <a:cxn ang="0">
                <a:pos x="connsiteX0" y="connsiteY0"/>
              </a:cxn>
              <a:cxn ang="0">
                <a:pos x="connsiteX1" y="connsiteY1"/>
              </a:cxn>
              <a:cxn ang="0">
                <a:pos x="connsiteX2" y="connsiteY2"/>
              </a:cxn>
              <a:cxn ang="0">
                <a:pos x="connsiteX3" y="connsiteY3"/>
              </a:cxn>
            </a:cxnLst>
            <a:rect l="l" t="t" r="r" b="b"/>
            <a:pathLst>
              <a:path w="2963781" h="2913567">
                <a:moveTo>
                  <a:pt x="0" y="0"/>
                </a:moveTo>
                <a:lnTo>
                  <a:pt x="2963781" y="0"/>
                </a:lnTo>
                <a:lnTo>
                  <a:pt x="1762800" y="2913567"/>
                </a:lnTo>
                <a:lnTo>
                  <a:pt x="0" y="2913567"/>
                </a:lnTo>
                <a:close/>
              </a:path>
            </a:pathLst>
          </a:custGeom>
        </p:spPr>
      </p:pic>
      <p:cxnSp>
        <p:nvCxnSpPr>
          <p:cNvPr id="12" name="直接连接符 11"/>
          <p:cNvCxnSpPr/>
          <p:nvPr/>
        </p:nvCxnSpPr>
        <p:spPr>
          <a:xfrm flipH="1">
            <a:off x="4126230" y="0"/>
            <a:ext cx="284996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206240" y="0"/>
            <a:ext cx="284996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3472346" y="2297430"/>
            <a:ext cx="2553765" cy="1280160"/>
          </a:xfrm>
          <a:custGeom>
            <a:avLst/>
            <a:gdLst>
              <a:gd name="connsiteX0" fmla="*/ 213364 w 2553765"/>
              <a:gd name="connsiteY0" fmla="*/ 0 h 1280160"/>
              <a:gd name="connsiteX1" fmla="*/ 2553765 w 2553765"/>
              <a:gd name="connsiteY1" fmla="*/ 0 h 1280160"/>
              <a:gd name="connsiteX2" fmla="*/ 2019886 w 2553765"/>
              <a:gd name="connsiteY2" fmla="*/ 1280160 h 1280160"/>
              <a:gd name="connsiteX3" fmla="*/ 213364 w 2553765"/>
              <a:gd name="connsiteY3" fmla="*/ 1280160 h 1280160"/>
              <a:gd name="connsiteX4" fmla="*/ 0 w 2553765"/>
              <a:gd name="connsiteY4" fmla="*/ 1066796 h 1280160"/>
              <a:gd name="connsiteX5" fmla="*/ 0 w 2553765"/>
              <a:gd name="connsiteY5" fmla="*/ 213364 h 1280160"/>
              <a:gd name="connsiteX6" fmla="*/ 213364 w 2553765"/>
              <a:gd name="connsiteY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3765" h="1280160">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flipV="1">
            <a:off x="6130311" y="1017270"/>
            <a:ext cx="2553765" cy="1280160"/>
          </a:xfrm>
          <a:custGeom>
            <a:avLst/>
            <a:gdLst>
              <a:gd name="connsiteX0" fmla="*/ 213364 w 2553765"/>
              <a:gd name="connsiteY0" fmla="*/ 0 h 1280160"/>
              <a:gd name="connsiteX1" fmla="*/ 2553765 w 2553765"/>
              <a:gd name="connsiteY1" fmla="*/ 0 h 1280160"/>
              <a:gd name="connsiteX2" fmla="*/ 2019886 w 2553765"/>
              <a:gd name="connsiteY2" fmla="*/ 1280160 h 1280160"/>
              <a:gd name="connsiteX3" fmla="*/ 213364 w 2553765"/>
              <a:gd name="connsiteY3" fmla="*/ 1280160 h 1280160"/>
              <a:gd name="connsiteX4" fmla="*/ 0 w 2553765"/>
              <a:gd name="connsiteY4" fmla="*/ 1066796 h 1280160"/>
              <a:gd name="connsiteX5" fmla="*/ 0 w 2553765"/>
              <a:gd name="connsiteY5" fmla="*/ 213364 h 1280160"/>
              <a:gd name="connsiteX6" fmla="*/ 213364 w 2553765"/>
              <a:gd name="connsiteY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3765" h="1280160">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2423349" y="4823460"/>
            <a:ext cx="2560496" cy="1280160"/>
          </a:xfrm>
          <a:custGeom>
            <a:avLst/>
            <a:gdLst>
              <a:gd name="connsiteX0" fmla="*/ 213364 w 2553765"/>
              <a:gd name="connsiteY0" fmla="*/ 0 h 1280160"/>
              <a:gd name="connsiteX1" fmla="*/ 2553765 w 2553765"/>
              <a:gd name="connsiteY1" fmla="*/ 0 h 1280160"/>
              <a:gd name="connsiteX2" fmla="*/ 2019886 w 2553765"/>
              <a:gd name="connsiteY2" fmla="*/ 1280160 h 1280160"/>
              <a:gd name="connsiteX3" fmla="*/ 213364 w 2553765"/>
              <a:gd name="connsiteY3" fmla="*/ 1280160 h 1280160"/>
              <a:gd name="connsiteX4" fmla="*/ 0 w 2553765"/>
              <a:gd name="connsiteY4" fmla="*/ 1066796 h 1280160"/>
              <a:gd name="connsiteX5" fmla="*/ 0 w 2553765"/>
              <a:gd name="connsiteY5" fmla="*/ 213364 h 1280160"/>
              <a:gd name="connsiteX6" fmla="*/ 213364 w 2553765"/>
              <a:gd name="connsiteY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3765" h="1280160">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flipV="1">
            <a:off x="5055128" y="3577590"/>
            <a:ext cx="2553765" cy="1280160"/>
          </a:xfrm>
          <a:custGeom>
            <a:avLst/>
            <a:gdLst>
              <a:gd name="connsiteX0" fmla="*/ 213364 w 2553765"/>
              <a:gd name="connsiteY0" fmla="*/ 0 h 1280160"/>
              <a:gd name="connsiteX1" fmla="*/ 2553765 w 2553765"/>
              <a:gd name="connsiteY1" fmla="*/ 0 h 1280160"/>
              <a:gd name="connsiteX2" fmla="*/ 2019886 w 2553765"/>
              <a:gd name="connsiteY2" fmla="*/ 1280160 h 1280160"/>
              <a:gd name="connsiteX3" fmla="*/ 213364 w 2553765"/>
              <a:gd name="connsiteY3" fmla="*/ 1280160 h 1280160"/>
              <a:gd name="connsiteX4" fmla="*/ 0 w 2553765"/>
              <a:gd name="connsiteY4" fmla="*/ 1066796 h 1280160"/>
              <a:gd name="connsiteX5" fmla="*/ 0 w 2553765"/>
              <a:gd name="connsiteY5" fmla="*/ 213364 h 1280160"/>
              <a:gd name="connsiteX6" fmla="*/ 213364 w 2553765"/>
              <a:gd name="connsiteY6"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3765" h="1280160">
                <a:moveTo>
                  <a:pt x="213364" y="0"/>
                </a:moveTo>
                <a:lnTo>
                  <a:pt x="2553765" y="0"/>
                </a:lnTo>
                <a:lnTo>
                  <a:pt x="2019886" y="1280160"/>
                </a:lnTo>
                <a:lnTo>
                  <a:pt x="213364" y="1280160"/>
                </a:lnTo>
                <a:cubicBezTo>
                  <a:pt x="95526" y="1280160"/>
                  <a:pt x="0" y="1184634"/>
                  <a:pt x="0" y="1066796"/>
                </a:cubicBezTo>
                <a:lnTo>
                  <a:pt x="0" y="213364"/>
                </a:lnTo>
                <a:cubicBezTo>
                  <a:pt x="0" y="95526"/>
                  <a:pt x="95526" y="0"/>
                  <a:pt x="213364"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3620824" y="2522011"/>
            <a:ext cx="1991251" cy="830997"/>
          </a:xfrm>
          <a:prstGeom prst="rect">
            <a:avLst/>
          </a:prstGeom>
        </p:spPr>
        <p:txBody>
          <a:bodyPr wrap="none">
            <a:spAutoFit/>
          </a:bodyPr>
          <a:lstStyle/>
          <a:p>
            <a:r>
              <a:rPr lang="en-US" altLang="zh-CN" sz="4800" dirty="0" smtClean="0">
                <a:solidFill>
                  <a:schemeClr val="bg2">
                    <a:lumMod val="50000"/>
                  </a:schemeClr>
                </a:solidFill>
                <a:latin typeface="方正兰亭纤黑简体" panose="03000509000000000000" pitchFamily="65" charset="-122"/>
                <a:ea typeface="方正兰亭纤黑简体" panose="03000509000000000000" pitchFamily="65" charset="-122"/>
              </a:rPr>
              <a:t>2</a:t>
            </a:r>
            <a:r>
              <a:rPr lang="zh-CN" altLang="en-US" sz="2800" dirty="0" smtClean="0">
                <a:solidFill>
                  <a:schemeClr val="bg2">
                    <a:lumMod val="50000"/>
                  </a:schemeClr>
                </a:solidFill>
                <a:latin typeface="方正兰亭纤黑简体" panose="03000509000000000000" pitchFamily="65" charset="-122"/>
                <a:ea typeface="方正兰亭纤黑简体" panose="03000509000000000000" pitchFamily="65" charset="-122"/>
              </a:rPr>
              <a:t>我是贰号</a:t>
            </a:r>
            <a:endParaRPr lang="zh-CN" altLang="en-US" sz="2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23" name="矩形 22"/>
          <p:cNvSpPr/>
          <p:nvPr/>
        </p:nvSpPr>
        <p:spPr>
          <a:xfrm>
            <a:off x="6550005" y="1241851"/>
            <a:ext cx="1996059" cy="830997"/>
          </a:xfrm>
          <a:prstGeom prst="rect">
            <a:avLst/>
          </a:prstGeom>
        </p:spPr>
        <p:txBody>
          <a:bodyPr wrap="none">
            <a:spAutoFit/>
          </a:bodyPr>
          <a:lstStyle/>
          <a:p>
            <a:r>
              <a:rPr lang="en-US" altLang="zh-CN" sz="4800" dirty="0" smtClean="0">
                <a:solidFill>
                  <a:schemeClr val="bg2">
                    <a:lumMod val="50000"/>
                  </a:schemeClr>
                </a:solidFill>
                <a:latin typeface="方正兰亭纤黑简体" panose="03000509000000000000" pitchFamily="65" charset="-122"/>
                <a:ea typeface="方正兰亭纤黑简体" panose="03000509000000000000" pitchFamily="65" charset="-122"/>
              </a:rPr>
              <a:t>1</a:t>
            </a:r>
            <a:r>
              <a:rPr lang="zh-CN" altLang="en-US" sz="2800" dirty="0">
                <a:solidFill>
                  <a:schemeClr val="bg2">
                    <a:lumMod val="50000"/>
                  </a:schemeClr>
                </a:solidFill>
                <a:latin typeface="方正兰亭纤黑简体" panose="03000509000000000000" pitchFamily="65" charset="-122"/>
                <a:ea typeface="方正兰亭纤黑简体" panose="03000509000000000000" pitchFamily="65" charset="-122"/>
              </a:rPr>
              <a:t>我</a:t>
            </a:r>
            <a:r>
              <a:rPr lang="zh-CN" altLang="en-US" sz="2800" dirty="0" smtClean="0">
                <a:solidFill>
                  <a:schemeClr val="bg2">
                    <a:lumMod val="50000"/>
                  </a:schemeClr>
                </a:solidFill>
                <a:latin typeface="方正兰亭纤黑简体" panose="03000509000000000000" pitchFamily="65" charset="-122"/>
                <a:ea typeface="方正兰亭纤黑简体" panose="03000509000000000000" pitchFamily="65" charset="-122"/>
              </a:rPr>
              <a:t>是壹号</a:t>
            </a:r>
            <a:endParaRPr lang="zh-CN" altLang="en-US" sz="2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24" name="矩形 23"/>
          <p:cNvSpPr/>
          <p:nvPr/>
        </p:nvSpPr>
        <p:spPr>
          <a:xfrm>
            <a:off x="5450921" y="3802171"/>
            <a:ext cx="1994457" cy="830997"/>
          </a:xfrm>
          <a:prstGeom prst="rect">
            <a:avLst/>
          </a:prstGeom>
        </p:spPr>
        <p:txBody>
          <a:bodyPr wrap="none">
            <a:spAutoFit/>
          </a:bodyPr>
          <a:lstStyle/>
          <a:p>
            <a:r>
              <a:rPr lang="en-US" altLang="zh-CN" sz="4800" dirty="0" smtClean="0">
                <a:solidFill>
                  <a:schemeClr val="bg2">
                    <a:lumMod val="50000"/>
                  </a:schemeClr>
                </a:solidFill>
                <a:latin typeface="方正兰亭纤黑简体" panose="03000509000000000000" pitchFamily="65" charset="-122"/>
                <a:ea typeface="方正兰亭纤黑简体" panose="03000509000000000000" pitchFamily="65" charset="-122"/>
              </a:rPr>
              <a:t>3</a:t>
            </a:r>
            <a:r>
              <a:rPr lang="zh-CN" altLang="en-US" sz="2800" dirty="0" smtClean="0">
                <a:solidFill>
                  <a:schemeClr val="bg2">
                    <a:lumMod val="50000"/>
                  </a:schemeClr>
                </a:solidFill>
                <a:latin typeface="方正兰亭纤黑简体" panose="03000509000000000000" pitchFamily="65" charset="-122"/>
                <a:ea typeface="方正兰亭纤黑简体" panose="03000509000000000000" pitchFamily="65" charset="-122"/>
              </a:rPr>
              <a:t>我是叁号</a:t>
            </a:r>
            <a:endParaRPr lang="zh-CN" altLang="en-US" sz="2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25" name="矩形 24"/>
          <p:cNvSpPr/>
          <p:nvPr/>
        </p:nvSpPr>
        <p:spPr>
          <a:xfrm>
            <a:off x="2542808" y="5044023"/>
            <a:ext cx="1999265" cy="830997"/>
          </a:xfrm>
          <a:prstGeom prst="rect">
            <a:avLst/>
          </a:prstGeom>
        </p:spPr>
        <p:txBody>
          <a:bodyPr wrap="none">
            <a:spAutoFit/>
          </a:bodyPr>
          <a:lstStyle/>
          <a:p>
            <a:r>
              <a:rPr lang="en-US" altLang="zh-CN" sz="4800" dirty="0" smtClean="0">
                <a:solidFill>
                  <a:schemeClr val="bg2">
                    <a:lumMod val="50000"/>
                  </a:schemeClr>
                </a:solidFill>
                <a:latin typeface="方正兰亭纤黑简体" panose="03000509000000000000" pitchFamily="65" charset="-122"/>
                <a:ea typeface="方正兰亭纤黑简体" panose="03000509000000000000" pitchFamily="65" charset="-122"/>
              </a:rPr>
              <a:t>4</a:t>
            </a:r>
            <a:r>
              <a:rPr lang="zh-CN" altLang="en-US" sz="2800" dirty="0" smtClean="0">
                <a:solidFill>
                  <a:schemeClr val="bg2">
                    <a:lumMod val="50000"/>
                  </a:schemeClr>
                </a:solidFill>
                <a:latin typeface="方正兰亭纤黑简体" panose="03000509000000000000" pitchFamily="65" charset="-122"/>
                <a:ea typeface="方正兰亭纤黑简体" panose="03000509000000000000" pitchFamily="65" charset="-122"/>
              </a:rPr>
              <a:t>我是肆号</a:t>
            </a:r>
            <a:endParaRPr lang="zh-CN" altLang="en-US" sz="2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cxnSp>
        <p:nvCxnSpPr>
          <p:cNvPr id="26" name="直接连接符 25"/>
          <p:cNvCxnSpPr/>
          <p:nvPr/>
        </p:nvCxnSpPr>
        <p:spPr>
          <a:xfrm flipH="1">
            <a:off x="11252706" y="-37996"/>
            <a:ext cx="2889404" cy="69339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924951" y="0"/>
            <a:ext cx="8727"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11029950" y="594360"/>
            <a:ext cx="1162052" cy="62636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11338560" y="-37996"/>
            <a:ext cx="853440" cy="23354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graphicFrame>
        <p:nvGraphicFramePr>
          <p:cNvPr id="2" name="图示 1"/>
          <p:cNvGraphicFramePr/>
          <p:nvPr/>
        </p:nvGraphicFramePr>
        <p:xfrm>
          <a:off x="6595110" y="-205739"/>
          <a:ext cx="4574540" cy="4652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1" name="图表 30"/>
          <p:cNvGraphicFramePr/>
          <p:nvPr/>
        </p:nvGraphicFramePr>
        <p:xfrm>
          <a:off x="1026160" y="331047"/>
          <a:ext cx="4357370" cy="3715174"/>
        </p:xfrm>
        <a:graphic>
          <a:graphicData uri="http://schemas.openxmlformats.org/drawingml/2006/chart">
            <c:chart xmlns:c="http://schemas.openxmlformats.org/drawingml/2006/chart" xmlns:r="http://schemas.openxmlformats.org/officeDocument/2006/relationships" r:id="rId9"/>
          </a:graphicData>
        </a:graphic>
      </p:graphicFrame>
      <p:sp>
        <p:nvSpPr>
          <p:cNvPr id="32" name="右箭头 31"/>
          <p:cNvSpPr/>
          <p:nvPr/>
        </p:nvSpPr>
        <p:spPr>
          <a:xfrm>
            <a:off x="5737859" y="2148840"/>
            <a:ext cx="937260" cy="274320"/>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连接符 33"/>
          <p:cNvCxnSpPr/>
          <p:nvPr/>
        </p:nvCxnSpPr>
        <p:spPr>
          <a:xfrm flipH="1">
            <a:off x="1851660" y="4912578"/>
            <a:ext cx="11430" cy="77152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2058003" y="4895433"/>
            <a:ext cx="8186857" cy="830997"/>
          </a:xfrm>
          <a:prstGeom prst="rect">
            <a:avLst/>
          </a:prstGeom>
          <a:noFill/>
        </p:spPr>
        <p:txBody>
          <a:bodyPr wrap="none" rtlCol="0">
            <a:spAutoFit/>
          </a:bodyPr>
          <a:lstStyle/>
          <a:p>
            <a:r>
              <a:rPr lang="zh-CN" altLang="en-US" sz="1600" dirty="0" smtClean="0">
                <a:solidFill>
                  <a:schemeClr val="bg2">
                    <a:lumMod val="50000"/>
                  </a:schemeClr>
                </a:solidFill>
                <a:latin typeface="方正兰亭纤黑简体" panose="03000509000000000000" pitchFamily="65" charset="-122"/>
                <a:ea typeface="方正兰亭纤黑简体" panose="03000509000000000000" pitchFamily="65" charset="-122"/>
              </a:rPr>
              <a:t>由图标看出，深藏出品内容水准蹭蹭往上走，广告集装箱粉丝数量爆棚。接下来将持续</a:t>
            </a:r>
            <a:endParaRPr lang="en-US" altLang="zh-CN" sz="1600"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sz="1600" dirty="0" smtClean="0">
                <a:solidFill>
                  <a:schemeClr val="bg2">
                    <a:lumMod val="50000"/>
                  </a:schemeClr>
                </a:solidFill>
                <a:latin typeface="方正兰亭纤黑简体" panose="03000509000000000000" pitchFamily="65" charset="-122"/>
                <a:ea typeface="方正兰亭纤黑简体" panose="03000509000000000000" pitchFamily="65" charset="-122"/>
              </a:rPr>
              <a:t>跟进高大上污腐战略，为广大真爱粉二谋福利。那么还要写一排，这是内容这是内容这</a:t>
            </a:r>
            <a:endParaRPr lang="en-US" altLang="zh-CN" sz="1600"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sz="1600" dirty="0" smtClean="0">
                <a:solidFill>
                  <a:schemeClr val="bg2">
                    <a:lumMod val="50000"/>
                  </a:schemeClr>
                </a:solidFill>
                <a:latin typeface="方正兰亭纤黑简体" panose="03000509000000000000" pitchFamily="65" charset="-122"/>
                <a:ea typeface="方正兰亭纤黑简体" panose="03000509000000000000" pitchFamily="65" charset="-122"/>
              </a:rPr>
              <a:t>是内容这是内容这是内容这是内容这是内容这是内容这是内容是内容还是内容么么么哒。</a:t>
            </a:r>
            <a:endParaRPr lang="zh-CN" altLang="en-US" sz="16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37" name="泪滴形 36"/>
          <p:cNvSpPr/>
          <p:nvPr/>
        </p:nvSpPr>
        <p:spPr>
          <a:xfrm rot="15222076">
            <a:off x="1159849" y="5110295"/>
            <a:ext cx="456209" cy="462927"/>
          </a:xfrm>
          <a:prstGeom prst="teardrop">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泪滴形 39"/>
          <p:cNvSpPr/>
          <p:nvPr/>
        </p:nvSpPr>
        <p:spPr>
          <a:xfrm rot="16783511">
            <a:off x="1189964" y="5072604"/>
            <a:ext cx="484270" cy="451472"/>
          </a:xfrm>
          <a:prstGeom prst="teardrop">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srcRect/>
          <a:stretch>
            <a:fillRect/>
          </a:stretch>
        </a:blipFill>
        <a:effectLst/>
      </p:bgPr>
    </p:bg>
    <p:spTree>
      <p:nvGrpSpPr>
        <p:cNvPr id="1" name=""/>
        <p:cNvGrpSpPr/>
        <p:nvPr/>
      </p:nvGrpSpPr>
      <p:grpSpPr>
        <a:xfrm>
          <a:off x="0" y="0"/>
          <a:ext cx="0" cy="0"/>
          <a:chOff x="0" y="0"/>
          <a:chExt cx="0" cy="0"/>
        </a:xfrm>
      </p:grpSpPr>
      <p:cxnSp>
        <p:nvCxnSpPr>
          <p:cNvPr id="19" name="直接连接符 18"/>
          <p:cNvCxnSpPr/>
          <p:nvPr/>
        </p:nvCxnSpPr>
        <p:spPr>
          <a:xfrm rot="2040000" flipH="1">
            <a:off x="-445771" y="367189"/>
            <a:ext cx="12252960" cy="836676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平行四边形 11"/>
          <p:cNvSpPr/>
          <p:nvPr/>
        </p:nvSpPr>
        <p:spPr>
          <a:xfrm rot="19601317">
            <a:off x="4471571" y="1251861"/>
            <a:ext cx="3248856" cy="2795552"/>
          </a:xfrm>
          <a:prstGeom prst="parallelogram">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4869180"/>
            <a:ext cx="12192000" cy="19888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latin typeface="方正兰亭纤黑简体" panose="03000509000000000000" pitchFamily="65" charset="-122"/>
              <a:ea typeface="方正兰亭纤黑简体" panose="03000509000000000000" pitchFamily="65" charset="-122"/>
            </a:endParaRPr>
          </a:p>
        </p:txBody>
      </p:sp>
      <p:pic>
        <p:nvPicPr>
          <p:cNvPr id="9" name="图片 8"/>
          <p:cNvPicPr>
            <a:picLocks noChangeAspect="1"/>
          </p:cNvPicPr>
          <p:nvPr/>
        </p:nvPicPr>
        <p:blipFill>
          <a:blip r:embed="rId4" cstate="screen"/>
          <a:srcRect/>
          <a:stretch>
            <a:fillRect/>
          </a:stretch>
        </p:blipFill>
        <p:spPr>
          <a:xfrm>
            <a:off x="3451324" y="5506402"/>
            <a:ext cx="5289351" cy="714375"/>
          </a:xfrm>
          <a:custGeom>
            <a:avLst/>
            <a:gdLst/>
            <a:ahLst/>
            <a:cxnLst/>
            <a:rect l="l" t="t" r="r" b="b"/>
            <a:pathLst>
              <a:path w="5289351" h="714375">
                <a:moveTo>
                  <a:pt x="776882" y="375047"/>
                </a:moveTo>
                <a:lnTo>
                  <a:pt x="1476375" y="375047"/>
                </a:lnTo>
                <a:lnTo>
                  <a:pt x="1476375" y="410766"/>
                </a:lnTo>
                <a:lnTo>
                  <a:pt x="1157882" y="410766"/>
                </a:lnTo>
                <a:lnTo>
                  <a:pt x="1157882" y="506016"/>
                </a:lnTo>
                <a:lnTo>
                  <a:pt x="1425773" y="506016"/>
                </a:lnTo>
                <a:lnTo>
                  <a:pt x="1425773" y="538758"/>
                </a:lnTo>
                <a:lnTo>
                  <a:pt x="1157882" y="538758"/>
                </a:lnTo>
                <a:lnTo>
                  <a:pt x="1157882" y="639961"/>
                </a:lnTo>
                <a:cubicBezTo>
                  <a:pt x="1163836" y="639961"/>
                  <a:pt x="1167804" y="639961"/>
                  <a:pt x="1169789" y="639961"/>
                </a:cubicBezTo>
                <a:cubicBezTo>
                  <a:pt x="1241226" y="641945"/>
                  <a:pt x="1346398" y="642938"/>
                  <a:pt x="1485304" y="642938"/>
                </a:cubicBezTo>
                <a:cubicBezTo>
                  <a:pt x="1479351" y="652859"/>
                  <a:pt x="1475383" y="666750"/>
                  <a:pt x="1473398" y="684609"/>
                </a:cubicBezTo>
                <a:cubicBezTo>
                  <a:pt x="1386086" y="684609"/>
                  <a:pt x="1284883" y="682625"/>
                  <a:pt x="1169789" y="678656"/>
                </a:cubicBezTo>
                <a:cubicBezTo>
                  <a:pt x="1052711" y="680641"/>
                  <a:pt x="969367" y="638969"/>
                  <a:pt x="919757" y="553641"/>
                </a:cubicBezTo>
                <a:cubicBezTo>
                  <a:pt x="897929" y="613172"/>
                  <a:pt x="854273" y="666750"/>
                  <a:pt x="788789" y="714375"/>
                </a:cubicBezTo>
                <a:cubicBezTo>
                  <a:pt x="786804" y="712391"/>
                  <a:pt x="782836" y="708422"/>
                  <a:pt x="776882" y="702469"/>
                </a:cubicBezTo>
                <a:cubicBezTo>
                  <a:pt x="770929" y="694531"/>
                  <a:pt x="765968" y="688578"/>
                  <a:pt x="762000" y="684609"/>
                </a:cubicBezTo>
                <a:cubicBezTo>
                  <a:pt x="847328" y="627063"/>
                  <a:pt x="896937" y="545703"/>
                  <a:pt x="910828" y="440531"/>
                </a:cubicBezTo>
                <a:lnTo>
                  <a:pt x="949523" y="446484"/>
                </a:lnTo>
                <a:cubicBezTo>
                  <a:pt x="947539" y="452438"/>
                  <a:pt x="945554" y="461367"/>
                  <a:pt x="943570" y="473274"/>
                </a:cubicBezTo>
                <a:cubicBezTo>
                  <a:pt x="939601" y="489149"/>
                  <a:pt x="936625" y="501055"/>
                  <a:pt x="934640" y="508992"/>
                </a:cubicBezTo>
                <a:cubicBezTo>
                  <a:pt x="974328" y="586383"/>
                  <a:pt x="1035843" y="629047"/>
                  <a:pt x="1119187" y="636984"/>
                </a:cubicBezTo>
                <a:lnTo>
                  <a:pt x="1119187" y="410766"/>
                </a:lnTo>
                <a:lnTo>
                  <a:pt x="776882" y="410766"/>
                </a:lnTo>
                <a:close/>
                <a:moveTo>
                  <a:pt x="2628304" y="270867"/>
                </a:moveTo>
                <a:lnTo>
                  <a:pt x="2669976" y="270867"/>
                </a:lnTo>
                <a:lnTo>
                  <a:pt x="2669976" y="711399"/>
                </a:lnTo>
                <a:lnTo>
                  <a:pt x="2628304" y="711399"/>
                </a:lnTo>
                <a:close/>
                <a:moveTo>
                  <a:pt x="1687711" y="264914"/>
                </a:moveTo>
                <a:cubicBezTo>
                  <a:pt x="1687711" y="280789"/>
                  <a:pt x="1686719" y="304602"/>
                  <a:pt x="1684734" y="336352"/>
                </a:cubicBezTo>
                <a:cubicBezTo>
                  <a:pt x="1684734" y="366117"/>
                  <a:pt x="1683742" y="388938"/>
                  <a:pt x="1681757" y="404813"/>
                </a:cubicBezTo>
                <a:lnTo>
                  <a:pt x="1836539" y="404813"/>
                </a:lnTo>
                <a:cubicBezTo>
                  <a:pt x="1836539" y="359172"/>
                  <a:pt x="1836539" y="312539"/>
                  <a:pt x="1836539" y="264914"/>
                </a:cubicBezTo>
                <a:close/>
                <a:moveTo>
                  <a:pt x="4952999" y="184547"/>
                </a:moveTo>
                <a:lnTo>
                  <a:pt x="5262561" y="184547"/>
                </a:lnTo>
                <a:lnTo>
                  <a:pt x="5262561" y="217289"/>
                </a:lnTo>
                <a:lnTo>
                  <a:pt x="5128617" y="217289"/>
                </a:lnTo>
                <a:lnTo>
                  <a:pt x="5128617" y="342305"/>
                </a:lnTo>
                <a:lnTo>
                  <a:pt x="5247679" y="342305"/>
                </a:lnTo>
                <a:lnTo>
                  <a:pt x="5247679" y="375047"/>
                </a:lnTo>
                <a:lnTo>
                  <a:pt x="5128617" y="375047"/>
                </a:lnTo>
                <a:lnTo>
                  <a:pt x="5128617" y="506016"/>
                </a:lnTo>
                <a:lnTo>
                  <a:pt x="5277445" y="506016"/>
                </a:lnTo>
                <a:lnTo>
                  <a:pt x="5277445" y="541734"/>
                </a:lnTo>
                <a:lnTo>
                  <a:pt x="4938117" y="541734"/>
                </a:lnTo>
                <a:lnTo>
                  <a:pt x="4938117" y="506016"/>
                </a:lnTo>
                <a:lnTo>
                  <a:pt x="5086945" y="506016"/>
                </a:lnTo>
                <a:lnTo>
                  <a:pt x="5086945" y="375047"/>
                </a:lnTo>
                <a:lnTo>
                  <a:pt x="4970859" y="375047"/>
                </a:lnTo>
                <a:lnTo>
                  <a:pt x="4970859" y="342305"/>
                </a:lnTo>
                <a:lnTo>
                  <a:pt x="5086945" y="342305"/>
                </a:lnTo>
                <a:lnTo>
                  <a:pt x="5086945" y="217289"/>
                </a:lnTo>
                <a:lnTo>
                  <a:pt x="4952999" y="217289"/>
                </a:lnTo>
                <a:close/>
                <a:moveTo>
                  <a:pt x="919757" y="181570"/>
                </a:moveTo>
                <a:lnTo>
                  <a:pt x="919757" y="261938"/>
                </a:lnTo>
                <a:lnTo>
                  <a:pt x="1327547" y="261938"/>
                </a:lnTo>
                <a:lnTo>
                  <a:pt x="1327547" y="181570"/>
                </a:lnTo>
                <a:close/>
                <a:moveTo>
                  <a:pt x="3241476" y="169664"/>
                </a:moveTo>
                <a:cubicBezTo>
                  <a:pt x="3265289" y="296664"/>
                  <a:pt x="3321843" y="403820"/>
                  <a:pt x="3411140" y="491133"/>
                </a:cubicBezTo>
                <a:cubicBezTo>
                  <a:pt x="3502421" y="407789"/>
                  <a:pt x="3557984" y="300633"/>
                  <a:pt x="3577828" y="169664"/>
                </a:cubicBezTo>
                <a:close/>
                <a:moveTo>
                  <a:pt x="3059906" y="127992"/>
                </a:moveTo>
                <a:lnTo>
                  <a:pt x="3426023" y="127992"/>
                </a:lnTo>
                <a:lnTo>
                  <a:pt x="3759398" y="127992"/>
                </a:lnTo>
                <a:lnTo>
                  <a:pt x="3759398" y="169664"/>
                </a:lnTo>
                <a:lnTo>
                  <a:pt x="3622476" y="169664"/>
                </a:lnTo>
                <a:cubicBezTo>
                  <a:pt x="3592710" y="318492"/>
                  <a:pt x="3533179" y="434578"/>
                  <a:pt x="3443882" y="517922"/>
                </a:cubicBezTo>
                <a:cubicBezTo>
                  <a:pt x="3521273" y="577453"/>
                  <a:pt x="3627437" y="623094"/>
                  <a:pt x="3762375" y="654844"/>
                </a:cubicBezTo>
                <a:cubicBezTo>
                  <a:pt x="3758406" y="660797"/>
                  <a:pt x="3752452" y="671711"/>
                  <a:pt x="3744515" y="687586"/>
                </a:cubicBezTo>
                <a:cubicBezTo>
                  <a:pt x="3742531" y="691555"/>
                  <a:pt x="3740546" y="695524"/>
                  <a:pt x="3738562" y="699492"/>
                </a:cubicBezTo>
                <a:cubicBezTo>
                  <a:pt x="3583781" y="649883"/>
                  <a:pt x="3474640" y="599281"/>
                  <a:pt x="3411140" y="547688"/>
                </a:cubicBezTo>
                <a:cubicBezTo>
                  <a:pt x="3355578" y="595313"/>
                  <a:pt x="3247429" y="647899"/>
                  <a:pt x="3086695" y="705445"/>
                </a:cubicBezTo>
                <a:cubicBezTo>
                  <a:pt x="3078758" y="689570"/>
                  <a:pt x="3069828" y="675680"/>
                  <a:pt x="3059906" y="663774"/>
                </a:cubicBezTo>
                <a:cubicBezTo>
                  <a:pt x="3198812" y="624086"/>
                  <a:pt x="3304976" y="576461"/>
                  <a:pt x="3378398" y="520899"/>
                </a:cubicBezTo>
                <a:cubicBezTo>
                  <a:pt x="3285132" y="425649"/>
                  <a:pt x="3225601" y="308570"/>
                  <a:pt x="3199804" y="169664"/>
                </a:cubicBezTo>
                <a:lnTo>
                  <a:pt x="3059906" y="169664"/>
                </a:lnTo>
                <a:close/>
                <a:moveTo>
                  <a:pt x="1687711" y="89297"/>
                </a:moveTo>
                <a:cubicBezTo>
                  <a:pt x="1687711" y="136922"/>
                  <a:pt x="1687711" y="182563"/>
                  <a:pt x="1687711" y="226219"/>
                </a:cubicBezTo>
                <a:lnTo>
                  <a:pt x="1836539" y="226219"/>
                </a:lnTo>
                <a:cubicBezTo>
                  <a:pt x="1836539" y="176609"/>
                  <a:pt x="1836539" y="130969"/>
                  <a:pt x="1836539" y="89297"/>
                </a:cubicBezTo>
                <a:close/>
                <a:moveTo>
                  <a:pt x="919757" y="68461"/>
                </a:moveTo>
                <a:lnTo>
                  <a:pt x="919757" y="148828"/>
                </a:lnTo>
                <a:lnTo>
                  <a:pt x="1327547" y="148828"/>
                </a:lnTo>
                <a:lnTo>
                  <a:pt x="1327547" y="68461"/>
                </a:lnTo>
                <a:close/>
                <a:moveTo>
                  <a:pt x="1982390" y="56555"/>
                </a:moveTo>
                <a:lnTo>
                  <a:pt x="2226468" y="56555"/>
                </a:lnTo>
                <a:lnTo>
                  <a:pt x="2226468" y="98227"/>
                </a:lnTo>
                <a:cubicBezTo>
                  <a:pt x="2200671" y="167680"/>
                  <a:pt x="2171898" y="236141"/>
                  <a:pt x="2140148" y="303609"/>
                </a:cubicBezTo>
                <a:cubicBezTo>
                  <a:pt x="2211585" y="357188"/>
                  <a:pt x="2244328" y="422672"/>
                  <a:pt x="2238375" y="500063"/>
                </a:cubicBezTo>
                <a:cubicBezTo>
                  <a:pt x="2238375" y="571500"/>
                  <a:pt x="2204640" y="608211"/>
                  <a:pt x="2137172" y="610195"/>
                </a:cubicBezTo>
                <a:cubicBezTo>
                  <a:pt x="2111375" y="612180"/>
                  <a:pt x="2084586" y="613172"/>
                  <a:pt x="2056804" y="613172"/>
                </a:cubicBezTo>
                <a:cubicBezTo>
                  <a:pt x="2056804" y="605234"/>
                  <a:pt x="2055812" y="594320"/>
                  <a:pt x="2053828" y="580430"/>
                </a:cubicBezTo>
                <a:cubicBezTo>
                  <a:pt x="2051843" y="574477"/>
                  <a:pt x="2050851" y="570508"/>
                  <a:pt x="2050851" y="568524"/>
                </a:cubicBezTo>
                <a:cubicBezTo>
                  <a:pt x="2068711" y="570508"/>
                  <a:pt x="2093515" y="571500"/>
                  <a:pt x="2125265" y="571500"/>
                </a:cubicBezTo>
                <a:cubicBezTo>
                  <a:pt x="2176859" y="573484"/>
                  <a:pt x="2201664" y="548680"/>
                  <a:pt x="2199679" y="497086"/>
                </a:cubicBezTo>
                <a:cubicBezTo>
                  <a:pt x="2201664" y="427633"/>
                  <a:pt x="2165945" y="366117"/>
                  <a:pt x="2092523" y="312539"/>
                </a:cubicBezTo>
                <a:cubicBezTo>
                  <a:pt x="2126257" y="245070"/>
                  <a:pt x="2158008" y="171649"/>
                  <a:pt x="2187773" y="92274"/>
                </a:cubicBezTo>
                <a:lnTo>
                  <a:pt x="2021086" y="92274"/>
                </a:lnTo>
                <a:lnTo>
                  <a:pt x="2021086" y="711399"/>
                </a:lnTo>
                <a:lnTo>
                  <a:pt x="1982390" y="711399"/>
                </a:lnTo>
                <a:close/>
                <a:moveTo>
                  <a:pt x="1535906" y="50602"/>
                </a:moveTo>
                <a:lnTo>
                  <a:pt x="1878211" y="50602"/>
                </a:lnTo>
                <a:cubicBezTo>
                  <a:pt x="1878211" y="215305"/>
                  <a:pt x="1875234" y="391914"/>
                  <a:pt x="1869281" y="580430"/>
                </a:cubicBezTo>
                <a:cubicBezTo>
                  <a:pt x="1871265" y="653852"/>
                  <a:pt x="1836539" y="689570"/>
                  <a:pt x="1765101" y="687586"/>
                </a:cubicBezTo>
                <a:cubicBezTo>
                  <a:pt x="1741289" y="689570"/>
                  <a:pt x="1714500" y="690563"/>
                  <a:pt x="1684734" y="690563"/>
                </a:cubicBezTo>
                <a:cubicBezTo>
                  <a:pt x="1682750" y="678656"/>
                  <a:pt x="1679773" y="664766"/>
                  <a:pt x="1675804" y="648891"/>
                </a:cubicBezTo>
                <a:cubicBezTo>
                  <a:pt x="1697632" y="648891"/>
                  <a:pt x="1726406" y="648891"/>
                  <a:pt x="1762125" y="648891"/>
                </a:cubicBezTo>
                <a:cubicBezTo>
                  <a:pt x="1809750" y="650875"/>
                  <a:pt x="1832570" y="627063"/>
                  <a:pt x="1830586" y="577453"/>
                </a:cubicBezTo>
                <a:cubicBezTo>
                  <a:pt x="1832570" y="553641"/>
                  <a:pt x="1833562" y="508992"/>
                  <a:pt x="1833562" y="443508"/>
                </a:cubicBezTo>
                <a:lnTo>
                  <a:pt x="1678781" y="443508"/>
                </a:lnTo>
                <a:cubicBezTo>
                  <a:pt x="1676796" y="554633"/>
                  <a:pt x="1637109" y="643930"/>
                  <a:pt x="1559719" y="711399"/>
                </a:cubicBezTo>
                <a:cubicBezTo>
                  <a:pt x="1557734" y="709414"/>
                  <a:pt x="1552773" y="704453"/>
                  <a:pt x="1544836" y="696516"/>
                </a:cubicBezTo>
                <a:cubicBezTo>
                  <a:pt x="1536898" y="690563"/>
                  <a:pt x="1530945" y="685602"/>
                  <a:pt x="1526976" y="681633"/>
                </a:cubicBezTo>
                <a:cubicBezTo>
                  <a:pt x="1596429" y="630039"/>
                  <a:pt x="1634132" y="550664"/>
                  <a:pt x="1640086" y="443508"/>
                </a:cubicBezTo>
                <a:lnTo>
                  <a:pt x="1538882" y="443508"/>
                </a:lnTo>
                <a:lnTo>
                  <a:pt x="1538882" y="404813"/>
                </a:lnTo>
                <a:lnTo>
                  <a:pt x="1643062" y="404813"/>
                </a:lnTo>
                <a:cubicBezTo>
                  <a:pt x="1643062" y="392906"/>
                  <a:pt x="1643062" y="373063"/>
                  <a:pt x="1643062" y="345281"/>
                </a:cubicBezTo>
                <a:cubicBezTo>
                  <a:pt x="1645047" y="309563"/>
                  <a:pt x="1646039" y="282774"/>
                  <a:pt x="1646039" y="264914"/>
                </a:cubicBezTo>
                <a:lnTo>
                  <a:pt x="1544836" y="264914"/>
                </a:lnTo>
                <a:lnTo>
                  <a:pt x="1544836" y="226219"/>
                </a:lnTo>
                <a:lnTo>
                  <a:pt x="1649015" y="226219"/>
                </a:lnTo>
                <a:cubicBezTo>
                  <a:pt x="1649015" y="176609"/>
                  <a:pt x="1649015" y="130969"/>
                  <a:pt x="1649015" y="89297"/>
                </a:cubicBezTo>
                <a:lnTo>
                  <a:pt x="1535906" y="89297"/>
                </a:lnTo>
                <a:close/>
                <a:moveTo>
                  <a:pt x="4857749" y="44649"/>
                </a:moveTo>
                <a:lnTo>
                  <a:pt x="5280421" y="44649"/>
                </a:lnTo>
                <a:lnTo>
                  <a:pt x="5280421" y="83344"/>
                </a:lnTo>
                <a:lnTo>
                  <a:pt x="4896445" y="83344"/>
                </a:lnTo>
                <a:lnTo>
                  <a:pt x="4896445" y="645914"/>
                </a:lnTo>
                <a:lnTo>
                  <a:pt x="5289351" y="645914"/>
                </a:lnTo>
                <a:lnTo>
                  <a:pt x="5289351" y="681633"/>
                </a:lnTo>
                <a:lnTo>
                  <a:pt x="4857749" y="681633"/>
                </a:lnTo>
                <a:close/>
                <a:moveTo>
                  <a:pt x="541734" y="44649"/>
                </a:moveTo>
                <a:cubicBezTo>
                  <a:pt x="579437" y="74414"/>
                  <a:pt x="620117" y="110133"/>
                  <a:pt x="663773" y="151805"/>
                </a:cubicBezTo>
                <a:lnTo>
                  <a:pt x="634008" y="178594"/>
                </a:lnTo>
                <a:cubicBezTo>
                  <a:pt x="630039" y="174625"/>
                  <a:pt x="620117" y="165695"/>
                  <a:pt x="604242" y="151805"/>
                </a:cubicBezTo>
                <a:cubicBezTo>
                  <a:pt x="558601" y="112117"/>
                  <a:pt x="527843" y="85328"/>
                  <a:pt x="511969" y="71438"/>
                </a:cubicBezTo>
                <a:close/>
                <a:moveTo>
                  <a:pt x="881062" y="35719"/>
                </a:moveTo>
                <a:lnTo>
                  <a:pt x="1369218" y="35719"/>
                </a:lnTo>
                <a:lnTo>
                  <a:pt x="1369218" y="297656"/>
                </a:lnTo>
                <a:lnTo>
                  <a:pt x="881062" y="297656"/>
                </a:lnTo>
                <a:close/>
                <a:moveTo>
                  <a:pt x="2652117" y="2977"/>
                </a:moveTo>
                <a:lnTo>
                  <a:pt x="2693789" y="11906"/>
                </a:lnTo>
                <a:lnTo>
                  <a:pt x="2675929" y="41672"/>
                </a:lnTo>
                <a:cubicBezTo>
                  <a:pt x="2757289" y="154781"/>
                  <a:pt x="2867421" y="245070"/>
                  <a:pt x="3006328" y="312539"/>
                </a:cubicBezTo>
                <a:cubicBezTo>
                  <a:pt x="3004343" y="316508"/>
                  <a:pt x="2999382" y="322461"/>
                  <a:pt x="2991445" y="330399"/>
                </a:cubicBezTo>
                <a:cubicBezTo>
                  <a:pt x="2983507" y="338336"/>
                  <a:pt x="2978547" y="344289"/>
                  <a:pt x="2976562" y="348258"/>
                </a:cubicBezTo>
                <a:cubicBezTo>
                  <a:pt x="2833687" y="272852"/>
                  <a:pt x="2726531" y="181570"/>
                  <a:pt x="2655093" y="74414"/>
                </a:cubicBezTo>
                <a:cubicBezTo>
                  <a:pt x="2571750" y="191492"/>
                  <a:pt x="2459632" y="287734"/>
                  <a:pt x="2318742" y="363141"/>
                </a:cubicBezTo>
                <a:cubicBezTo>
                  <a:pt x="2304851" y="345281"/>
                  <a:pt x="2294929" y="333375"/>
                  <a:pt x="2288976" y="327422"/>
                </a:cubicBezTo>
                <a:cubicBezTo>
                  <a:pt x="2455664" y="238125"/>
                  <a:pt x="2576711" y="129977"/>
                  <a:pt x="2652117" y="2977"/>
                </a:cubicBezTo>
                <a:close/>
                <a:moveTo>
                  <a:pt x="4688086" y="0"/>
                </a:moveTo>
                <a:lnTo>
                  <a:pt x="4726781" y="0"/>
                </a:lnTo>
                <a:lnTo>
                  <a:pt x="4726781" y="145852"/>
                </a:lnTo>
                <a:lnTo>
                  <a:pt x="4813101" y="145852"/>
                </a:lnTo>
                <a:lnTo>
                  <a:pt x="4813101" y="181570"/>
                </a:lnTo>
                <a:lnTo>
                  <a:pt x="4726781" y="181570"/>
                </a:lnTo>
                <a:lnTo>
                  <a:pt x="4726781" y="297656"/>
                </a:lnTo>
                <a:lnTo>
                  <a:pt x="4753570" y="279797"/>
                </a:lnTo>
                <a:cubicBezTo>
                  <a:pt x="4771429" y="297656"/>
                  <a:pt x="4796234" y="324445"/>
                  <a:pt x="4827984" y="360164"/>
                </a:cubicBezTo>
                <a:cubicBezTo>
                  <a:pt x="4826000" y="356195"/>
                  <a:pt x="4827984" y="358180"/>
                  <a:pt x="4833937" y="366117"/>
                </a:cubicBezTo>
                <a:lnTo>
                  <a:pt x="4801195" y="389930"/>
                </a:lnTo>
                <a:cubicBezTo>
                  <a:pt x="4777382" y="360164"/>
                  <a:pt x="4752578" y="330399"/>
                  <a:pt x="4726781" y="300633"/>
                </a:cubicBezTo>
                <a:lnTo>
                  <a:pt x="4726781" y="714375"/>
                </a:lnTo>
                <a:lnTo>
                  <a:pt x="4688086" y="714375"/>
                </a:lnTo>
                <a:lnTo>
                  <a:pt x="4688086" y="270867"/>
                </a:lnTo>
                <a:cubicBezTo>
                  <a:pt x="4664273" y="366117"/>
                  <a:pt x="4631531" y="445492"/>
                  <a:pt x="4589859" y="508992"/>
                </a:cubicBezTo>
                <a:cubicBezTo>
                  <a:pt x="4583906" y="493117"/>
                  <a:pt x="4576960" y="478234"/>
                  <a:pt x="4569023" y="464344"/>
                </a:cubicBezTo>
                <a:cubicBezTo>
                  <a:pt x="4624585" y="384969"/>
                  <a:pt x="4664273" y="290711"/>
                  <a:pt x="4688086" y="181570"/>
                </a:cubicBezTo>
                <a:lnTo>
                  <a:pt x="4592836" y="181570"/>
                </a:lnTo>
                <a:lnTo>
                  <a:pt x="4592836" y="145852"/>
                </a:lnTo>
                <a:lnTo>
                  <a:pt x="4688086" y="145852"/>
                </a:lnTo>
                <a:close/>
                <a:moveTo>
                  <a:pt x="4152304" y="0"/>
                </a:moveTo>
                <a:lnTo>
                  <a:pt x="4193976" y="0"/>
                </a:lnTo>
                <a:lnTo>
                  <a:pt x="4193976" y="133945"/>
                </a:lnTo>
                <a:lnTo>
                  <a:pt x="4503539" y="133945"/>
                </a:lnTo>
                <a:lnTo>
                  <a:pt x="4503539" y="169664"/>
                </a:lnTo>
                <a:lnTo>
                  <a:pt x="4229695" y="169664"/>
                </a:lnTo>
                <a:cubicBezTo>
                  <a:pt x="4293195" y="324445"/>
                  <a:pt x="4394398" y="445492"/>
                  <a:pt x="4533304" y="532805"/>
                </a:cubicBezTo>
                <a:cubicBezTo>
                  <a:pt x="4521398" y="546695"/>
                  <a:pt x="4510484" y="559594"/>
                  <a:pt x="4500562" y="571500"/>
                </a:cubicBezTo>
                <a:cubicBezTo>
                  <a:pt x="4355703" y="468313"/>
                  <a:pt x="4253507" y="334367"/>
                  <a:pt x="4193976" y="169664"/>
                </a:cubicBezTo>
                <a:lnTo>
                  <a:pt x="4193976" y="526852"/>
                </a:lnTo>
                <a:lnTo>
                  <a:pt x="4363640" y="526852"/>
                </a:lnTo>
                <a:lnTo>
                  <a:pt x="4363640" y="565547"/>
                </a:lnTo>
                <a:lnTo>
                  <a:pt x="4193976" y="565547"/>
                </a:lnTo>
                <a:lnTo>
                  <a:pt x="4193976" y="711399"/>
                </a:lnTo>
                <a:lnTo>
                  <a:pt x="4152304" y="711399"/>
                </a:lnTo>
                <a:lnTo>
                  <a:pt x="4152304" y="565547"/>
                </a:lnTo>
                <a:lnTo>
                  <a:pt x="3976687" y="565547"/>
                </a:lnTo>
                <a:lnTo>
                  <a:pt x="3976687" y="526852"/>
                </a:lnTo>
                <a:lnTo>
                  <a:pt x="4152304" y="526852"/>
                </a:lnTo>
                <a:lnTo>
                  <a:pt x="4152304" y="169664"/>
                </a:lnTo>
                <a:lnTo>
                  <a:pt x="4149328" y="169664"/>
                </a:lnTo>
                <a:cubicBezTo>
                  <a:pt x="4091781" y="342305"/>
                  <a:pt x="3990577" y="480219"/>
                  <a:pt x="3845718" y="583406"/>
                </a:cubicBezTo>
                <a:cubicBezTo>
                  <a:pt x="3841749" y="575469"/>
                  <a:pt x="3831828" y="563563"/>
                  <a:pt x="3815953" y="547688"/>
                </a:cubicBezTo>
                <a:cubicBezTo>
                  <a:pt x="3950890" y="454422"/>
                  <a:pt x="4051101" y="328414"/>
                  <a:pt x="4116586" y="169664"/>
                </a:cubicBezTo>
                <a:lnTo>
                  <a:pt x="3842742" y="169664"/>
                </a:lnTo>
                <a:lnTo>
                  <a:pt x="3842742" y="133945"/>
                </a:lnTo>
                <a:lnTo>
                  <a:pt x="4152304" y="133945"/>
                </a:lnTo>
                <a:close/>
                <a:moveTo>
                  <a:pt x="3402210" y="0"/>
                </a:moveTo>
                <a:cubicBezTo>
                  <a:pt x="3410148" y="13891"/>
                  <a:pt x="3423046" y="34727"/>
                  <a:pt x="3440906" y="62508"/>
                </a:cubicBezTo>
                <a:cubicBezTo>
                  <a:pt x="3452812" y="82352"/>
                  <a:pt x="3461742" y="97235"/>
                  <a:pt x="3467695" y="107156"/>
                </a:cubicBezTo>
                <a:lnTo>
                  <a:pt x="3426023" y="127992"/>
                </a:lnTo>
                <a:cubicBezTo>
                  <a:pt x="3406179" y="88305"/>
                  <a:pt x="3385344" y="51594"/>
                  <a:pt x="3363515" y="17859"/>
                </a:cubicBezTo>
                <a:close/>
                <a:moveTo>
                  <a:pt x="413742" y="0"/>
                </a:moveTo>
                <a:lnTo>
                  <a:pt x="455414" y="0"/>
                </a:lnTo>
                <a:cubicBezTo>
                  <a:pt x="455414" y="79375"/>
                  <a:pt x="457398" y="154781"/>
                  <a:pt x="461367" y="226219"/>
                </a:cubicBezTo>
                <a:lnTo>
                  <a:pt x="726281" y="226219"/>
                </a:lnTo>
                <a:lnTo>
                  <a:pt x="726281" y="261938"/>
                </a:lnTo>
                <a:lnTo>
                  <a:pt x="461367" y="261938"/>
                </a:lnTo>
                <a:cubicBezTo>
                  <a:pt x="463351" y="275828"/>
                  <a:pt x="465336" y="296664"/>
                  <a:pt x="467320" y="324445"/>
                </a:cubicBezTo>
                <a:cubicBezTo>
                  <a:pt x="471289" y="344289"/>
                  <a:pt x="473273" y="359172"/>
                  <a:pt x="473273" y="369094"/>
                </a:cubicBezTo>
                <a:cubicBezTo>
                  <a:pt x="479226" y="414734"/>
                  <a:pt x="486172" y="452438"/>
                  <a:pt x="494109" y="482203"/>
                </a:cubicBezTo>
                <a:cubicBezTo>
                  <a:pt x="545703" y="436563"/>
                  <a:pt x="593328" y="382984"/>
                  <a:pt x="636984" y="321469"/>
                </a:cubicBezTo>
                <a:lnTo>
                  <a:pt x="672703" y="345281"/>
                </a:lnTo>
                <a:cubicBezTo>
                  <a:pt x="609203" y="428625"/>
                  <a:pt x="553640" y="488156"/>
                  <a:pt x="506015" y="523875"/>
                </a:cubicBezTo>
                <a:cubicBezTo>
                  <a:pt x="513953" y="549672"/>
                  <a:pt x="523875" y="572492"/>
                  <a:pt x="535781" y="592336"/>
                </a:cubicBezTo>
                <a:cubicBezTo>
                  <a:pt x="559594" y="639961"/>
                  <a:pt x="587375" y="663774"/>
                  <a:pt x="619125" y="663774"/>
                </a:cubicBezTo>
                <a:cubicBezTo>
                  <a:pt x="640953" y="663774"/>
                  <a:pt x="655836" y="649883"/>
                  <a:pt x="663773" y="622102"/>
                </a:cubicBezTo>
                <a:cubicBezTo>
                  <a:pt x="673695" y="594320"/>
                  <a:pt x="680640" y="561578"/>
                  <a:pt x="684609" y="523875"/>
                </a:cubicBezTo>
                <a:cubicBezTo>
                  <a:pt x="686593" y="525859"/>
                  <a:pt x="690562" y="527844"/>
                  <a:pt x="696515" y="529828"/>
                </a:cubicBezTo>
                <a:cubicBezTo>
                  <a:pt x="702468" y="531813"/>
                  <a:pt x="711398" y="534789"/>
                  <a:pt x="723304" y="538758"/>
                </a:cubicBezTo>
                <a:cubicBezTo>
                  <a:pt x="717351" y="574477"/>
                  <a:pt x="709414" y="608211"/>
                  <a:pt x="699492" y="639961"/>
                </a:cubicBezTo>
                <a:cubicBezTo>
                  <a:pt x="687586" y="683617"/>
                  <a:pt x="660797" y="705445"/>
                  <a:pt x="619125" y="705445"/>
                </a:cubicBezTo>
                <a:cubicBezTo>
                  <a:pt x="571500" y="707430"/>
                  <a:pt x="530820" y="674688"/>
                  <a:pt x="497086" y="607219"/>
                </a:cubicBezTo>
                <a:cubicBezTo>
                  <a:pt x="487164" y="591344"/>
                  <a:pt x="479226" y="573484"/>
                  <a:pt x="473273" y="553641"/>
                </a:cubicBezTo>
                <a:cubicBezTo>
                  <a:pt x="421679" y="593328"/>
                  <a:pt x="359172" y="630039"/>
                  <a:pt x="285750" y="663774"/>
                </a:cubicBezTo>
                <a:cubicBezTo>
                  <a:pt x="273844" y="645914"/>
                  <a:pt x="264914" y="635000"/>
                  <a:pt x="258961" y="631031"/>
                </a:cubicBezTo>
                <a:cubicBezTo>
                  <a:pt x="328414" y="603250"/>
                  <a:pt x="394890" y="563563"/>
                  <a:pt x="458390" y="511969"/>
                </a:cubicBezTo>
                <a:cubicBezTo>
                  <a:pt x="446484" y="470297"/>
                  <a:pt x="437554" y="424656"/>
                  <a:pt x="431601" y="375047"/>
                </a:cubicBezTo>
                <a:cubicBezTo>
                  <a:pt x="431601" y="367109"/>
                  <a:pt x="430609" y="354211"/>
                  <a:pt x="428625" y="336352"/>
                </a:cubicBezTo>
                <a:cubicBezTo>
                  <a:pt x="424656" y="304602"/>
                  <a:pt x="422671" y="279797"/>
                  <a:pt x="422671" y="261938"/>
                </a:cubicBezTo>
                <a:lnTo>
                  <a:pt x="208359" y="261938"/>
                </a:lnTo>
                <a:lnTo>
                  <a:pt x="208359" y="407789"/>
                </a:lnTo>
                <a:cubicBezTo>
                  <a:pt x="232171" y="403820"/>
                  <a:pt x="266898" y="396875"/>
                  <a:pt x="312539" y="386953"/>
                </a:cubicBezTo>
                <a:cubicBezTo>
                  <a:pt x="332382" y="382984"/>
                  <a:pt x="347265" y="380008"/>
                  <a:pt x="357187" y="378024"/>
                </a:cubicBezTo>
                <a:cubicBezTo>
                  <a:pt x="357187" y="389930"/>
                  <a:pt x="357187" y="402828"/>
                  <a:pt x="357187" y="416719"/>
                </a:cubicBezTo>
                <a:cubicBezTo>
                  <a:pt x="343297" y="418703"/>
                  <a:pt x="321469" y="423664"/>
                  <a:pt x="291703" y="431602"/>
                </a:cubicBezTo>
                <a:cubicBezTo>
                  <a:pt x="255984" y="437555"/>
                  <a:pt x="228203" y="442516"/>
                  <a:pt x="208359" y="446484"/>
                </a:cubicBezTo>
                <a:lnTo>
                  <a:pt x="208359" y="619125"/>
                </a:lnTo>
                <a:cubicBezTo>
                  <a:pt x="210344" y="668734"/>
                  <a:pt x="185539" y="694531"/>
                  <a:pt x="133945" y="696516"/>
                </a:cubicBezTo>
                <a:cubicBezTo>
                  <a:pt x="120054" y="698500"/>
                  <a:pt x="91281" y="699492"/>
                  <a:pt x="47625" y="699492"/>
                </a:cubicBezTo>
                <a:cubicBezTo>
                  <a:pt x="45640" y="683617"/>
                  <a:pt x="42664" y="669727"/>
                  <a:pt x="38695" y="657820"/>
                </a:cubicBezTo>
                <a:cubicBezTo>
                  <a:pt x="60523" y="657820"/>
                  <a:pt x="87312" y="657820"/>
                  <a:pt x="119062" y="657820"/>
                </a:cubicBezTo>
                <a:cubicBezTo>
                  <a:pt x="152797" y="659805"/>
                  <a:pt x="168672" y="646906"/>
                  <a:pt x="166687" y="619125"/>
                </a:cubicBezTo>
                <a:lnTo>
                  <a:pt x="166687" y="455414"/>
                </a:lnTo>
                <a:cubicBezTo>
                  <a:pt x="158750" y="457399"/>
                  <a:pt x="145851" y="459383"/>
                  <a:pt x="127992" y="461367"/>
                </a:cubicBezTo>
                <a:cubicBezTo>
                  <a:pt x="106164" y="465336"/>
                  <a:pt x="67469" y="473274"/>
                  <a:pt x="11906" y="485180"/>
                </a:cubicBezTo>
                <a:lnTo>
                  <a:pt x="0" y="443508"/>
                </a:lnTo>
                <a:cubicBezTo>
                  <a:pt x="5953" y="443508"/>
                  <a:pt x="13890" y="442516"/>
                  <a:pt x="23812" y="440531"/>
                </a:cubicBezTo>
                <a:cubicBezTo>
                  <a:pt x="81359" y="430609"/>
                  <a:pt x="128984" y="422672"/>
                  <a:pt x="166687" y="416719"/>
                </a:cubicBezTo>
                <a:lnTo>
                  <a:pt x="166687" y="261938"/>
                </a:lnTo>
                <a:lnTo>
                  <a:pt x="0" y="261938"/>
                </a:lnTo>
                <a:lnTo>
                  <a:pt x="0" y="226219"/>
                </a:lnTo>
                <a:lnTo>
                  <a:pt x="166687" y="226219"/>
                </a:lnTo>
                <a:lnTo>
                  <a:pt x="166687" y="98227"/>
                </a:lnTo>
                <a:cubicBezTo>
                  <a:pt x="154781" y="100211"/>
                  <a:pt x="136921" y="102195"/>
                  <a:pt x="113109" y="104180"/>
                </a:cubicBezTo>
                <a:cubicBezTo>
                  <a:pt x="71437" y="108149"/>
                  <a:pt x="44648" y="111125"/>
                  <a:pt x="32742" y="113109"/>
                </a:cubicBezTo>
                <a:cubicBezTo>
                  <a:pt x="30758" y="105172"/>
                  <a:pt x="27781" y="95250"/>
                  <a:pt x="23812" y="83344"/>
                </a:cubicBezTo>
                <a:cubicBezTo>
                  <a:pt x="21828" y="79375"/>
                  <a:pt x="20836" y="76399"/>
                  <a:pt x="20836" y="74414"/>
                </a:cubicBezTo>
                <a:cubicBezTo>
                  <a:pt x="120054" y="64492"/>
                  <a:pt x="219273" y="51594"/>
                  <a:pt x="318492" y="35719"/>
                </a:cubicBezTo>
                <a:lnTo>
                  <a:pt x="330398" y="71438"/>
                </a:lnTo>
                <a:cubicBezTo>
                  <a:pt x="324445" y="73422"/>
                  <a:pt x="314523" y="75406"/>
                  <a:pt x="300633" y="77391"/>
                </a:cubicBezTo>
                <a:cubicBezTo>
                  <a:pt x="284757" y="79375"/>
                  <a:pt x="254000" y="84336"/>
                  <a:pt x="208359" y="92274"/>
                </a:cubicBezTo>
                <a:lnTo>
                  <a:pt x="208359" y="226219"/>
                </a:lnTo>
                <a:lnTo>
                  <a:pt x="419695" y="226219"/>
                </a:lnTo>
                <a:cubicBezTo>
                  <a:pt x="415726" y="154781"/>
                  <a:pt x="413742" y="79375"/>
                  <a:pt x="413742" y="0"/>
                </a:cubicBezTo>
                <a:close/>
              </a:path>
            </a:pathLst>
          </a:custGeom>
          <a:effectLst>
            <a:outerShdw blurRad="50800" dist="38100" dir="2700000" algn="tl" rotWithShape="0">
              <a:schemeClr val="bg1">
                <a:alpha val="40000"/>
              </a:schemeClr>
            </a:outerShdw>
          </a:effectLst>
        </p:spPr>
      </p:pic>
      <p:sp>
        <p:nvSpPr>
          <p:cNvPr id="10" name="等腰三角形 9"/>
          <p:cNvSpPr/>
          <p:nvPr/>
        </p:nvSpPr>
        <p:spPr>
          <a:xfrm>
            <a:off x="3639806" y="315755"/>
            <a:ext cx="4912386" cy="4234814"/>
          </a:xfrm>
          <a:prstGeom prs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5" cstate="screen"/>
          <a:srcRect/>
          <a:stretch>
            <a:fillRect/>
          </a:stretch>
        </p:blipFill>
        <p:spPr>
          <a:xfrm>
            <a:off x="4887235" y="2093566"/>
            <a:ext cx="2417527" cy="1357126"/>
          </a:xfrm>
          <a:custGeom>
            <a:avLst/>
            <a:gdLst/>
            <a:ahLst/>
            <a:cxnLst/>
            <a:rect l="l" t="t" r="r" b="b"/>
            <a:pathLst>
              <a:path w="2417527" h="1357126">
                <a:moveTo>
                  <a:pt x="684796" y="1289930"/>
                </a:moveTo>
                <a:lnTo>
                  <a:pt x="684796" y="1325128"/>
                </a:lnTo>
                <a:lnTo>
                  <a:pt x="931181" y="1325128"/>
                </a:lnTo>
                <a:lnTo>
                  <a:pt x="931181" y="1289930"/>
                </a:lnTo>
                <a:close/>
                <a:moveTo>
                  <a:pt x="663997" y="1272332"/>
                </a:moveTo>
                <a:lnTo>
                  <a:pt x="951979" y="1272332"/>
                </a:lnTo>
                <a:lnTo>
                  <a:pt x="951979" y="1357126"/>
                </a:lnTo>
                <a:lnTo>
                  <a:pt x="931181" y="1357126"/>
                </a:lnTo>
                <a:lnTo>
                  <a:pt x="931181" y="1342727"/>
                </a:lnTo>
                <a:lnTo>
                  <a:pt x="684796" y="1342727"/>
                </a:lnTo>
                <a:lnTo>
                  <a:pt x="684796" y="1357126"/>
                </a:lnTo>
                <a:lnTo>
                  <a:pt x="663997" y="1357126"/>
                </a:lnTo>
                <a:close/>
                <a:moveTo>
                  <a:pt x="1508745" y="1208335"/>
                </a:moveTo>
                <a:lnTo>
                  <a:pt x="1508745" y="1310729"/>
                </a:lnTo>
                <a:lnTo>
                  <a:pt x="1745531" y="1310729"/>
                </a:lnTo>
                <a:lnTo>
                  <a:pt x="1745531" y="1208335"/>
                </a:lnTo>
                <a:close/>
                <a:moveTo>
                  <a:pt x="1486347" y="1189137"/>
                </a:moveTo>
                <a:lnTo>
                  <a:pt x="1766330" y="1189137"/>
                </a:lnTo>
                <a:lnTo>
                  <a:pt x="1766330" y="1355526"/>
                </a:lnTo>
                <a:lnTo>
                  <a:pt x="1745531" y="1355526"/>
                </a:lnTo>
                <a:lnTo>
                  <a:pt x="1745531" y="1328328"/>
                </a:lnTo>
                <a:lnTo>
                  <a:pt x="1508745" y="1328328"/>
                </a:lnTo>
                <a:lnTo>
                  <a:pt x="1508745" y="1357126"/>
                </a:lnTo>
                <a:lnTo>
                  <a:pt x="1486347" y="1357126"/>
                </a:lnTo>
                <a:close/>
                <a:moveTo>
                  <a:pt x="734393" y="1177937"/>
                </a:moveTo>
                <a:cubicBezTo>
                  <a:pt x="737592" y="1181137"/>
                  <a:pt x="742925" y="1187003"/>
                  <a:pt x="750392" y="1195536"/>
                </a:cubicBezTo>
                <a:cubicBezTo>
                  <a:pt x="757858" y="1203002"/>
                  <a:pt x="763191" y="1208869"/>
                  <a:pt x="766391" y="1213135"/>
                </a:cubicBezTo>
                <a:lnTo>
                  <a:pt x="750392" y="1224334"/>
                </a:lnTo>
                <a:lnTo>
                  <a:pt x="844786" y="1224334"/>
                </a:lnTo>
                <a:cubicBezTo>
                  <a:pt x="861852" y="1205136"/>
                  <a:pt x="874117" y="1189670"/>
                  <a:pt x="881584" y="1177937"/>
                </a:cubicBezTo>
                <a:close/>
                <a:moveTo>
                  <a:pt x="689595" y="1126740"/>
                </a:moveTo>
                <a:lnTo>
                  <a:pt x="689595" y="1161938"/>
                </a:lnTo>
                <a:lnTo>
                  <a:pt x="926381" y="1161938"/>
                </a:lnTo>
                <a:lnTo>
                  <a:pt x="926381" y="1126740"/>
                </a:lnTo>
                <a:close/>
                <a:moveTo>
                  <a:pt x="667197" y="1109142"/>
                </a:moveTo>
                <a:lnTo>
                  <a:pt x="947180" y="1109142"/>
                </a:lnTo>
                <a:lnTo>
                  <a:pt x="947180" y="1177937"/>
                </a:lnTo>
                <a:lnTo>
                  <a:pt x="883184" y="1177937"/>
                </a:lnTo>
                <a:lnTo>
                  <a:pt x="902382" y="1189137"/>
                </a:lnTo>
                <a:cubicBezTo>
                  <a:pt x="891716" y="1201936"/>
                  <a:pt x="881050" y="1213668"/>
                  <a:pt x="870384" y="1224334"/>
                </a:cubicBezTo>
                <a:lnTo>
                  <a:pt x="999976" y="1224334"/>
                </a:lnTo>
                <a:lnTo>
                  <a:pt x="999976" y="1241933"/>
                </a:lnTo>
                <a:lnTo>
                  <a:pt x="617600" y="1241933"/>
                </a:lnTo>
                <a:lnTo>
                  <a:pt x="617600" y="1224334"/>
                </a:lnTo>
                <a:lnTo>
                  <a:pt x="747192" y="1224334"/>
                </a:lnTo>
                <a:cubicBezTo>
                  <a:pt x="738659" y="1212602"/>
                  <a:pt x="728526" y="1200869"/>
                  <a:pt x="716794" y="1189137"/>
                </a:cubicBezTo>
                <a:lnTo>
                  <a:pt x="731193" y="1177937"/>
                </a:lnTo>
                <a:lnTo>
                  <a:pt x="667197" y="1177937"/>
                </a:lnTo>
                <a:close/>
                <a:moveTo>
                  <a:pt x="1270360" y="1083543"/>
                </a:moveTo>
                <a:lnTo>
                  <a:pt x="1292759" y="1083543"/>
                </a:lnTo>
                <a:cubicBezTo>
                  <a:pt x="1292759" y="1105942"/>
                  <a:pt x="1292225" y="1125141"/>
                  <a:pt x="1291159" y="1141140"/>
                </a:cubicBezTo>
                <a:cubicBezTo>
                  <a:pt x="1309291" y="1229667"/>
                  <a:pt x="1349822" y="1292597"/>
                  <a:pt x="1412751" y="1329928"/>
                </a:cubicBezTo>
                <a:cubicBezTo>
                  <a:pt x="1406352" y="1336328"/>
                  <a:pt x="1400485" y="1343261"/>
                  <a:pt x="1395152" y="1350727"/>
                </a:cubicBezTo>
                <a:cubicBezTo>
                  <a:pt x="1337556" y="1310196"/>
                  <a:pt x="1300225" y="1255266"/>
                  <a:pt x="1283159" y="1185937"/>
                </a:cubicBezTo>
                <a:cubicBezTo>
                  <a:pt x="1271427" y="1255266"/>
                  <a:pt x="1228229" y="1312329"/>
                  <a:pt x="1153567" y="1357126"/>
                </a:cubicBezTo>
                <a:cubicBezTo>
                  <a:pt x="1152500" y="1354993"/>
                  <a:pt x="1149834" y="1351793"/>
                  <a:pt x="1145568" y="1347527"/>
                </a:cubicBezTo>
                <a:cubicBezTo>
                  <a:pt x="1142368" y="1343261"/>
                  <a:pt x="1139701" y="1340061"/>
                  <a:pt x="1137568" y="1337928"/>
                </a:cubicBezTo>
                <a:cubicBezTo>
                  <a:pt x="1213297" y="1295263"/>
                  <a:pt x="1255961" y="1237667"/>
                  <a:pt x="1265560" y="1165138"/>
                </a:cubicBezTo>
                <a:cubicBezTo>
                  <a:pt x="1268760" y="1139540"/>
                  <a:pt x="1270360" y="1112341"/>
                  <a:pt x="1270360" y="1083543"/>
                </a:cubicBezTo>
                <a:close/>
                <a:moveTo>
                  <a:pt x="1673535" y="1062744"/>
                </a:moveTo>
                <a:cubicBezTo>
                  <a:pt x="1714066" y="1084076"/>
                  <a:pt x="1762597" y="1110741"/>
                  <a:pt x="1819126" y="1142739"/>
                </a:cubicBezTo>
                <a:lnTo>
                  <a:pt x="1804727" y="1161938"/>
                </a:lnTo>
                <a:cubicBezTo>
                  <a:pt x="1746064" y="1126740"/>
                  <a:pt x="1698067" y="1099009"/>
                  <a:pt x="1660736" y="1078743"/>
                </a:cubicBezTo>
                <a:close/>
                <a:moveTo>
                  <a:pt x="1033574" y="1021147"/>
                </a:moveTo>
                <a:lnTo>
                  <a:pt x="1164766" y="1021147"/>
                </a:lnTo>
                <a:lnTo>
                  <a:pt x="1164766" y="1043546"/>
                </a:lnTo>
                <a:cubicBezTo>
                  <a:pt x="1156234" y="1109675"/>
                  <a:pt x="1143968" y="1160872"/>
                  <a:pt x="1127969" y="1197136"/>
                </a:cubicBezTo>
                <a:cubicBezTo>
                  <a:pt x="1135435" y="1207802"/>
                  <a:pt x="1145568" y="1223268"/>
                  <a:pt x="1158367" y="1243533"/>
                </a:cubicBezTo>
                <a:cubicBezTo>
                  <a:pt x="1169033" y="1259532"/>
                  <a:pt x="1177032" y="1271265"/>
                  <a:pt x="1182365" y="1278731"/>
                </a:cubicBezTo>
                <a:lnTo>
                  <a:pt x="1163167" y="1293130"/>
                </a:lnTo>
                <a:cubicBezTo>
                  <a:pt x="1147167" y="1268598"/>
                  <a:pt x="1132235" y="1244600"/>
                  <a:pt x="1118369" y="1221135"/>
                </a:cubicBezTo>
                <a:cubicBezTo>
                  <a:pt x="1100237" y="1260599"/>
                  <a:pt x="1073572" y="1298463"/>
                  <a:pt x="1038374" y="1334728"/>
                </a:cubicBezTo>
                <a:cubicBezTo>
                  <a:pt x="1037308" y="1333661"/>
                  <a:pt x="1035708" y="1332061"/>
                  <a:pt x="1033574" y="1329928"/>
                </a:cubicBezTo>
                <a:cubicBezTo>
                  <a:pt x="1028241" y="1323528"/>
                  <a:pt x="1023975" y="1319262"/>
                  <a:pt x="1020775" y="1317129"/>
                </a:cubicBezTo>
                <a:cubicBezTo>
                  <a:pt x="1058106" y="1279798"/>
                  <a:pt x="1085838" y="1240334"/>
                  <a:pt x="1103970" y="1198736"/>
                </a:cubicBezTo>
                <a:cubicBezTo>
                  <a:pt x="1078372" y="1162472"/>
                  <a:pt x="1055440" y="1127807"/>
                  <a:pt x="1035174" y="1094742"/>
                </a:cubicBezTo>
                <a:lnTo>
                  <a:pt x="1052773" y="1083543"/>
                </a:lnTo>
                <a:cubicBezTo>
                  <a:pt x="1054907" y="1087809"/>
                  <a:pt x="1058640" y="1093676"/>
                  <a:pt x="1063973" y="1101142"/>
                </a:cubicBezTo>
                <a:cubicBezTo>
                  <a:pt x="1085305" y="1133140"/>
                  <a:pt x="1101837" y="1157139"/>
                  <a:pt x="1113570" y="1173138"/>
                </a:cubicBezTo>
                <a:cubicBezTo>
                  <a:pt x="1128502" y="1134740"/>
                  <a:pt x="1138101" y="1091009"/>
                  <a:pt x="1142368" y="1041946"/>
                </a:cubicBezTo>
                <a:lnTo>
                  <a:pt x="1033574" y="1041946"/>
                </a:lnTo>
                <a:close/>
                <a:moveTo>
                  <a:pt x="1449549" y="997148"/>
                </a:moveTo>
                <a:lnTo>
                  <a:pt x="1804727" y="997148"/>
                </a:lnTo>
                <a:lnTo>
                  <a:pt x="1804727" y="1016347"/>
                </a:lnTo>
                <a:lnTo>
                  <a:pt x="1663936" y="1016347"/>
                </a:lnTo>
                <a:cubicBezTo>
                  <a:pt x="1651137" y="1031280"/>
                  <a:pt x="1637271" y="1045145"/>
                  <a:pt x="1622338" y="1057945"/>
                </a:cubicBezTo>
                <a:lnTo>
                  <a:pt x="1639937" y="1057945"/>
                </a:lnTo>
                <a:lnTo>
                  <a:pt x="1639937" y="1166738"/>
                </a:lnTo>
                <a:lnTo>
                  <a:pt x="1617539" y="1166738"/>
                </a:lnTo>
                <a:lnTo>
                  <a:pt x="1617539" y="1062744"/>
                </a:lnTo>
                <a:cubicBezTo>
                  <a:pt x="1575941" y="1100075"/>
                  <a:pt x="1519945" y="1134740"/>
                  <a:pt x="1449549" y="1166738"/>
                </a:cubicBezTo>
                <a:cubicBezTo>
                  <a:pt x="1446349" y="1159272"/>
                  <a:pt x="1441550" y="1152339"/>
                  <a:pt x="1435150" y="1145939"/>
                </a:cubicBezTo>
                <a:cubicBezTo>
                  <a:pt x="1517278" y="1112875"/>
                  <a:pt x="1583941" y="1069677"/>
                  <a:pt x="1635138" y="1016347"/>
                </a:cubicBezTo>
                <a:lnTo>
                  <a:pt x="1449549" y="1016347"/>
                </a:lnTo>
                <a:close/>
                <a:moveTo>
                  <a:pt x="1230362" y="976350"/>
                </a:moveTo>
                <a:lnTo>
                  <a:pt x="1252761" y="981149"/>
                </a:lnTo>
                <a:cubicBezTo>
                  <a:pt x="1250628" y="986482"/>
                  <a:pt x="1247961" y="993949"/>
                  <a:pt x="1244762" y="1003548"/>
                </a:cubicBezTo>
                <a:cubicBezTo>
                  <a:pt x="1240495" y="1017414"/>
                  <a:pt x="1237295" y="1028080"/>
                  <a:pt x="1235162" y="1035546"/>
                </a:cubicBezTo>
                <a:lnTo>
                  <a:pt x="1403152" y="1035546"/>
                </a:lnTo>
                <a:lnTo>
                  <a:pt x="1403152" y="1057945"/>
                </a:lnTo>
                <a:lnTo>
                  <a:pt x="1366354" y="1129940"/>
                </a:lnTo>
                <a:cubicBezTo>
                  <a:pt x="1364221" y="1128874"/>
                  <a:pt x="1361021" y="1127274"/>
                  <a:pt x="1356755" y="1125141"/>
                </a:cubicBezTo>
                <a:cubicBezTo>
                  <a:pt x="1351422" y="1123007"/>
                  <a:pt x="1347689" y="1121407"/>
                  <a:pt x="1345555" y="1120341"/>
                </a:cubicBezTo>
                <a:lnTo>
                  <a:pt x="1380753" y="1056345"/>
                </a:lnTo>
                <a:lnTo>
                  <a:pt x="1228763" y="1056345"/>
                </a:lnTo>
                <a:cubicBezTo>
                  <a:pt x="1218096" y="1084076"/>
                  <a:pt x="1206897" y="1110741"/>
                  <a:pt x="1195165" y="1136340"/>
                </a:cubicBezTo>
                <a:cubicBezTo>
                  <a:pt x="1187698" y="1131007"/>
                  <a:pt x="1180232" y="1127807"/>
                  <a:pt x="1172766" y="1126740"/>
                </a:cubicBezTo>
                <a:cubicBezTo>
                  <a:pt x="1195165" y="1083010"/>
                  <a:pt x="1214363" y="1032879"/>
                  <a:pt x="1230362" y="976350"/>
                </a:cubicBezTo>
                <a:close/>
                <a:moveTo>
                  <a:pt x="796789" y="976350"/>
                </a:moveTo>
                <a:lnTo>
                  <a:pt x="817588" y="976350"/>
                </a:lnTo>
                <a:lnTo>
                  <a:pt x="817588" y="1011547"/>
                </a:lnTo>
                <a:lnTo>
                  <a:pt x="988777" y="1011547"/>
                </a:lnTo>
                <a:lnTo>
                  <a:pt x="988777" y="1029146"/>
                </a:lnTo>
                <a:lnTo>
                  <a:pt x="817588" y="1029146"/>
                </a:lnTo>
                <a:lnTo>
                  <a:pt x="817588" y="1061144"/>
                </a:lnTo>
                <a:lnTo>
                  <a:pt x="963179" y="1061144"/>
                </a:lnTo>
                <a:lnTo>
                  <a:pt x="963179" y="1078743"/>
                </a:lnTo>
                <a:lnTo>
                  <a:pt x="652798" y="1078743"/>
                </a:lnTo>
                <a:lnTo>
                  <a:pt x="652798" y="1061144"/>
                </a:lnTo>
                <a:lnTo>
                  <a:pt x="796789" y="1061144"/>
                </a:lnTo>
                <a:lnTo>
                  <a:pt x="796789" y="1029146"/>
                </a:lnTo>
                <a:lnTo>
                  <a:pt x="627199" y="1029146"/>
                </a:lnTo>
                <a:lnTo>
                  <a:pt x="627199" y="1011547"/>
                </a:lnTo>
                <a:lnTo>
                  <a:pt x="796789" y="1011547"/>
                </a:lnTo>
                <a:close/>
                <a:moveTo>
                  <a:pt x="2187141" y="754559"/>
                </a:moveTo>
                <a:lnTo>
                  <a:pt x="2363130" y="754559"/>
                </a:lnTo>
                <a:lnTo>
                  <a:pt x="2363130" y="773757"/>
                </a:lnTo>
                <a:lnTo>
                  <a:pt x="2187141" y="773757"/>
                </a:lnTo>
                <a:close/>
                <a:moveTo>
                  <a:pt x="49597" y="709761"/>
                </a:moveTo>
                <a:lnTo>
                  <a:pt x="329580" y="709761"/>
                </a:lnTo>
                <a:lnTo>
                  <a:pt x="329580" y="732160"/>
                </a:lnTo>
                <a:lnTo>
                  <a:pt x="220787" y="871351"/>
                </a:lnTo>
                <a:cubicBezTo>
                  <a:pt x="214387" y="866018"/>
                  <a:pt x="207988" y="861752"/>
                  <a:pt x="201588" y="858552"/>
                </a:cubicBezTo>
                <a:lnTo>
                  <a:pt x="302382" y="730560"/>
                </a:lnTo>
                <a:lnTo>
                  <a:pt x="49597" y="730560"/>
                </a:lnTo>
                <a:close/>
                <a:moveTo>
                  <a:pt x="1003139" y="669764"/>
                </a:moveTo>
                <a:lnTo>
                  <a:pt x="1022338" y="676163"/>
                </a:lnTo>
                <a:cubicBezTo>
                  <a:pt x="1002072" y="730560"/>
                  <a:pt x="982874" y="775357"/>
                  <a:pt x="964741" y="810555"/>
                </a:cubicBezTo>
                <a:cubicBezTo>
                  <a:pt x="958342" y="806289"/>
                  <a:pt x="951409" y="802556"/>
                  <a:pt x="943943" y="799356"/>
                </a:cubicBezTo>
                <a:cubicBezTo>
                  <a:pt x="966341" y="758825"/>
                  <a:pt x="986073" y="715628"/>
                  <a:pt x="1003139" y="669764"/>
                </a:cubicBezTo>
                <a:close/>
                <a:moveTo>
                  <a:pt x="1148730" y="668164"/>
                </a:moveTo>
                <a:cubicBezTo>
                  <a:pt x="1165796" y="699095"/>
                  <a:pt x="1186595" y="741759"/>
                  <a:pt x="1211126" y="796156"/>
                </a:cubicBezTo>
                <a:lnTo>
                  <a:pt x="1190328" y="805755"/>
                </a:lnTo>
                <a:cubicBezTo>
                  <a:pt x="1165796" y="750292"/>
                  <a:pt x="1145530" y="707628"/>
                  <a:pt x="1129531" y="677763"/>
                </a:cubicBezTo>
                <a:close/>
                <a:moveTo>
                  <a:pt x="1447912" y="637766"/>
                </a:moveTo>
                <a:lnTo>
                  <a:pt x="1447912" y="720961"/>
                </a:lnTo>
                <a:lnTo>
                  <a:pt x="1574304" y="720961"/>
                </a:lnTo>
                <a:lnTo>
                  <a:pt x="1574304" y="637766"/>
                </a:lnTo>
                <a:close/>
                <a:moveTo>
                  <a:pt x="1302321" y="637766"/>
                </a:moveTo>
                <a:lnTo>
                  <a:pt x="1302321" y="655365"/>
                </a:lnTo>
                <a:cubicBezTo>
                  <a:pt x="1302321" y="664964"/>
                  <a:pt x="1301788" y="677763"/>
                  <a:pt x="1300721" y="693762"/>
                </a:cubicBezTo>
                <a:cubicBezTo>
                  <a:pt x="1300721" y="706562"/>
                  <a:pt x="1300721" y="715628"/>
                  <a:pt x="1300721" y="720961"/>
                </a:cubicBezTo>
                <a:lnTo>
                  <a:pt x="1425513" y="720961"/>
                </a:lnTo>
                <a:lnTo>
                  <a:pt x="1425513" y="637766"/>
                </a:lnTo>
                <a:close/>
                <a:moveTo>
                  <a:pt x="1067135" y="612167"/>
                </a:moveTo>
                <a:lnTo>
                  <a:pt x="1089534" y="612167"/>
                </a:lnTo>
                <a:lnTo>
                  <a:pt x="1089534" y="818555"/>
                </a:lnTo>
                <a:cubicBezTo>
                  <a:pt x="1090600" y="849486"/>
                  <a:pt x="1074068" y="865485"/>
                  <a:pt x="1039937" y="866552"/>
                </a:cubicBezTo>
                <a:cubicBezTo>
                  <a:pt x="1021805" y="866552"/>
                  <a:pt x="1007406" y="866552"/>
                  <a:pt x="996739" y="866552"/>
                </a:cubicBezTo>
                <a:cubicBezTo>
                  <a:pt x="995673" y="858019"/>
                  <a:pt x="994073" y="850553"/>
                  <a:pt x="991940" y="844153"/>
                </a:cubicBezTo>
                <a:cubicBezTo>
                  <a:pt x="1004739" y="844153"/>
                  <a:pt x="1019138" y="844153"/>
                  <a:pt x="1035137" y="844153"/>
                </a:cubicBezTo>
                <a:cubicBezTo>
                  <a:pt x="1057536" y="845220"/>
                  <a:pt x="1068202" y="836154"/>
                  <a:pt x="1067135" y="816955"/>
                </a:cubicBezTo>
                <a:close/>
                <a:moveTo>
                  <a:pt x="182389" y="604168"/>
                </a:moveTo>
                <a:cubicBezTo>
                  <a:pt x="201588" y="629766"/>
                  <a:pt x="217587" y="652165"/>
                  <a:pt x="230386" y="671364"/>
                </a:cubicBezTo>
                <a:lnTo>
                  <a:pt x="209588" y="682563"/>
                </a:lnTo>
                <a:cubicBezTo>
                  <a:pt x="188255" y="650565"/>
                  <a:pt x="172790" y="628166"/>
                  <a:pt x="163190" y="615367"/>
                </a:cubicBezTo>
                <a:close/>
                <a:moveTo>
                  <a:pt x="2083148" y="548171"/>
                </a:moveTo>
                <a:lnTo>
                  <a:pt x="2083148" y="756158"/>
                </a:lnTo>
                <a:lnTo>
                  <a:pt x="2143944" y="756158"/>
                </a:lnTo>
                <a:lnTo>
                  <a:pt x="2143944" y="548171"/>
                </a:lnTo>
                <a:close/>
                <a:moveTo>
                  <a:pt x="1447912" y="533772"/>
                </a:moveTo>
                <a:lnTo>
                  <a:pt x="1447912" y="616967"/>
                </a:lnTo>
                <a:lnTo>
                  <a:pt x="1574304" y="616967"/>
                </a:lnTo>
                <a:lnTo>
                  <a:pt x="1574304" y="533772"/>
                </a:lnTo>
                <a:close/>
                <a:moveTo>
                  <a:pt x="1302321" y="533772"/>
                </a:moveTo>
                <a:lnTo>
                  <a:pt x="1302321" y="616967"/>
                </a:lnTo>
                <a:lnTo>
                  <a:pt x="1425513" y="616967"/>
                </a:lnTo>
                <a:lnTo>
                  <a:pt x="1425513" y="533772"/>
                </a:lnTo>
                <a:close/>
                <a:moveTo>
                  <a:pt x="2062349" y="528972"/>
                </a:moveTo>
                <a:lnTo>
                  <a:pt x="2164743" y="528972"/>
                </a:lnTo>
                <a:lnTo>
                  <a:pt x="2164743" y="808955"/>
                </a:lnTo>
                <a:lnTo>
                  <a:pt x="2143944" y="808955"/>
                </a:lnTo>
                <a:lnTo>
                  <a:pt x="2143944" y="775357"/>
                </a:lnTo>
                <a:lnTo>
                  <a:pt x="2083148" y="775357"/>
                </a:lnTo>
                <a:lnTo>
                  <a:pt x="2083148" y="813755"/>
                </a:lnTo>
                <a:lnTo>
                  <a:pt x="2062349" y="813755"/>
                </a:lnTo>
                <a:close/>
                <a:moveTo>
                  <a:pt x="1647974" y="520973"/>
                </a:moveTo>
                <a:lnTo>
                  <a:pt x="1995153" y="520973"/>
                </a:lnTo>
                <a:lnTo>
                  <a:pt x="1995153" y="548171"/>
                </a:lnTo>
                <a:lnTo>
                  <a:pt x="1847962" y="647365"/>
                </a:lnTo>
                <a:lnTo>
                  <a:pt x="1847962" y="799356"/>
                </a:lnTo>
                <a:cubicBezTo>
                  <a:pt x="1849028" y="842020"/>
                  <a:pt x="1827697" y="862819"/>
                  <a:pt x="1783966" y="861752"/>
                </a:cubicBezTo>
                <a:cubicBezTo>
                  <a:pt x="1763700" y="861752"/>
                  <a:pt x="1742902" y="861752"/>
                  <a:pt x="1721570" y="861752"/>
                </a:cubicBezTo>
                <a:cubicBezTo>
                  <a:pt x="1720503" y="852153"/>
                  <a:pt x="1718903" y="843086"/>
                  <a:pt x="1716770" y="834554"/>
                </a:cubicBezTo>
                <a:cubicBezTo>
                  <a:pt x="1730636" y="835620"/>
                  <a:pt x="1751968" y="836154"/>
                  <a:pt x="1780766" y="836154"/>
                </a:cubicBezTo>
                <a:cubicBezTo>
                  <a:pt x="1811698" y="837220"/>
                  <a:pt x="1826097" y="824954"/>
                  <a:pt x="1823963" y="799356"/>
                </a:cubicBezTo>
                <a:lnTo>
                  <a:pt x="1823963" y="634566"/>
                </a:lnTo>
                <a:lnTo>
                  <a:pt x="1964755" y="543371"/>
                </a:lnTo>
                <a:lnTo>
                  <a:pt x="1647974" y="543371"/>
                </a:lnTo>
                <a:close/>
                <a:moveTo>
                  <a:pt x="439973" y="516173"/>
                </a:moveTo>
                <a:lnTo>
                  <a:pt x="777553" y="516173"/>
                </a:lnTo>
                <a:lnTo>
                  <a:pt x="777553" y="536972"/>
                </a:lnTo>
                <a:lnTo>
                  <a:pt x="619163" y="536972"/>
                </a:lnTo>
                <a:cubicBezTo>
                  <a:pt x="619163" y="584969"/>
                  <a:pt x="618096" y="620700"/>
                  <a:pt x="615963" y="644165"/>
                </a:cubicBezTo>
                <a:lnTo>
                  <a:pt x="798352" y="644165"/>
                </a:lnTo>
                <a:lnTo>
                  <a:pt x="798352" y="666564"/>
                </a:lnTo>
                <a:lnTo>
                  <a:pt x="623962" y="666564"/>
                </a:lnTo>
                <a:cubicBezTo>
                  <a:pt x="642094" y="757225"/>
                  <a:pt x="700758" y="816421"/>
                  <a:pt x="799951" y="844153"/>
                </a:cubicBezTo>
                <a:cubicBezTo>
                  <a:pt x="796752" y="848419"/>
                  <a:pt x="793019" y="853219"/>
                  <a:pt x="788752" y="858552"/>
                </a:cubicBezTo>
                <a:cubicBezTo>
                  <a:pt x="786619" y="861752"/>
                  <a:pt x="785019" y="863885"/>
                  <a:pt x="783952" y="864952"/>
                </a:cubicBezTo>
                <a:cubicBezTo>
                  <a:pt x="683692" y="830820"/>
                  <a:pt x="625029" y="770024"/>
                  <a:pt x="607963" y="682563"/>
                </a:cubicBezTo>
                <a:cubicBezTo>
                  <a:pt x="594097" y="763625"/>
                  <a:pt x="536501" y="826021"/>
                  <a:pt x="435174" y="869751"/>
                </a:cubicBezTo>
                <a:cubicBezTo>
                  <a:pt x="428774" y="860152"/>
                  <a:pt x="422908" y="853752"/>
                  <a:pt x="417575" y="850553"/>
                </a:cubicBezTo>
                <a:cubicBezTo>
                  <a:pt x="523168" y="806822"/>
                  <a:pt x="580765" y="745492"/>
                  <a:pt x="590364" y="666564"/>
                </a:cubicBezTo>
                <a:lnTo>
                  <a:pt x="417575" y="666564"/>
                </a:lnTo>
                <a:lnTo>
                  <a:pt x="417575" y="644165"/>
                </a:lnTo>
                <a:lnTo>
                  <a:pt x="593564" y="644165"/>
                </a:lnTo>
                <a:cubicBezTo>
                  <a:pt x="595697" y="622833"/>
                  <a:pt x="596764" y="587102"/>
                  <a:pt x="596764" y="536972"/>
                </a:cubicBezTo>
                <a:lnTo>
                  <a:pt x="439973" y="536972"/>
                </a:lnTo>
                <a:close/>
                <a:moveTo>
                  <a:pt x="2198340" y="512973"/>
                </a:moveTo>
                <a:lnTo>
                  <a:pt x="2383929" y="512973"/>
                </a:lnTo>
                <a:lnTo>
                  <a:pt x="2369530" y="674564"/>
                </a:lnTo>
                <a:lnTo>
                  <a:pt x="2417527" y="674564"/>
                </a:lnTo>
                <a:cubicBezTo>
                  <a:pt x="2415394" y="726827"/>
                  <a:pt x="2412727" y="771624"/>
                  <a:pt x="2409528" y="808955"/>
                </a:cubicBezTo>
                <a:cubicBezTo>
                  <a:pt x="2407394" y="845220"/>
                  <a:pt x="2386596" y="863885"/>
                  <a:pt x="2347131" y="864952"/>
                </a:cubicBezTo>
                <a:cubicBezTo>
                  <a:pt x="2326866" y="864952"/>
                  <a:pt x="2306600" y="864952"/>
                  <a:pt x="2286335" y="864952"/>
                </a:cubicBezTo>
                <a:cubicBezTo>
                  <a:pt x="2286335" y="862819"/>
                  <a:pt x="2285802" y="859085"/>
                  <a:pt x="2284735" y="853752"/>
                </a:cubicBezTo>
                <a:cubicBezTo>
                  <a:pt x="2283668" y="849486"/>
                  <a:pt x="2282602" y="845753"/>
                  <a:pt x="2281535" y="842553"/>
                </a:cubicBezTo>
                <a:cubicBezTo>
                  <a:pt x="2301800" y="843620"/>
                  <a:pt x="2323133" y="844153"/>
                  <a:pt x="2345531" y="844153"/>
                </a:cubicBezTo>
                <a:cubicBezTo>
                  <a:pt x="2371130" y="844153"/>
                  <a:pt x="2385529" y="831354"/>
                  <a:pt x="2388729" y="805755"/>
                </a:cubicBezTo>
                <a:cubicBezTo>
                  <a:pt x="2390862" y="788690"/>
                  <a:pt x="2392995" y="754559"/>
                  <a:pt x="2395128" y="703362"/>
                </a:cubicBezTo>
                <a:cubicBezTo>
                  <a:pt x="2395128" y="701762"/>
                  <a:pt x="2395128" y="698562"/>
                  <a:pt x="2395128" y="693762"/>
                </a:cubicBezTo>
                <a:lnTo>
                  <a:pt x="2212740" y="693762"/>
                </a:lnTo>
                <a:lnTo>
                  <a:pt x="2225539" y="560970"/>
                </a:lnTo>
                <a:lnTo>
                  <a:pt x="2246338" y="560970"/>
                </a:lnTo>
                <a:lnTo>
                  <a:pt x="2235138" y="674564"/>
                </a:lnTo>
                <a:lnTo>
                  <a:pt x="2347131" y="674564"/>
                </a:lnTo>
                <a:lnTo>
                  <a:pt x="2361530" y="532172"/>
                </a:lnTo>
                <a:lnTo>
                  <a:pt x="2198340" y="532172"/>
                </a:lnTo>
                <a:close/>
                <a:moveTo>
                  <a:pt x="1279922" y="512973"/>
                </a:moveTo>
                <a:lnTo>
                  <a:pt x="1596703" y="512973"/>
                </a:lnTo>
                <a:lnTo>
                  <a:pt x="1596703" y="820154"/>
                </a:lnTo>
                <a:cubicBezTo>
                  <a:pt x="1597769" y="851086"/>
                  <a:pt x="1581237" y="866552"/>
                  <a:pt x="1547106" y="866552"/>
                </a:cubicBezTo>
                <a:cubicBezTo>
                  <a:pt x="1532173" y="867618"/>
                  <a:pt x="1516174" y="868152"/>
                  <a:pt x="1499109" y="868152"/>
                </a:cubicBezTo>
                <a:cubicBezTo>
                  <a:pt x="1499109" y="860685"/>
                  <a:pt x="1497509" y="852686"/>
                  <a:pt x="1494309" y="844153"/>
                </a:cubicBezTo>
                <a:cubicBezTo>
                  <a:pt x="1504975" y="845220"/>
                  <a:pt x="1520974" y="845753"/>
                  <a:pt x="1542306" y="845753"/>
                </a:cubicBezTo>
                <a:cubicBezTo>
                  <a:pt x="1564705" y="846819"/>
                  <a:pt x="1575371" y="837753"/>
                  <a:pt x="1574304" y="818555"/>
                </a:cubicBezTo>
                <a:lnTo>
                  <a:pt x="1574304" y="741759"/>
                </a:lnTo>
                <a:lnTo>
                  <a:pt x="1447912" y="741759"/>
                </a:lnTo>
                <a:lnTo>
                  <a:pt x="1447912" y="866552"/>
                </a:lnTo>
                <a:lnTo>
                  <a:pt x="1425513" y="866552"/>
                </a:lnTo>
                <a:lnTo>
                  <a:pt x="1425513" y="741759"/>
                </a:lnTo>
                <a:lnTo>
                  <a:pt x="1299121" y="741759"/>
                </a:lnTo>
                <a:cubicBezTo>
                  <a:pt x="1296988" y="786557"/>
                  <a:pt x="1281522" y="830287"/>
                  <a:pt x="1252724" y="872951"/>
                </a:cubicBezTo>
                <a:cubicBezTo>
                  <a:pt x="1246324" y="866552"/>
                  <a:pt x="1239391" y="861752"/>
                  <a:pt x="1231925" y="858552"/>
                </a:cubicBezTo>
                <a:cubicBezTo>
                  <a:pt x="1252191" y="829754"/>
                  <a:pt x="1264990" y="802556"/>
                  <a:pt x="1270323" y="776957"/>
                </a:cubicBezTo>
                <a:cubicBezTo>
                  <a:pt x="1276722" y="751359"/>
                  <a:pt x="1279922" y="710828"/>
                  <a:pt x="1279922" y="655365"/>
                </a:cubicBezTo>
                <a:close/>
                <a:moveTo>
                  <a:pt x="1019138" y="492175"/>
                </a:moveTo>
                <a:lnTo>
                  <a:pt x="1041537" y="498574"/>
                </a:lnTo>
                <a:cubicBezTo>
                  <a:pt x="1040470" y="501774"/>
                  <a:pt x="1038337" y="506040"/>
                  <a:pt x="1035137" y="511373"/>
                </a:cubicBezTo>
                <a:cubicBezTo>
                  <a:pt x="1031937" y="520973"/>
                  <a:pt x="1025538" y="534839"/>
                  <a:pt x="1015938" y="552971"/>
                </a:cubicBezTo>
                <a:lnTo>
                  <a:pt x="1204727" y="552971"/>
                </a:lnTo>
                <a:lnTo>
                  <a:pt x="1204727" y="575369"/>
                </a:lnTo>
                <a:lnTo>
                  <a:pt x="1177528" y="645765"/>
                </a:lnTo>
                <a:cubicBezTo>
                  <a:pt x="1174329" y="644698"/>
                  <a:pt x="1169529" y="643632"/>
                  <a:pt x="1163129" y="642566"/>
                </a:cubicBezTo>
                <a:cubicBezTo>
                  <a:pt x="1159929" y="640432"/>
                  <a:pt x="1157263" y="639366"/>
                  <a:pt x="1155130" y="639366"/>
                </a:cubicBezTo>
                <a:lnTo>
                  <a:pt x="1182328" y="573770"/>
                </a:lnTo>
                <a:lnTo>
                  <a:pt x="1006339" y="573770"/>
                </a:lnTo>
                <a:cubicBezTo>
                  <a:pt x="993540" y="599368"/>
                  <a:pt x="979141" y="624433"/>
                  <a:pt x="963142" y="648965"/>
                </a:cubicBezTo>
                <a:cubicBezTo>
                  <a:pt x="957809" y="644698"/>
                  <a:pt x="951409" y="640432"/>
                  <a:pt x="943943" y="636166"/>
                </a:cubicBezTo>
                <a:cubicBezTo>
                  <a:pt x="974874" y="590302"/>
                  <a:pt x="999939" y="542305"/>
                  <a:pt x="1019138" y="492175"/>
                </a:cubicBezTo>
                <a:close/>
                <a:moveTo>
                  <a:pt x="918344" y="488975"/>
                </a:moveTo>
                <a:lnTo>
                  <a:pt x="940743" y="496974"/>
                </a:lnTo>
                <a:cubicBezTo>
                  <a:pt x="931143" y="528972"/>
                  <a:pt x="918877" y="559370"/>
                  <a:pt x="903945" y="588169"/>
                </a:cubicBezTo>
                <a:lnTo>
                  <a:pt x="903945" y="871351"/>
                </a:lnTo>
                <a:lnTo>
                  <a:pt x="883146" y="871351"/>
                </a:lnTo>
                <a:lnTo>
                  <a:pt x="883146" y="631366"/>
                </a:lnTo>
                <a:cubicBezTo>
                  <a:pt x="867147" y="661231"/>
                  <a:pt x="850615" y="686829"/>
                  <a:pt x="833549" y="708161"/>
                </a:cubicBezTo>
                <a:cubicBezTo>
                  <a:pt x="832483" y="704962"/>
                  <a:pt x="830883" y="700695"/>
                  <a:pt x="828750" y="695362"/>
                </a:cubicBezTo>
                <a:cubicBezTo>
                  <a:pt x="827683" y="691096"/>
                  <a:pt x="826083" y="686829"/>
                  <a:pt x="823950" y="682563"/>
                </a:cubicBezTo>
                <a:cubicBezTo>
                  <a:pt x="866614" y="621767"/>
                  <a:pt x="898079" y="557237"/>
                  <a:pt x="918344" y="488975"/>
                </a:cubicBezTo>
                <a:close/>
                <a:moveTo>
                  <a:pt x="195188" y="485775"/>
                </a:moveTo>
                <a:lnTo>
                  <a:pt x="220787" y="490575"/>
                </a:lnTo>
                <a:cubicBezTo>
                  <a:pt x="217587" y="493774"/>
                  <a:pt x="214387" y="498041"/>
                  <a:pt x="211187" y="503374"/>
                </a:cubicBezTo>
                <a:cubicBezTo>
                  <a:pt x="257051" y="565237"/>
                  <a:pt x="317314" y="613234"/>
                  <a:pt x="391976" y="647365"/>
                </a:cubicBezTo>
                <a:cubicBezTo>
                  <a:pt x="387710" y="653765"/>
                  <a:pt x="382910" y="660697"/>
                  <a:pt x="377577" y="668164"/>
                </a:cubicBezTo>
                <a:cubicBezTo>
                  <a:pt x="305048" y="632966"/>
                  <a:pt x="245319" y="583902"/>
                  <a:pt x="198388" y="520973"/>
                </a:cubicBezTo>
                <a:cubicBezTo>
                  <a:pt x="156791" y="575369"/>
                  <a:pt x="95994" y="626566"/>
                  <a:pt x="15999" y="674564"/>
                </a:cubicBezTo>
                <a:cubicBezTo>
                  <a:pt x="10666" y="666031"/>
                  <a:pt x="5333" y="659098"/>
                  <a:pt x="0" y="653765"/>
                </a:cubicBezTo>
                <a:cubicBezTo>
                  <a:pt x="85328" y="610034"/>
                  <a:pt x="150391" y="554037"/>
                  <a:pt x="195188" y="485775"/>
                </a:cubicBezTo>
                <a:close/>
                <a:moveTo>
                  <a:pt x="566440" y="265584"/>
                </a:moveTo>
                <a:lnTo>
                  <a:pt x="566440" y="342379"/>
                </a:lnTo>
                <a:lnTo>
                  <a:pt x="723231" y="342379"/>
                </a:lnTo>
                <a:lnTo>
                  <a:pt x="723231" y="265584"/>
                </a:lnTo>
                <a:close/>
                <a:moveTo>
                  <a:pt x="462447" y="230386"/>
                </a:moveTo>
                <a:cubicBezTo>
                  <a:pt x="468846" y="233586"/>
                  <a:pt x="476312" y="236252"/>
                  <a:pt x="484845" y="238385"/>
                </a:cubicBezTo>
                <a:cubicBezTo>
                  <a:pt x="477379" y="260784"/>
                  <a:pt x="462980" y="308781"/>
                  <a:pt x="441648" y="382376"/>
                </a:cubicBezTo>
                <a:lnTo>
                  <a:pt x="417649" y="374377"/>
                </a:lnTo>
                <a:cubicBezTo>
                  <a:pt x="435782" y="328513"/>
                  <a:pt x="450714" y="280516"/>
                  <a:pt x="462447" y="230386"/>
                </a:cubicBezTo>
                <a:close/>
                <a:moveTo>
                  <a:pt x="1372791" y="190388"/>
                </a:moveTo>
                <a:lnTo>
                  <a:pt x="1391990" y="198388"/>
                </a:lnTo>
                <a:cubicBezTo>
                  <a:pt x="1380257" y="227186"/>
                  <a:pt x="1366391" y="252784"/>
                  <a:pt x="1350392" y="275183"/>
                </a:cubicBezTo>
                <a:cubicBezTo>
                  <a:pt x="1369591" y="294382"/>
                  <a:pt x="1388790" y="314114"/>
                  <a:pt x="1407989" y="334379"/>
                </a:cubicBezTo>
                <a:lnTo>
                  <a:pt x="1390390" y="348779"/>
                </a:lnTo>
                <a:cubicBezTo>
                  <a:pt x="1371191" y="330647"/>
                  <a:pt x="1353592" y="312514"/>
                  <a:pt x="1337593" y="294382"/>
                </a:cubicBezTo>
                <a:cubicBezTo>
                  <a:pt x="1317328" y="322113"/>
                  <a:pt x="1283730" y="352512"/>
                  <a:pt x="1236799" y="385576"/>
                </a:cubicBezTo>
                <a:cubicBezTo>
                  <a:pt x="1230400" y="377044"/>
                  <a:pt x="1225067" y="370644"/>
                  <a:pt x="1220800" y="366377"/>
                </a:cubicBezTo>
                <a:cubicBezTo>
                  <a:pt x="1263464" y="339712"/>
                  <a:pt x="1297062" y="310381"/>
                  <a:pt x="1321594" y="278383"/>
                </a:cubicBezTo>
                <a:cubicBezTo>
                  <a:pt x="1300262" y="254918"/>
                  <a:pt x="1279997" y="233586"/>
                  <a:pt x="1260798" y="214387"/>
                </a:cubicBezTo>
                <a:lnTo>
                  <a:pt x="1276797" y="199988"/>
                </a:lnTo>
                <a:cubicBezTo>
                  <a:pt x="1286396" y="209587"/>
                  <a:pt x="1299729" y="222920"/>
                  <a:pt x="1316794" y="239985"/>
                </a:cubicBezTo>
                <a:cubicBezTo>
                  <a:pt x="1325327" y="248518"/>
                  <a:pt x="1331727" y="254918"/>
                  <a:pt x="1335993" y="259184"/>
                </a:cubicBezTo>
                <a:cubicBezTo>
                  <a:pt x="1343459" y="248518"/>
                  <a:pt x="1353592" y="229852"/>
                  <a:pt x="1366391" y="203187"/>
                </a:cubicBezTo>
                <a:cubicBezTo>
                  <a:pt x="1369591" y="197854"/>
                  <a:pt x="1371724" y="193588"/>
                  <a:pt x="1372791" y="190388"/>
                </a:cubicBezTo>
                <a:close/>
                <a:moveTo>
                  <a:pt x="644835" y="161590"/>
                </a:moveTo>
                <a:cubicBezTo>
                  <a:pt x="617104" y="195721"/>
                  <a:pt x="584039" y="223986"/>
                  <a:pt x="545641" y="246385"/>
                </a:cubicBezTo>
                <a:lnTo>
                  <a:pt x="744029" y="246385"/>
                </a:lnTo>
                <a:cubicBezTo>
                  <a:pt x="703498" y="223986"/>
                  <a:pt x="670434" y="195721"/>
                  <a:pt x="644835" y="161590"/>
                </a:cubicBezTo>
                <a:close/>
                <a:moveTo>
                  <a:pt x="888021" y="137592"/>
                </a:moveTo>
                <a:lnTo>
                  <a:pt x="1121606" y="137592"/>
                </a:lnTo>
                <a:lnTo>
                  <a:pt x="1121606" y="159990"/>
                </a:lnTo>
                <a:lnTo>
                  <a:pt x="1024012" y="220786"/>
                </a:lnTo>
                <a:lnTo>
                  <a:pt x="1024012" y="239985"/>
                </a:lnTo>
                <a:lnTo>
                  <a:pt x="1201601" y="239985"/>
                </a:lnTo>
                <a:lnTo>
                  <a:pt x="1201601" y="260784"/>
                </a:lnTo>
                <a:lnTo>
                  <a:pt x="1024012" y="260784"/>
                </a:lnTo>
                <a:lnTo>
                  <a:pt x="1024012" y="332780"/>
                </a:lnTo>
                <a:cubicBezTo>
                  <a:pt x="1026145" y="363711"/>
                  <a:pt x="1010146" y="379710"/>
                  <a:pt x="976015" y="380777"/>
                </a:cubicBezTo>
                <a:cubicBezTo>
                  <a:pt x="953617" y="380777"/>
                  <a:pt x="936018" y="380777"/>
                  <a:pt x="923218" y="380777"/>
                </a:cubicBezTo>
                <a:cubicBezTo>
                  <a:pt x="923218" y="378644"/>
                  <a:pt x="922685" y="376510"/>
                  <a:pt x="921618" y="374377"/>
                </a:cubicBezTo>
                <a:cubicBezTo>
                  <a:pt x="920552" y="367978"/>
                  <a:pt x="919485" y="362645"/>
                  <a:pt x="918419" y="358378"/>
                </a:cubicBezTo>
                <a:cubicBezTo>
                  <a:pt x="936551" y="358378"/>
                  <a:pt x="953617" y="358378"/>
                  <a:pt x="969616" y="358378"/>
                </a:cubicBezTo>
                <a:cubicBezTo>
                  <a:pt x="992014" y="359445"/>
                  <a:pt x="1002680" y="349845"/>
                  <a:pt x="1001614" y="329580"/>
                </a:cubicBezTo>
                <a:lnTo>
                  <a:pt x="1001614" y="260784"/>
                </a:lnTo>
                <a:lnTo>
                  <a:pt x="816025" y="260784"/>
                </a:lnTo>
                <a:lnTo>
                  <a:pt x="816025" y="239985"/>
                </a:lnTo>
                <a:lnTo>
                  <a:pt x="1001614" y="239985"/>
                </a:lnTo>
                <a:lnTo>
                  <a:pt x="1001614" y="211187"/>
                </a:lnTo>
                <a:lnTo>
                  <a:pt x="1092808" y="156790"/>
                </a:lnTo>
                <a:lnTo>
                  <a:pt x="888021" y="156790"/>
                </a:lnTo>
                <a:close/>
                <a:moveTo>
                  <a:pt x="643235" y="129592"/>
                </a:moveTo>
                <a:lnTo>
                  <a:pt x="665634" y="135992"/>
                </a:lnTo>
                <a:cubicBezTo>
                  <a:pt x="664567" y="137058"/>
                  <a:pt x="663501" y="138658"/>
                  <a:pt x="662434" y="140791"/>
                </a:cubicBezTo>
                <a:cubicBezTo>
                  <a:pt x="660301" y="142925"/>
                  <a:pt x="658701" y="144524"/>
                  <a:pt x="657635" y="145591"/>
                </a:cubicBezTo>
                <a:cubicBezTo>
                  <a:pt x="688566" y="188255"/>
                  <a:pt x="732830" y="221320"/>
                  <a:pt x="790426" y="244785"/>
                </a:cubicBezTo>
                <a:cubicBezTo>
                  <a:pt x="789360" y="245852"/>
                  <a:pt x="787760" y="247985"/>
                  <a:pt x="785627" y="251185"/>
                </a:cubicBezTo>
                <a:cubicBezTo>
                  <a:pt x="780294" y="256518"/>
                  <a:pt x="777094" y="260784"/>
                  <a:pt x="776027" y="263984"/>
                </a:cubicBezTo>
                <a:cubicBezTo>
                  <a:pt x="765361" y="257584"/>
                  <a:pt x="754695" y="252251"/>
                  <a:pt x="744029" y="247985"/>
                </a:cubicBezTo>
                <a:lnTo>
                  <a:pt x="744029" y="383977"/>
                </a:lnTo>
                <a:lnTo>
                  <a:pt x="723231" y="383977"/>
                </a:lnTo>
                <a:lnTo>
                  <a:pt x="723231" y="361578"/>
                </a:lnTo>
                <a:lnTo>
                  <a:pt x="566440" y="361578"/>
                </a:lnTo>
                <a:lnTo>
                  <a:pt x="566440" y="383977"/>
                </a:lnTo>
                <a:lnTo>
                  <a:pt x="544042" y="383977"/>
                </a:lnTo>
                <a:lnTo>
                  <a:pt x="544042" y="247985"/>
                </a:lnTo>
                <a:cubicBezTo>
                  <a:pt x="534442" y="254384"/>
                  <a:pt x="523776" y="260251"/>
                  <a:pt x="512043" y="265584"/>
                </a:cubicBezTo>
                <a:cubicBezTo>
                  <a:pt x="507777" y="260251"/>
                  <a:pt x="502977" y="254384"/>
                  <a:pt x="497644" y="247985"/>
                </a:cubicBezTo>
                <a:cubicBezTo>
                  <a:pt x="563774" y="214920"/>
                  <a:pt x="612304" y="175456"/>
                  <a:pt x="643235" y="129592"/>
                </a:cubicBezTo>
                <a:close/>
                <a:moveTo>
                  <a:pt x="419249" y="116793"/>
                </a:moveTo>
                <a:cubicBezTo>
                  <a:pt x="423516" y="119993"/>
                  <a:pt x="433115" y="126926"/>
                  <a:pt x="448047" y="137592"/>
                </a:cubicBezTo>
                <a:cubicBezTo>
                  <a:pt x="469379" y="153591"/>
                  <a:pt x="482712" y="163190"/>
                  <a:pt x="488045" y="166390"/>
                </a:cubicBezTo>
                <a:lnTo>
                  <a:pt x="472046" y="182389"/>
                </a:lnTo>
                <a:cubicBezTo>
                  <a:pt x="468846" y="180256"/>
                  <a:pt x="464580" y="177056"/>
                  <a:pt x="459247" y="172789"/>
                </a:cubicBezTo>
                <a:cubicBezTo>
                  <a:pt x="432582" y="152524"/>
                  <a:pt x="414449" y="138658"/>
                  <a:pt x="404850" y="131192"/>
                </a:cubicBezTo>
                <a:close/>
                <a:moveTo>
                  <a:pt x="1838362" y="115193"/>
                </a:moveTo>
                <a:lnTo>
                  <a:pt x="1838362" y="167990"/>
                </a:lnTo>
                <a:lnTo>
                  <a:pt x="1953555" y="167990"/>
                </a:lnTo>
                <a:lnTo>
                  <a:pt x="1953555" y="115193"/>
                </a:lnTo>
                <a:close/>
                <a:moveTo>
                  <a:pt x="1700771" y="115193"/>
                </a:moveTo>
                <a:lnTo>
                  <a:pt x="1700771" y="167990"/>
                </a:lnTo>
                <a:lnTo>
                  <a:pt x="1815964" y="167990"/>
                </a:lnTo>
                <a:lnTo>
                  <a:pt x="1815964" y="115193"/>
                </a:lnTo>
                <a:close/>
                <a:moveTo>
                  <a:pt x="1361592" y="111993"/>
                </a:moveTo>
                <a:cubicBezTo>
                  <a:pt x="1362658" y="113060"/>
                  <a:pt x="1363725" y="114660"/>
                  <a:pt x="1364791" y="116793"/>
                </a:cubicBezTo>
                <a:cubicBezTo>
                  <a:pt x="1392523" y="145591"/>
                  <a:pt x="1412255" y="167456"/>
                  <a:pt x="1423988" y="182389"/>
                </a:cubicBezTo>
                <a:lnTo>
                  <a:pt x="1406389" y="196788"/>
                </a:lnTo>
                <a:cubicBezTo>
                  <a:pt x="1387190" y="171189"/>
                  <a:pt x="1366925" y="147191"/>
                  <a:pt x="1345593" y="124792"/>
                </a:cubicBezTo>
                <a:close/>
                <a:moveTo>
                  <a:pt x="1294396" y="111993"/>
                </a:moveTo>
                <a:lnTo>
                  <a:pt x="1311995" y="124792"/>
                </a:lnTo>
                <a:cubicBezTo>
                  <a:pt x="1289596" y="154657"/>
                  <a:pt x="1266664" y="181322"/>
                  <a:pt x="1243199" y="204787"/>
                </a:cubicBezTo>
                <a:lnTo>
                  <a:pt x="1225600" y="190388"/>
                </a:lnTo>
                <a:cubicBezTo>
                  <a:pt x="1249065" y="169056"/>
                  <a:pt x="1271997" y="142925"/>
                  <a:pt x="1294396" y="111993"/>
                </a:cubicBezTo>
                <a:close/>
                <a:moveTo>
                  <a:pt x="1471985" y="100794"/>
                </a:moveTo>
                <a:cubicBezTo>
                  <a:pt x="1471985" y="101860"/>
                  <a:pt x="1470918" y="103993"/>
                  <a:pt x="1468785" y="107193"/>
                </a:cubicBezTo>
                <a:cubicBezTo>
                  <a:pt x="1467718" y="110393"/>
                  <a:pt x="1466652" y="113060"/>
                  <a:pt x="1465585" y="115193"/>
                </a:cubicBezTo>
                <a:cubicBezTo>
                  <a:pt x="1477318" y="181322"/>
                  <a:pt x="1492250" y="230386"/>
                  <a:pt x="1510383" y="262384"/>
                </a:cubicBezTo>
                <a:cubicBezTo>
                  <a:pt x="1533848" y="225053"/>
                  <a:pt x="1548247" y="171189"/>
                  <a:pt x="1553580" y="100794"/>
                </a:cubicBezTo>
                <a:close/>
                <a:moveTo>
                  <a:pt x="686433" y="95994"/>
                </a:moveTo>
                <a:cubicBezTo>
                  <a:pt x="690699" y="99194"/>
                  <a:pt x="697632" y="103993"/>
                  <a:pt x="707232" y="110393"/>
                </a:cubicBezTo>
                <a:cubicBezTo>
                  <a:pt x="737096" y="131725"/>
                  <a:pt x="758428" y="147191"/>
                  <a:pt x="771228" y="156790"/>
                </a:cubicBezTo>
                <a:lnTo>
                  <a:pt x="755229" y="174389"/>
                </a:lnTo>
                <a:cubicBezTo>
                  <a:pt x="718964" y="144524"/>
                  <a:pt x="691233" y="123192"/>
                  <a:pt x="672034" y="110393"/>
                </a:cubicBezTo>
                <a:close/>
                <a:moveTo>
                  <a:pt x="601638" y="95994"/>
                </a:moveTo>
                <a:lnTo>
                  <a:pt x="617637" y="110393"/>
                </a:lnTo>
                <a:cubicBezTo>
                  <a:pt x="579239" y="142391"/>
                  <a:pt x="550441" y="163723"/>
                  <a:pt x="531242" y="174389"/>
                </a:cubicBezTo>
                <a:lnTo>
                  <a:pt x="516843" y="158390"/>
                </a:lnTo>
                <a:cubicBezTo>
                  <a:pt x="544575" y="140258"/>
                  <a:pt x="572840" y="119459"/>
                  <a:pt x="601638" y="95994"/>
                </a:cubicBezTo>
                <a:close/>
                <a:moveTo>
                  <a:pt x="1233599" y="68796"/>
                </a:moveTo>
                <a:lnTo>
                  <a:pt x="1425588" y="68796"/>
                </a:lnTo>
                <a:lnTo>
                  <a:pt x="1425588" y="87994"/>
                </a:lnTo>
                <a:lnTo>
                  <a:pt x="1233599" y="87994"/>
                </a:lnTo>
                <a:close/>
                <a:moveTo>
                  <a:pt x="828824" y="63996"/>
                </a:moveTo>
                <a:lnTo>
                  <a:pt x="1187202" y="63996"/>
                </a:lnTo>
                <a:lnTo>
                  <a:pt x="1187202" y="135992"/>
                </a:lnTo>
                <a:lnTo>
                  <a:pt x="1164804" y="135992"/>
                </a:lnTo>
                <a:lnTo>
                  <a:pt x="1164804" y="83195"/>
                </a:lnTo>
                <a:lnTo>
                  <a:pt x="851223" y="83195"/>
                </a:lnTo>
                <a:lnTo>
                  <a:pt x="851223" y="135992"/>
                </a:lnTo>
                <a:lnTo>
                  <a:pt x="828824" y="135992"/>
                </a:lnTo>
                <a:close/>
                <a:moveTo>
                  <a:pt x="1838362" y="44797"/>
                </a:moveTo>
                <a:lnTo>
                  <a:pt x="1838362" y="97594"/>
                </a:lnTo>
                <a:lnTo>
                  <a:pt x="1953555" y="97594"/>
                </a:lnTo>
                <a:lnTo>
                  <a:pt x="1953555" y="44797"/>
                </a:lnTo>
                <a:close/>
                <a:moveTo>
                  <a:pt x="1700771" y="44797"/>
                </a:moveTo>
                <a:lnTo>
                  <a:pt x="1700771" y="97594"/>
                </a:lnTo>
                <a:lnTo>
                  <a:pt x="1815964" y="97594"/>
                </a:lnTo>
                <a:lnTo>
                  <a:pt x="1815964" y="44797"/>
                </a:lnTo>
                <a:close/>
                <a:moveTo>
                  <a:pt x="1679972" y="25599"/>
                </a:moveTo>
                <a:lnTo>
                  <a:pt x="1974354" y="25599"/>
                </a:lnTo>
                <a:lnTo>
                  <a:pt x="1974354" y="187188"/>
                </a:lnTo>
                <a:lnTo>
                  <a:pt x="1838362" y="187188"/>
                </a:lnTo>
                <a:lnTo>
                  <a:pt x="1838362" y="235185"/>
                </a:lnTo>
                <a:lnTo>
                  <a:pt x="2014352" y="235185"/>
                </a:lnTo>
                <a:lnTo>
                  <a:pt x="2014352" y="254384"/>
                </a:lnTo>
                <a:lnTo>
                  <a:pt x="1862361" y="254384"/>
                </a:lnTo>
                <a:cubicBezTo>
                  <a:pt x="1905025" y="298115"/>
                  <a:pt x="1957822" y="327447"/>
                  <a:pt x="2020751" y="342379"/>
                </a:cubicBezTo>
                <a:cubicBezTo>
                  <a:pt x="2017552" y="346646"/>
                  <a:pt x="2013285" y="354112"/>
                  <a:pt x="2007952" y="364778"/>
                </a:cubicBezTo>
                <a:cubicBezTo>
                  <a:pt x="1935423" y="342379"/>
                  <a:pt x="1879427" y="305581"/>
                  <a:pt x="1839962" y="254384"/>
                </a:cubicBezTo>
                <a:lnTo>
                  <a:pt x="1838362" y="254384"/>
                </a:lnTo>
                <a:lnTo>
                  <a:pt x="1838362" y="385576"/>
                </a:lnTo>
                <a:lnTo>
                  <a:pt x="1815964" y="385576"/>
                </a:lnTo>
                <a:lnTo>
                  <a:pt x="1815964" y="254384"/>
                </a:lnTo>
                <a:lnTo>
                  <a:pt x="1814364" y="254384"/>
                </a:lnTo>
                <a:cubicBezTo>
                  <a:pt x="1779166" y="302381"/>
                  <a:pt x="1723169" y="341846"/>
                  <a:pt x="1646374" y="372777"/>
                </a:cubicBezTo>
                <a:cubicBezTo>
                  <a:pt x="1643174" y="366377"/>
                  <a:pt x="1638908" y="359445"/>
                  <a:pt x="1633575" y="351979"/>
                </a:cubicBezTo>
                <a:cubicBezTo>
                  <a:pt x="1699704" y="328513"/>
                  <a:pt x="1752501" y="295982"/>
                  <a:pt x="1791965" y="254384"/>
                </a:cubicBezTo>
                <a:lnTo>
                  <a:pt x="1639975" y="254384"/>
                </a:lnTo>
                <a:lnTo>
                  <a:pt x="1639975" y="235185"/>
                </a:lnTo>
                <a:lnTo>
                  <a:pt x="1815964" y="235185"/>
                </a:lnTo>
                <a:lnTo>
                  <a:pt x="1815964" y="187188"/>
                </a:lnTo>
                <a:lnTo>
                  <a:pt x="1679972" y="187188"/>
                </a:lnTo>
                <a:close/>
                <a:moveTo>
                  <a:pt x="438448" y="12799"/>
                </a:moveTo>
                <a:cubicBezTo>
                  <a:pt x="459780" y="28798"/>
                  <a:pt x="480579" y="45330"/>
                  <a:pt x="500844" y="62396"/>
                </a:cubicBezTo>
                <a:lnTo>
                  <a:pt x="484845" y="78395"/>
                </a:lnTo>
                <a:cubicBezTo>
                  <a:pt x="460313" y="55996"/>
                  <a:pt x="440048" y="38931"/>
                  <a:pt x="424049" y="27198"/>
                </a:cubicBezTo>
                <a:close/>
                <a:moveTo>
                  <a:pt x="1483184" y="3200"/>
                </a:moveTo>
                <a:lnTo>
                  <a:pt x="1503983" y="7999"/>
                </a:lnTo>
                <a:cubicBezTo>
                  <a:pt x="1497583" y="33598"/>
                  <a:pt x="1489584" y="57597"/>
                  <a:pt x="1479984" y="79995"/>
                </a:cubicBezTo>
                <a:lnTo>
                  <a:pt x="1606377" y="79995"/>
                </a:lnTo>
                <a:lnTo>
                  <a:pt x="1606377" y="100794"/>
                </a:lnTo>
                <a:lnTo>
                  <a:pt x="1575978" y="100794"/>
                </a:lnTo>
                <a:cubicBezTo>
                  <a:pt x="1567446" y="179722"/>
                  <a:pt x="1549847" y="241052"/>
                  <a:pt x="1523182" y="284782"/>
                </a:cubicBezTo>
                <a:cubicBezTo>
                  <a:pt x="1540247" y="311448"/>
                  <a:pt x="1569579" y="337579"/>
                  <a:pt x="1611176" y="363178"/>
                </a:cubicBezTo>
                <a:cubicBezTo>
                  <a:pt x="1610110" y="365311"/>
                  <a:pt x="1606910" y="369577"/>
                  <a:pt x="1601577" y="375977"/>
                </a:cubicBezTo>
                <a:cubicBezTo>
                  <a:pt x="1599444" y="379177"/>
                  <a:pt x="1597844" y="381310"/>
                  <a:pt x="1596777" y="382376"/>
                </a:cubicBezTo>
                <a:cubicBezTo>
                  <a:pt x="1555180" y="353578"/>
                  <a:pt x="1526382" y="326913"/>
                  <a:pt x="1510383" y="302381"/>
                </a:cubicBezTo>
                <a:cubicBezTo>
                  <a:pt x="1491184" y="327980"/>
                  <a:pt x="1458652" y="356245"/>
                  <a:pt x="1412788" y="387176"/>
                </a:cubicBezTo>
                <a:cubicBezTo>
                  <a:pt x="1411722" y="386110"/>
                  <a:pt x="1410122" y="384510"/>
                  <a:pt x="1407989" y="382376"/>
                </a:cubicBezTo>
                <a:cubicBezTo>
                  <a:pt x="1402656" y="375977"/>
                  <a:pt x="1398389" y="371711"/>
                  <a:pt x="1395190" y="369577"/>
                </a:cubicBezTo>
                <a:cubicBezTo>
                  <a:pt x="1444253" y="339712"/>
                  <a:pt x="1477851" y="310914"/>
                  <a:pt x="1495983" y="283183"/>
                </a:cubicBezTo>
                <a:cubicBezTo>
                  <a:pt x="1476785" y="251185"/>
                  <a:pt x="1461319" y="205321"/>
                  <a:pt x="1449586" y="145591"/>
                </a:cubicBezTo>
                <a:cubicBezTo>
                  <a:pt x="1445320" y="153057"/>
                  <a:pt x="1440520" y="161057"/>
                  <a:pt x="1435187" y="169590"/>
                </a:cubicBezTo>
                <a:cubicBezTo>
                  <a:pt x="1426654" y="161057"/>
                  <a:pt x="1421321" y="156257"/>
                  <a:pt x="1419188" y="155190"/>
                </a:cubicBezTo>
                <a:cubicBezTo>
                  <a:pt x="1449053" y="111460"/>
                  <a:pt x="1470385" y="60796"/>
                  <a:pt x="1483184" y="3200"/>
                </a:cubicBezTo>
                <a:close/>
                <a:moveTo>
                  <a:pt x="1323194" y="3200"/>
                </a:moveTo>
                <a:cubicBezTo>
                  <a:pt x="1331727" y="17065"/>
                  <a:pt x="1341860" y="34664"/>
                  <a:pt x="1353592" y="55996"/>
                </a:cubicBezTo>
                <a:lnTo>
                  <a:pt x="1334393" y="65596"/>
                </a:lnTo>
                <a:cubicBezTo>
                  <a:pt x="1333327" y="63463"/>
                  <a:pt x="1331727" y="60263"/>
                  <a:pt x="1329594" y="55996"/>
                </a:cubicBezTo>
                <a:cubicBezTo>
                  <a:pt x="1317861" y="35731"/>
                  <a:pt x="1309328" y="21332"/>
                  <a:pt x="1303995" y="12799"/>
                </a:cubicBezTo>
                <a:close/>
                <a:moveTo>
                  <a:pt x="648035" y="3200"/>
                </a:moveTo>
                <a:cubicBezTo>
                  <a:pt x="650168" y="9599"/>
                  <a:pt x="652835" y="21332"/>
                  <a:pt x="656035" y="38397"/>
                </a:cubicBezTo>
                <a:cubicBezTo>
                  <a:pt x="657101" y="43730"/>
                  <a:pt x="658168" y="47464"/>
                  <a:pt x="659234" y="49597"/>
                </a:cubicBezTo>
                <a:lnTo>
                  <a:pt x="776027" y="49597"/>
                </a:lnTo>
                <a:lnTo>
                  <a:pt x="776027" y="111993"/>
                </a:lnTo>
                <a:lnTo>
                  <a:pt x="753629" y="111993"/>
                </a:lnTo>
                <a:lnTo>
                  <a:pt x="753629" y="68796"/>
                </a:lnTo>
                <a:lnTo>
                  <a:pt x="536042" y="68796"/>
                </a:lnTo>
                <a:lnTo>
                  <a:pt x="536042" y="111993"/>
                </a:lnTo>
                <a:lnTo>
                  <a:pt x="515243" y="111993"/>
                </a:lnTo>
                <a:lnTo>
                  <a:pt x="515243" y="49597"/>
                </a:lnTo>
                <a:lnTo>
                  <a:pt x="636836" y="49597"/>
                </a:lnTo>
                <a:cubicBezTo>
                  <a:pt x="635769" y="42131"/>
                  <a:pt x="633103" y="29865"/>
                  <a:pt x="628836" y="12799"/>
                </a:cubicBezTo>
                <a:cubicBezTo>
                  <a:pt x="627770" y="9599"/>
                  <a:pt x="627236" y="7466"/>
                  <a:pt x="627236" y="6399"/>
                </a:cubicBezTo>
                <a:close/>
                <a:moveTo>
                  <a:pt x="1009613" y="0"/>
                </a:moveTo>
                <a:cubicBezTo>
                  <a:pt x="1010680" y="2133"/>
                  <a:pt x="1012813" y="6933"/>
                  <a:pt x="1016013" y="14399"/>
                </a:cubicBezTo>
                <a:cubicBezTo>
                  <a:pt x="1024545" y="33598"/>
                  <a:pt x="1030412" y="46931"/>
                  <a:pt x="1033612" y="54397"/>
                </a:cubicBezTo>
                <a:lnTo>
                  <a:pt x="1012813" y="62396"/>
                </a:lnTo>
                <a:cubicBezTo>
                  <a:pt x="1004280" y="38931"/>
                  <a:pt x="996281" y="20799"/>
                  <a:pt x="988814" y="7999"/>
                </a:cubicBezTo>
                <a:close/>
              </a:path>
            </a:pathLst>
          </a:custGeom>
          <a:effectLst/>
        </p:spPr>
      </p:pic>
      <p:sp>
        <p:nvSpPr>
          <p:cNvPr id="2" name="椭圆 1"/>
          <p:cNvSpPr/>
          <p:nvPr/>
        </p:nvSpPr>
        <p:spPr>
          <a:xfrm>
            <a:off x="8348867" y="217516"/>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solidFill>
                  <a:schemeClr val="bg2">
                    <a:lumMod val="50000"/>
                  </a:schemeClr>
                </a:solidFill>
                <a:latin typeface="方正兰亭黑简体" panose="02000000000000000000" pitchFamily="2" charset="-122"/>
                <a:ea typeface="方正兰亭黑简体" panose="02000000000000000000" pitchFamily="2" charset="-122"/>
              </a:rPr>
              <a:t>壹</a:t>
            </a:r>
            <a:endParaRPr lang="zh-CN" altLang="en-US" sz="4400" dirty="0">
              <a:solidFill>
                <a:schemeClr val="bg2">
                  <a:lumMod val="50000"/>
                </a:schemeClr>
              </a:solidFill>
              <a:latin typeface="方正兰亭黑简体" panose="02000000000000000000" pitchFamily="2" charset="-122"/>
              <a:ea typeface="方正兰亭黑简体" panose="02000000000000000000" pitchFamily="2" charset="-122"/>
            </a:endParaRPr>
          </a:p>
        </p:txBody>
      </p:sp>
      <p:sp>
        <p:nvSpPr>
          <p:cNvPr id="11" name="椭圆 10"/>
          <p:cNvSpPr/>
          <p:nvPr/>
        </p:nvSpPr>
        <p:spPr>
          <a:xfrm>
            <a:off x="9402841" y="1844872"/>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solidFill>
                  <a:schemeClr val="bg2">
                    <a:lumMod val="50000"/>
                  </a:schemeClr>
                </a:solidFill>
                <a:latin typeface="方正兰亭黑简体" panose="02000000000000000000" pitchFamily="2" charset="-122"/>
                <a:ea typeface="方正兰亭黑简体" panose="02000000000000000000" pitchFamily="2" charset="-122"/>
              </a:rPr>
              <a:t>贰</a:t>
            </a:r>
            <a:endParaRPr lang="zh-CN" altLang="en-US" sz="4400" dirty="0">
              <a:solidFill>
                <a:schemeClr val="bg2">
                  <a:lumMod val="50000"/>
                </a:schemeClr>
              </a:solidFill>
              <a:latin typeface="方正兰亭黑简体" panose="02000000000000000000" pitchFamily="2" charset="-122"/>
              <a:ea typeface="方正兰亭黑简体" panose="02000000000000000000" pitchFamily="2" charset="-122"/>
            </a:endParaRPr>
          </a:p>
        </p:txBody>
      </p:sp>
      <p:sp>
        <p:nvSpPr>
          <p:cNvPr id="13" name="椭圆 12"/>
          <p:cNvSpPr/>
          <p:nvPr/>
        </p:nvSpPr>
        <p:spPr>
          <a:xfrm>
            <a:off x="2458139" y="926959"/>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solidFill>
                  <a:schemeClr val="bg2">
                    <a:lumMod val="50000"/>
                  </a:schemeClr>
                </a:solidFill>
                <a:latin typeface="方正兰亭黑简体" panose="02000000000000000000" pitchFamily="2" charset="-122"/>
                <a:ea typeface="方正兰亭黑简体" panose="02000000000000000000" pitchFamily="2" charset="-122"/>
              </a:rPr>
              <a:t>叁</a:t>
            </a:r>
            <a:endParaRPr lang="zh-CN" altLang="en-US" sz="4400" dirty="0">
              <a:solidFill>
                <a:schemeClr val="bg2">
                  <a:lumMod val="50000"/>
                </a:schemeClr>
              </a:solidFill>
              <a:latin typeface="方正兰亭黑简体" panose="02000000000000000000" pitchFamily="2" charset="-122"/>
              <a:ea typeface="方正兰亭黑简体" panose="02000000000000000000" pitchFamily="2" charset="-122"/>
            </a:endParaRPr>
          </a:p>
        </p:txBody>
      </p:sp>
      <p:cxnSp>
        <p:nvCxnSpPr>
          <p:cNvPr id="4" name="直接连接符 3"/>
          <p:cNvCxnSpPr/>
          <p:nvPr/>
        </p:nvCxnSpPr>
        <p:spPr>
          <a:xfrm flipV="1">
            <a:off x="7293313" y="1208180"/>
            <a:ext cx="949592" cy="5667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120175" y="2473522"/>
            <a:ext cx="1381497" cy="5701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487687" y="2367241"/>
            <a:ext cx="1667743" cy="1062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704050" y="2649637"/>
            <a:ext cx="1257300" cy="1257300"/>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solidFill>
                  <a:schemeClr val="bg2">
                    <a:lumMod val="50000"/>
                  </a:schemeClr>
                </a:solidFill>
              </a:rPr>
              <a:t>肆</a:t>
            </a:r>
            <a:endParaRPr lang="zh-CN" altLang="en-US" sz="4400" dirty="0">
              <a:solidFill>
                <a:schemeClr val="bg2">
                  <a:lumMod val="50000"/>
                </a:schemeClr>
              </a:solidFill>
            </a:endParaRPr>
          </a:p>
        </p:txBody>
      </p:sp>
      <p:cxnSp>
        <p:nvCxnSpPr>
          <p:cNvPr id="23" name="直接连接符 22"/>
          <p:cNvCxnSpPr/>
          <p:nvPr/>
        </p:nvCxnSpPr>
        <p:spPr>
          <a:xfrm>
            <a:off x="3843131" y="1901722"/>
            <a:ext cx="586401" cy="16879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0" y="0"/>
            <a:ext cx="12192000" cy="6858000"/>
          </a:xfrm>
          <a:prstGeom prst="rect">
            <a:avLst/>
          </a:prstGeom>
        </p:spPr>
      </p:pic>
      <p:sp>
        <p:nvSpPr>
          <p:cNvPr id="5" name="矩形 4"/>
          <p:cNvSpPr/>
          <p:nvPr/>
        </p:nvSpPr>
        <p:spPr>
          <a:xfrm>
            <a:off x="461010" y="514350"/>
            <a:ext cx="4876800" cy="58293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75310" y="663575"/>
            <a:ext cx="4876800" cy="58293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6096000" y="2777490"/>
            <a:ext cx="3352800" cy="371538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684021" y="1144588"/>
            <a:ext cx="2552700" cy="707886"/>
          </a:xfrm>
          <a:prstGeom prst="rect">
            <a:avLst/>
          </a:prstGeom>
          <a:noFill/>
        </p:spPr>
        <p:txBody>
          <a:bodyPr wrap="square" rtlCol="0">
            <a:spAutoFit/>
          </a:bodyPr>
          <a:lstStyle/>
          <a:p>
            <a:r>
              <a:rPr lang="zh-CN" altLang="en-US" sz="4000" dirty="0" smtClean="0">
                <a:solidFill>
                  <a:schemeClr val="bg2">
                    <a:lumMod val="50000"/>
                  </a:schemeClr>
                </a:solidFill>
                <a:latin typeface="方正兰亭纤黑简体" panose="03000509000000000000" pitchFamily="65" charset="-122"/>
                <a:ea typeface="方正兰亭纤黑简体" panose="03000509000000000000" pitchFamily="65" charset="-122"/>
              </a:rPr>
              <a:t>我是题目</a:t>
            </a:r>
            <a:endParaRPr lang="zh-CN" altLang="en-US" sz="40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14" name="文本框 13"/>
          <p:cNvSpPr txBox="1"/>
          <p:nvPr/>
        </p:nvSpPr>
        <p:spPr>
          <a:xfrm>
            <a:off x="1615440" y="2168168"/>
            <a:ext cx="2750819" cy="3693319"/>
          </a:xfrm>
          <a:prstGeom prst="rect">
            <a:avLst/>
          </a:prstGeom>
          <a:noFill/>
        </p:spPr>
        <p:txBody>
          <a:bodyPr wrap="square" rtlCol="0">
            <a:spAutoFit/>
          </a:bodyPr>
          <a:lstStyle/>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那么我就是内容，有没有</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听说关注了广告集装箱的小朋友都会有幸运的事情发生，升职加薪赢取白富美当上总经理出任凑字</a:t>
            </a:r>
            <a:r>
              <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rPr>
              <a:t>CEO</a:t>
            </a:r>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走向人生巅峰，不信你试试。</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我还是内容，内容啊内容</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还是内容，告诉你个秘密，广告集装箱好污的，未满十八岁就不要悄悄关注了</a:t>
            </a:r>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endParaRPr lang="en-US" altLang="zh-CN" dirty="0" smtClean="0">
              <a:solidFill>
                <a:schemeClr val="bg2">
                  <a:lumMod val="50000"/>
                </a:schemeClr>
              </a:solidFill>
              <a:latin typeface="方正兰亭纤黑简体" panose="03000509000000000000" pitchFamily="65" charset="-122"/>
              <a:ea typeface="方正兰亭纤黑简体" panose="03000509000000000000" pitchFamily="65" charset="-122"/>
            </a:endParaRPr>
          </a:p>
          <a:p>
            <a:endParaRPr lang="zh-CN" altLang="en-US" dirty="0">
              <a:solidFill>
                <a:schemeClr val="bg2">
                  <a:lumMod val="50000"/>
                </a:schemeClr>
              </a:solidFill>
            </a:endParaRPr>
          </a:p>
        </p:txBody>
      </p:sp>
      <p:sp>
        <p:nvSpPr>
          <p:cNvPr id="19" name="矩形 18"/>
          <p:cNvSpPr/>
          <p:nvPr/>
        </p:nvSpPr>
        <p:spPr>
          <a:xfrm>
            <a:off x="6229350" y="2895620"/>
            <a:ext cx="3352800" cy="371538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6789420" y="3348990"/>
            <a:ext cx="2011680" cy="523220"/>
          </a:xfrm>
          <a:prstGeom prst="rect">
            <a:avLst/>
          </a:prstGeom>
          <a:noFill/>
        </p:spPr>
        <p:txBody>
          <a:bodyPr wrap="square" rtlCol="0">
            <a:spAutoFit/>
          </a:bodyPr>
          <a:lstStyle/>
          <a:p>
            <a:r>
              <a:rPr lang="zh-CN" altLang="en-US" sz="2800" dirty="0" smtClean="0">
                <a:solidFill>
                  <a:schemeClr val="bg2">
                    <a:lumMod val="50000"/>
                  </a:schemeClr>
                </a:solidFill>
                <a:latin typeface="方正兰亭纤黑简体" panose="03000509000000000000" pitchFamily="65" charset="-122"/>
                <a:ea typeface="方正兰亭纤黑简体" panose="03000509000000000000" pitchFamily="65" charset="-122"/>
              </a:rPr>
              <a:t>我是小题目</a:t>
            </a:r>
            <a:endParaRPr lang="zh-CN" altLang="en-US" sz="2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16" name="文本框 15"/>
          <p:cNvSpPr txBox="1"/>
          <p:nvPr/>
        </p:nvSpPr>
        <p:spPr>
          <a:xfrm>
            <a:off x="6981825" y="4147423"/>
            <a:ext cx="1725930" cy="1754326"/>
          </a:xfrm>
          <a:prstGeom prst="rect">
            <a:avLst/>
          </a:prstGeom>
          <a:noFill/>
        </p:spPr>
        <p:txBody>
          <a:bodyPr wrap="square" rtlCol="0">
            <a:spAutoFit/>
          </a:bodyPr>
          <a:lstStyle/>
          <a:p>
            <a:r>
              <a:rPr lang="zh-CN" altLang="en-US" dirty="0" smtClean="0">
                <a:solidFill>
                  <a:schemeClr val="bg2">
                    <a:lumMod val="50000"/>
                  </a:schemeClr>
                </a:solidFill>
                <a:latin typeface="方正兰亭纤黑简体" panose="03000509000000000000" pitchFamily="65" charset="-122"/>
                <a:ea typeface="方正兰亭纤黑简体" panose="03000509000000000000" pitchFamily="65" charset="-122"/>
              </a:rPr>
              <a:t>你关注了不吃亏，你关注了不上当，我们的老板不叫黄鹤，他也没有跟他小姨子跑</a:t>
            </a:r>
            <a:endParaRPr lang="zh-CN" altLang="en-US"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cxnSp>
        <p:nvCxnSpPr>
          <p:cNvPr id="17" name="直接连接符 16"/>
          <p:cNvCxnSpPr/>
          <p:nvPr/>
        </p:nvCxnSpPr>
        <p:spPr>
          <a:xfrm rot="16200000" flipV="1">
            <a:off x="7574280" y="-1576526"/>
            <a:ext cx="5120640"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rot="18420000" flipH="1">
            <a:off x="10069831" y="-1515745"/>
            <a:ext cx="45719" cy="641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p:cNvSpPr/>
          <p:nvPr/>
        </p:nvSpPr>
        <p:spPr>
          <a:xfrm rot="16200000">
            <a:off x="313488" y="465386"/>
            <a:ext cx="656632" cy="754561"/>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泪滴形 20"/>
          <p:cNvSpPr/>
          <p:nvPr/>
        </p:nvSpPr>
        <p:spPr>
          <a:xfrm rot="18250465">
            <a:off x="344328" y="478631"/>
            <a:ext cx="649655" cy="672160"/>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泪滴形 21"/>
          <p:cNvSpPr/>
          <p:nvPr/>
        </p:nvSpPr>
        <p:spPr>
          <a:xfrm rot="16200000">
            <a:off x="5866375" y="2641759"/>
            <a:ext cx="484038" cy="504475"/>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rot="18250465">
            <a:off x="5974694" y="2629442"/>
            <a:ext cx="521098" cy="506936"/>
          </a:xfrm>
          <a:prstGeom prst="teardrop">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文本框 14"/>
          <p:cNvSpPr txBox="1"/>
          <p:nvPr/>
        </p:nvSpPr>
        <p:spPr>
          <a:xfrm>
            <a:off x="397729" y="2614283"/>
            <a:ext cx="11905823" cy="1446550"/>
          </a:xfrm>
          <a:prstGeom prst="rect">
            <a:avLst/>
          </a:prstGeom>
          <a:noFill/>
          <a:effectLst>
            <a:outerShdw blurRad="76200" dir="18900000" sy="23000" kx="-1200000" algn="bl" rotWithShape="0">
              <a:prstClr val="black">
                <a:alpha val="20000"/>
              </a:prstClr>
            </a:outerShdw>
          </a:effectLst>
        </p:spPr>
        <p:txBody>
          <a:bodyPr wrap="none" rtlCol="0">
            <a:spAutoFit/>
          </a:bodyPr>
          <a:lstStyle/>
          <a:p>
            <a:r>
              <a:rPr lang="en-US" altLang="zh-CN" sz="8800" dirty="0" smtClean="0">
                <a:solidFill>
                  <a:schemeClr val="bg1"/>
                </a:solidFill>
                <a:latin typeface="方正兰亭纤黑简体" panose="03000509000000000000" pitchFamily="65" charset="-122"/>
                <a:ea typeface="方正兰亭纤黑简体" panose="03000509000000000000" pitchFamily="65" charset="-122"/>
              </a:rPr>
              <a:t>SEE                     YOU</a:t>
            </a:r>
            <a:endParaRPr lang="zh-CN" altLang="en-US" sz="8800" dirty="0">
              <a:solidFill>
                <a:schemeClr val="bg1"/>
              </a:solidFill>
              <a:latin typeface="方正兰亭纤黑简体" panose="03000509000000000000" pitchFamily="65" charset="-122"/>
              <a:ea typeface="方正兰亭纤黑简体" panose="03000509000000000000" pitchFamily="65" charset="-122"/>
            </a:endParaRPr>
          </a:p>
        </p:txBody>
      </p:sp>
      <p:sp>
        <p:nvSpPr>
          <p:cNvPr id="4" name="矩形 3"/>
          <p:cNvSpPr/>
          <p:nvPr/>
        </p:nvSpPr>
        <p:spPr>
          <a:xfrm>
            <a:off x="2914650" y="-182880"/>
            <a:ext cx="6492240" cy="704088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p:nvPicPr>
        <p:blipFill>
          <a:blip r:embed="rId4" cstate="print"/>
          <a:stretch>
            <a:fillRect/>
          </a:stretch>
        </p:blipFill>
        <p:spPr>
          <a:xfrm>
            <a:off x="3163910" y="1419300"/>
            <a:ext cx="6029098" cy="4019400"/>
          </a:xfrm>
          <a:prstGeom prst="rect">
            <a:avLst/>
          </a:prstGeom>
        </p:spPr>
      </p:pic>
      <p:sp>
        <p:nvSpPr>
          <p:cNvPr id="6" name="文本框 5"/>
          <p:cNvSpPr txBox="1"/>
          <p:nvPr/>
        </p:nvSpPr>
        <p:spPr>
          <a:xfrm>
            <a:off x="4750226" y="2891283"/>
            <a:ext cx="1269899" cy="830997"/>
          </a:xfrm>
          <a:prstGeom prst="rect">
            <a:avLst/>
          </a:prstGeom>
          <a:noFill/>
        </p:spPr>
        <p:txBody>
          <a:bodyPr wrap="none" rtlCol="0">
            <a:spAutoFit/>
          </a:bodyPr>
          <a:lstStyle/>
          <a:p>
            <a:r>
              <a:rPr lang="en-US" altLang="zh-CN" sz="4800" dirty="0" smtClean="0">
                <a:solidFill>
                  <a:schemeClr val="bg2">
                    <a:lumMod val="50000"/>
                  </a:schemeClr>
                </a:solidFill>
                <a:latin typeface="方正兰亭纤黑简体" panose="03000509000000000000" pitchFamily="65" charset="-122"/>
                <a:ea typeface="方正兰亭纤黑简体" panose="03000509000000000000" pitchFamily="65" charset="-122"/>
              </a:rPr>
              <a:t>you</a:t>
            </a:r>
            <a:endParaRPr lang="zh-CN" altLang="en-US" sz="4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7" name="矩形 6"/>
          <p:cNvSpPr/>
          <p:nvPr/>
        </p:nvSpPr>
        <p:spPr>
          <a:xfrm>
            <a:off x="3074670" y="1314450"/>
            <a:ext cx="6183630" cy="418338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160770" y="2922060"/>
            <a:ext cx="2988319" cy="830997"/>
          </a:xfrm>
          <a:prstGeom prst="rect">
            <a:avLst/>
          </a:prstGeom>
          <a:noFill/>
        </p:spPr>
        <p:txBody>
          <a:bodyPr wrap="none" rtlCol="0">
            <a:spAutoFit/>
          </a:bodyPr>
          <a:lstStyle/>
          <a:p>
            <a:r>
              <a:rPr lang="en-US" altLang="zh-CN" sz="4800" dirty="0" smtClean="0">
                <a:solidFill>
                  <a:schemeClr val="bg2">
                    <a:lumMod val="50000"/>
                  </a:schemeClr>
                </a:solidFill>
                <a:latin typeface="方正兰亭纤黑简体" panose="03000509000000000000" pitchFamily="65" charset="-122"/>
                <a:ea typeface="方正兰亭纤黑简体" panose="03000509000000000000" pitchFamily="65" charset="-122"/>
              </a:rPr>
              <a:t>tomorrow</a:t>
            </a:r>
            <a:endParaRPr lang="zh-CN" altLang="en-US" sz="48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
        <p:nvSpPr>
          <p:cNvPr id="5" name="文本框 4"/>
          <p:cNvSpPr txBox="1"/>
          <p:nvPr/>
        </p:nvSpPr>
        <p:spPr>
          <a:xfrm>
            <a:off x="3399481" y="2952839"/>
            <a:ext cx="1192955" cy="769441"/>
          </a:xfrm>
          <a:prstGeom prst="rect">
            <a:avLst/>
          </a:prstGeom>
          <a:noFill/>
        </p:spPr>
        <p:txBody>
          <a:bodyPr wrap="none" rtlCol="0">
            <a:spAutoFit/>
          </a:bodyPr>
          <a:lstStyle/>
          <a:p>
            <a:r>
              <a:rPr lang="en-US" altLang="zh-CN" sz="4400" dirty="0" smtClean="0">
                <a:solidFill>
                  <a:schemeClr val="bg2">
                    <a:lumMod val="50000"/>
                  </a:schemeClr>
                </a:solidFill>
                <a:latin typeface="方正兰亭纤黑简体" panose="03000509000000000000" pitchFamily="65" charset="-122"/>
                <a:ea typeface="方正兰亭纤黑简体" panose="03000509000000000000" pitchFamily="65" charset="-122"/>
              </a:rPr>
              <a:t>see</a:t>
            </a:r>
            <a:endParaRPr lang="zh-CN" altLang="en-US" sz="4400" dirty="0">
              <a:solidFill>
                <a:schemeClr val="bg2">
                  <a:lumMod val="50000"/>
                </a:schemeClr>
              </a:solidFill>
              <a:latin typeface="方正兰亭纤黑简体" panose="03000509000000000000" pitchFamily="65" charset="-122"/>
              <a:ea typeface="方正兰亭纤黑简体" panose="03000509000000000000" pitchFamily="65" charset="-122"/>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春天桃花朦胧虚化背景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宽屏</PresentationFormat>
  <Paragraphs>60</Paragraphs>
  <Slides>8</Slides>
  <Notes>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Adobe 繁黑體 Std B</vt:lpstr>
      <vt:lpstr>方正兰亭黑简体</vt:lpstr>
      <vt:lpstr>方正兰亭纤黑简体</vt:lpstr>
      <vt:lpstr>宋体</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2016-02-23T02:38:00Z</dcterms:created>
  <dcterms:modified xsi:type="dcterms:W3CDTF">2023-01-10T05:35:38Z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6F4A93D474314EFFAFB06222F3A4A565</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