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 hasCustomPrompt="1"/>
          </p:nvPr>
        </p:nvSpPr>
        <p:spPr>
          <a:xfrm flipV="1">
            <a:off x="2998464" y="3223352"/>
            <a:ext cx="3093427" cy="66923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2" hasCustomPrompt="1"/>
          </p:nvPr>
        </p:nvSpPr>
        <p:spPr>
          <a:xfrm>
            <a:off x="3896379" y="3223356"/>
            <a:ext cx="2195512" cy="66920"/>
          </a:xfrm>
          <a:solidFill>
            <a:srgbClr val="F7B90E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3" hasCustomPrompt="1"/>
          </p:nvPr>
        </p:nvSpPr>
        <p:spPr>
          <a:xfrm>
            <a:off x="4669492" y="3223038"/>
            <a:ext cx="1422399" cy="67238"/>
          </a:xfrm>
          <a:solidFill>
            <a:srgbClr val="92D050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4" hasCustomPrompt="1"/>
          </p:nvPr>
        </p:nvSpPr>
        <p:spPr>
          <a:xfrm>
            <a:off x="5434667" y="3223037"/>
            <a:ext cx="657225" cy="67239"/>
          </a:xfrm>
          <a:solidFill>
            <a:srgbClr val="2E75B6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925" y="692150"/>
            <a:ext cx="9094788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2060575"/>
            <a:ext cx="4038600" cy="4065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060575"/>
            <a:ext cx="4038600" cy="4065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0496AD5-F29E-4BCC-B908-0C969583D88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078F67-BB1E-4BE2-A633-9268D6B895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3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sz="quarter" idx="11"/>
          </p:nvPr>
        </p:nvSpPr>
        <p:spPr>
          <a:xfrm flipV="1">
            <a:off x="1763688" y="3212976"/>
            <a:ext cx="5552339" cy="61632"/>
          </a:xfrm>
        </p:spPr>
      </p:sp>
      <p:sp>
        <p:nvSpPr>
          <p:cNvPr id="4" name="图片占位符 3"/>
          <p:cNvSpPr>
            <a:spLocks noGrp="1"/>
          </p:cNvSpPr>
          <p:nvPr>
            <p:ph type="pic" sz="quarter" idx="12"/>
          </p:nvPr>
        </p:nvSpPr>
        <p:spPr>
          <a:xfrm>
            <a:off x="3375340" y="3212980"/>
            <a:ext cx="3940687" cy="61629"/>
          </a:xfrm>
        </p:spPr>
      </p:sp>
      <p:sp>
        <p:nvSpPr>
          <p:cNvPr id="5" name="图片占位符 4"/>
          <p:cNvSpPr>
            <a:spLocks noGrp="1"/>
          </p:cNvSpPr>
          <p:nvPr>
            <p:ph type="pic" sz="quarter" idx="13"/>
          </p:nvPr>
        </p:nvSpPr>
        <p:spPr>
          <a:xfrm>
            <a:off x="4762988" y="3212662"/>
            <a:ext cx="2553040" cy="61922"/>
          </a:xfrm>
        </p:spPr>
      </p:sp>
      <p:sp>
        <p:nvSpPr>
          <p:cNvPr id="6" name="图片占位符 5"/>
          <p:cNvSpPr>
            <a:spLocks noGrp="1"/>
          </p:cNvSpPr>
          <p:nvPr>
            <p:ph type="pic" sz="quarter" idx="14"/>
          </p:nvPr>
        </p:nvSpPr>
        <p:spPr>
          <a:xfrm>
            <a:off x="6136387" y="3212661"/>
            <a:ext cx="1179642" cy="61923"/>
          </a:xfrm>
        </p:spPr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827584" y="1844824"/>
            <a:ext cx="7545579" cy="1325880"/>
          </a:xfrm>
        </p:spPr>
        <p:txBody>
          <a:bodyPr/>
          <a:lstStyle/>
          <a:p>
            <a:r>
              <a:rPr lang="en-US" altLang="zh-CN" sz="5400" dirty="0" smtClean="0"/>
              <a:t>Let’s </a:t>
            </a:r>
            <a:r>
              <a:rPr lang="en-US" altLang="zh-CN" sz="5400" dirty="0"/>
              <a:t>go to school.</a:t>
            </a:r>
            <a:endParaRPr lang="zh-CN" altLang="en-US" sz="5400" dirty="0"/>
          </a:p>
        </p:txBody>
      </p:sp>
      <p:sp>
        <p:nvSpPr>
          <p:cNvPr id="8" name="矩形 7"/>
          <p:cNvSpPr/>
          <p:nvPr/>
        </p:nvSpPr>
        <p:spPr>
          <a:xfrm>
            <a:off x="0" y="479715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21147" y="1489507"/>
            <a:ext cx="9094788" cy="1143000"/>
          </a:xfrm>
        </p:spPr>
        <p:txBody>
          <a:bodyPr/>
          <a:lstStyle/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Revise（复习）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49241" y="2786197"/>
            <a:ext cx="4038600" cy="4065588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400" dirty="0">
                <a:solidFill>
                  <a:srgbClr val="000000"/>
                </a:solidFill>
              </a:rPr>
              <a:t>textbook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（课本）</a:t>
            </a:r>
          </a:p>
          <a:p>
            <a:pPr>
              <a:buFontTx/>
              <a:buNone/>
            </a:pP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zh-CN" altLang="en-US" sz="2400" dirty="0">
                <a:solidFill>
                  <a:srgbClr val="000000"/>
                </a:solidFill>
              </a:rPr>
              <a:t>storybook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（故事）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011" y="260648"/>
            <a:ext cx="9094788" cy="1143000"/>
          </a:xfrm>
        </p:spPr>
        <p:txBody>
          <a:bodyPr/>
          <a:lstStyle/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New  words(新单词）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1773238"/>
            <a:ext cx="4038600" cy="4065587"/>
          </a:xfrm>
        </p:spPr>
        <p:txBody>
          <a:bodyPr/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Chinese  book  （语文）</a:t>
            </a:r>
          </a:p>
          <a:p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English  book  （英语）</a:t>
            </a:r>
          </a:p>
        </p:txBody>
      </p:sp>
      <p:pic>
        <p:nvPicPr>
          <p:cNvPr id="6148" name="Picture 4" descr="2574988_183157002828_2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251520" y="1412776"/>
            <a:ext cx="4032250" cy="3888432"/>
          </a:xfr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ldLvl="0" autoUpdateAnimBg="0"/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094788" cy="1143000"/>
          </a:xfrm>
        </p:spPr>
        <p:txBody>
          <a:bodyPr/>
          <a:lstStyle/>
          <a:p>
            <a:pPr algn="ctr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Just talk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8788" y="1701800"/>
            <a:ext cx="7138987" cy="4824413"/>
          </a:xfrm>
        </p:spPr>
        <p:txBody>
          <a:bodyPr/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Hi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Gao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Wei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Guess, what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in my bag?</a:t>
            </a:r>
          </a:p>
          <a:p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Books?</a:t>
            </a:r>
          </a:p>
          <a:p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Look! A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Chinese book.</a:t>
            </a:r>
          </a:p>
          <a:p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And an English book.     </a:t>
            </a:r>
          </a:p>
        </p:txBody>
      </p:sp>
      <p:pic>
        <p:nvPicPr>
          <p:cNvPr id="7172" name="Picture 4" descr="que estes bie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28184" y="3501008"/>
            <a:ext cx="1238250" cy="704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What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in my bag?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2924944"/>
            <a:ext cx="7210425" cy="2230438"/>
          </a:xfrm>
        </p:spPr>
        <p:txBody>
          <a:bodyPr/>
          <a:lstStyle/>
          <a:p>
            <a:pPr>
              <a:buFontTx/>
              <a:buNone/>
            </a:pP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我的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书包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里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有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什么？</a:t>
            </a:r>
          </a:p>
        </p:txBody>
      </p:sp>
      <p:pic>
        <p:nvPicPr>
          <p:cNvPr id="8196" name="Picture 4" descr="uh_piglake,1200703281218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80112" y="2609776"/>
            <a:ext cx="1913012" cy="19130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" y="476672"/>
            <a:ext cx="9094788" cy="1143000"/>
          </a:xfrm>
        </p:spPr>
        <p:txBody>
          <a:bodyPr/>
          <a:lstStyle/>
          <a:p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Homework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(作业）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99792" y="1857628"/>
            <a:ext cx="4690864" cy="2735262"/>
          </a:xfrm>
        </p:spPr>
        <p:txBody>
          <a:bodyPr/>
          <a:lstStyle/>
          <a:p>
            <a:pPr algn="l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1、每个单词抄一行。</a:t>
            </a:r>
          </a:p>
          <a:p>
            <a:pPr algn="l"/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2、记单词，读课文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20" name="Picture 4" descr="NINJA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363787" y="3702302"/>
            <a:ext cx="4465638" cy="178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628800"/>
            <a:ext cx="8507412" cy="16561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Write: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Chinese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book     English book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Let's go to school.-Lesson 3_课件1</Template>
  <TotalTime>0</TotalTime>
  <Words>108</Words>
  <Application>Microsoft Office PowerPoint</Application>
  <PresentationFormat>全屏显示(4:3)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Let’s go to school.</vt:lpstr>
      <vt:lpstr>Revise（复习）</vt:lpstr>
      <vt:lpstr>New  words(新单词）</vt:lpstr>
      <vt:lpstr>Just talk</vt:lpstr>
      <vt:lpstr>   What’s in my bag?</vt:lpstr>
      <vt:lpstr>Homework (作业）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2020-05-25T08:43:00Z</dcterms:created>
  <dcterms:modified xsi:type="dcterms:W3CDTF">2023-01-16T16:55:09Z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CD9F44F25CCA4D768642E86104811748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