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2" r:id="rId2"/>
    <p:sldId id="263" r:id="rId3"/>
    <p:sldId id="264" r:id="rId4"/>
    <p:sldId id="269" r:id="rId5"/>
    <p:sldId id="270" r:id="rId6"/>
    <p:sldId id="272" r:id="rId7"/>
    <p:sldId id="271" r:id="rId8"/>
    <p:sldId id="266" r:id="rId9"/>
    <p:sldId id="273" r:id="rId10"/>
    <p:sldId id="275" r:id="rId11"/>
    <p:sldId id="274" r:id="rId12"/>
    <p:sldId id="276" r:id="rId13"/>
    <p:sldId id="267" r:id="rId14"/>
    <p:sldId id="277" r:id="rId15"/>
    <p:sldId id="279" r:id="rId16"/>
    <p:sldId id="280" r:id="rId17"/>
    <p:sldId id="278" r:id="rId18"/>
    <p:sldId id="268" r:id="rId19"/>
    <p:sldId id="281" r:id="rId20"/>
    <p:sldId id="282" r:id="rId21"/>
    <p:sldId id="284" r:id="rId22"/>
    <p:sldId id="283" r:id="rId23"/>
    <p:sldId id="265" r:id="rId24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211A"/>
    <a:srgbClr val="F1E2CD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79" autoAdjust="0"/>
    <p:restoredTop sz="94660"/>
  </p:normalViewPr>
  <p:slideViewPr>
    <p:cSldViewPr snapToGrid="0">
      <p:cViewPr varScale="1">
        <p:scale>
          <a:sx n="57" d="100"/>
          <a:sy n="57" d="100"/>
        </p:scale>
        <p:origin x="-84" y="-16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08ECB-5360-4087-81E4-0A79EA324BC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F5008-2D7A-48DA-9303-4EBC48F2ED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F5008-2D7A-48DA-9303-4EBC48F2ED8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F5008-2D7A-48DA-9303-4EBC48F2ED88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F5008-2D7A-48DA-9303-4EBC48F2ED88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F5008-2D7A-48DA-9303-4EBC48F2ED88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F5008-2D7A-48DA-9303-4EBC48F2ED88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F5008-2D7A-48DA-9303-4EBC48F2ED88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F5008-2D7A-48DA-9303-4EBC48F2ED88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F5008-2D7A-48DA-9303-4EBC48F2ED88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F5008-2D7A-48DA-9303-4EBC48F2ED88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F5008-2D7A-48DA-9303-4EBC48F2ED88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F5008-2D7A-48DA-9303-4EBC48F2ED88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F5008-2D7A-48DA-9303-4EBC48F2ED8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F5008-2D7A-48DA-9303-4EBC48F2ED88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F5008-2D7A-48DA-9303-4EBC48F2ED88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F5008-2D7A-48DA-9303-4EBC48F2ED88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F5008-2D7A-48DA-9303-4EBC48F2ED88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F5008-2D7A-48DA-9303-4EBC48F2ED8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F5008-2D7A-48DA-9303-4EBC48F2ED8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F5008-2D7A-48DA-9303-4EBC48F2ED88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F5008-2D7A-48DA-9303-4EBC48F2ED88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F5008-2D7A-48DA-9303-4EBC48F2ED88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F5008-2D7A-48DA-9303-4EBC48F2ED88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F5008-2D7A-48DA-9303-4EBC48F2ED88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矩形 8"/>
          <p:cNvSpPr/>
          <p:nvPr userDrawn="1"/>
        </p:nvSpPr>
        <p:spPr>
          <a:xfrm>
            <a:off x="8325228" y="6545425"/>
            <a:ext cx="775136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 www.2ppt.com.com/moban/   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 www.2ppt.com.com/hangye/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 www.2ppt.com.com/jieri/   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 www.2ppt.com.com/sucai/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 www.2ppt.com.com/beijing/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 www.2ppt.com.com/tubiao/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 www.2ppt.com.com/xiazai/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 www.2ppt.com.com/powerpoint/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 www.2ppt.com.com/word/              Excel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 www.2ppt.com.com/excel/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 www.2ppt.com.com/ziliao/        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 www.2ppt.com.com/kejian/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 www.2ppt.com.com/fanwen/           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 www.2ppt.com.com/shiti/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 www.2ppt.com.com/jiaoan/  </a:t>
            </a:r>
            <a:r>
              <a:rPr lang="en-US" altLang="zh-CN" sz="100" dirty="0" smtClean="0">
                <a:solidFill>
                  <a:prstClr val="white"/>
                </a:solidFill>
                <a:ea typeface="宋体" panose="02010600030101010101" pitchFamily="2" charset="-122"/>
              </a:rPr>
              <a:t>      </a:t>
            </a:r>
            <a:endParaRPr lang="en-US" altLang="zh-CN" sz="100" dirty="0">
              <a:solidFill>
                <a:prstClr val="white"/>
              </a:solidFill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 smtClean="0">
                <a:solidFill>
                  <a:prstClr val="white"/>
                </a:solidFill>
                <a:ea typeface="宋体" panose="02010600030101010101" pitchFamily="2" charset="-122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ea typeface="宋体" panose="02010600030101010101" pitchFamily="2" charset="-122"/>
              </a:rPr>
              <a:t>www. www.2ppt.com.com/ziti/</a:t>
            </a:r>
            <a:endParaRPr lang="en-US" altLang="zh-CN" sz="100" dirty="0">
              <a:solidFill>
                <a:prstClr val="white"/>
              </a:solidFill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2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6150"/>
            <a:ext cx="12192000" cy="49657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800350" y="2695485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7200" b="1" dirty="0">
                <a:solidFill>
                  <a:srgbClr val="B9211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劳动最光荣</a:t>
            </a:r>
          </a:p>
        </p:txBody>
      </p:sp>
      <p:sp>
        <p:nvSpPr>
          <p:cNvPr id="7" name="矩形: 圆角 6"/>
          <p:cNvSpPr/>
          <p:nvPr/>
        </p:nvSpPr>
        <p:spPr>
          <a:xfrm>
            <a:off x="3009900" y="4075157"/>
            <a:ext cx="2286000" cy="552450"/>
          </a:xfrm>
          <a:prstGeom prst="roundRect">
            <a:avLst>
              <a:gd name="adj" fmla="val 37357"/>
            </a:avLst>
          </a:prstGeom>
          <a:solidFill>
            <a:srgbClr val="B921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133725" y="4151327"/>
            <a:ext cx="2319424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汇报人： </a:t>
            </a:r>
            <a:r>
              <a:rPr lang="en-US" altLang="zh-CN" sz="200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www.PPT818.com</a:t>
            </a:r>
            <a:endParaRPr lang="zh-CN" altLang="en-US" sz="20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6762750" y="4075157"/>
            <a:ext cx="2286000" cy="552450"/>
          </a:xfrm>
          <a:prstGeom prst="roundRect">
            <a:avLst>
              <a:gd name="adj" fmla="val 37357"/>
            </a:avLst>
          </a:prstGeom>
          <a:noFill/>
          <a:ln>
            <a:solidFill>
              <a:srgbClr val="B921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886574" y="4151327"/>
            <a:ext cx="2162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汇报人： </a:t>
            </a:r>
            <a:r>
              <a:rPr lang="en-US" altLang="zh-CN" sz="200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www.PPT818.com</a:t>
            </a:r>
            <a:endParaRPr lang="zh-CN" altLang="en-US" sz="2000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133350"/>
            <a:ext cx="2022189" cy="10668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022189" y="405140"/>
            <a:ext cx="445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02.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单击添加标题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7228" y="1825073"/>
            <a:ext cx="8572500" cy="257175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604549" y="4590939"/>
            <a:ext cx="6717858" cy="1405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五一国际劳动节（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International Labor Day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或者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May Day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），又称国际劳动节、劳动节，是世界上大多数国家的劳动节。节日源于美国芝加哥城的工人大罢工。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133350"/>
            <a:ext cx="2022189" cy="10668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022189" y="405140"/>
            <a:ext cx="445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02.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单击添加标题</a:t>
            </a:r>
          </a:p>
        </p:txBody>
      </p:sp>
      <p:sp>
        <p:nvSpPr>
          <p:cNvPr id="5" name="圆角矩形 6"/>
          <p:cNvSpPr/>
          <p:nvPr/>
        </p:nvSpPr>
        <p:spPr>
          <a:xfrm>
            <a:off x="1523093" y="3556949"/>
            <a:ext cx="1973601" cy="263176"/>
          </a:xfrm>
          <a:prstGeom prst="roundRect">
            <a:avLst>
              <a:gd name="adj" fmla="val 50000"/>
            </a:avLst>
          </a:prstGeom>
          <a:solidFill>
            <a:srgbClr val="46576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6" name="圆角矩形 8"/>
          <p:cNvSpPr/>
          <p:nvPr/>
        </p:nvSpPr>
        <p:spPr>
          <a:xfrm>
            <a:off x="3246849" y="3556949"/>
            <a:ext cx="2412180" cy="263176"/>
          </a:xfrm>
          <a:prstGeom prst="roundRect">
            <a:avLst>
              <a:gd name="adj" fmla="val 50000"/>
            </a:avLst>
          </a:prstGeom>
          <a:solidFill>
            <a:srgbClr val="7E94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7" name="圆角矩形 9"/>
          <p:cNvSpPr/>
          <p:nvPr/>
        </p:nvSpPr>
        <p:spPr>
          <a:xfrm>
            <a:off x="5409183" y="3556949"/>
            <a:ext cx="2412180" cy="263176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8" name="圆角矩形 10"/>
          <p:cNvSpPr/>
          <p:nvPr/>
        </p:nvSpPr>
        <p:spPr>
          <a:xfrm>
            <a:off x="7571516" y="3556949"/>
            <a:ext cx="2412180" cy="263176"/>
          </a:xfrm>
          <a:prstGeom prst="roundRect">
            <a:avLst>
              <a:gd name="adj" fmla="val 50000"/>
            </a:avLst>
          </a:prstGeom>
          <a:solidFill>
            <a:srgbClr val="B921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211189" y="1952189"/>
            <a:ext cx="350862" cy="1604760"/>
            <a:chOff x="2770288" y="1732501"/>
            <a:chExt cx="350862" cy="160476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2945719" y="1907932"/>
              <a:ext cx="0" cy="1429329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椭圆 10"/>
            <p:cNvSpPr>
              <a:spLocks noChangeAspect="1"/>
            </p:cNvSpPr>
            <p:nvPr/>
          </p:nvSpPr>
          <p:spPr>
            <a:xfrm>
              <a:off x="2770288" y="1732501"/>
              <a:ext cx="350862" cy="350863"/>
            </a:xfrm>
            <a:prstGeom prst="ellipse">
              <a:avLst/>
            </a:prstGeom>
            <a:solidFill>
              <a:srgbClr val="46576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2" name="直接连接符 11"/>
          <p:cNvCxnSpPr/>
          <p:nvPr/>
        </p:nvCxnSpPr>
        <p:spPr>
          <a:xfrm>
            <a:off x="7729333" y="2127620"/>
            <a:ext cx="0" cy="1429329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 12"/>
          <p:cNvSpPr>
            <a:spLocks noChangeAspect="1"/>
          </p:cNvSpPr>
          <p:nvPr/>
        </p:nvSpPr>
        <p:spPr>
          <a:xfrm>
            <a:off x="7553902" y="1952189"/>
            <a:ext cx="350862" cy="350863"/>
          </a:xfrm>
          <a:prstGeom prst="ellipse">
            <a:avLst/>
          </a:prstGeom>
          <a:solidFill>
            <a:srgbClr val="F05747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 flipV="1">
            <a:off x="5361606" y="3820125"/>
            <a:ext cx="350862" cy="1604760"/>
            <a:chOff x="2770288" y="1732501"/>
            <a:chExt cx="350862" cy="1604760"/>
          </a:xfrm>
        </p:grpSpPr>
        <p:cxnSp>
          <p:nvCxnSpPr>
            <p:cNvPr id="15" name="直接连接符 11"/>
            <p:cNvCxnSpPr/>
            <p:nvPr/>
          </p:nvCxnSpPr>
          <p:spPr>
            <a:xfrm>
              <a:off x="2945719" y="1907932"/>
              <a:ext cx="0" cy="1429329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/>
            <p:cNvSpPr>
              <a:spLocks noChangeAspect="1"/>
            </p:cNvSpPr>
            <p:nvPr/>
          </p:nvSpPr>
          <p:spPr>
            <a:xfrm>
              <a:off x="2770288" y="1732501"/>
              <a:ext cx="350862" cy="350863"/>
            </a:xfrm>
            <a:prstGeom prst="ellipse">
              <a:avLst/>
            </a:prstGeom>
            <a:solidFill>
              <a:srgbClr val="F05747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flipV="1">
            <a:off x="9632834" y="3820125"/>
            <a:ext cx="350862" cy="1604760"/>
            <a:chOff x="2770288" y="1732501"/>
            <a:chExt cx="350862" cy="1604760"/>
          </a:xfrm>
          <a:solidFill>
            <a:srgbClr val="FFD200"/>
          </a:solidFill>
        </p:grpSpPr>
        <p:cxnSp>
          <p:nvCxnSpPr>
            <p:cNvPr id="18" name="直接连接符 11"/>
            <p:cNvCxnSpPr/>
            <p:nvPr/>
          </p:nvCxnSpPr>
          <p:spPr>
            <a:xfrm>
              <a:off x="2945719" y="1907932"/>
              <a:ext cx="0" cy="1429329"/>
            </a:xfrm>
            <a:prstGeom prst="line">
              <a:avLst/>
            </a:prstGeom>
            <a:grp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椭圆 18"/>
            <p:cNvSpPr>
              <a:spLocks noChangeAspect="1"/>
            </p:cNvSpPr>
            <p:nvPr/>
          </p:nvSpPr>
          <p:spPr>
            <a:xfrm>
              <a:off x="2770288" y="1732501"/>
              <a:ext cx="350862" cy="350863"/>
            </a:xfrm>
            <a:prstGeom prst="ellipse">
              <a:avLst/>
            </a:prstGeom>
            <a:solidFill>
              <a:srgbClr val="B9211A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2486555" y="4201035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B9211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2161178" y="4736956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2161178" y="5074022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23" name="文本框 22"/>
          <p:cNvSpPr txBox="1"/>
          <p:nvPr/>
        </p:nvSpPr>
        <p:spPr>
          <a:xfrm>
            <a:off x="4526968" y="1914670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B9211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201591" y="2450591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25" name="文本框 24"/>
          <p:cNvSpPr txBox="1"/>
          <p:nvPr/>
        </p:nvSpPr>
        <p:spPr>
          <a:xfrm>
            <a:off x="4201591" y="2787657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26" name="文本框 25"/>
          <p:cNvSpPr txBox="1"/>
          <p:nvPr/>
        </p:nvSpPr>
        <p:spPr>
          <a:xfrm>
            <a:off x="6843830" y="4169847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B9211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6518453" y="4705768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28" name="文本框 27"/>
          <p:cNvSpPr txBox="1"/>
          <p:nvPr/>
        </p:nvSpPr>
        <p:spPr>
          <a:xfrm>
            <a:off x="6518453" y="5042834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29" name="文本框 28"/>
          <p:cNvSpPr txBox="1"/>
          <p:nvPr/>
        </p:nvSpPr>
        <p:spPr>
          <a:xfrm>
            <a:off x="9053739" y="2095576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B9211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8728362" y="2631497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31" name="文本框 30"/>
          <p:cNvSpPr txBox="1"/>
          <p:nvPr/>
        </p:nvSpPr>
        <p:spPr>
          <a:xfrm>
            <a:off x="8728362" y="2968563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133350"/>
            <a:ext cx="2022189" cy="10668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022189" y="405140"/>
            <a:ext cx="445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02.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单击添加标题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3081919"/>
            <a:ext cx="4946364" cy="377608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946364" y="1450458"/>
            <a:ext cx="381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劳动节</a:t>
            </a:r>
          </a:p>
        </p:txBody>
      </p:sp>
      <p:sp>
        <p:nvSpPr>
          <p:cNvPr id="7" name="矩形 6"/>
          <p:cNvSpPr/>
          <p:nvPr/>
        </p:nvSpPr>
        <p:spPr>
          <a:xfrm>
            <a:off x="5115081" y="2342088"/>
            <a:ext cx="1502050" cy="94422"/>
          </a:xfrm>
          <a:prstGeom prst="rect">
            <a:avLst/>
          </a:prstGeom>
          <a:solidFill>
            <a:srgbClr val="B921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4946364" y="2712795"/>
            <a:ext cx="6717858" cy="2576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五一国际劳动节（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International Labor Day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或者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May Day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），又称国际劳动节、劳动节，是世界上大多数国家的劳动节。节日源于美国芝加哥城的工人大罢工。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" y="2423616"/>
            <a:ext cx="6972300" cy="443438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210549" y="846261"/>
            <a:ext cx="47625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9900" b="1" dirty="0">
                <a:solidFill>
                  <a:srgbClr val="C00000"/>
                </a:solidFill>
              </a:rPr>
              <a:t>03</a:t>
            </a:r>
            <a:endParaRPr lang="zh-CN" altLang="en-US" sz="19900" b="1" dirty="0">
              <a:solidFill>
                <a:srgbClr val="C0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734300" y="3915011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单击此处添加标题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7867650" y="3915011"/>
            <a:ext cx="3562350" cy="0"/>
          </a:xfrm>
          <a:prstGeom prst="line">
            <a:avLst/>
          </a:prstGeom>
          <a:ln w="38100">
            <a:solidFill>
              <a:srgbClr val="B921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7867650" y="4669618"/>
            <a:ext cx="3562350" cy="0"/>
          </a:xfrm>
          <a:prstGeom prst="line">
            <a:avLst/>
          </a:prstGeom>
          <a:ln w="38100">
            <a:solidFill>
              <a:srgbClr val="B921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133350"/>
            <a:ext cx="2022189" cy="10668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022189" y="405140"/>
            <a:ext cx="445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03.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单击添加标题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0074872" y="2693116"/>
            <a:ext cx="1190170" cy="1190170"/>
          </a:xfrm>
          <a:custGeom>
            <a:avLst/>
            <a:gdLst>
              <a:gd name="connsiteX0" fmla="*/ 595085 w 1190170"/>
              <a:gd name="connsiteY0" fmla="*/ 0 h 1190170"/>
              <a:gd name="connsiteX1" fmla="*/ 1190170 w 1190170"/>
              <a:gd name="connsiteY1" fmla="*/ 595085 h 1190170"/>
              <a:gd name="connsiteX2" fmla="*/ 595085 w 1190170"/>
              <a:gd name="connsiteY2" fmla="*/ 1190170 h 1190170"/>
              <a:gd name="connsiteX3" fmla="*/ 0 w 1190170"/>
              <a:gd name="connsiteY3" fmla="*/ 595085 h 1190170"/>
              <a:gd name="connsiteX4" fmla="*/ 595085 w 1190170"/>
              <a:gd name="connsiteY4" fmla="*/ 0 h 1190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170" h="1190170">
                <a:moveTo>
                  <a:pt x="595085" y="0"/>
                </a:moveTo>
                <a:cubicBezTo>
                  <a:pt x="923741" y="0"/>
                  <a:pt x="1190170" y="266429"/>
                  <a:pt x="1190170" y="595085"/>
                </a:cubicBezTo>
                <a:cubicBezTo>
                  <a:pt x="1190170" y="923741"/>
                  <a:pt x="923741" y="1190170"/>
                  <a:pt x="595085" y="1190170"/>
                </a:cubicBezTo>
                <a:cubicBezTo>
                  <a:pt x="266429" y="1190170"/>
                  <a:pt x="0" y="923741"/>
                  <a:pt x="0" y="595085"/>
                </a:cubicBezTo>
                <a:cubicBezTo>
                  <a:pt x="0" y="266429"/>
                  <a:pt x="266429" y="0"/>
                  <a:pt x="595085" y="0"/>
                </a:cubicBezTo>
                <a:close/>
              </a:path>
            </a:pathLst>
          </a:custGeom>
          <a:solidFill>
            <a:srgbClr val="357879"/>
          </a:solidFill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8592600" y="4336856"/>
            <a:ext cx="1767116" cy="1767116"/>
          </a:xfrm>
          <a:custGeom>
            <a:avLst/>
            <a:gdLst>
              <a:gd name="connsiteX0" fmla="*/ 883558 w 1767116"/>
              <a:gd name="connsiteY0" fmla="*/ 0 h 1767116"/>
              <a:gd name="connsiteX1" fmla="*/ 1767116 w 1767116"/>
              <a:gd name="connsiteY1" fmla="*/ 883558 h 1767116"/>
              <a:gd name="connsiteX2" fmla="*/ 883558 w 1767116"/>
              <a:gd name="connsiteY2" fmla="*/ 1767116 h 1767116"/>
              <a:gd name="connsiteX3" fmla="*/ 0 w 1767116"/>
              <a:gd name="connsiteY3" fmla="*/ 883558 h 1767116"/>
              <a:gd name="connsiteX4" fmla="*/ 883558 w 1767116"/>
              <a:gd name="connsiteY4" fmla="*/ 0 h 1767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7116" h="1767116">
                <a:moveTo>
                  <a:pt x="883558" y="0"/>
                </a:moveTo>
                <a:cubicBezTo>
                  <a:pt x="1371534" y="0"/>
                  <a:pt x="1767116" y="395582"/>
                  <a:pt x="1767116" y="883558"/>
                </a:cubicBezTo>
                <a:cubicBezTo>
                  <a:pt x="1767116" y="1371534"/>
                  <a:pt x="1371534" y="1767116"/>
                  <a:pt x="883558" y="1767116"/>
                </a:cubicBezTo>
                <a:cubicBezTo>
                  <a:pt x="395582" y="1767116"/>
                  <a:pt x="0" y="1371534"/>
                  <a:pt x="0" y="883558"/>
                </a:cubicBezTo>
                <a:cubicBezTo>
                  <a:pt x="0" y="395582"/>
                  <a:pt x="395582" y="0"/>
                  <a:pt x="883558" y="0"/>
                </a:cubicBezTo>
                <a:close/>
              </a:path>
            </a:pathLst>
          </a:custGeom>
          <a:solidFill>
            <a:srgbClr val="357879"/>
          </a:solidFill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6863586" y="1459400"/>
            <a:ext cx="2612572" cy="2612572"/>
          </a:xfrm>
          <a:custGeom>
            <a:avLst/>
            <a:gdLst>
              <a:gd name="connsiteX0" fmla="*/ 1306286 w 2612572"/>
              <a:gd name="connsiteY0" fmla="*/ 0 h 2612572"/>
              <a:gd name="connsiteX1" fmla="*/ 2612572 w 2612572"/>
              <a:gd name="connsiteY1" fmla="*/ 1306286 h 2612572"/>
              <a:gd name="connsiteX2" fmla="*/ 1306286 w 2612572"/>
              <a:gd name="connsiteY2" fmla="*/ 2612572 h 2612572"/>
              <a:gd name="connsiteX3" fmla="*/ 0 w 2612572"/>
              <a:gd name="connsiteY3" fmla="*/ 1306286 h 2612572"/>
              <a:gd name="connsiteX4" fmla="*/ 1306286 w 2612572"/>
              <a:gd name="connsiteY4" fmla="*/ 0 h 2612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2572" h="2612572">
                <a:moveTo>
                  <a:pt x="1306286" y="0"/>
                </a:moveTo>
                <a:cubicBezTo>
                  <a:pt x="2027728" y="0"/>
                  <a:pt x="2612572" y="584844"/>
                  <a:pt x="2612572" y="1306286"/>
                </a:cubicBezTo>
                <a:cubicBezTo>
                  <a:pt x="2612572" y="2027728"/>
                  <a:pt x="2027728" y="2612572"/>
                  <a:pt x="1306286" y="2612572"/>
                </a:cubicBezTo>
                <a:cubicBezTo>
                  <a:pt x="584844" y="2612572"/>
                  <a:pt x="0" y="2027728"/>
                  <a:pt x="0" y="1306286"/>
                </a:cubicBezTo>
                <a:cubicBezTo>
                  <a:pt x="0" y="584844"/>
                  <a:pt x="584844" y="0"/>
                  <a:pt x="1306286" y="0"/>
                </a:cubicBezTo>
                <a:close/>
              </a:path>
            </a:pathLst>
          </a:custGeom>
          <a:solidFill>
            <a:srgbClr val="357879"/>
          </a:solidFill>
        </p:spPr>
      </p:pic>
      <p:sp>
        <p:nvSpPr>
          <p:cNvPr id="8" name="椭圆 7"/>
          <p:cNvSpPr/>
          <p:nvPr/>
        </p:nvSpPr>
        <p:spPr>
          <a:xfrm>
            <a:off x="9439275" y="3513138"/>
            <a:ext cx="755650" cy="754062"/>
          </a:xfrm>
          <a:prstGeom prst="ellipse">
            <a:avLst/>
          </a:prstGeom>
          <a:solidFill>
            <a:srgbClr val="B921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10861675" y="3959225"/>
            <a:ext cx="377825" cy="3778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latin typeface="Impact" panose="020B080603090205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040688" y="4348163"/>
            <a:ext cx="552450" cy="5508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latin typeface="Impact" panose="020B080603090205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9626600" y="1989138"/>
            <a:ext cx="804863" cy="8048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latin typeface="Impact" panose="020B080603090205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666556" y="1773163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B9211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325677" y="2620607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</a:rPr>
              <a:t>Click here to add words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1730126" y="2620606"/>
            <a:ext cx="400111" cy="400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2325677" y="3436873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</a:rPr>
              <a:t>Click here to add words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730126" y="3436872"/>
            <a:ext cx="400111" cy="400111"/>
          </a:xfrm>
          <a:prstGeom prst="ellipse">
            <a:avLst/>
          </a:prstGeom>
          <a:solidFill>
            <a:srgbClr val="B921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2325677" y="4253139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</a:rPr>
              <a:t>Click here to add words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1730126" y="4253138"/>
            <a:ext cx="400111" cy="400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2325677" y="5095875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</a:rPr>
              <a:t>Click here to add words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730126" y="5095874"/>
            <a:ext cx="400111" cy="400111"/>
          </a:xfrm>
          <a:prstGeom prst="ellipse">
            <a:avLst/>
          </a:prstGeom>
          <a:solidFill>
            <a:srgbClr val="B921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133350"/>
            <a:ext cx="2022189" cy="10668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022189" y="405140"/>
            <a:ext cx="445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03.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单击添加标题</a:t>
            </a:r>
          </a:p>
        </p:txBody>
      </p:sp>
      <p:sp>
        <p:nvSpPr>
          <p:cNvPr id="5" name="流程图: 联系 11"/>
          <p:cNvSpPr>
            <a:spLocks noChangeArrowheads="1"/>
          </p:cNvSpPr>
          <p:nvPr/>
        </p:nvSpPr>
        <p:spPr bwMode="auto">
          <a:xfrm>
            <a:off x="2799660" y="3227634"/>
            <a:ext cx="898525" cy="898525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dirty="0">
              <a:solidFill>
                <a:srgbClr val="FFFFFF"/>
              </a:solidFill>
            </a:endParaRPr>
          </a:p>
        </p:txBody>
      </p:sp>
      <p:sp>
        <p:nvSpPr>
          <p:cNvPr id="6" name="流程图: 联系 12"/>
          <p:cNvSpPr>
            <a:spLocks noChangeArrowheads="1"/>
          </p:cNvSpPr>
          <p:nvPr/>
        </p:nvSpPr>
        <p:spPr bwMode="auto">
          <a:xfrm>
            <a:off x="4414148" y="3462584"/>
            <a:ext cx="434975" cy="434975"/>
          </a:xfrm>
          <a:prstGeom prst="flowChartConnector">
            <a:avLst/>
          </a:prstGeom>
          <a:solidFill>
            <a:srgbClr val="B9211A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7" name="流程图: 联系 14"/>
          <p:cNvSpPr>
            <a:spLocks noChangeArrowheads="1"/>
          </p:cNvSpPr>
          <p:nvPr/>
        </p:nvSpPr>
        <p:spPr bwMode="auto">
          <a:xfrm>
            <a:off x="7028760" y="3462584"/>
            <a:ext cx="433388" cy="434975"/>
          </a:xfrm>
          <a:prstGeom prst="flowChartConnector">
            <a:avLst/>
          </a:prstGeom>
          <a:solidFill>
            <a:srgbClr val="B9211A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8" name="流程图: 联系 15"/>
          <p:cNvSpPr>
            <a:spLocks noChangeArrowheads="1"/>
          </p:cNvSpPr>
          <p:nvPr/>
        </p:nvSpPr>
        <p:spPr bwMode="auto">
          <a:xfrm>
            <a:off x="9687823" y="3462584"/>
            <a:ext cx="433387" cy="434975"/>
          </a:xfrm>
          <a:prstGeom prst="flowChartConnector">
            <a:avLst/>
          </a:prstGeom>
          <a:solidFill>
            <a:srgbClr val="B9211A"/>
          </a:solidFill>
          <a:ln>
            <a:noFill/>
          </a:ln>
        </p:spPr>
        <p:txBody>
          <a:bodyPr anchor="ctr"/>
          <a:lstStyle/>
          <a:p>
            <a:pPr algn="ctr"/>
            <a:r>
              <a:rPr lang="en-US" altLang="zh-CN" dirty="0">
                <a:solidFill>
                  <a:srgbClr val="FFFFFF"/>
                </a:solidFill>
              </a:rPr>
              <a:t>S</a:t>
            </a:r>
            <a:endParaRPr lang="zh-CN" altLang="zh-CN" dirty="0">
              <a:solidFill>
                <a:srgbClr val="FFFFFF"/>
              </a:solidFill>
            </a:endParaRPr>
          </a:p>
        </p:txBody>
      </p:sp>
      <p:sp>
        <p:nvSpPr>
          <p:cNvPr id="9" name="流程图: 联系 16"/>
          <p:cNvSpPr>
            <a:spLocks noChangeArrowheads="1"/>
          </p:cNvSpPr>
          <p:nvPr/>
        </p:nvSpPr>
        <p:spPr bwMode="auto">
          <a:xfrm>
            <a:off x="5504760" y="3227634"/>
            <a:ext cx="898525" cy="898525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0" name="流程图: 联系 17"/>
          <p:cNvSpPr>
            <a:spLocks noChangeArrowheads="1"/>
          </p:cNvSpPr>
          <p:nvPr/>
        </p:nvSpPr>
        <p:spPr bwMode="auto">
          <a:xfrm>
            <a:off x="8149535" y="3235571"/>
            <a:ext cx="898525" cy="898525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dirty="0">
              <a:solidFill>
                <a:srgbClr val="FFFFFF"/>
              </a:solidFill>
            </a:endParaRPr>
          </a:p>
        </p:txBody>
      </p:sp>
      <p:sp>
        <p:nvSpPr>
          <p:cNvPr id="11" name="流程图: 联系 27"/>
          <p:cNvSpPr>
            <a:spLocks noChangeArrowheads="1"/>
          </p:cNvSpPr>
          <p:nvPr/>
        </p:nvSpPr>
        <p:spPr bwMode="auto">
          <a:xfrm>
            <a:off x="7128773" y="3568946"/>
            <a:ext cx="231775" cy="231775"/>
          </a:xfrm>
          <a:custGeom>
            <a:avLst/>
            <a:gdLst>
              <a:gd name="T0" fmla="*/ 68600 w 487870"/>
              <a:gd name="T1" fmla="*/ 356585 h 487870"/>
              <a:gd name="T2" fmla="*/ 230061 w 487870"/>
              <a:gd name="T3" fmla="*/ 355730 h 487870"/>
              <a:gd name="T4" fmla="*/ 204185 w 487870"/>
              <a:gd name="T5" fmla="*/ 450286 h 487870"/>
              <a:gd name="T6" fmla="*/ 327486 w 487870"/>
              <a:gd name="T7" fmla="*/ 355214 h 487870"/>
              <a:gd name="T8" fmla="*/ 254982 w 487870"/>
              <a:gd name="T9" fmla="*/ 453660 h 487870"/>
              <a:gd name="T10" fmla="*/ 327486 w 487870"/>
              <a:gd name="T11" fmla="*/ 355214 h 487870"/>
              <a:gd name="T12" fmla="*/ 363700 w 487870"/>
              <a:gd name="T13" fmla="*/ 355023 h 487870"/>
              <a:gd name="T14" fmla="*/ 423861 w 487870"/>
              <a:gd name="T15" fmla="*/ 354704 h 487870"/>
              <a:gd name="T16" fmla="*/ 36189 w 487870"/>
              <a:gd name="T17" fmla="*/ 261405 h 487870"/>
              <a:gd name="T18" fmla="*/ 109671 w 487870"/>
              <a:gd name="T19" fmla="*/ 330090 h 487870"/>
              <a:gd name="T20" fmla="*/ 229556 w 487870"/>
              <a:gd name="T21" fmla="*/ 260382 h 487870"/>
              <a:gd name="T22" fmla="*/ 143899 w 487870"/>
              <a:gd name="T23" fmla="*/ 330090 h 487870"/>
              <a:gd name="T24" fmla="*/ 345830 w 487870"/>
              <a:gd name="T25" fmla="*/ 259766 h 487870"/>
              <a:gd name="T26" fmla="*/ 254982 w 487870"/>
              <a:gd name="T27" fmla="*/ 330090 h 487870"/>
              <a:gd name="T28" fmla="*/ 345830 w 487870"/>
              <a:gd name="T29" fmla="*/ 259766 h 487870"/>
              <a:gd name="T30" fmla="*/ 381657 w 487870"/>
              <a:gd name="T31" fmla="*/ 259577 h 487870"/>
              <a:gd name="T32" fmla="*/ 437779 w 487870"/>
              <a:gd name="T33" fmla="*/ 330090 h 487870"/>
              <a:gd name="T34" fmla="*/ 106076 w 487870"/>
              <a:gd name="T35" fmla="*/ 165874 h 487870"/>
              <a:gd name="T36" fmla="*/ 34343 w 487870"/>
              <a:gd name="T37" fmla="*/ 234840 h 487870"/>
              <a:gd name="T38" fmla="*/ 106076 w 487870"/>
              <a:gd name="T39" fmla="*/ 165874 h 487870"/>
              <a:gd name="T40" fmla="*/ 141750 w 487870"/>
              <a:gd name="T41" fmla="*/ 165685 h 487870"/>
              <a:gd name="T42" fmla="*/ 229421 w 487870"/>
              <a:gd name="T43" fmla="*/ 234840 h 487870"/>
              <a:gd name="T44" fmla="*/ 254982 w 487870"/>
              <a:gd name="T45" fmla="*/ 165086 h 487870"/>
              <a:gd name="T46" fmla="*/ 346808 w 487870"/>
              <a:gd name="T47" fmla="*/ 234840 h 487870"/>
              <a:gd name="T48" fmla="*/ 443347 w 487870"/>
              <a:gd name="T49" fmla="*/ 164088 h 487870"/>
              <a:gd name="T50" fmla="*/ 382560 w 487870"/>
              <a:gd name="T51" fmla="*/ 234840 h 487870"/>
              <a:gd name="T52" fmla="*/ 443347 w 487870"/>
              <a:gd name="T53" fmla="*/ 164088 h 487870"/>
              <a:gd name="T54" fmla="*/ 61702 w 487870"/>
              <a:gd name="T55" fmla="*/ 139590 h 487870"/>
              <a:gd name="T56" fmla="*/ 160740 w 487870"/>
              <a:gd name="T57" fmla="*/ 47119 h 487870"/>
              <a:gd name="T58" fmla="*/ 367170 w 487870"/>
              <a:gd name="T59" fmla="*/ 139590 h 487870"/>
              <a:gd name="T60" fmla="*/ 315938 w 487870"/>
              <a:gd name="T61" fmla="*/ 41191 h 487870"/>
              <a:gd name="T62" fmla="*/ 208103 w 487870"/>
              <a:gd name="T63" fmla="*/ 32429 h 487870"/>
              <a:gd name="T64" fmla="*/ 228917 w 487870"/>
              <a:gd name="T65" fmla="*/ 139590 h 487870"/>
              <a:gd name="T66" fmla="*/ 254982 w 487870"/>
              <a:gd name="T67" fmla="*/ 139590 h 487870"/>
              <a:gd name="T68" fmla="*/ 272206 w 487870"/>
              <a:gd name="T69" fmla="*/ 31187 h 487870"/>
              <a:gd name="T70" fmla="*/ 487870 w 487870"/>
              <a:gd name="T71" fmla="*/ 243935 h 487870"/>
              <a:gd name="T72" fmla="*/ 0 w 487870"/>
              <a:gd name="T73" fmla="*/ 243935 h 4878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87870" h="487870">
                <a:moveTo>
                  <a:pt x="115475" y="356337"/>
                </a:moveTo>
                <a:lnTo>
                  <a:pt x="68600" y="356585"/>
                </a:lnTo>
                <a:cubicBezTo>
                  <a:pt x="88470" y="388740"/>
                  <a:pt x="117743" y="414300"/>
                  <a:pt x="152494" y="430432"/>
                </a:cubicBezTo>
                <a:close/>
                <a:moveTo>
                  <a:pt x="230061" y="355730"/>
                </a:moveTo>
                <a:lnTo>
                  <a:pt x="151322" y="356147"/>
                </a:lnTo>
                <a:cubicBezTo>
                  <a:pt x="162926" y="392049"/>
                  <a:pt x="181183" y="423971"/>
                  <a:pt x="204185" y="450286"/>
                </a:cubicBezTo>
                <a:lnTo>
                  <a:pt x="230575" y="452946"/>
                </a:lnTo>
                <a:close/>
                <a:moveTo>
                  <a:pt x="327486" y="355214"/>
                </a:moveTo>
                <a:lnTo>
                  <a:pt x="254982" y="355598"/>
                </a:lnTo>
                <a:lnTo>
                  <a:pt x="254982" y="453660"/>
                </a:lnTo>
                <a:lnTo>
                  <a:pt x="271985" y="451946"/>
                </a:lnTo>
                <a:cubicBezTo>
                  <a:pt x="296189" y="425188"/>
                  <a:pt x="315418" y="392353"/>
                  <a:pt x="327486" y="355214"/>
                </a:cubicBezTo>
                <a:close/>
                <a:moveTo>
                  <a:pt x="423861" y="354704"/>
                </a:moveTo>
                <a:lnTo>
                  <a:pt x="363700" y="355023"/>
                </a:lnTo>
                <a:cubicBezTo>
                  <a:pt x="352682" y="387722"/>
                  <a:pt x="336265" y="417139"/>
                  <a:pt x="315749" y="441978"/>
                </a:cubicBezTo>
                <a:cubicBezTo>
                  <a:pt x="361647" y="426619"/>
                  <a:pt x="400381" y="395852"/>
                  <a:pt x="423861" y="354704"/>
                </a:cubicBezTo>
                <a:close/>
                <a:moveTo>
                  <a:pt x="97570" y="261080"/>
                </a:moveTo>
                <a:lnTo>
                  <a:pt x="36189" y="261405"/>
                </a:lnTo>
                <a:cubicBezTo>
                  <a:pt x="37852" y="286007"/>
                  <a:pt x="43894" y="309367"/>
                  <a:pt x="54960" y="330090"/>
                </a:cubicBezTo>
                <a:lnTo>
                  <a:pt x="109671" y="330090"/>
                </a:lnTo>
                <a:cubicBezTo>
                  <a:pt x="101726" y="308521"/>
                  <a:pt x="98395" y="285194"/>
                  <a:pt x="97570" y="261080"/>
                </a:cubicBezTo>
                <a:close/>
                <a:moveTo>
                  <a:pt x="229556" y="260382"/>
                </a:moveTo>
                <a:lnTo>
                  <a:pt x="133449" y="260890"/>
                </a:lnTo>
                <a:cubicBezTo>
                  <a:pt x="134247" y="284940"/>
                  <a:pt x="137526" y="308206"/>
                  <a:pt x="143899" y="330090"/>
                </a:cubicBezTo>
                <a:lnTo>
                  <a:pt x="229925" y="330090"/>
                </a:lnTo>
                <a:close/>
                <a:moveTo>
                  <a:pt x="345830" y="259766"/>
                </a:moveTo>
                <a:lnTo>
                  <a:pt x="254982" y="260247"/>
                </a:lnTo>
                <a:lnTo>
                  <a:pt x="254982" y="330090"/>
                </a:lnTo>
                <a:lnTo>
                  <a:pt x="334860" y="330090"/>
                </a:lnTo>
                <a:cubicBezTo>
                  <a:pt x="341501" y="307888"/>
                  <a:pt x="344951" y="284236"/>
                  <a:pt x="345830" y="259766"/>
                </a:cubicBezTo>
                <a:close/>
                <a:moveTo>
                  <a:pt x="456479" y="259181"/>
                </a:moveTo>
                <a:lnTo>
                  <a:pt x="381657" y="259577"/>
                </a:lnTo>
                <a:cubicBezTo>
                  <a:pt x="380779" y="284118"/>
                  <a:pt x="377305" y="307836"/>
                  <a:pt x="370602" y="330090"/>
                </a:cubicBezTo>
                <a:lnTo>
                  <a:pt x="437779" y="330090"/>
                </a:lnTo>
                <a:cubicBezTo>
                  <a:pt x="448914" y="308632"/>
                  <a:pt x="455002" y="284544"/>
                  <a:pt x="456479" y="259181"/>
                </a:cubicBezTo>
                <a:close/>
                <a:moveTo>
                  <a:pt x="106076" y="165874"/>
                </a:moveTo>
                <a:lnTo>
                  <a:pt x="48592" y="166178"/>
                </a:lnTo>
                <a:cubicBezTo>
                  <a:pt x="39466" y="187335"/>
                  <a:pt x="34839" y="210575"/>
                  <a:pt x="34343" y="234840"/>
                </a:cubicBezTo>
                <a:lnTo>
                  <a:pt x="97035" y="234840"/>
                </a:lnTo>
                <a:cubicBezTo>
                  <a:pt x="97435" y="210946"/>
                  <a:pt x="100240" y="187770"/>
                  <a:pt x="106076" y="165874"/>
                </a:cubicBezTo>
                <a:close/>
                <a:moveTo>
                  <a:pt x="229053" y="165223"/>
                </a:moveTo>
                <a:lnTo>
                  <a:pt x="141750" y="165685"/>
                </a:lnTo>
                <a:cubicBezTo>
                  <a:pt x="136027" y="187660"/>
                  <a:pt x="133219" y="210889"/>
                  <a:pt x="132820" y="234840"/>
                </a:cubicBezTo>
                <a:lnTo>
                  <a:pt x="229421" y="234840"/>
                </a:lnTo>
                <a:close/>
                <a:moveTo>
                  <a:pt x="337989" y="164646"/>
                </a:moveTo>
                <a:lnTo>
                  <a:pt x="254982" y="165086"/>
                </a:lnTo>
                <a:lnTo>
                  <a:pt x="254982" y="234840"/>
                </a:lnTo>
                <a:lnTo>
                  <a:pt x="346808" y="234840"/>
                </a:lnTo>
                <a:cubicBezTo>
                  <a:pt x="346514" y="210529"/>
                  <a:pt x="343755" y="186946"/>
                  <a:pt x="337989" y="164646"/>
                </a:cubicBezTo>
                <a:close/>
                <a:moveTo>
                  <a:pt x="443347" y="164088"/>
                </a:moveTo>
                <a:lnTo>
                  <a:pt x="373581" y="164458"/>
                </a:lnTo>
                <a:cubicBezTo>
                  <a:pt x="379484" y="186797"/>
                  <a:pt x="382265" y="210452"/>
                  <a:pt x="382560" y="234840"/>
                </a:cubicBezTo>
                <a:lnTo>
                  <a:pt x="458223" y="234840"/>
                </a:lnTo>
                <a:cubicBezTo>
                  <a:pt x="457713" y="209802"/>
                  <a:pt x="452809" y="185857"/>
                  <a:pt x="443347" y="164088"/>
                </a:cubicBezTo>
                <a:close/>
                <a:moveTo>
                  <a:pt x="160740" y="47119"/>
                </a:moveTo>
                <a:cubicBezTo>
                  <a:pt x="117820" y="65665"/>
                  <a:pt x="82358" y="98057"/>
                  <a:pt x="61702" y="139590"/>
                </a:cubicBezTo>
                <a:lnTo>
                  <a:pt x="112798" y="139590"/>
                </a:lnTo>
                <a:cubicBezTo>
                  <a:pt x="123242" y="104827"/>
                  <a:pt x="139734" y="73522"/>
                  <a:pt x="160740" y="47119"/>
                </a:cubicBezTo>
                <a:close/>
                <a:moveTo>
                  <a:pt x="315938" y="41191"/>
                </a:moveTo>
                <a:cubicBezTo>
                  <a:pt x="338728" y="68915"/>
                  <a:pt x="356454" y="102289"/>
                  <a:pt x="367170" y="139590"/>
                </a:cubicBezTo>
                <a:lnTo>
                  <a:pt x="430331" y="139590"/>
                </a:lnTo>
                <a:cubicBezTo>
                  <a:pt x="407391" y="93032"/>
                  <a:pt x="365921" y="57973"/>
                  <a:pt x="315938" y="41191"/>
                </a:cubicBezTo>
                <a:close/>
                <a:moveTo>
                  <a:pt x="228339" y="30390"/>
                </a:moveTo>
                <a:lnTo>
                  <a:pt x="208103" y="32429"/>
                </a:lnTo>
                <a:cubicBezTo>
                  <a:pt x="181583" y="61663"/>
                  <a:pt x="160948" y="98157"/>
                  <a:pt x="149045" y="139590"/>
                </a:cubicBezTo>
                <a:lnTo>
                  <a:pt x="228917" y="139590"/>
                </a:lnTo>
                <a:close/>
                <a:moveTo>
                  <a:pt x="254982" y="29451"/>
                </a:moveTo>
                <a:lnTo>
                  <a:pt x="254982" y="139590"/>
                </a:lnTo>
                <a:lnTo>
                  <a:pt x="331121" y="139590"/>
                </a:lnTo>
                <a:cubicBezTo>
                  <a:pt x="319406" y="97700"/>
                  <a:pt x="298814" y="60768"/>
                  <a:pt x="272206" y="31187"/>
                </a:cubicBezTo>
                <a:close/>
                <a:moveTo>
                  <a:pt x="243935" y="0"/>
                </a:moveTo>
                <a:cubicBezTo>
                  <a:pt x="378657" y="0"/>
                  <a:pt x="487870" y="109213"/>
                  <a:pt x="487870" y="243935"/>
                </a:cubicBezTo>
                <a:cubicBezTo>
                  <a:pt x="487870" y="378657"/>
                  <a:pt x="378657" y="487870"/>
                  <a:pt x="243935" y="487870"/>
                </a:cubicBezTo>
                <a:cubicBezTo>
                  <a:pt x="109213" y="487870"/>
                  <a:pt x="0" y="378657"/>
                  <a:pt x="0" y="243935"/>
                </a:cubicBezTo>
                <a:cubicBezTo>
                  <a:pt x="0" y="109213"/>
                  <a:pt x="109213" y="0"/>
                  <a:pt x="243935" y="0"/>
                </a:cubicBezTo>
                <a:close/>
              </a:path>
            </a:pathLst>
          </a:custGeom>
          <a:solidFill>
            <a:srgbClr val="FFFFFF">
              <a:alpha val="64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2" name="流程图: 联系 39"/>
          <p:cNvSpPr>
            <a:spLocks noChangeArrowheads="1"/>
          </p:cNvSpPr>
          <p:nvPr/>
        </p:nvSpPr>
        <p:spPr bwMode="auto">
          <a:xfrm>
            <a:off x="8422585" y="3457821"/>
            <a:ext cx="315913" cy="374650"/>
          </a:xfrm>
          <a:custGeom>
            <a:avLst/>
            <a:gdLst>
              <a:gd name="T0" fmla="*/ 580920 w 645314"/>
              <a:gd name="T1" fmla="*/ 326873 h 763875"/>
              <a:gd name="T2" fmla="*/ 570206 w 645314"/>
              <a:gd name="T3" fmla="*/ 333605 h 763875"/>
              <a:gd name="T4" fmla="*/ 559579 w 645314"/>
              <a:gd name="T5" fmla="*/ 340090 h 763875"/>
              <a:gd name="T6" fmla="*/ 557348 w 645314"/>
              <a:gd name="T7" fmla="*/ 368996 h 763875"/>
              <a:gd name="T8" fmla="*/ 555129 w 645314"/>
              <a:gd name="T9" fmla="*/ 411000 h 763875"/>
              <a:gd name="T10" fmla="*/ 559808 w 645314"/>
              <a:gd name="T11" fmla="*/ 448734 h 763875"/>
              <a:gd name="T12" fmla="*/ 573343 w 645314"/>
              <a:gd name="T13" fmla="*/ 463164 h 763875"/>
              <a:gd name="T14" fmla="*/ 588652 w 645314"/>
              <a:gd name="T15" fmla="*/ 453842 h 763875"/>
              <a:gd name="T16" fmla="*/ 597324 w 645314"/>
              <a:gd name="T17" fmla="*/ 451126 h 763875"/>
              <a:gd name="T18" fmla="*/ 606986 w 645314"/>
              <a:gd name="T19" fmla="*/ 402523 h 763875"/>
              <a:gd name="T20" fmla="*/ 605675 w 645314"/>
              <a:gd name="T21" fmla="*/ 353063 h 763875"/>
              <a:gd name="T22" fmla="*/ 597410 w 645314"/>
              <a:gd name="T23" fmla="*/ 316444 h 763875"/>
              <a:gd name="T24" fmla="*/ 590272 w 645314"/>
              <a:gd name="T25" fmla="*/ 323256 h 763875"/>
              <a:gd name="T26" fmla="*/ 645314 w 645314"/>
              <a:gd name="T27" fmla="*/ 441218 h 763875"/>
              <a:gd name="T28" fmla="*/ 0 w 645314"/>
              <a:gd name="T29" fmla="*/ 441218 h 763875"/>
              <a:gd name="T30" fmla="*/ 66835 w 645314"/>
              <a:gd name="T31" fmla="*/ 300101 h 763875"/>
              <a:gd name="T32" fmla="*/ 92063 w 645314"/>
              <a:gd name="T33" fmla="*/ 385450 h 763875"/>
              <a:gd name="T34" fmla="*/ 88058 w 645314"/>
              <a:gd name="T35" fmla="*/ 439760 h 763875"/>
              <a:gd name="T36" fmla="*/ 98752 w 645314"/>
              <a:gd name="T37" fmla="*/ 579139 h 763875"/>
              <a:gd name="T38" fmla="*/ 246169 w 645314"/>
              <a:gd name="T39" fmla="*/ 675905 h 763875"/>
              <a:gd name="T40" fmla="*/ 361982 w 645314"/>
              <a:gd name="T41" fmla="*/ 646318 h 763875"/>
              <a:gd name="T42" fmla="*/ 446855 w 645314"/>
              <a:gd name="T43" fmla="*/ 566512 h 763875"/>
              <a:gd name="T44" fmla="*/ 489190 w 645314"/>
              <a:gd name="T45" fmla="*/ 388528 h 763875"/>
              <a:gd name="T46" fmla="*/ 455621 w 645314"/>
              <a:gd name="T47" fmla="*/ 269212 h 763875"/>
              <a:gd name="T48" fmla="*/ 374240 w 645314"/>
              <a:gd name="T49" fmla="*/ 231851 h 763875"/>
              <a:gd name="T50" fmla="*/ 339344 w 645314"/>
              <a:gd name="T51" fmla="*/ 169055 h 763875"/>
              <a:gd name="T52" fmla="*/ 312020 w 645314"/>
              <a:gd name="T53" fmla="*/ 119633 h 763875"/>
              <a:gd name="T54" fmla="*/ 178805 w 645314"/>
              <a:gd name="T55" fmla="*/ 345 h 763875"/>
              <a:gd name="T56" fmla="*/ 162653 w 645314"/>
              <a:gd name="T57" fmla="*/ 60096 h 763875"/>
              <a:gd name="T58" fmla="*/ 315311 w 645314"/>
              <a:gd name="T59" fmla="*/ 183907 h 763875"/>
              <a:gd name="T60" fmla="*/ 331468 w 645314"/>
              <a:gd name="T61" fmla="*/ 423356 h 763875"/>
              <a:gd name="T62" fmla="*/ 223010 w 645314"/>
              <a:gd name="T63" fmla="*/ 289237 h 763875"/>
              <a:gd name="T64" fmla="*/ 139019 w 645314"/>
              <a:gd name="T65" fmla="*/ 245119 h 763875"/>
              <a:gd name="T66" fmla="*/ 7857 w 645314"/>
              <a:gd name="T67" fmla="*/ 117216 h 763875"/>
              <a:gd name="T68" fmla="*/ 178805 w 645314"/>
              <a:gd name="T69" fmla="*/ 345 h 7638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45314" h="763875">
                <a:moveTo>
                  <a:pt x="585095" y="314581"/>
                </a:moveTo>
                <a:lnTo>
                  <a:pt x="580920" y="326873"/>
                </a:lnTo>
                <a:lnTo>
                  <a:pt x="575150" y="319253"/>
                </a:lnTo>
                <a:lnTo>
                  <a:pt x="570206" y="333605"/>
                </a:lnTo>
                <a:cubicBezTo>
                  <a:pt x="568469" y="329450"/>
                  <a:pt x="566494" y="328047"/>
                  <a:pt x="564612" y="329194"/>
                </a:cubicBezTo>
                <a:lnTo>
                  <a:pt x="559579" y="340090"/>
                </a:lnTo>
                <a:cubicBezTo>
                  <a:pt x="557852" y="347750"/>
                  <a:pt x="557051" y="358156"/>
                  <a:pt x="557394" y="368475"/>
                </a:cubicBezTo>
                <a:cubicBezTo>
                  <a:pt x="557379" y="368650"/>
                  <a:pt x="557363" y="368821"/>
                  <a:pt x="557348" y="368996"/>
                </a:cubicBezTo>
                <a:cubicBezTo>
                  <a:pt x="554789" y="370076"/>
                  <a:pt x="552753" y="378284"/>
                  <a:pt x="552444" y="388762"/>
                </a:cubicBezTo>
                <a:lnTo>
                  <a:pt x="555129" y="411000"/>
                </a:lnTo>
                <a:cubicBezTo>
                  <a:pt x="553794" y="416804"/>
                  <a:pt x="553311" y="425042"/>
                  <a:pt x="553857" y="432676"/>
                </a:cubicBezTo>
                <a:cubicBezTo>
                  <a:pt x="554612" y="443226"/>
                  <a:pt x="557128" y="450015"/>
                  <a:pt x="559808" y="448734"/>
                </a:cubicBezTo>
                <a:lnTo>
                  <a:pt x="565836" y="467603"/>
                </a:lnTo>
                <a:lnTo>
                  <a:pt x="573343" y="463164"/>
                </a:lnTo>
                <a:cubicBezTo>
                  <a:pt x="575335" y="475361"/>
                  <a:pt x="578971" y="481188"/>
                  <a:pt x="582455" y="477769"/>
                </a:cubicBezTo>
                <a:cubicBezTo>
                  <a:pt x="585412" y="474867"/>
                  <a:pt x="587771" y="465758"/>
                  <a:pt x="588652" y="453842"/>
                </a:cubicBezTo>
                <a:lnTo>
                  <a:pt x="593098" y="458293"/>
                </a:lnTo>
                <a:lnTo>
                  <a:pt x="597324" y="451126"/>
                </a:lnTo>
                <a:cubicBezTo>
                  <a:pt x="598925" y="445497"/>
                  <a:pt x="599854" y="437320"/>
                  <a:pt x="599871" y="428697"/>
                </a:cubicBezTo>
                <a:cubicBezTo>
                  <a:pt x="603324" y="426682"/>
                  <a:pt x="606136" y="416336"/>
                  <a:pt x="606986" y="402523"/>
                </a:cubicBezTo>
                <a:cubicBezTo>
                  <a:pt x="607625" y="392132"/>
                  <a:pt x="607066" y="381117"/>
                  <a:pt x="605467" y="372620"/>
                </a:cubicBezTo>
                <a:cubicBezTo>
                  <a:pt x="606117" y="366425"/>
                  <a:pt x="606191" y="359468"/>
                  <a:pt x="605675" y="353063"/>
                </a:cubicBezTo>
                <a:lnTo>
                  <a:pt x="601030" y="335028"/>
                </a:lnTo>
                <a:lnTo>
                  <a:pt x="597410" y="316444"/>
                </a:lnTo>
                <a:cubicBezTo>
                  <a:pt x="596167" y="314258"/>
                  <a:pt x="594820" y="313855"/>
                  <a:pt x="593565" y="315052"/>
                </a:cubicBezTo>
                <a:lnTo>
                  <a:pt x="590272" y="323256"/>
                </a:lnTo>
                <a:close/>
                <a:moveTo>
                  <a:pt x="322657" y="118561"/>
                </a:moveTo>
                <a:cubicBezTo>
                  <a:pt x="500856" y="118561"/>
                  <a:pt x="645314" y="263019"/>
                  <a:pt x="645314" y="441218"/>
                </a:cubicBezTo>
                <a:cubicBezTo>
                  <a:pt x="645314" y="619417"/>
                  <a:pt x="500856" y="763875"/>
                  <a:pt x="322657" y="763875"/>
                </a:cubicBezTo>
                <a:cubicBezTo>
                  <a:pt x="144458" y="763875"/>
                  <a:pt x="0" y="619417"/>
                  <a:pt x="0" y="441218"/>
                </a:cubicBezTo>
                <a:cubicBezTo>
                  <a:pt x="0" y="375437"/>
                  <a:pt x="19685" y="314253"/>
                  <a:pt x="53711" y="263385"/>
                </a:cubicBezTo>
                <a:cubicBezTo>
                  <a:pt x="53771" y="278579"/>
                  <a:pt x="58956" y="292157"/>
                  <a:pt x="66835" y="300101"/>
                </a:cubicBezTo>
                <a:cubicBezTo>
                  <a:pt x="59637" y="313229"/>
                  <a:pt x="57033" y="331863"/>
                  <a:pt x="59979" y="349129"/>
                </a:cubicBezTo>
                <a:cubicBezTo>
                  <a:pt x="64046" y="372993"/>
                  <a:pt x="77614" y="388349"/>
                  <a:pt x="92063" y="385450"/>
                </a:cubicBezTo>
                <a:cubicBezTo>
                  <a:pt x="93885" y="390914"/>
                  <a:pt x="95987" y="395927"/>
                  <a:pt x="99462" y="399881"/>
                </a:cubicBezTo>
                <a:lnTo>
                  <a:pt x="88058" y="439760"/>
                </a:lnTo>
                <a:cubicBezTo>
                  <a:pt x="86063" y="468165"/>
                  <a:pt x="94043" y="495893"/>
                  <a:pt x="108372" y="510343"/>
                </a:cubicBezTo>
                <a:cubicBezTo>
                  <a:pt x="98273" y="528764"/>
                  <a:pt x="94618" y="554912"/>
                  <a:pt x="98752" y="579139"/>
                </a:cubicBezTo>
                <a:cubicBezTo>
                  <a:pt x="104459" y="612626"/>
                  <a:pt x="123497" y="634174"/>
                  <a:pt x="143773" y="630106"/>
                </a:cubicBezTo>
                <a:cubicBezTo>
                  <a:pt x="164413" y="691997"/>
                  <a:pt x="210605" y="712651"/>
                  <a:pt x="246169" y="675905"/>
                </a:cubicBezTo>
                <a:cubicBezTo>
                  <a:pt x="261236" y="714619"/>
                  <a:pt x="288744" y="733113"/>
                  <a:pt x="315100" y="722260"/>
                </a:cubicBezTo>
                <a:cubicBezTo>
                  <a:pt x="337467" y="713050"/>
                  <a:pt x="355316" y="684138"/>
                  <a:pt x="361982" y="646318"/>
                </a:cubicBezTo>
                <a:cubicBezTo>
                  <a:pt x="382594" y="668336"/>
                  <a:pt x="409180" y="664848"/>
                  <a:pt x="427586" y="637699"/>
                </a:cubicBezTo>
                <a:cubicBezTo>
                  <a:pt x="439699" y="619833"/>
                  <a:pt x="446730" y="593879"/>
                  <a:pt x="446855" y="566512"/>
                </a:cubicBezTo>
                <a:cubicBezTo>
                  <a:pt x="472981" y="560114"/>
                  <a:pt x="494254" y="527280"/>
                  <a:pt x="500680" y="483435"/>
                </a:cubicBezTo>
                <a:cubicBezTo>
                  <a:pt x="505514" y="450456"/>
                  <a:pt x="501284" y="415496"/>
                  <a:pt x="489190" y="388528"/>
                </a:cubicBezTo>
                <a:cubicBezTo>
                  <a:pt x="494110" y="368864"/>
                  <a:pt x="494667" y="346785"/>
                  <a:pt x="490763" y="326456"/>
                </a:cubicBezTo>
                <a:cubicBezTo>
                  <a:pt x="485392" y="298450"/>
                  <a:pt x="472194" y="276962"/>
                  <a:pt x="455621" y="269212"/>
                </a:cubicBezTo>
                <a:cubicBezTo>
                  <a:pt x="452859" y="242945"/>
                  <a:pt x="442577" y="220805"/>
                  <a:pt x="428238" y="210231"/>
                </a:cubicBezTo>
                <a:cubicBezTo>
                  <a:pt x="409420" y="196348"/>
                  <a:pt x="387495" y="205124"/>
                  <a:pt x="374240" y="231851"/>
                </a:cubicBezTo>
                <a:cubicBezTo>
                  <a:pt x="365710" y="212677"/>
                  <a:pt x="352187" y="202231"/>
                  <a:pt x="338432" y="205035"/>
                </a:cubicBezTo>
                <a:lnTo>
                  <a:pt x="339344" y="169055"/>
                </a:lnTo>
                <a:cubicBezTo>
                  <a:pt x="335516" y="149096"/>
                  <a:pt x="326111" y="133783"/>
                  <a:pt x="314300" y="128260"/>
                </a:cubicBezTo>
                <a:cubicBezTo>
                  <a:pt x="313982" y="125237"/>
                  <a:pt x="313524" y="122291"/>
                  <a:pt x="312020" y="119633"/>
                </a:cubicBezTo>
                <a:cubicBezTo>
                  <a:pt x="315532" y="118619"/>
                  <a:pt x="319088" y="118561"/>
                  <a:pt x="322657" y="118561"/>
                </a:cubicBezTo>
                <a:close/>
                <a:moveTo>
                  <a:pt x="178805" y="345"/>
                </a:moveTo>
                <a:cubicBezTo>
                  <a:pt x="185630" y="1199"/>
                  <a:pt x="190573" y="3651"/>
                  <a:pt x="193042" y="7831"/>
                </a:cubicBezTo>
                <a:cubicBezTo>
                  <a:pt x="199580" y="18900"/>
                  <a:pt x="187126" y="39318"/>
                  <a:pt x="162653" y="60096"/>
                </a:cubicBezTo>
                <a:lnTo>
                  <a:pt x="242428" y="182270"/>
                </a:lnTo>
                <a:cubicBezTo>
                  <a:pt x="277766" y="169384"/>
                  <a:pt x="306721" y="169363"/>
                  <a:pt x="315311" y="183907"/>
                </a:cubicBezTo>
                <a:cubicBezTo>
                  <a:pt x="327089" y="203847"/>
                  <a:pt x="296414" y="244096"/>
                  <a:pt x="245462" y="276086"/>
                </a:cubicBezTo>
                <a:lnTo>
                  <a:pt x="331468" y="423356"/>
                </a:lnTo>
                <a:lnTo>
                  <a:pt x="311943" y="447169"/>
                </a:lnTo>
                <a:lnTo>
                  <a:pt x="223010" y="289237"/>
                </a:lnTo>
                <a:cubicBezTo>
                  <a:pt x="170827" y="317972"/>
                  <a:pt x="121381" y="325169"/>
                  <a:pt x="109684" y="305368"/>
                </a:cubicBezTo>
                <a:cubicBezTo>
                  <a:pt x="101577" y="291640"/>
                  <a:pt x="113588" y="268287"/>
                  <a:pt x="139019" y="245119"/>
                </a:cubicBezTo>
                <a:lnTo>
                  <a:pt x="57011" y="119527"/>
                </a:lnTo>
                <a:cubicBezTo>
                  <a:pt x="32425" y="127304"/>
                  <a:pt x="13554" y="126861"/>
                  <a:pt x="7857" y="117216"/>
                </a:cubicBezTo>
                <a:cubicBezTo>
                  <a:pt x="-2018" y="100497"/>
                  <a:pt x="31430" y="62455"/>
                  <a:pt x="82567" y="32250"/>
                </a:cubicBezTo>
                <a:cubicBezTo>
                  <a:pt x="120920" y="9595"/>
                  <a:pt x="158331" y="-2217"/>
                  <a:pt x="178805" y="345"/>
                </a:cubicBezTo>
                <a:close/>
              </a:path>
            </a:pathLst>
          </a:custGeom>
          <a:solidFill>
            <a:srgbClr val="FFFF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3" name="流程图: 联系 47"/>
          <p:cNvSpPr>
            <a:spLocks noChangeArrowheads="1"/>
          </p:cNvSpPr>
          <p:nvPr/>
        </p:nvSpPr>
        <p:spPr bwMode="auto">
          <a:xfrm>
            <a:off x="9833873" y="3554659"/>
            <a:ext cx="141287" cy="249237"/>
          </a:xfrm>
          <a:custGeom>
            <a:avLst/>
            <a:gdLst>
              <a:gd name="T0" fmla="*/ 83614 w 287266"/>
              <a:gd name="T1" fmla="*/ 79914 h 511969"/>
              <a:gd name="T2" fmla="*/ 120112 w 287266"/>
              <a:gd name="T3" fmla="*/ 119729 h 511969"/>
              <a:gd name="T4" fmla="*/ 83614 w 287266"/>
              <a:gd name="T5" fmla="*/ 159544 h 511969"/>
              <a:gd name="T6" fmla="*/ 47118 w 287266"/>
              <a:gd name="T7" fmla="*/ 119729 h 511969"/>
              <a:gd name="T8" fmla="*/ 83614 w 287266"/>
              <a:gd name="T9" fmla="*/ 79914 h 511969"/>
              <a:gd name="T10" fmla="*/ 57146 w 287266"/>
              <a:gd name="T11" fmla="*/ 0 h 511969"/>
              <a:gd name="T12" fmla="*/ 256282 w 287266"/>
              <a:gd name="T13" fmla="*/ 135582 h 511969"/>
              <a:gd name="T14" fmla="*/ 273772 w 287266"/>
              <a:gd name="T15" fmla="*/ 130180 h 511969"/>
              <a:gd name="T16" fmla="*/ 280544 w 287266"/>
              <a:gd name="T17" fmla="*/ 152100 h 511969"/>
              <a:gd name="T18" fmla="*/ 280984 w 287266"/>
              <a:gd name="T19" fmla="*/ 152400 h 511969"/>
              <a:gd name="T20" fmla="*/ 280758 w 287266"/>
              <a:gd name="T21" fmla="*/ 152793 h 511969"/>
              <a:gd name="T22" fmla="*/ 287266 w 287266"/>
              <a:gd name="T23" fmla="*/ 173862 h 511969"/>
              <a:gd name="T24" fmla="*/ 166974 w 287266"/>
              <a:gd name="T25" fmla="*/ 211022 h 511969"/>
              <a:gd name="T26" fmla="*/ 199548 w 287266"/>
              <a:gd name="T27" fmla="*/ 312683 h 511969"/>
              <a:gd name="T28" fmla="*/ 188464 w 287266"/>
              <a:gd name="T29" fmla="*/ 316234 h 511969"/>
              <a:gd name="T30" fmla="*/ 195738 w 287266"/>
              <a:gd name="T31" fmla="*/ 319086 h 511969"/>
              <a:gd name="T32" fmla="*/ 174306 w 287266"/>
              <a:gd name="T33" fmla="*/ 492918 h 511969"/>
              <a:gd name="T34" fmla="*/ 142874 w 287266"/>
              <a:gd name="T35" fmla="*/ 483392 h 511969"/>
              <a:gd name="T36" fmla="*/ 169346 w 287266"/>
              <a:gd name="T37" fmla="*/ 322360 h 511969"/>
              <a:gd name="T38" fmla="*/ 138320 w 287266"/>
              <a:gd name="T39" fmla="*/ 332301 h 511969"/>
              <a:gd name="T40" fmla="*/ 30958 w 287266"/>
              <a:gd name="T41" fmla="*/ 511969 h 511969"/>
              <a:gd name="T42" fmla="*/ 0 w 287266"/>
              <a:gd name="T43" fmla="*/ 481013 h 511969"/>
              <a:gd name="T44" fmla="*/ 115312 w 287266"/>
              <a:gd name="T45" fmla="*/ 315124 h 511969"/>
              <a:gd name="T46" fmla="*/ 76670 w 287266"/>
              <a:gd name="T47" fmla="*/ 194523 h 511969"/>
              <a:gd name="T48" fmla="*/ 106900 w 287266"/>
              <a:gd name="T49" fmla="*/ 184836 h 511969"/>
              <a:gd name="T50" fmla="*/ 106024 w 287266"/>
              <a:gd name="T51" fmla="*/ 182000 h 511969"/>
              <a:gd name="T52" fmla="*/ 238480 w 287266"/>
              <a:gd name="T53" fmla="*/ 141082 h 511969"/>
              <a:gd name="T54" fmla="*/ 50004 w 287266"/>
              <a:gd name="T55" fmla="*/ 14764 h 511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87266" h="511969">
                <a:moveTo>
                  <a:pt x="83614" y="79914"/>
                </a:moveTo>
                <a:cubicBezTo>
                  <a:pt x="103772" y="79914"/>
                  <a:pt x="120112" y="97740"/>
                  <a:pt x="120112" y="119729"/>
                </a:cubicBezTo>
                <a:cubicBezTo>
                  <a:pt x="120112" y="141718"/>
                  <a:pt x="103772" y="159544"/>
                  <a:pt x="83614" y="159544"/>
                </a:cubicBezTo>
                <a:cubicBezTo>
                  <a:pt x="63458" y="159544"/>
                  <a:pt x="47118" y="141718"/>
                  <a:pt x="47118" y="119729"/>
                </a:cubicBezTo>
                <a:cubicBezTo>
                  <a:pt x="47118" y="97740"/>
                  <a:pt x="63458" y="79914"/>
                  <a:pt x="83614" y="79914"/>
                </a:cubicBezTo>
                <a:close/>
                <a:moveTo>
                  <a:pt x="57146" y="0"/>
                </a:moveTo>
                <a:lnTo>
                  <a:pt x="256282" y="135582"/>
                </a:lnTo>
                <a:lnTo>
                  <a:pt x="273772" y="130180"/>
                </a:lnTo>
                <a:lnTo>
                  <a:pt x="280544" y="152100"/>
                </a:lnTo>
                <a:lnTo>
                  <a:pt x="280984" y="152400"/>
                </a:lnTo>
                <a:lnTo>
                  <a:pt x="280758" y="152793"/>
                </a:lnTo>
                <a:lnTo>
                  <a:pt x="287266" y="173862"/>
                </a:lnTo>
                <a:lnTo>
                  <a:pt x="166974" y="211022"/>
                </a:lnTo>
                <a:lnTo>
                  <a:pt x="199548" y="312683"/>
                </a:lnTo>
                <a:lnTo>
                  <a:pt x="188464" y="316234"/>
                </a:lnTo>
                <a:lnTo>
                  <a:pt x="195738" y="319086"/>
                </a:lnTo>
                <a:lnTo>
                  <a:pt x="174306" y="492918"/>
                </a:lnTo>
                <a:lnTo>
                  <a:pt x="142874" y="483392"/>
                </a:lnTo>
                <a:lnTo>
                  <a:pt x="169346" y="322360"/>
                </a:lnTo>
                <a:lnTo>
                  <a:pt x="138320" y="332301"/>
                </a:lnTo>
                <a:lnTo>
                  <a:pt x="30958" y="511969"/>
                </a:lnTo>
                <a:lnTo>
                  <a:pt x="0" y="481013"/>
                </a:lnTo>
                <a:lnTo>
                  <a:pt x="115312" y="315124"/>
                </a:lnTo>
                <a:lnTo>
                  <a:pt x="76670" y="194523"/>
                </a:lnTo>
                <a:lnTo>
                  <a:pt x="106900" y="184836"/>
                </a:lnTo>
                <a:lnTo>
                  <a:pt x="106024" y="182000"/>
                </a:lnTo>
                <a:lnTo>
                  <a:pt x="238480" y="141082"/>
                </a:lnTo>
                <a:lnTo>
                  <a:pt x="50004" y="147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4" name="矩形 3"/>
          <p:cNvSpPr>
            <a:spLocks noChangeArrowheads="1"/>
          </p:cNvSpPr>
          <p:nvPr/>
        </p:nvSpPr>
        <p:spPr bwMode="auto">
          <a:xfrm>
            <a:off x="3077473" y="3545134"/>
            <a:ext cx="339725" cy="269875"/>
          </a:xfrm>
          <a:custGeom>
            <a:avLst/>
            <a:gdLst>
              <a:gd name="T0" fmla="*/ 0 w 695325"/>
              <a:gd name="T1" fmla="*/ 185739 h 552451"/>
              <a:gd name="T2" fmla="*/ 695325 w 695325"/>
              <a:gd name="T3" fmla="*/ 185739 h 552451"/>
              <a:gd name="T4" fmla="*/ 666750 w 695325"/>
              <a:gd name="T5" fmla="*/ 552451 h 552451"/>
              <a:gd name="T6" fmla="*/ 52387 w 695325"/>
              <a:gd name="T7" fmla="*/ 552451 h 552451"/>
              <a:gd name="T8" fmla="*/ 80963 w 695325"/>
              <a:gd name="T9" fmla="*/ 0 h 552451"/>
              <a:gd name="T10" fmla="*/ 245269 w 695325"/>
              <a:gd name="T11" fmla="*/ 0 h 552451"/>
              <a:gd name="T12" fmla="*/ 348039 w 695325"/>
              <a:gd name="T13" fmla="*/ 73820 h 552451"/>
              <a:gd name="T14" fmla="*/ 638175 w 695325"/>
              <a:gd name="T15" fmla="*/ 73820 h 552451"/>
              <a:gd name="T16" fmla="*/ 638175 w 695325"/>
              <a:gd name="T17" fmla="*/ 119539 h 552451"/>
              <a:gd name="T18" fmla="*/ 411687 w 695325"/>
              <a:gd name="T19" fmla="*/ 119539 h 552451"/>
              <a:gd name="T20" fmla="*/ 414338 w 695325"/>
              <a:gd name="T21" fmla="*/ 121443 h 552451"/>
              <a:gd name="T22" fmla="*/ 69056 w 695325"/>
              <a:gd name="T23" fmla="*/ 119062 h 552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95325" h="552451">
                <a:moveTo>
                  <a:pt x="0" y="185739"/>
                </a:moveTo>
                <a:lnTo>
                  <a:pt x="695325" y="185739"/>
                </a:lnTo>
                <a:lnTo>
                  <a:pt x="666750" y="552451"/>
                </a:lnTo>
                <a:lnTo>
                  <a:pt x="52387" y="552451"/>
                </a:lnTo>
                <a:close/>
                <a:moveTo>
                  <a:pt x="80963" y="0"/>
                </a:moveTo>
                <a:lnTo>
                  <a:pt x="245269" y="0"/>
                </a:lnTo>
                <a:lnTo>
                  <a:pt x="348039" y="73820"/>
                </a:lnTo>
                <a:lnTo>
                  <a:pt x="638175" y="73820"/>
                </a:lnTo>
                <a:lnTo>
                  <a:pt x="638175" y="119539"/>
                </a:lnTo>
                <a:lnTo>
                  <a:pt x="411687" y="119539"/>
                </a:lnTo>
                <a:lnTo>
                  <a:pt x="414338" y="121443"/>
                </a:lnTo>
                <a:lnTo>
                  <a:pt x="69056" y="1190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5" name="流程图: 联系 8"/>
          <p:cNvSpPr>
            <a:spLocks noChangeArrowheads="1"/>
          </p:cNvSpPr>
          <p:nvPr/>
        </p:nvSpPr>
        <p:spPr bwMode="auto">
          <a:xfrm>
            <a:off x="4526860" y="3561009"/>
            <a:ext cx="207963" cy="230187"/>
          </a:xfrm>
          <a:custGeom>
            <a:avLst/>
            <a:gdLst>
              <a:gd name="T0" fmla="*/ 157167 w 404342"/>
              <a:gd name="T1" fmla="*/ 176579 h 450457"/>
              <a:gd name="T2" fmla="*/ 249019 w 404342"/>
              <a:gd name="T3" fmla="*/ 216274 h 450457"/>
              <a:gd name="T4" fmla="*/ 319093 w 404342"/>
              <a:gd name="T5" fmla="*/ 196495 h 450457"/>
              <a:gd name="T6" fmla="*/ 319093 w 404342"/>
              <a:gd name="T7" fmla="*/ 225508 h 450457"/>
              <a:gd name="T8" fmla="*/ 249017 w 404342"/>
              <a:gd name="T9" fmla="*/ 240503 h 450457"/>
              <a:gd name="T10" fmla="*/ 130222 w 404342"/>
              <a:gd name="T11" fmla="*/ 188115 h 450457"/>
              <a:gd name="T12" fmla="*/ 157167 w 404342"/>
              <a:gd name="T13" fmla="*/ 188115 h 450457"/>
              <a:gd name="T14" fmla="*/ 202408 w 404342"/>
              <a:gd name="T15" fmla="*/ 109537 h 450457"/>
              <a:gd name="T16" fmla="*/ 404096 w 404342"/>
              <a:gd name="T17" fmla="*/ 259552 h 450457"/>
              <a:gd name="T18" fmla="*/ 363023 w 404342"/>
              <a:gd name="T19" fmla="*/ 259552 h 450457"/>
              <a:gd name="T20" fmla="*/ 361602 w 404342"/>
              <a:gd name="T21" fmla="*/ 260141 h 450457"/>
              <a:gd name="T22" fmla="*/ 362032 w 404342"/>
              <a:gd name="T23" fmla="*/ 263265 h 450457"/>
              <a:gd name="T24" fmla="*/ 221461 w 404342"/>
              <a:gd name="T25" fmla="*/ 334823 h 450457"/>
              <a:gd name="T26" fmla="*/ 58523 w 404342"/>
              <a:gd name="T27" fmla="*/ 217566 h 450457"/>
              <a:gd name="T28" fmla="*/ 85903 w 404342"/>
              <a:gd name="T29" fmla="*/ 186366 h 450457"/>
              <a:gd name="T30" fmla="*/ 221463 w 404342"/>
              <a:gd name="T31" fmla="*/ 303578 h 450457"/>
              <a:gd name="T32" fmla="*/ 337859 w 404342"/>
              <a:gd name="T33" fmla="*/ 240888 h 450457"/>
              <a:gd name="T34" fmla="*/ 336713 w 404342"/>
              <a:gd name="T35" fmla="*/ 238121 h 450457"/>
              <a:gd name="T36" fmla="*/ 350821 w 404342"/>
              <a:gd name="T37" fmla="*/ 218887 h 450457"/>
              <a:gd name="T38" fmla="*/ 202410 w 404342"/>
              <a:gd name="T39" fmla="*/ 140494 h 450457"/>
              <a:gd name="T40" fmla="*/ 40484 w 404342"/>
              <a:gd name="T41" fmla="*/ 264898 h 450457"/>
              <a:gd name="T42" fmla="*/ 202410 w 404342"/>
              <a:gd name="T43" fmla="*/ 389302 h 450457"/>
              <a:gd name="T44" fmla="*/ 351974 w 404342"/>
              <a:gd name="T45" fmla="*/ 311940 h 450457"/>
              <a:gd name="T46" fmla="*/ 394418 w 404342"/>
              <a:gd name="T47" fmla="*/ 311940 h 450457"/>
              <a:gd name="T48" fmla="*/ 313718 w 404342"/>
              <a:gd name="T49" fmla="*/ 393606 h 450457"/>
              <a:gd name="T50" fmla="*/ 320536 w 404342"/>
              <a:gd name="T51" fmla="*/ 450457 h 450457"/>
              <a:gd name="T52" fmla="*/ 240678 w 404342"/>
              <a:gd name="T53" fmla="*/ 419727 h 450457"/>
              <a:gd name="T54" fmla="*/ 246765 w 404342"/>
              <a:gd name="T55" fmla="*/ 414990 h 450457"/>
              <a:gd name="T56" fmla="*/ 202408 w 404342"/>
              <a:gd name="T57" fmla="*/ 420547 h 450457"/>
              <a:gd name="T58" fmla="*/ 0 w 404342"/>
              <a:gd name="T59" fmla="*/ 265042 h 450457"/>
              <a:gd name="T60" fmla="*/ 202408 w 404342"/>
              <a:gd name="T61" fmla="*/ 109537 h 450457"/>
              <a:gd name="T62" fmla="*/ 230985 w 404342"/>
              <a:gd name="T63" fmla="*/ 47625 h 450457"/>
              <a:gd name="T64" fmla="*/ 404342 w 404342"/>
              <a:gd name="T65" fmla="*/ 145252 h 450457"/>
              <a:gd name="T66" fmla="*/ 373776 w 404342"/>
              <a:gd name="T67" fmla="*/ 145252 h 450457"/>
              <a:gd name="T68" fmla="*/ 219657 w 404342"/>
              <a:gd name="T69" fmla="*/ 71128 h 450457"/>
              <a:gd name="T70" fmla="*/ 65443 w 404342"/>
              <a:gd name="T71" fmla="*/ 145252 h 450457"/>
              <a:gd name="T72" fmla="*/ 58025 w 404342"/>
              <a:gd name="T73" fmla="*/ 145252 h 450457"/>
              <a:gd name="T74" fmla="*/ 230985 w 404342"/>
              <a:gd name="T75" fmla="*/ 47625 h 450457"/>
              <a:gd name="T76" fmla="*/ 254798 w 404342"/>
              <a:gd name="T77" fmla="*/ 0 h 450457"/>
              <a:gd name="T78" fmla="*/ 384793 w 404342"/>
              <a:gd name="T79" fmla="*/ 47621 h 450457"/>
              <a:gd name="T80" fmla="*/ 337106 w 404342"/>
              <a:gd name="T81" fmla="*/ 47621 h 450457"/>
              <a:gd name="T82" fmla="*/ 243470 w 404342"/>
              <a:gd name="T83" fmla="*/ 23503 h 450457"/>
              <a:gd name="T84" fmla="*/ 149803 w 404342"/>
              <a:gd name="T85" fmla="*/ 47621 h 450457"/>
              <a:gd name="T86" fmla="*/ 124953 w 404342"/>
              <a:gd name="T87" fmla="*/ 47621 h 450457"/>
              <a:gd name="T88" fmla="*/ 254798 w 404342"/>
              <a:gd name="T89" fmla="*/ 0 h 450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04342" h="450457">
                <a:moveTo>
                  <a:pt x="157167" y="176579"/>
                </a:moveTo>
                <a:cubicBezTo>
                  <a:pt x="176875" y="201188"/>
                  <a:pt x="210809" y="216274"/>
                  <a:pt x="249019" y="216274"/>
                </a:cubicBezTo>
                <a:cubicBezTo>
                  <a:pt x="275455" y="216274"/>
                  <a:pt x="299844" y="209052"/>
                  <a:pt x="319093" y="196495"/>
                </a:cubicBezTo>
                <a:lnTo>
                  <a:pt x="319093" y="225508"/>
                </a:lnTo>
                <a:cubicBezTo>
                  <a:pt x="298485" y="235130"/>
                  <a:pt x="274513" y="240503"/>
                  <a:pt x="249017" y="240503"/>
                </a:cubicBezTo>
                <a:cubicBezTo>
                  <a:pt x="199225" y="240503"/>
                  <a:pt x="155242" y="220009"/>
                  <a:pt x="130222" y="188115"/>
                </a:cubicBezTo>
                <a:lnTo>
                  <a:pt x="157167" y="188115"/>
                </a:lnTo>
                <a:close/>
                <a:moveTo>
                  <a:pt x="202408" y="109537"/>
                </a:moveTo>
                <a:cubicBezTo>
                  <a:pt x="311792" y="109537"/>
                  <a:pt x="400909" y="176197"/>
                  <a:pt x="404096" y="259552"/>
                </a:cubicBezTo>
                <a:lnTo>
                  <a:pt x="363023" y="259552"/>
                </a:lnTo>
                <a:lnTo>
                  <a:pt x="361602" y="260141"/>
                </a:lnTo>
                <a:cubicBezTo>
                  <a:pt x="362076" y="261173"/>
                  <a:pt x="362067" y="262217"/>
                  <a:pt x="362032" y="263265"/>
                </a:cubicBezTo>
                <a:cubicBezTo>
                  <a:pt x="333816" y="307105"/>
                  <a:pt x="281208" y="334823"/>
                  <a:pt x="221461" y="334823"/>
                </a:cubicBezTo>
                <a:cubicBezTo>
                  <a:pt x="141667" y="334823"/>
                  <a:pt x="74605" y="285383"/>
                  <a:pt x="58523" y="217566"/>
                </a:cubicBezTo>
                <a:lnTo>
                  <a:pt x="85903" y="186366"/>
                </a:lnTo>
                <a:cubicBezTo>
                  <a:pt x="88688" y="251772"/>
                  <a:pt x="148405" y="303578"/>
                  <a:pt x="221463" y="303578"/>
                </a:cubicBezTo>
                <a:cubicBezTo>
                  <a:pt x="271954" y="303578"/>
                  <a:pt x="316074" y="278834"/>
                  <a:pt x="337859" y="240888"/>
                </a:cubicBezTo>
                <a:cubicBezTo>
                  <a:pt x="336775" y="240064"/>
                  <a:pt x="336713" y="239100"/>
                  <a:pt x="336713" y="238121"/>
                </a:cubicBezTo>
                <a:cubicBezTo>
                  <a:pt x="336713" y="228875"/>
                  <a:pt x="342203" y="220910"/>
                  <a:pt x="350821" y="218887"/>
                </a:cubicBezTo>
                <a:cubicBezTo>
                  <a:pt x="328556" y="172662"/>
                  <a:pt x="270372" y="140494"/>
                  <a:pt x="202410" y="140494"/>
                </a:cubicBezTo>
                <a:cubicBezTo>
                  <a:pt x="112981" y="140494"/>
                  <a:pt x="40484" y="196192"/>
                  <a:pt x="40484" y="264898"/>
                </a:cubicBezTo>
                <a:cubicBezTo>
                  <a:pt x="40484" y="333604"/>
                  <a:pt x="112981" y="389302"/>
                  <a:pt x="202410" y="389302"/>
                </a:cubicBezTo>
                <a:cubicBezTo>
                  <a:pt x="270092" y="389302"/>
                  <a:pt x="328075" y="357400"/>
                  <a:pt x="351974" y="311940"/>
                </a:cubicBezTo>
                <a:lnTo>
                  <a:pt x="394418" y="311940"/>
                </a:lnTo>
                <a:cubicBezTo>
                  <a:pt x="380783" y="346161"/>
                  <a:pt x="352062" y="375191"/>
                  <a:pt x="313718" y="393606"/>
                </a:cubicBezTo>
                <a:lnTo>
                  <a:pt x="320536" y="450457"/>
                </a:lnTo>
                <a:lnTo>
                  <a:pt x="240678" y="419727"/>
                </a:lnTo>
                <a:lnTo>
                  <a:pt x="246765" y="414990"/>
                </a:lnTo>
                <a:cubicBezTo>
                  <a:pt x="232704" y="419235"/>
                  <a:pt x="217755" y="420547"/>
                  <a:pt x="202408" y="420547"/>
                </a:cubicBezTo>
                <a:cubicBezTo>
                  <a:pt x="90621" y="420547"/>
                  <a:pt x="0" y="350925"/>
                  <a:pt x="0" y="265042"/>
                </a:cubicBezTo>
                <a:cubicBezTo>
                  <a:pt x="0" y="179159"/>
                  <a:pt x="90621" y="109537"/>
                  <a:pt x="202408" y="109537"/>
                </a:cubicBezTo>
                <a:close/>
                <a:moveTo>
                  <a:pt x="230985" y="47625"/>
                </a:moveTo>
                <a:cubicBezTo>
                  <a:pt x="306084" y="47625"/>
                  <a:pt x="371630" y="86401"/>
                  <a:pt x="404342" y="145252"/>
                </a:cubicBezTo>
                <a:lnTo>
                  <a:pt x="373776" y="145252"/>
                </a:lnTo>
                <a:cubicBezTo>
                  <a:pt x="337801" y="99377"/>
                  <a:pt x="281976" y="71128"/>
                  <a:pt x="219657" y="71128"/>
                </a:cubicBezTo>
                <a:cubicBezTo>
                  <a:pt x="157308" y="71128"/>
                  <a:pt x="101457" y="99406"/>
                  <a:pt x="65443" y="145252"/>
                </a:cubicBezTo>
                <a:lnTo>
                  <a:pt x="58025" y="145252"/>
                </a:lnTo>
                <a:cubicBezTo>
                  <a:pt x="90434" y="86345"/>
                  <a:pt x="155941" y="47625"/>
                  <a:pt x="230985" y="47625"/>
                </a:cubicBezTo>
                <a:close/>
                <a:moveTo>
                  <a:pt x="254798" y="0"/>
                </a:moveTo>
                <a:cubicBezTo>
                  <a:pt x="305050" y="0"/>
                  <a:pt x="351025" y="17362"/>
                  <a:pt x="384793" y="47621"/>
                </a:cubicBezTo>
                <a:lnTo>
                  <a:pt x="337106" y="47621"/>
                </a:lnTo>
                <a:cubicBezTo>
                  <a:pt x="309500" y="31902"/>
                  <a:pt x="277450" y="23503"/>
                  <a:pt x="243470" y="23503"/>
                </a:cubicBezTo>
                <a:cubicBezTo>
                  <a:pt x="209481" y="23503"/>
                  <a:pt x="177423" y="31907"/>
                  <a:pt x="149803" y="47621"/>
                </a:cubicBezTo>
                <a:lnTo>
                  <a:pt x="124953" y="47621"/>
                </a:lnTo>
                <a:cubicBezTo>
                  <a:pt x="158613" y="17347"/>
                  <a:pt x="204569" y="0"/>
                  <a:pt x="254798" y="0"/>
                </a:cubicBezTo>
                <a:close/>
              </a:path>
            </a:pathLst>
          </a:custGeom>
          <a:solidFill>
            <a:srgbClr val="FFFFFF">
              <a:alpha val="60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6" name="流程图: 联系 1"/>
          <p:cNvSpPr>
            <a:spLocks noChangeArrowheads="1"/>
          </p:cNvSpPr>
          <p:nvPr/>
        </p:nvSpPr>
        <p:spPr bwMode="auto">
          <a:xfrm>
            <a:off x="5792098" y="3494334"/>
            <a:ext cx="317500" cy="368300"/>
          </a:xfrm>
          <a:custGeom>
            <a:avLst/>
            <a:gdLst>
              <a:gd name="T0" fmla="*/ 144274 w 316760"/>
              <a:gd name="T1" fmla="*/ 0 h 369027"/>
              <a:gd name="T2" fmla="*/ 159860 w 316760"/>
              <a:gd name="T3" fmla="*/ 222 h 369027"/>
              <a:gd name="T4" fmla="*/ 230802 w 316760"/>
              <a:gd name="T5" fmla="*/ 14688 h 369027"/>
              <a:gd name="T6" fmla="*/ 263417 w 316760"/>
              <a:gd name="T7" fmla="*/ 29400 h 369027"/>
              <a:gd name="T8" fmla="*/ 260595 w 316760"/>
              <a:gd name="T9" fmla="*/ 34900 h 369027"/>
              <a:gd name="T10" fmla="*/ 277859 w 316760"/>
              <a:gd name="T11" fmla="*/ 54806 h 369027"/>
              <a:gd name="T12" fmla="*/ 277662 w 316760"/>
              <a:gd name="T13" fmla="*/ 55042 h 369027"/>
              <a:gd name="T14" fmla="*/ 290400 w 316760"/>
              <a:gd name="T15" fmla="*/ 68504 h 369027"/>
              <a:gd name="T16" fmla="*/ 282016 w 316760"/>
              <a:gd name="T17" fmla="*/ 77353 h 369027"/>
              <a:gd name="T18" fmla="*/ 304096 w 316760"/>
              <a:gd name="T19" fmla="*/ 133364 h 369027"/>
              <a:gd name="T20" fmla="*/ 296553 w 316760"/>
              <a:gd name="T21" fmla="*/ 150135 h 369027"/>
              <a:gd name="T22" fmla="*/ 316539 w 316760"/>
              <a:gd name="T23" fmla="*/ 200832 h 369027"/>
              <a:gd name="T24" fmla="*/ 316760 w 316760"/>
              <a:gd name="T25" fmla="*/ 207610 h 369027"/>
              <a:gd name="T26" fmla="*/ 316185 w 316760"/>
              <a:gd name="T27" fmla="*/ 214743 h 369027"/>
              <a:gd name="T28" fmla="*/ 302841 w 316760"/>
              <a:gd name="T29" fmla="*/ 220568 h 369027"/>
              <a:gd name="T30" fmla="*/ 310147 w 316760"/>
              <a:gd name="T31" fmla="*/ 247736 h 369027"/>
              <a:gd name="T32" fmla="*/ 309768 w 316760"/>
              <a:gd name="T33" fmla="*/ 248632 h 369027"/>
              <a:gd name="T34" fmla="*/ 300949 w 316760"/>
              <a:gd name="T35" fmla="*/ 254076 h 369027"/>
              <a:gd name="T36" fmla="*/ 304837 w 316760"/>
              <a:gd name="T37" fmla="*/ 260287 h 369027"/>
              <a:gd name="T38" fmla="*/ 304338 w 316760"/>
              <a:gd name="T39" fmla="*/ 261069 h 369027"/>
              <a:gd name="T40" fmla="*/ 308480 w 316760"/>
              <a:gd name="T41" fmla="*/ 270144 h 369027"/>
              <a:gd name="T42" fmla="*/ 302223 w 316760"/>
              <a:gd name="T43" fmla="*/ 277668 h 369027"/>
              <a:gd name="T44" fmla="*/ 298818 w 316760"/>
              <a:gd name="T45" fmla="*/ 286110 h 369027"/>
              <a:gd name="T46" fmla="*/ 301573 w 316760"/>
              <a:gd name="T47" fmla="*/ 299167 h 369027"/>
              <a:gd name="T48" fmla="*/ 291523 w 316760"/>
              <a:gd name="T49" fmla="*/ 307681 h 369027"/>
              <a:gd name="T50" fmla="*/ 290870 w 316760"/>
              <a:gd name="T51" fmla="*/ 307411 h 369027"/>
              <a:gd name="T52" fmla="*/ 247189 w 316760"/>
              <a:gd name="T53" fmla="*/ 307411 h 369027"/>
              <a:gd name="T54" fmla="*/ 241259 w 316760"/>
              <a:gd name="T55" fmla="*/ 313341 h 369027"/>
              <a:gd name="T56" fmla="*/ 241259 w 316760"/>
              <a:gd name="T57" fmla="*/ 317251 h 369027"/>
              <a:gd name="T58" fmla="*/ 240824 w 316760"/>
              <a:gd name="T59" fmla="*/ 317454 h 369027"/>
              <a:gd name="T60" fmla="*/ 240824 w 316760"/>
              <a:gd name="T61" fmla="*/ 369027 h 369027"/>
              <a:gd name="T62" fmla="*/ 82010 w 316760"/>
              <a:gd name="T63" fmla="*/ 369027 h 369027"/>
              <a:gd name="T64" fmla="*/ 82010 w 316760"/>
              <a:gd name="T65" fmla="*/ 343528 h 369027"/>
              <a:gd name="T66" fmla="*/ 82662 w 316760"/>
              <a:gd name="T67" fmla="*/ 330626 h 369027"/>
              <a:gd name="T68" fmla="*/ 34779 w 316760"/>
              <a:gd name="T69" fmla="*/ 223534 h 369027"/>
              <a:gd name="T70" fmla="*/ 23707 w 316760"/>
              <a:gd name="T71" fmla="*/ 209776 h 369027"/>
              <a:gd name="T72" fmla="*/ 16055 w 316760"/>
              <a:gd name="T73" fmla="*/ 201127 h 369027"/>
              <a:gd name="T74" fmla="*/ 16055 w 316760"/>
              <a:gd name="T75" fmla="*/ 197417 h 369027"/>
              <a:gd name="T76" fmla="*/ 0 w 316760"/>
              <a:gd name="T77" fmla="*/ 135579 h 369027"/>
              <a:gd name="T78" fmla="*/ 142074 w 316760"/>
              <a:gd name="T79" fmla="*/ 311 h 369027"/>
              <a:gd name="T80" fmla="*/ 144274 w 316760"/>
              <a:gd name="T81" fmla="*/ 0 h 3690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16760" h="369027">
                <a:moveTo>
                  <a:pt x="144274" y="0"/>
                </a:moveTo>
                <a:lnTo>
                  <a:pt x="159860" y="222"/>
                </a:lnTo>
                <a:cubicBezTo>
                  <a:pt x="187379" y="57"/>
                  <a:pt x="213997" y="5206"/>
                  <a:pt x="230802" y="14688"/>
                </a:cubicBezTo>
                <a:cubicBezTo>
                  <a:pt x="242303" y="18683"/>
                  <a:pt x="254223" y="23723"/>
                  <a:pt x="263417" y="29400"/>
                </a:cubicBezTo>
                <a:lnTo>
                  <a:pt x="260595" y="34900"/>
                </a:lnTo>
                <a:lnTo>
                  <a:pt x="277859" y="54806"/>
                </a:lnTo>
                <a:lnTo>
                  <a:pt x="277662" y="55042"/>
                </a:lnTo>
                <a:lnTo>
                  <a:pt x="290400" y="68504"/>
                </a:lnTo>
                <a:lnTo>
                  <a:pt x="282016" y="77353"/>
                </a:lnTo>
                <a:lnTo>
                  <a:pt x="304096" y="133364"/>
                </a:lnTo>
                <a:lnTo>
                  <a:pt x="296553" y="150135"/>
                </a:lnTo>
                <a:lnTo>
                  <a:pt x="316539" y="200832"/>
                </a:lnTo>
                <a:cubicBezTo>
                  <a:pt x="316734" y="203080"/>
                  <a:pt x="316760" y="205341"/>
                  <a:pt x="316760" y="207610"/>
                </a:cubicBezTo>
                <a:lnTo>
                  <a:pt x="316185" y="214743"/>
                </a:lnTo>
                <a:lnTo>
                  <a:pt x="302841" y="220568"/>
                </a:lnTo>
                <a:lnTo>
                  <a:pt x="310147" y="247736"/>
                </a:lnTo>
                <a:lnTo>
                  <a:pt x="309768" y="248632"/>
                </a:lnTo>
                <a:lnTo>
                  <a:pt x="300949" y="254076"/>
                </a:lnTo>
                <a:cubicBezTo>
                  <a:pt x="302192" y="256118"/>
                  <a:pt x="303568" y="258160"/>
                  <a:pt x="304837" y="260287"/>
                </a:cubicBezTo>
                <a:lnTo>
                  <a:pt x="304338" y="261069"/>
                </a:lnTo>
                <a:cubicBezTo>
                  <a:pt x="306894" y="263203"/>
                  <a:pt x="308469" y="266481"/>
                  <a:pt x="308480" y="270144"/>
                </a:cubicBezTo>
                <a:lnTo>
                  <a:pt x="302223" y="277668"/>
                </a:lnTo>
                <a:cubicBezTo>
                  <a:pt x="298952" y="279059"/>
                  <a:pt x="297427" y="282838"/>
                  <a:pt x="298818" y="286110"/>
                </a:cubicBezTo>
                <a:lnTo>
                  <a:pt x="301573" y="299167"/>
                </a:lnTo>
                <a:cubicBezTo>
                  <a:pt x="301703" y="299481"/>
                  <a:pt x="296710" y="303511"/>
                  <a:pt x="291523" y="307681"/>
                </a:cubicBezTo>
                <a:lnTo>
                  <a:pt x="290870" y="307411"/>
                </a:lnTo>
                <a:lnTo>
                  <a:pt x="247189" y="307411"/>
                </a:lnTo>
                <a:cubicBezTo>
                  <a:pt x="243914" y="307411"/>
                  <a:pt x="241259" y="310066"/>
                  <a:pt x="241259" y="313341"/>
                </a:cubicBezTo>
                <a:lnTo>
                  <a:pt x="241259" y="317251"/>
                </a:lnTo>
                <a:cubicBezTo>
                  <a:pt x="241120" y="317335"/>
                  <a:pt x="240972" y="317395"/>
                  <a:pt x="240824" y="317454"/>
                </a:cubicBezTo>
                <a:lnTo>
                  <a:pt x="240824" y="369027"/>
                </a:lnTo>
                <a:lnTo>
                  <a:pt x="82010" y="369027"/>
                </a:lnTo>
                <a:lnTo>
                  <a:pt x="82010" y="343528"/>
                </a:lnTo>
                <a:lnTo>
                  <a:pt x="82662" y="330626"/>
                </a:lnTo>
                <a:cubicBezTo>
                  <a:pt x="79290" y="300673"/>
                  <a:pt x="60565" y="257780"/>
                  <a:pt x="34779" y="223534"/>
                </a:cubicBezTo>
                <a:cubicBezTo>
                  <a:pt x="30718" y="219239"/>
                  <a:pt x="27021" y="214636"/>
                  <a:pt x="23707" y="209776"/>
                </a:cubicBezTo>
                <a:cubicBezTo>
                  <a:pt x="21306" y="206698"/>
                  <a:pt x="18702" y="203854"/>
                  <a:pt x="16055" y="201127"/>
                </a:cubicBezTo>
                <a:lnTo>
                  <a:pt x="16055" y="197417"/>
                </a:lnTo>
                <a:cubicBezTo>
                  <a:pt x="5756" y="178924"/>
                  <a:pt x="0" y="157881"/>
                  <a:pt x="0" y="135579"/>
                </a:cubicBezTo>
                <a:cubicBezTo>
                  <a:pt x="0" y="61568"/>
                  <a:pt x="63388" y="1427"/>
                  <a:pt x="142074" y="311"/>
                </a:cubicBezTo>
                <a:cubicBezTo>
                  <a:pt x="142783" y="95"/>
                  <a:pt x="143522" y="43"/>
                  <a:pt x="14427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7" name="直接连接符 21"/>
          <p:cNvSpPr>
            <a:spLocks noChangeShapeType="1"/>
          </p:cNvSpPr>
          <p:nvPr/>
        </p:nvSpPr>
        <p:spPr bwMode="auto">
          <a:xfrm>
            <a:off x="3698185" y="3678484"/>
            <a:ext cx="714375" cy="1587"/>
          </a:xfrm>
          <a:prstGeom prst="line">
            <a:avLst/>
          </a:prstGeom>
          <a:noFill/>
          <a:ln w="9525">
            <a:solidFill>
              <a:srgbClr val="BFBFBF"/>
            </a:solidFill>
            <a:prstDash val="sys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" name="直接连接符 23"/>
          <p:cNvSpPr>
            <a:spLocks noChangeShapeType="1"/>
          </p:cNvSpPr>
          <p:nvPr/>
        </p:nvSpPr>
        <p:spPr bwMode="auto">
          <a:xfrm flipV="1">
            <a:off x="4858648" y="3678484"/>
            <a:ext cx="646112" cy="3175"/>
          </a:xfrm>
          <a:prstGeom prst="line">
            <a:avLst/>
          </a:prstGeom>
          <a:noFill/>
          <a:ln w="9525">
            <a:solidFill>
              <a:srgbClr val="BFBFBF"/>
            </a:solidFill>
            <a:prstDash val="sys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直接连接符 26"/>
          <p:cNvSpPr>
            <a:spLocks noChangeShapeType="1"/>
          </p:cNvSpPr>
          <p:nvPr/>
        </p:nvSpPr>
        <p:spPr bwMode="auto">
          <a:xfrm>
            <a:off x="6417573" y="3678484"/>
            <a:ext cx="600075" cy="3175"/>
          </a:xfrm>
          <a:prstGeom prst="line">
            <a:avLst/>
          </a:prstGeom>
          <a:noFill/>
          <a:ln w="9525">
            <a:solidFill>
              <a:srgbClr val="BFBFBF"/>
            </a:solidFill>
            <a:prstDash val="sys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直接连接符 29"/>
          <p:cNvSpPr>
            <a:spLocks noChangeShapeType="1"/>
          </p:cNvSpPr>
          <p:nvPr/>
        </p:nvSpPr>
        <p:spPr bwMode="auto">
          <a:xfrm>
            <a:off x="7473260" y="3678484"/>
            <a:ext cx="663575" cy="1587"/>
          </a:xfrm>
          <a:prstGeom prst="line">
            <a:avLst/>
          </a:prstGeom>
          <a:noFill/>
          <a:ln w="9525">
            <a:solidFill>
              <a:srgbClr val="BFBFBF"/>
            </a:solidFill>
            <a:prstDash val="sys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" name="直接连接符 31"/>
          <p:cNvSpPr>
            <a:spLocks noChangeShapeType="1"/>
          </p:cNvSpPr>
          <p:nvPr/>
        </p:nvSpPr>
        <p:spPr bwMode="auto">
          <a:xfrm flipV="1">
            <a:off x="9051235" y="3680071"/>
            <a:ext cx="620713" cy="4763"/>
          </a:xfrm>
          <a:prstGeom prst="line">
            <a:avLst/>
          </a:prstGeom>
          <a:noFill/>
          <a:ln w="9525">
            <a:solidFill>
              <a:srgbClr val="BFBFBF"/>
            </a:solidFill>
            <a:prstDash val="sys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2110692" y="4577009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B9211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785315" y="5112930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24" name="文本框 23"/>
          <p:cNvSpPr txBox="1"/>
          <p:nvPr/>
        </p:nvSpPr>
        <p:spPr>
          <a:xfrm>
            <a:off x="1785315" y="5449996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25" name="文本框 24"/>
          <p:cNvSpPr txBox="1"/>
          <p:nvPr/>
        </p:nvSpPr>
        <p:spPr>
          <a:xfrm>
            <a:off x="5143715" y="1835088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B9211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4818338" y="2371009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27" name="文本框 26"/>
          <p:cNvSpPr txBox="1"/>
          <p:nvPr/>
        </p:nvSpPr>
        <p:spPr>
          <a:xfrm>
            <a:off x="4818338" y="2708075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28" name="文本框 27"/>
          <p:cNvSpPr txBox="1"/>
          <p:nvPr/>
        </p:nvSpPr>
        <p:spPr>
          <a:xfrm>
            <a:off x="7778904" y="4594510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B9211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7453527" y="5130431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30" name="文本框 29"/>
          <p:cNvSpPr txBox="1"/>
          <p:nvPr/>
        </p:nvSpPr>
        <p:spPr>
          <a:xfrm>
            <a:off x="7453527" y="5467497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133350"/>
            <a:ext cx="2022189" cy="10668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022189" y="405140"/>
            <a:ext cx="445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03.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单击添加标题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493111" y="3077176"/>
            <a:ext cx="3886375" cy="257666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12514" y="1814839"/>
            <a:ext cx="381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劳动节</a:t>
            </a:r>
          </a:p>
        </p:txBody>
      </p:sp>
      <p:sp>
        <p:nvSpPr>
          <p:cNvPr id="7" name="矩形 6"/>
          <p:cNvSpPr/>
          <p:nvPr/>
        </p:nvSpPr>
        <p:spPr>
          <a:xfrm>
            <a:off x="981231" y="2706469"/>
            <a:ext cx="1502050" cy="94422"/>
          </a:xfrm>
          <a:prstGeom prst="rect">
            <a:avLst/>
          </a:prstGeom>
          <a:solidFill>
            <a:srgbClr val="B921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812514" y="3077176"/>
            <a:ext cx="6717858" cy="2576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五一国际劳动节（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International Labor Day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或者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May Day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），又称国际劳动节、劳动节，是世界上大多数国家的劳动节。节日源于美国芝加哥城的工人大罢工。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133350"/>
            <a:ext cx="2022189" cy="10668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022189" y="405140"/>
            <a:ext cx="445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03.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单击添加标题</a:t>
            </a:r>
          </a:p>
        </p:txBody>
      </p:sp>
      <p:sp>
        <p:nvSpPr>
          <p:cNvPr id="5" name="泪滴形 4"/>
          <p:cNvSpPr/>
          <p:nvPr/>
        </p:nvSpPr>
        <p:spPr>
          <a:xfrm rot="10800000">
            <a:off x="4716365" y="2077885"/>
            <a:ext cx="576064" cy="576064"/>
          </a:xfrm>
          <a:prstGeom prst="teardrop">
            <a:avLst>
              <a:gd name="adj" fmla="val 94121"/>
            </a:avLst>
          </a:prstGeom>
          <a:solidFill>
            <a:srgbClr val="B9211A"/>
          </a:solidFill>
          <a:ln>
            <a:solidFill>
              <a:srgbClr val="EAD8E8"/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 dirty="0">
              <a:solidFill>
                <a:prstClr val="black"/>
              </a:solidFill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4710222" y="2192204"/>
            <a:ext cx="521298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135" b="1" dirty="0">
                <a:solidFill>
                  <a:schemeClr val="bg1"/>
                </a:solidFill>
              </a:rPr>
              <a:t>01</a:t>
            </a:r>
            <a:endParaRPr lang="zh-CN" altLang="en-US" sz="2135" b="1" dirty="0">
              <a:solidFill>
                <a:schemeClr val="bg1"/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007931" y="3812142"/>
            <a:ext cx="4512501" cy="39539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6096000" y="4427066"/>
            <a:ext cx="0" cy="1775635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6682693" y="3887474"/>
            <a:ext cx="4705019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泪滴形 9"/>
          <p:cNvSpPr/>
          <p:nvPr/>
        </p:nvSpPr>
        <p:spPr>
          <a:xfrm rot="11515453">
            <a:off x="6075022" y="3531860"/>
            <a:ext cx="292116" cy="292116"/>
          </a:xfrm>
          <a:prstGeom prst="teardrop">
            <a:avLst>
              <a:gd name="adj" fmla="val 94121"/>
            </a:avLst>
          </a:prstGeom>
          <a:solidFill>
            <a:srgbClr val="B9211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1" name="泪滴形 10"/>
          <p:cNvSpPr/>
          <p:nvPr/>
        </p:nvSpPr>
        <p:spPr>
          <a:xfrm rot="5400000">
            <a:off x="5694860" y="3405115"/>
            <a:ext cx="321451" cy="302548"/>
          </a:xfrm>
          <a:prstGeom prst="teardrop">
            <a:avLst>
              <a:gd name="adj" fmla="val 94121"/>
            </a:avLst>
          </a:prstGeom>
          <a:solidFill>
            <a:srgbClr val="B9211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泪滴形 11"/>
          <p:cNvSpPr/>
          <p:nvPr/>
        </p:nvSpPr>
        <p:spPr>
          <a:xfrm rot="16200000">
            <a:off x="6144501" y="3899008"/>
            <a:ext cx="288032" cy="288032"/>
          </a:xfrm>
          <a:prstGeom prst="teardrop">
            <a:avLst>
              <a:gd name="adj" fmla="val 94121"/>
            </a:avLst>
          </a:prstGeom>
          <a:solidFill>
            <a:srgbClr val="B9211A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3" name="泪滴形 12"/>
          <p:cNvSpPr/>
          <p:nvPr/>
        </p:nvSpPr>
        <p:spPr>
          <a:xfrm>
            <a:off x="5759963" y="3802997"/>
            <a:ext cx="288032" cy="288032"/>
          </a:xfrm>
          <a:prstGeom prst="teardrop">
            <a:avLst>
              <a:gd name="adj" fmla="val 94121"/>
            </a:avLst>
          </a:prstGeom>
          <a:solidFill>
            <a:srgbClr val="B9211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泪滴形 13"/>
          <p:cNvSpPr/>
          <p:nvPr/>
        </p:nvSpPr>
        <p:spPr>
          <a:xfrm rot="10800000">
            <a:off x="6851566" y="2138367"/>
            <a:ext cx="576064" cy="576064"/>
          </a:xfrm>
          <a:prstGeom prst="teardrop">
            <a:avLst>
              <a:gd name="adj" fmla="val 94121"/>
            </a:avLst>
          </a:prstGeom>
          <a:solidFill>
            <a:srgbClr val="B9211A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5" name="TextBox 75"/>
          <p:cNvSpPr txBox="1"/>
          <p:nvPr/>
        </p:nvSpPr>
        <p:spPr>
          <a:xfrm>
            <a:off x="6851566" y="2233386"/>
            <a:ext cx="521297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135" b="1" dirty="0">
                <a:solidFill>
                  <a:schemeClr val="bg1"/>
                </a:solidFill>
              </a:rPr>
              <a:t>02</a:t>
            </a:r>
            <a:endParaRPr lang="zh-CN" altLang="en-US" sz="2135" b="1" dirty="0">
              <a:solidFill>
                <a:schemeClr val="bg1"/>
              </a:solidFill>
            </a:endParaRPr>
          </a:p>
        </p:txBody>
      </p:sp>
      <p:sp>
        <p:nvSpPr>
          <p:cNvPr id="16" name="泪滴形 15"/>
          <p:cNvSpPr/>
          <p:nvPr/>
        </p:nvSpPr>
        <p:spPr>
          <a:xfrm rot="10800000">
            <a:off x="4703846" y="4208427"/>
            <a:ext cx="576064" cy="576064"/>
          </a:xfrm>
          <a:prstGeom prst="teardrop">
            <a:avLst>
              <a:gd name="adj" fmla="val 94121"/>
            </a:avLst>
          </a:prstGeom>
          <a:solidFill>
            <a:srgbClr val="B9211A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7" name="TextBox 79"/>
          <p:cNvSpPr txBox="1"/>
          <p:nvPr/>
        </p:nvSpPr>
        <p:spPr>
          <a:xfrm>
            <a:off x="4689319" y="4304438"/>
            <a:ext cx="521298" cy="42056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135" b="1" dirty="0">
                <a:solidFill>
                  <a:schemeClr val="bg1"/>
                </a:solidFill>
              </a:rPr>
              <a:t>03</a:t>
            </a:r>
            <a:endParaRPr lang="zh-CN" altLang="en-US" sz="2135" b="1" dirty="0">
              <a:solidFill>
                <a:schemeClr val="bg1"/>
              </a:solidFill>
            </a:endParaRPr>
          </a:p>
        </p:txBody>
      </p:sp>
      <p:sp>
        <p:nvSpPr>
          <p:cNvPr id="18" name="泪滴形 17"/>
          <p:cNvSpPr/>
          <p:nvPr/>
        </p:nvSpPr>
        <p:spPr>
          <a:xfrm rot="10800000">
            <a:off x="6947083" y="4249613"/>
            <a:ext cx="576065" cy="576064"/>
          </a:xfrm>
          <a:prstGeom prst="teardrop">
            <a:avLst>
              <a:gd name="adj" fmla="val 94121"/>
            </a:avLst>
          </a:prstGeom>
          <a:solidFill>
            <a:srgbClr val="B9211A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9" name="TextBox 84"/>
          <p:cNvSpPr txBox="1"/>
          <p:nvPr/>
        </p:nvSpPr>
        <p:spPr>
          <a:xfrm>
            <a:off x="6919542" y="4361894"/>
            <a:ext cx="521298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135" b="1" dirty="0">
                <a:solidFill>
                  <a:schemeClr val="bg1"/>
                </a:solidFill>
              </a:rPr>
              <a:t>04</a:t>
            </a:r>
            <a:endParaRPr lang="zh-CN" altLang="en-US" sz="2135" b="1" dirty="0">
              <a:solidFill>
                <a:schemeClr val="bg1"/>
              </a:solidFill>
            </a:endParaRPr>
          </a:p>
        </p:txBody>
      </p:sp>
      <p:cxnSp>
        <p:nvCxnSpPr>
          <p:cNvPr id="20" name="直接连接符 19"/>
          <p:cNvCxnSpPr/>
          <p:nvPr/>
        </p:nvCxnSpPr>
        <p:spPr>
          <a:xfrm flipV="1">
            <a:off x="6096000" y="1620028"/>
            <a:ext cx="0" cy="1775635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1796346" y="1934163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022228" y="2507617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Click here to add words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022228" y="2844683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Click here to add words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627906" y="4129013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853788" y="4702467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Click here to add words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853788" y="5039533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Click here to add words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527162" y="1982297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7523148" y="2575553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Click here to add words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523148" y="2912619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Click here to add words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609634" y="4154444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7605620" y="4747700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Click here to add words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605620" y="5084766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Click here to add words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 animBg="1"/>
      <p:bldP spid="17" grpId="0" animBg="1"/>
      <p:bldP spid="18" grpId="0" animBg="1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" y="2423616"/>
            <a:ext cx="6972300" cy="443438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210549" y="846261"/>
            <a:ext cx="47625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9900" b="1" dirty="0">
                <a:solidFill>
                  <a:srgbClr val="C00000"/>
                </a:solidFill>
              </a:rPr>
              <a:t>04</a:t>
            </a:r>
            <a:endParaRPr lang="zh-CN" altLang="en-US" sz="19900" b="1" dirty="0">
              <a:solidFill>
                <a:srgbClr val="C0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734300" y="3915011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单击此处添加标题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7867650" y="3915011"/>
            <a:ext cx="3562350" cy="0"/>
          </a:xfrm>
          <a:prstGeom prst="line">
            <a:avLst/>
          </a:prstGeom>
          <a:ln w="38100">
            <a:solidFill>
              <a:srgbClr val="B921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7867650" y="4669618"/>
            <a:ext cx="3562350" cy="0"/>
          </a:xfrm>
          <a:prstGeom prst="line">
            <a:avLst/>
          </a:prstGeom>
          <a:ln w="38100">
            <a:solidFill>
              <a:srgbClr val="B921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133350"/>
            <a:ext cx="2022189" cy="10668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022189" y="405140"/>
            <a:ext cx="445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04.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单击添加标题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096000" y="2514600"/>
            <a:ext cx="5862465" cy="43434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12514" y="1814839"/>
            <a:ext cx="381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劳动节</a:t>
            </a:r>
          </a:p>
        </p:txBody>
      </p:sp>
      <p:sp>
        <p:nvSpPr>
          <p:cNvPr id="7" name="矩形 6"/>
          <p:cNvSpPr/>
          <p:nvPr/>
        </p:nvSpPr>
        <p:spPr>
          <a:xfrm>
            <a:off x="981231" y="2706469"/>
            <a:ext cx="1502050" cy="94422"/>
          </a:xfrm>
          <a:prstGeom prst="rect">
            <a:avLst/>
          </a:prstGeom>
          <a:solidFill>
            <a:srgbClr val="B921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812514" y="3077176"/>
            <a:ext cx="6717858" cy="2576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五一国际劳动节（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International Labor Day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或者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May Day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），又称国际劳动节、劳动节，是世界上大多数国家的劳动节。节日源于美国芝加哥城的工人大罢工。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0"/>
            <a:ext cx="12155035" cy="54292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2533650"/>
            <a:ext cx="6858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667000" y="481995"/>
            <a:ext cx="5581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目录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105650" y="2638260"/>
            <a:ext cx="4457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01.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单击此处</a:t>
            </a:r>
            <a:r>
              <a:rPr lang="zh-CN" altLang="en-US" sz="3200" b="1" dirty="0">
                <a:solidFill>
                  <a:srgbClr val="B9211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添加标题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105650" y="3437906"/>
            <a:ext cx="4457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B9211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02.</a:t>
            </a:r>
            <a:r>
              <a:rPr lang="zh-CN" altLang="en-US" sz="3200" b="1" dirty="0">
                <a:solidFill>
                  <a:srgbClr val="B9211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单击此处添加标题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105650" y="4266243"/>
            <a:ext cx="4457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B9211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03.</a:t>
            </a:r>
            <a:r>
              <a:rPr lang="zh-CN" altLang="en-US" sz="3200" b="1" dirty="0">
                <a:solidFill>
                  <a:srgbClr val="B9211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单击此处添加标题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105650" y="5136863"/>
            <a:ext cx="4457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B9211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04.</a:t>
            </a:r>
            <a:r>
              <a:rPr lang="zh-CN" altLang="en-US" sz="3200" b="1" dirty="0">
                <a:solidFill>
                  <a:srgbClr val="B9211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单击此处添加标题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133350"/>
            <a:ext cx="2022189" cy="10668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022189" y="405140"/>
            <a:ext cx="445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04.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单击添加标题</a:t>
            </a:r>
          </a:p>
        </p:txBody>
      </p:sp>
      <p:sp>
        <p:nvSpPr>
          <p:cNvPr id="5" name="椭圆 4"/>
          <p:cNvSpPr/>
          <p:nvPr/>
        </p:nvSpPr>
        <p:spPr>
          <a:xfrm>
            <a:off x="4770099" y="2618320"/>
            <a:ext cx="2363189" cy="2363189"/>
          </a:xfrm>
          <a:prstGeom prst="ellipse">
            <a:avLst/>
          </a:prstGeom>
          <a:solidFill>
            <a:srgbClr val="B9211A"/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655547" y="2503771"/>
            <a:ext cx="2592288" cy="2592288"/>
          </a:xfrm>
          <a:prstGeom prst="ellipse">
            <a:avLst/>
          </a:prstGeom>
          <a:noFill/>
          <a:ln cmpd="sng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>
            <a:stCxn id="6" idx="0"/>
          </p:cNvCxnSpPr>
          <p:nvPr/>
        </p:nvCxnSpPr>
        <p:spPr>
          <a:xfrm>
            <a:off x="5951691" y="2503771"/>
            <a:ext cx="149532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>
            <a:stCxn id="6" idx="4"/>
          </p:cNvCxnSpPr>
          <p:nvPr/>
        </p:nvCxnSpPr>
        <p:spPr>
          <a:xfrm>
            <a:off x="5951691" y="5096059"/>
            <a:ext cx="149532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7454910" y="2143730"/>
            <a:ext cx="720080" cy="720081"/>
            <a:chOff x="3995936" y="1495373"/>
            <a:chExt cx="720080" cy="720080"/>
          </a:xfrm>
          <a:solidFill>
            <a:srgbClr val="6FA9D5"/>
          </a:solidFill>
        </p:grpSpPr>
        <p:sp>
          <p:nvSpPr>
            <p:cNvPr id="10" name="椭圆 9"/>
            <p:cNvSpPr/>
            <p:nvPr/>
          </p:nvSpPr>
          <p:spPr>
            <a:xfrm>
              <a:off x="3995936" y="1495373"/>
              <a:ext cx="720080" cy="720080"/>
            </a:xfrm>
            <a:prstGeom prst="ellipse">
              <a:avLst/>
            </a:prstGeom>
            <a:solidFill>
              <a:srgbClr val="B92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TextBox 9"/>
            <p:cNvSpPr txBox="1"/>
            <p:nvPr/>
          </p:nvSpPr>
          <p:spPr>
            <a:xfrm>
              <a:off x="4061545" y="1624511"/>
              <a:ext cx="604653" cy="52321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447015" y="4699973"/>
            <a:ext cx="720080" cy="720080"/>
            <a:chOff x="3995936" y="4087662"/>
            <a:chExt cx="720080" cy="720080"/>
          </a:xfrm>
          <a:solidFill>
            <a:srgbClr val="6FA9D5"/>
          </a:solidFill>
        </p:grpSpPr>
        <p:sp>
          <p:nvSpPr>
            <p:cNvPr id="13" name="椭圆 12"/>
            <p:cNvSpPr/>
            <p:nvPr/>
          </p:nvSpPr>
          <p:spPr>
            <a:xfrm>
              <a:off x="3995936" y="4087662"/>
              <a:ext cx="720080" cy="720080"/>
            </a:xfrm>
            <a:prstGeom prst="ellipse">
              <a:avLst/>
            </a:prstGeom>
            <a:solidFill>
              <a:srgbClr val="B92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TextBox 15"/>
            <p:cNvSpPr txBox="1"/>
            <p:nvPr/>
          </p:nvSpPr>
          <p:spPr>
            <a:xfrm>
              <a:off x="4061545" y="4216800"/>
              <a:ext cx="6046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5" name="直接连接符 14"/>
          <p:cNvCxnSpPr/>
          <p:nvPr/>
        </p:nvCxnSpPr>
        <p:spPr>
          <a:xfrm>
            <a:off x="4410574" y="2502229"/>
            <a:ext cx="149532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4410574" y="5090721"/>
            <a:ext cx="149532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3722478" y="2174437"/>
            <a:ext cx="720080" cy="720081"/>
            <a:chOff x="3995936" y="1495373"/>
            <a:chExt cx="720080" cy="720080"/>
          </a:xfrm>
          <a:solidFill>
            <a:srgbClr val="B9211A"/>
          </a:solidFill>
        </p:grpSpPr>
        <p:sp>
          <p:nvSpPr>
            <p:cNvPr id="18" name="椭圆 17"/>
            <p:cNvSpPr/>
            <p:nvPr/>
          </p:nvSpPr>
          <p:spPr>
            <a:xfrm>
              <a:off x="3995936" y="1495373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TextBox 9"/>
            <p:cNvSpPr txBox="1"/>
            <p:nvPr/>
          </p:nvSpPr>
          <p:spPr>
            <a:xfrm>
              <a:off x="4061545" y="1624511"/>
              <a:ext cx="604653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690494" y="4730681"/>
            <a:ext cx="720080" cy="720080"/>
            <a:chOff x="3995936" y="4087662"/>
            <a:chExt cx="720080" cy="720080"/>
          </a:xfrm>
          <a:solidFill>
            <a:srgbClr val="6FA9D5"/>
          </a:solidFill>
        </p:grpSpPr>
        <p:sp>
          <p:nvSpPr>
            <p:cNvPr id="21" name="椭圆 20"/>
            <p:cNvSpPr/>
            <p:nvPr/>
          </p:nvSpPr>
          <p:spPr>
            <a:xfrm>
              <a:off x="3995936" y="4087662"/>
              <a:ext cx="720080" cy="720080"/>
            </a:xfrm>
            <a:prstGeom prst="ellipse">
              <a:avLst/>
            </a:prstGeom>
            <a:solidFill>
              <a:srgbClr val="B92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TextBox 15"/>
            <p:cNvSpPr txBox="1"/>
            <p:nvPr/>
          </p:nvSpPr>
          <p:spPr>
            <a:xfrm>
              <a:off x="4061545" y="4216800"/>
              <a:ext cx="6046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Group 29"/>
          <p:cNvGrpSpPr>
            <a:grpSpLocks noChangeAspect="1"/>
          </p:cNvGrpSpPr>
          <p:nvPr/>
        </p:nvGrpSpPr>
        <p:grpSpPr bwMode="auto">
          <a:xfrm>
            <a:off x="5430436" y="3303751"/>
            <a:ext cx="1225389" cy="1140460"/>
            <a:chOff x="4239" y="2878"/>
            <a:chExt cx="606" cy="564"/>
          </a:xfrm>
          <a:solidFill>
            <a:schemeClr val="bg1"/>
          </a:solidFill>
        </p:grpSpPr>
        <p:sp>
          <p:nvSpPr>
            <p:cNvPr id="24" name="Freeform 30"/>
            <p:cNvSpPr/>
            <p:nvPr/>
          </p:nvSpPr>
          <p:spPr bwMode="auto">
            <a:xfrm>
              <a:off x="4410" y="2878"/>
              <a:ext cx="282" cy="219"/>
            </a:xfrm>
            <a:custGeom>
              <a:avLst/>
              <a:gdLst>
                <a:gd name="T0" fmla="*/ 0 w 1242"/>
                <a:gd name="T1" fmla="*/ 483 h 963"/>
                <a:gd name="T2" fmla="*/ 140 w 1242"/>
                <a:gd name="T3" fmla="*/ 622 h 963"/>
                <a:gd name="T4" fmla="*/ 265 w 1242"/>
                <a:gd name="T5" fmla="*/ 606 h 963"/>
                <a:gd name="T6" fmla="*/ 279 w 1242"/>
                <a:gd name="T7" fmla="*/ 690 h 963"/>
                <a:gd name="T8" fmla="*/ 279 w 1242"/>
                <a:gd name="T9" fmla="*/ 963 h 963"/>
                <a:gd name="T10" fmla="*/ 511 w 1242"/>
                <a:gd name="T11" fmla="*/ 963 h 963"/>
                <a:gd name="T12" fmla="*/ 553 w 1242"/>
                <a:gd name="T13" fmla="*/ 953 h 963"/>
                <a:gd name="T14" fmla="*/ 547 w 1242"/>
                <a:gd name="T15" fmla="*/ 867 h 963"/>
                <a:gd name="T16" fmla="*/ 759 w 1242"/>
                <a:gd name="T17" fmla="*/ 675 h 963"/>
                <a:gd name="T18" fmla="*/ 971 w 1242"/>
                <a:gd name="T19" fmla="*/ 867 h 963"/>
                <a:gd name="T20" fmla="*/ 965 w 1242"/>
                <a:gd name="T21" fmla="*/ 953 h 963"/>
                <a:gd name="T22" fmla="*/ 1006 w 1242"/>
                <a:gd name="T23" fmla="*/ 963 h 963"/>
                <a:gd name="T24" fmla="*/ 1239 w 1242"/>
                <a:gd name="T25" fmla="*/ 963 h 963"/>
                <a:gd name="T26" fmla="*/ 1239 w 1242"/>
                <a:gd name="T27" fmla="*/ 117 h 963"/>
                <a:gd name="T28" fmla="*/ 1214 w 1242"/>
                <a:gd name="T29" fmla="*/ 28 h 963"/>
                <a:gd name="T30" fmla="*/ 1118 w 1242"/>
                <a:gd name="T31" fmla="*/ 3 h 963"/>
                <a:gd name="T32" fmla="*/ 279 w 1242"/>
                <a:gd name="T33" fmla="*/ 3 h 963"/>
                <a:gd name="T34" fmla="*/ 279 w 1242"/>
                <a:gd name="T35" fmla="*/ 276 h 963"/>
                <a:gd name="T36" fmla="*/ 265 w 1242"/>
                <a:gd name="T37" fmla="*/ 361 h 963"/>
                <a:gd name="T38" fmla="*/ 140 w 1242"/>
                <a:gd name="T39" fmla="*/ 344 h 963"/>
                <a:gd name="T40" fmla="*/ 0 w 1242"/>
                <a:gd name="T41" fmla="*/ 483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2" h="963">
                  <a:moveTo>
                    <a:pt x="0" y="483"/>
                  </a:moveTo>
                  <a:cubicBezTo>
                    <a:pt x="0" y="560"/>
                    <a:pt x="63" y="622"/>
                    <a:pt x="140" y="622"/>
                  </a:cubicBezTo>
                  <a:cubicBezTo>
                    <a:pt x="209" y="622"/>
                    <a:pt x="243" y="579"/>
                    <a:pt x="265" y="606"/>
                  </a:cubicBezTo>
                  <a:cubicBezTo>
                    <a:pt x="277" y="620"/>
                    <a:pt x="279" y="637"/>
                    <a:pt x="279" y="690"/>
                  </a:cubicBezTo>
                  <a:lnTo>
                    <a:pt x="279" y="963"/>
                  </a:lnTo>
                  <a:lnTo>
                    <a:pt x="511" y="963"/>
                  </a:lnTo>
                  <a:cubicBezTo>
                    <a:pt x="545" y="963"/>
                    <a:pt x="550" y="960"/>
                    <a:pt x="553" y="953"/>
                  </a:cubicBezTo>
                  <a:cubicBezTo>
                    <a:pt x="559" y="940"/>
                    <a:pt x="547" y="918"/>
                    <a:pt x="547" y="867"/>
                  </a:cubicBezTo>
                  <a:cubicBezTo>
                    <a:pt x="547" y="760"/>
                    <a:pt x="660" y="675"/>
                    <a:pt x="759" y="675"/>
                  </a:cubicBezTo>
                  <a:cubicBezTo>
                    <a:pt x="858" y="675"/>
                    <a:pt x="971" y="756"/>
                    <a:pt x="971" y="867"/>
                  </a:cubicBezTo>
                  <a:cubicBezTo>
                    <a:pt x="971" y="918"/>
                    <a:pt x="959" y="940"/>
                    <a:pt x="965" y="953"/>
                  </a:cubicBezTo>
                  <a:cubicBezTo>
                    <a:pt x="967" y="960"/>
                    <a:pt x="972" y="963"/>
                    <a:pt x="1006" y="963"/>
                  </a:cubicBezTo>
                  <a:lnTo>
                    <a:pt x="1239" y="963"/>
                  </a:lnTo>
                  <a:lnTo>
                    <a:pt x="1239" y="117"/>
                  </a:lnTo>
                  <a:cubicBezTo>
                    <a:pt x="1239" y="117"/>
                    <a:pt x="1242" y="57"/>
                    <a:pt x="1214" y="28"/>
                  </a:cubicBezTo>
                  <a:cubicBezTo>
                    <a:pt x="1185" y="0"/>
                    <a:pt x="1118" y="3"/>
                    <a:pt x="1118" y="3"/>
                  </a:cubicBezTo>
                  <a:lnTo>
                    <a:pt x="279" y="3"/>
                  </a:lnTo>
                  <a:lnTo>
                    <a:pt x="279" y="276"/>
                  </a:lnTo>
                  <a:cubicBezTo>
                    <a:pt x="279" y="329"/>
                    <a:pt x="277" y="347"/>
                    <a:pt x="265" y="361"/>
                  </a:cubicBezTo>
                  <a:cubicBezTo>
                    <a:pt x="243" y="388"/>
                    <a:pt x="209" y="344"/>
                    <a:pt x="140" y="344"/>
                  </a:cubicBezTo>
                  <a:cubicBezTo>
                    <a:pt x="63" y="344"/>
                    <a:pt x="0" y="406"/>
                    <a:pt x="0" y="48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Freeform 31"/>
            <p:cNvSpPr/>
            <p:nvPr/>
          </p:nvSpPr>
          <p:spPr bwMode="auto">
            <a:xfrm>
              <a:off x="4239" y="2878"/>
              <a:ext cx="219" cy="282"/>
            </a:xfrm>
            <a:custGeom>
              <a:avLst/>
              <a:gdLst>
                <a:gd name="T0" fmla="*/ 5 w 965"/>
                <a:gd name="T1" fmla="*/ 965 h 1244"/>
                <a:gd name="T2" fmla="*/ 279 w 965"/>
                <a:gd name="T3" fmla="*/ 965 h 1244"/>
                <a:gd name="T4" fmla="*/ 363 w 965"/>
                <a:gd name="T5" fmla="*/ 979 h 1244"/>
                <a:gd name="T6" fmla="*/ 346 w 965"/>
                <a:gd name="T7" fmla="*/ 1104 h 1244"/>
                <a:gd name="T8" fmla="*/ 485 w 965"/>
                <a:gd name="T9" fmla="*/ 1244 h 1244"/>
                <a:gd name="T10" fmla="*/ 625 w 965"/>
                <a:gd name="T11" fmla="*/ 1104 h 1244"/>
                <a:gd name="T12" fmla="*/ 608 w 965"/>
                <a:gd name="T13" fmla="*/ 979 h 1244"/>
                <a:gd name="T14" fmla="*/ 692 w 965"/>
                <a:gd name="T15" fmla="*/ 965 h 1244"/>
                <a:gd name="T16" fmla="*/ 965 w 965"/>
                <a:gd name="T17" fmla="*/ 965 h 1244"/>
                <a:gd name="T18" fmla="*/ 965 w 965"/>
                <a:gd name="T19" fmla="*/ 733 h 1244"/>
                <a:gd name="T20" fmla="*/ 955 w 965"/>
                <a:gd name="T21" fmla="*/ 691 h 1244"/>
                <a:gd name="T22" fmla="*/ 869 w 965"/>
                <a:gd name="T23" fmla="*/ 697 h 1244"/>
                <a:gd name="T24" fmla="*/ 677 w 965"/>
                <a:gd name="T25" fmla="*/ 485 h 1244"/>
                <a:gd name="T26" fmla="*/ 869 w 965"/>
                <a:gd name="T27" fmla="*/ 273 h 1244"/>
                <a:gd name="T28" fmla="*/ 955 w 965"/>
                <a:gd name="T29" fmla="*/ 280 h 1244"/>
                <a:gd name="T30" fmla="*/ 965 w 965"/>
                <a:gd name="T31" fmla="*/ 238 h 1244"/>
                <a:gd name="T32" fmla="*/ 965 w 965"/>
                <a:gd name="T33" fmla="*/ 5 h 1244"/>
                <a:gd name="T34" fmla="*/ 141 w 965"/>
                <a:gd name="T35" fmla="*/ 5 h 1244"/>
                <a:gd name="T36" fmla="*/ 31 w 965"/>
                <a:gd name="T37" fmla="*/ 30 h 1244"/>
                <a:gd name="T38" fmla="*/ 5 w 965"/>
                <a:gd name="T39" fmla="*/ 129 h 1244"/>
                <a:gd name="T40" fmla="*/ 5 w 965"/>
                <a:gd name="T41" fmla="*/ 965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5" h="1244">
                  <a:moveTo>
                    <a:pt x="5" y="965"/>
                  </a:moveTo>
                  <a:lnTo>
                    <a:pt x="279" y="965"/>
                  </a:lnTo>
                  <a:cubicBezTo>
                    <a:pt x="331" y="965"/>
                    <a:pt x="349" y="967"/>
                    <a:pt x="363" y="979"/>
                  </a:cubicBezTo>
                  <a:cubicBezTo>
                    <a:pt x="390" y="1001"/>
                    <a:pt x="346" y="1035"/>
                    <a:pt x="346" y="1104"/>
                  </a:cubicBezTo>
                  <a:cubicBezTo>
                    <a:pt x="346" y="1181"/>
                    <a:pt x="409" y="1244"/>
                    <a:pt x="485" y="1244"/>
                  </a:cubicBezTo>
                  <a:cubicBezTo>
                    <a:pt x="562" y="1244"/>
                    <a:pt x="625" y="1181"/>
                    <a:pt x="625" y="1104"/>
                  </a:cubicBezTo>
                  <a:cubicBezTo>
                    <a:pt x="625" y="1035"/>
                    <a:pt x="581" y="1002"/>
                    <a:pt x="608" y="979"/>
                  </a:cubicBezTo>
                  <a:cubicBezTo>
                    <a:pt x="622" y="967"/>
                    <a:pt x="639" y="965"/>
                    <a:pt x="692" y="965"/>
                  </a:cubicBezTo>
                  <a:lnTo>
                    <a:pt x="965" y="965"/>
                  </a:lnTo>
                  <a:lnTo>
                    <a:pt x="965" y="733"/>
                  </a:lnTo>
                  <a:cubicBezTo>
                    <a:pt x="965" y="699"/>
                    <a:pt x="962" y="694"/>
                    <a:pt x="955" y="691"/>
                  </a:cubicBezTo>
                  <a:cubicBezTo>
                    <a:pt x="942" y="685"/>
                    <a:pt x="920" y="697"/>
                    <a:pt x="869" y="697"/>
                  </a:cubicBezTo>
                  <a:cubicBezTo>
                    <a:pt x="762" y="697"/>
                    <a:pt x="677" y="584"/>
                    <a:pt x="677" y="485"/>
                  </a:cubicBezTo>
                  <a:cubicBezTo>
                    <a:pt x="677" y="386"/>
                    <a:pt x="758" y="273"/>
                    <a:pt x="869" y="273"/>
                  </a:cubicBezTo>
                  <a:cubicBezTo>
                    <a:pt x="920" y="273"/>
                    <a:pt x="942" y="285"/>
                    <a:pt x="955" y="280"/>
                  </a:cubicBezTo>
                  <a:cubicBezTo>
                    <a:pt x="962" y="277"/>
                    <a:pt x="965" y="272"/>
                    <a:pt x="965" y="238"/>
                  </a:cubicBezTo>
                  <a:lnTo>
                    <a:pt x="965" y="5"/>
                  </a:lnTo>
                  <a:lnTo>
                    <a:pt x="141" y="5"/>
                  </a:lnTo>
                  <a:cubicBezTo>
                    <a:pt x="141" y="5"/>
                    <a:pt x="61" y="0"/>
                    <a:pt x="31" y="30"/>
                  </a:cubicBezTo>
                  <a:cubicBezTo>
                    <a:pt x="0" y="61"/>
                    <a:pt x="5" y="129"/>
                    <a:pt x="5" y="129"/>
                  </a:cubicBezTo>
                  <a:lnTo>
                    <a:pt x="5" y="96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Freeform 32"/>
            <p:cNvSpPr/>
            <p:nvPr/>
          </p:nvSpPr>
          <p:spPr bwMode="auto">
            <a:xfrm>
              <a:off x="4240" y="3113"/>
              <a:ext cx="281" cy="218"/>
            </a:xfrm>
            <a:custGeom>
              <a:avLst/>
              <a:gdLst>
                <a:gd name="T0" fmla="*/ 1240 w 1240"/>
                <a:gd name="T1" fmla="*/ 480 h 960"/>
                <a:gd name="T2" fmla="*/ 1101 w 1240"/>
                <a:gd name="T3" fmla="*/ 341 h 960"/>
                <a:gd name="T4" fmla="*/ 975 w 1240"/>
                <a:gd name="T5" fmla="*/ 357 h 960"/>
                <a:gd name="T6" fmla="*/ 961 w 1240"/>
                <a:gd name="T7" fmla="*/ 273 h 960"/>
                <a:gd name="T8" fmla="*/ 961 w 1240"/>
                <a:gd name="T9" fmla="*/ 0 h 960"/>
                <a:gd name="T10" fmla="*/ 729 w 1240"/>
                <a:gd name="T11" fmla="*/ 0 h 960"/>
                <a:gd name="T12" fmla="*/ 687 w 1240"/>
                <a:gd name="T13" fmla="*/ 10 h 960"/>
                <a:gd name="T14" fmla="*/ 693 w 1240"/>
                <a:gd name="T15" fmla="*/ 96 h 960"/>
                <a:gd name="T16" fmla="*/ 481 w 1240"/>
                <a:gd name="T17" fmla="*/ 288 h 960"/>
                <a:gd name="T18" fmla="*/ 270 w 1240"/>
                <a:gd name="T19" fmla="*/ 96 h 960"/>
                <a:gd name="T20" fmla="*/ 276 w 1240"/>
                <a:gd name="T21" fmla="*/ 10 h 960"/>
                <a:gd name="T22" fmla="*/ 234 w 1240"/>
                <a:gd name="T23" fmla="*/ 0 h 960"/>
                <a:gd name="T24" fmla="*/ 1 w 1240"/>
                <a:gd name="T25" fmla="*/ 0 h 960"/>
                <a:gd name="T26" fmla="*/ 1 w 1240"/>
                <a:gd name="T27" fmla="*/ 828 h 960"/>
                <a:gd name="T28" fmla="*/ 30 w 1240"/>
                <a:gd name="T29" fmla="*/ 928 h 960"/>
                <a:gd name="T30" fmla="*/ 129 w 1240"/>
                <a:gd name="T31" fmla="*/ 960 h 960"/>
                <a:gd name="T32" fmla="*/ 961 w 1240"/>
                <a:gd name="T33" fmla="*/ 960 h 960"/>
                <a:gd name="T34" fmla="*/ 961 w 1240"/>
                <a:gd name="T35" fmla="*/ 687 h 960"/>
                <a:gd name="T36" fmla="*/ 975 w 1240"/>
                <a:gd name="T37" fmla="*/ 602 h 960"/>
                <a:gd name="T38" fmla="*/ 1101 w 1240"/>
                <a:gd name="T39" fmla="*/ 619 h 960"/>
                <a:gd name="T40" fmla="*/ 1240 w 1240"/>
                <a:gd name="T41" fmla="*/ 48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0" h="960">
                  <a:moveTo>
                    <a:pt x="1240" y="480"/>
                  </a:moveTo>
                  <a:cubicBezTo>
                    <a:pt x="1240" y="403"/>
                    <a:pt x="1178" y="341"/>
                    <a:pt x="1101" y="341"/>
                  </a:cubicBezTo>
                  <a:cubicBezTo>
                    <a:pt x="1031" y="341"/>
                    <a:pt x="998" y="385"/>
                    <a:pt x="975" y="357"/>
                  </a:cubicBezTo>
                  <a:cubicBezTo>
                    <a:pt x="963" y="343"/>
                    <a:pt x="961" y="326"/>
                    <a:pt x="961" y="273"/>
                  </a:cubicBezTo>
                  <a:lnTo>
                    <a:pt x="961" y="0"/>
                  </a:lnTo>
                  <a:lnTo>
                    <a:pt x="729" y="0"/>
                  </a:lnTo>
                  <a:cubicBezTo>
                    <a:pt x="695" y="0"/>
                    <a:pt x="690" y="3"/>
                    <a:pt x="687" y="10"/>
                  </a:cubicBezTo>
                  <a:cubicBezTo>
                    <a:pt x="681" y="23"/>
                    <a:pt x="693" y="45"/>
                    <a:pt x="693" y="96"/>
                  </a:cubicBezTo>
                  <a:cubicBezTo>
                    <a:pt x="693" y="203"/>
                    <a:pt x="580" y="288"/>
                    <a:pt x="481" y="288"/>
                  </a:cubicBezTo>
                  <a:cubicBezTo>
                    <a:pt x="382" y="288"/>
                    <a:pt x="270" y="207"/>
                    <a:pt x="270" y="96"/>
                  </a:cubicBezTo>
                  <a:cubicBezTo>
                    <a:pt x="270" y="45"/>
                    <a:pt x="282" y="23"/>
                    <a:pt x="276" y="10"/>
                  </a:cubicBezTo>
                  <a:cubicBezTo>
                    <a:pt x="273" y="3"/>
                    <a:pt x="268" y="0"/>
                    <a:pt x="234" y="0"/>
                  </a:cubicBezTo>
                  <a:lnTo>
                    <a:pt x="1" y="0"/>
                  </a:lnTo>
                  <a:lnTo>
                    <a:pt x="1" y="828"/>
                  </a:lnTo>
                  <a:cubicBezTo>
                    <a:pt x="1" y="828"/>
                    <a:pt x="0" y="898"/>
                    <a:pt x="30" y="928"/>
                  </a:cubicBezTo>
                  <a:cubicBezTo>
                    <a:pt x="60" y="958"/>
                    <a:pt x="129" y="960"/>
                    <a:pt x="129" y="960"/>
                  </a:cubicBezTo>
                  <a:lnTo>
                    <a:pt x="961" y="960"/>
                  </a:lnTo>
                  <a:lnTo>
                    <a:pt x="961" y="687"/>
                  </a:lnTo>
                  <a:cubicBezTo>
                    <a:pt x="961" y="634"/>
                    <a:pt x="963" y="616"/>
                    <a:pt x="975" y="602"/>
                  </a:cubicBezTo>
                  <a:cubicBezTo>
                    <a:pt x="998" y="575"/>
                    <a:pt x="1031" y="619"/>
                    <a:pt x="1101" y="619"/>
                  </a:cubicBezTo>
                  <a:cubicBezTo>
                    <a:pt x="1178" y="619"/>
                    <a:pt x="1240" y="557"/>
                    <a:pt x="1240" y="48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Freeform 33"/>
            <p:cNvSpPr/>
            <p:nvPr/>
          </p:nvSpPr>
          <p:spPr bwMode="auto">
            <a:xfrm>
              <a:off x="4537" y="3143"/>
              <a:ext cx="308" cy="299"/>
            </a:xfrm>
            <a:custGeom>
              <a:avLst/>
              <a:gdLst>
                <a:gd name="T0" fmla="*/ 770 w 1358"/>
                <a:gd name="T1" fmla="*/ 1267 h 1322"/>
                <a:gd name="T2" fmla="*/ 1358 w 1358"/>
                <a:gd name="T3" fmla="*/ 679 h 1322"/>
                <a:gd name="T4" fmla="*/ 1164 w 1358"/>
                <a:gd name="T5" fmla="*/ 486 h 1322"/>
                <a:gd name="T6" fmla="*/ 1114 w 1358"/>
                <a:gd name="T7" fmla="*/ 416 h 1322"/>
                <a:gd name="T8" fmla="*/ 1215 w 1358"/>
                <a:gd name="T9" fmla="*/ 339 h 1322"/>
                <a:gd name="T10" fmla="*/ 1215 w 1358"/>
                <a:gd name="T11" fmla="*/ 142 h 1322"/>
                <a:gd name="T12" fmla="*/ 1018 w 1358"/>
                <a:gd name="T13" fmla="*/ 142 h 1322"/>
                <a:gd name="T14" fmla="*/ 941 w 1358"/>
                <a:gd name="T15" fmla="*/ 243 h 1322"/>
                <a:gd name="T16" fmla="*/ 872 w 1358"/>
                <a:gd name="T17" fmla="*/ 193 h 1322"/>
                <a:gd name="T18" fmla="*/ 679 w 1358"/>
                <a:gd name="T19" fmla="*/ 0 h 1322"/>
                <a:gd name="T20" fmla="*/ 514 w 1358"/>
                <a:gd name="T21" fmla="*/ 164 h 1322"/>
                <a:gd name="T22" fmla="*/ 492 w 1358"/>
                <a:gd name="T23" fmla="*/ 201 h 1322"/>
                <a:gd name="T24" fmla="*/ 557 w 1358"/>
                <a:gd name="T25" fmla="*/ 258 h 1322"/>
                <a:gd name="T26" fmla="*/ 543 w 1358"/>
                <a:gd name="T27" fmla="*/ 543 h 1322"/>
                <a:gd name="T28" fmla="*/ 258 w 1358"/>
                <a:gd name="T29" fmla="*/ 557 h 1322"/>
                <a:gd name="T30" fmla="*/ 201 w 1358"/>
                <a:gd name="T31" fmla="*/ 492 h 1322"/>
                <a:gd name="T32" fmla="*/ 164 w 1358"/>
                <a:gd name="T33" fmla="*/ 514 h 1322"/>
                <a:gd name="T34" fmla="*/ 0 w 1358"/>
                <a:gd name="T35" fmla="*/ 679 h 1322"/>
                <a:gd name="T36" fmla="*/ 590 w 1358"/>
                <a:gd name="T37" fmla="*/ 1269 h 1322"/>
                <a:gd name="T38" fmla="*/ 679 w 1358"/>
                <a:gd name="T39" fmla="*/ 1322 h 1322"/>
                <a:gd name="T40" fmla="*/ 770 w 1358"/>
                <a:gd name="T41" fmla="*/ 1267 h 1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58" h="1322">
                  <a:moveTo>
                    <a:pt x="770" y="1267"/>
                  </a:moveTo>
                  <a:lnTo>
                    <a:pt x="1358" y="679"/>
                  </a:lnTo>
                  <a:lnTo>
                    <a:pt x="1164" y="486"/>
                  </a:lnTo>
                  <a:cubicBezTo>
                    <a:pt x="1127" y="448"/>
                    <a:pt x="1116" y="435"/>
                    <a:pt x="1114" y="416"/>
                  </a:cubicBezTo>
                  <a:cubicBezTo>
                    <a:pt x="1111" y="381"/>
                    <a:pt x="1166" y="389"/>
                    <a:pt x="1215" y="339"/>
                  </a:cubicBezTo>
                  <a:cubicBezTo>
                    <a:pt x="1270" y="285"/>
                    <a:pt x="1270" y="197"/>
                    <a:pt x="1215" y="142"/>
                  </a:cubicBezTo>
                  <a:cubicBezTo>
                    <a:pt x="1161" y="88"/>
                    <a:pt x="1073" y="88"/>
                    <a:pt x="1018" y="142"/>
                  </a:cubicBezTo>
                  <a:cubicBezTo>
                    <a:pt x="969" y="192"/>
                    <a:pt x="976" y="246"/>
                    <a:pt x="941" y="243"/>
                  </a:cubicBezTo>
                  <a:cubicBezTo>
                    <a:pt x="923" y="242"/>
                    <a:pt x="909" y="230"/>
                    <a:pt x="872" y="193"/>
                  </a:cubicBezTo>
                  <a:lnTo>
                    <a:pt x="679" y="0"/>
                  </a:lnTo>
                  <a:lnTo>
                    <a:pt x="514" y="164"/>
                  </a:lnTo>
                  <a:cubicBezTo>
                    <a:pt x="490" y="189"/>
                    <a:pt x="489" y="194"/>
                    <a:pt x="492" y="201"/>
                  </a:cubicBezTo>
                  <a:cubicBezTo>
                    <a:pt x="497" y="214"/>
                    <a:pt x="521" y="222"/>
                    <a:pt x="557" y="258"/>
                  </a:cubicBezTo>
                  <a:cubicBezTo>
                    <a:pt x="633" y="333"/>
                    <a:pt x="613" y="473"/>
                    <a:pt x="543" y="543"/>
                  </a:cubicBezTo>
                  <a:cubicBezTo>
                    <a:pt x="473" y="613"/>
                    <a:pt x="336" y="636"/>
                    <a:pt x="258" y="557"/>
                  </a:cubicBezTo>
                  <a:cubicBezTo>
                    <a:pt x="222" y="521"/>
                    <a:pt x="215" y="497"/>
                    <a:pt x="201" y="492"/>
                  </a:cubicBezTo>
                  <a:cubicBezTo>
                    <a:pt x="194" y="489"/>
                    <a:pt x="189" y="490"/>
                    <a:pt x="164" y="514"/>
                  </a:cubicBezTo>
                  <a:lnTo>
                    <a:pt x="0" y="679"/>
                  </a:lnTo>
                  <a:lnTo>
                    <a:pt x="590" y="1269"/>
                  </a:lnTo>
                  <a:cubicBezTo>
                    <a:pt x="590" y="1269"/>
                    <a:pt x="636" y="1322"/>
                    <a:pt x="679" y="1322"/>
                  </a:cubicBezTo>
                  <a:cubicBezTo>
                    <a:pt x="721" y="1322"/>
                    <a:pt x="770" y="1267"/>
                    <a:pt x="770" y="126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1056462" y="2021531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B9211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731085" y="2557452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30" name="文本框 29"/>
          <p:cNvSpPr txBox="1"/>
          <p:nvPr/>
        </p:nvSpPr>
        <p:spPr>
          <a:xfrm>
            <a:off x="731085" y="2894518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31" name="文本框 30"/>
          <p:cNvSpPr txBox="1"/>
          <p:nvPr/>
        </p:nvSpPr>
        <p:spPr>
          <a:xfrm>
            <a:off x="1093349" y="4393108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B9211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767972" y="4929029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33" name="文本框 32"/>
          <p:cNvSpPr txBox="1"/>
          <p:nvPr/>
        </p:nvSpPr>
        <p:spPr>
          <a:xfrm>
            <a:off x="767972" y="5266095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34" name="文本框 33"/>
          <p:cNvSpPr txBox="1"/>
          <p:nvPr/>
        </p:nvSpPr>
        <p:spPr>
          <a:xfrm>
            <a:off x="9007677" y="2053797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B9211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8682300" y="2589718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36" name="文本框 35"/>
          <p:cNvSpPr txBox="1"/>
          <p:nvPr/>
        </p:nvSpPr>
        <p:spPr>
          <a:xfrm>
            <a:off x="8682300" y="2926784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37" name="文本框 36"/>
          <p:cNvSpPr txBox="1"/>
          <p:nvPr/>
        </p:nvSpPr>
        <p:spPr>
          <a:xfrm>
            <a:off x="8953989" y="4479344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B9211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8628612" y="5015265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39" name="文本框 38"/>
          <p:cNvSpPr txBox="1"/>
          <p:nvPr/>
        </p:nvSpPr>
        <p:spPr>
          <a:xfrm>
            <a:off x="8628612" y="5352331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133350"/>
            <a:ext cx="2022189" cy="10668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022189" y="405140"/>
            <a:ext cx="445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04.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单击添加标题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2580430" y="2173364"/>
            <a:ext cx="7190862" cy="1419396"/>
            <a:chOff x="2552618" y="2281887"/>
            <a:chExt cx="7190862" cy="1419396"/>
          </a:xfrm>
        </p:grpSpPr>
        <p:grpSp>
          <p:nvGrpSpPr>
            <p:cNvPr id="6" name="组合 5"/>
            <p:cNvGrpSpPr/>
            <p:nvPr/>
          </p:nvGrpSpPr>
          <p:grpSpPr>
            <a:xfrm>
              <a:off x="5484280" y="2281887"/>
              <a:ext cx="1371939" cy="1371941"/>
              <a:chOff x="5135463" y="2241141"/>
              <a:chExt cx="1371939" cy="1371941"/>
            </a:xfrm>
          </p:grpSpPr>
          <p:sp>
            <p:nvSpPr>
              <p:cNvPr id="13" name="空心弧 12"/>
              <p:cNvSpPr/>
              <p:nvPr/>
            </p:nvSpPr>
            <p:spPr bwMode="auto">
              <a:xfrm rot="10553107">
                <a:off x="5135463" y="2241141"/>
                <a:ext cx="1371939" cy="1371941"/>
              </a:xfrm>
              <a:prstGeom prst="blockArc">
                <a:avLst>
                  <a:gd name="adj1" fmla="val 10800000"/>
                  <a:gd name="adj2" fmla="val 6764416"/>
                  <a:gd name="adj3" fmla="val 10387"/>
                </a:avLst>
              </a:prstGeom>
              <a:solidFill>
                <a:srgbClr val="B9211A">
                  <a:alpha val="20000"/>
                </a:srgbClr>
              </a:solidFill>
              <a:ln>
                <a:solidFill>
                  <a:schemeClr val="bg1">
                    <a:alpha val="36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srgbClr val="A8B2BE"/>
                  </a:solidFill>
                </a:endParaRPr>
              </a:p>
            </p:txBody>
          </p:sp>
          <p:sp>
            <p:nvSpPr>
              <p:cNvPr id="14" name="TextBox 78"/>
              <p:cNvSpPr txBox="1"/>
              <p:nvPr/>
            </p:nvSpPr>
            <p:spPr>
              <a:xfrm>
                <a:off x="5180007" y="2676718"/>
                <a:ext cx="129324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800" b="1" dirty="0">
                    <a:solidFill>
                      <a:srgbClr val="B9211A"/>
                    </a:solidFill>
                    <a:latin typeface="Roboto Th" pitchFamily="2" charset="0"/>
                    <a:ea typeface="Roboto Th" pitchFamily="2" charset="0"/>
                    <a:cs typeface="Verdana" panose="020B0604030504040204" pitchFamily="34" charset="0"/>
                  </a:rPr>
                  <a:t>80%</a:t>
                </a:r>
                <a:endParaRPr lang="zh-CN" altLang="en-US" sz="2800" b="1" dirty="0">
                  <a:solidFill>
                    <a:srgbClr val="B9211A"/>
                  </a:solidFill>
                  <a:latin typeface="Roboto Th" pitchFamily="2" charset="0"/>
                  <a:ea typeface="微软雅黑" panose="020B0503020204020204" pitchFamily="34" charset="-122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2552618" y="2288171"/>
              <a:ext cx="1405070" cy="1381805"/>
              <a:chOff x="2826938" y="2237486"/>
              <a:chExt cx="1405070" cy="1381805"/>
            </a:xfrm>
          </p:grpSpPr>
          <p:sp>
            <p:nvSpPr>
              <p:cNvPr id="11" name="空心弧 10"/>
              <p:cNvSpPr/>
              <p:nvPr/>
            </p:nvSpPr>
            <p:spPr bwMode="auto">
              <a:xfrm rot="10623553">
                <a:off x="2826938" y="2237486"/>
                <a:ext cx="1381805" cy="1381805"/>
              </a:xfrm>
              <a:prstGeom prst="blockArc">
                <a:avLst>
                  <a:gd name="adj1" fmla="val 12161371"/>
                  <a:gd name="adj2" fmla="val 6764416"/>
                  <a:gd name="adj3" fmla="val 10387"/>
                </a:avLst>
              </a:prstGeom>
              <a:solidFill>
                <a:srgbClr val="B9211A">
                  <a:alpha val="3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dirty="0">
                  <a:solidFill>
                    <a:srgbClr val="A8B2BE"/>
                  </a:solidFill>
                  <a:latin typeface="Valiant" panose="02000500000000000000" pitchFamily="2" charset="0"/>
                </a:endParaRPr>
              </a:p>
            </p:txBody>
          </p:sp>
          <p:sp>
            <p:nvSpPr>
              <p:cNvPr id="12" name="TextBox 79"/>
              <p:cNvSpPr txBox="1"/>
              <p:nvPr/>
            </p:nvSpPr>
            <p:spPr>
              <a:xfrm>
                <a:off x="2886816" y="2676718"/>
                <a:ext cx="134519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800" b="1" dirty="0">
                    <a:solidFill>
                      <a:srgbClr val="B9211A"/>
                    </a:solidFill>
                    <a:latin typeface="Roboto Th" pitchFamily="2" charset="0"/>
                    <a:ea typeface="Roboto Th" pitchFamily="2" charset="0"/>
                  </a:rPr>
                  <a:t>70%</a:t>
                </a:r>
                <a:endParaRPr lang="zh-CN" altLang="en-US" sz="2800" b="1" dirty="0">
                  <a:solidFill>
                    <a:srgbClr val="B9211A"/>
                  </a:solidFill>
                  <a:latin typeface="Roboto Th" pitchFamily="2" charset="0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8371539" y="2329344"/>
              <a:ext cx="1371941" cy="1371939"/>
              <a:chOff x="8297058" y="2281887"/>
              <a:chExt cx="1371941" cy="1371939"/>
            </a:xfrm>
          </p:grpSpPr>
          <p:sp>
            <p:nvSpPr>
              <p:cNvPr id="9" name="TextBox 80"/>
              <p:cNvSpPr txBox="1"/>
              <p:nvPr/>
            </p:nvSpPr>
            <p:spPr>
              <a:xfrm>
                <a:off x="8572650" y="2717464"/>
                <a:ext cx="106459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800" b="1" dirty="0">
                    <a:solidFill>
                      <a:srgbClr val="B9211A"/>
                    </a:solidFill>
                    <a:latin typeface="Roboto Th" pitchFamily="2" charset="0"/>
                    <a:ea typeface="Roboto Th" pitchFamily="2" charset="0"/>
                  </a:rPr>
                  <a:t>50%</a:t>
                </a:r>
                <a:endParaRPr lang="zh-CN" altLang="en-US" sz="2800" b="1" dirty="0">
                  <a:solidFill>
                    <a:srgbClr val="B9211A"/>
                  </a:solidFill>
                  <a:latin typeface="Roboto Th" pitchFamily="2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空心弧 9"/>
              <p:cNvSpPr/>
              <p:nvPr/>
            </p:nvSpPr>
            <p:spPr bwMode="auto">
              <a:xfrm rot="7711357">
                <a:off x="8297059" y="2281886"/>
                <a:ext cx="1371939" cy="1371941"/>
              </a:xfrm>
              <a:prstGeom prst="blockArc">
                <a:avLst>
                  <a:gd name="adj1" fmla="val 16955309"/>
                  <a:gd name="adj2" fmla="val 6764416"/>
                  <a:gd name="adj3" fmla="val 10387"/>
                </a:avLst>
              </a:prstGeom>
              <a:solidFill>
                <a:srgbClr val="B9211A">
                  <a:alpha val="3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srgbClr val="A8B2BE"/>
                  </a:solidFill>
                </a:endParaRPr>
              </a:p>
            </p:txBody>
          </p:sp>
        </p:grpSp>
      </p:grpSp>
      <p:sp>
        <p:nvSpPr>
          <p:cNvPr id="15" name="文本框 14"/>
          <p:cNvSpPr txBox="1"/>
          <p:nvPr/>
        </p:nvSpPr>
        <p:spPr>
          <a:xfrm>
            <a:off x="2413994" y="4247248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B9211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228850" y="4950438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A8B2BE"/>
                </a:solidFill>
              </a:rPr>
              <a:t>Click here to add words</a:t>
            </a:r>
            <a:endParaRPr lang="zh-CN" altLang="en-US" sz="1600" dirty="0">
              <a:solidFill>
                <a:srgbClr val="A8B2BE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228850" y="5287504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A8B2BE"/>
                </a:solidFill>
              </a:rPr>
              <a:t>Click here to add words</a:t>
            </a:r>
            <a:endParaRPr lang="zh-CN" altLang="en-US" sz="1600" dirty="0">
              <a:solidFill>
                <a:srgbClr val="A8B2BE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437510" y="4185265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B9211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252366" y="4888455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A8B2BE"/>
                </a:solidFill>
              </a:rPr>
              <a:t>Click here to add words</a:t>
            </a:r>
            <a:endParaRPr lang="zh-CN" altLang="en-US" sz="1600" dirty="0">
              <a:solidFill>
                <a:srgbClr val="A8B2BE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252366" y="5225521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A8B2BE"/>
                </a:solidFill>
              </a:rPr>
              <a:t>Click here to add words</a:t>
            </a:r>
            <a:endParaRPr lang="zh-CN" altLang="en-US" sz="1600" dirty="0">
              <a:solidFill>
                <a:srgbClr val="A8B2BE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299089" y="4233354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B9211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113945" y="4936544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A8B2BE"/>
                </a:solidFill>
              </a:rPr>
              <a:t>Click here to add words</a:t>
            </a:r>
            <a:endParaRPr lang="zh-CN" altLang="en-US" sz="1600" dirty="0">
              <a:solidFill>
                <a:srgbClr val="A8B2BE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113945" y="5273610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A8B2BE"/>
                </a:solidFill>
              </a:rPr>
              <a:t>Click here to add words</a:t>
            </a:r>
            <a:endParaRPr lang="zh-CN" altLang="en-US" sz="1600" dirty="0">
              <a:solidFill>
                <a:srgbClr val="A8B2BE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133350"/>
            <a:ext cx="2022189" cy="10668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022189" y="405140"/>
            <a:ext cx="445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04.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单击添加标题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1729" y="133350"/>
            <a:ext cx="8010271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22800" y="1871989"/>
            <a:ext cx="381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劳动节</a:t>
            </a:r>
          </a:p>
        </p:txBody>
      </p:sp>
      <p:sp>
        <p:nvSpPr>
          <p:cNvPr id="7" name="矩形 6"/>
          <p:cNvSpPr/>
          <p:nvPr/>
        </p:nvSpPr>
        <p:spPr>
          <a:xfrm>
            <a:off x="991517" y="2763619"/>
            <a:ext cx="1502050" cy="94422"/>
          </a:xfrm>
          <a:prstGeom prst="rect">
            <a:avLst/>
          </a:prstGeom>
          <a:solidFill>
            <a:srgbClr val="B921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822800" y="3134326"/>
            <a:ext cx="6717858" cy="2576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五一国际劳动节（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International Labor Day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或者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May Day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），又称国际劳动节、劳动节，是世界上大多数国家的劳动节。节日源于美国芝加哥城的工人大罢工。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6150"/>
            <a:ext cx="12192000" cy="49657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800350" y="2695485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7200" b="1" dirty="0">
                <a:solidFill>
                  <a:srgbClr val="B9211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谢谢您的聆听</a:t>
            </a:r>
          </a:p>
        </p:txBody>
      </p:sp>
      <p:sp>
        <p:nvSpPr>
          <p:cNvPr id="7" name="矩形: 圆角 6"/>
          <p:cNvSpPr/>
          <p:nvPr/>
        </p:nvSpPr>
        <p:spPr>
          <a:xfrm>
            <a:off x="3009900" y="4075157"/>
            <a:ext cx="2286000" cy="552450"/>
          </a:xfrm>
          <a:prstGeom prst="roundRect">
            <a:avLst>
              <a:gd name="adj" fmla="val 37357"/>
            </a:avLst>
          </a:prstGeom>
          <a:solidFill>
            <a:srgbClr val="B921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133724" y="4151327"/>
            <a:ext cx="2162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汇报人： </a:t>
            </a:r>
            <a:r>
              <a:rPr lang="en-US" altLang="zh-CN" sz="200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www.PPT818.com</a:t>
            </a:r>
            <a:endParaRPr lang="zh-CN" altLang="en-US" sz="20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6762750" y="4075157"/>
            <a:ext cx="2286000" cy="552450"/>
          </a:xfrm>
          <a:prstGeom prst="roundRect">
            <a:avLst>
              <a:gd name="adj" fmla="val 37357"/>
            </a:avLst>
          </a:prstGeom>
          <a:noFill/>
          <a:ln>
            <a:solidFill>
              <a:srgbClr val="B921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886574" y="4151327"/>
            <a:ext cx="2307301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汇报人： </a:t>
            </a:r>
            <a:r>
              <a:rPr lang="en-US" altLang="zh-CN" sz="200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www.PPT818.com</a:t>
            </a:r>
            <a:endParaRPr lang="zh-CN" altLang="en-US" sz="2000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" y="2423616"/>
            <a:ext cx="6972300" cy="443438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210549" y="846261"/>
            <a:ext cx="47625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9900" b="1" dirty="0">
                <a:solidFill>
                  <a:srgbClr val="C00000"/>
                </a:solidFill>
              </a:rPr>
              <a:t>01</a:t>
            </a:r>
            <a:endParaRPr lang="zh-CN" altLang="en-US" sz="19900" b="1" dirty="0">
              <a:solidFill>
                <a:srgbClr val="C0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734300" y="3915011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单击此处添加标题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7867650" y="3915011"/>
            <a:ext cx="3562350" cy="0"/>
          </a:xfrm>
          <a:prstGeom prst="line">
            <a:avLst/>
          </a:prstGeom>
          <a:ln w="38100">
            <a:solidFill>
              <a:srgbClr val="B921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7867650" y="4669618"/>
            <a:ext cx="3562350" cy="0"/>
          </a:xfrm>
          <a:prstGeom prst="line">
            <a:avLst/>
          </a:prstGeom>
          <a:ln w="38100">
            <a:solidFill>
              <a:srgbClr val="B921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133350"/>
            <a:ext cx="2022189" cy="10668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022189" y="405140"/>
            <a:ext cx="445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01.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单击添加标题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937" y="1200150"/>
            <a:ext cx="3202296" cy="518885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13094" y="1801874"/>
            <a:ext cx="381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劳动节</a:t>
            </a:r>
          </a:p>
        </p:txBody>
      </p:sp>
      <p:sp>
        <p:nvSpPr>
          <p:cNvPr id="7" name="矩形 6"/>
          <p:cNvSpPr/>
          <p:nvPr/>
        </p:nvSpPr>
        <p:spPr>
          <a:xfrm>
            <a:off x="1081811" y="2693504"/>
            <a:ext cx="1502050" cy="94422"/>
          </a:xfrm>
          <a:prstGeom prst="rect">
            <a:avLst/>
          </a:prstGeom>
          <a:solidFill>
            <a:srgbClr val="B921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913094" y="3064211"/>
            <a:ext cx="6717858" cy="2576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五一国际劳动节（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International Labor Day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或者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May Day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），又称国际劳动节、劳动节，是世界上大多数国家的劳动节。节日源于美国芝加哥城的工人大罢工。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133350"/>
            <a:ext cx="2022189" cy="10668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022189" y="405140"/>
            <a:ext cx="445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01.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单击添加标题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705225" y="2076450"/>
            <a:ext cx="4781550" cy="47815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92232" y="2348240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B9211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66855" y="2884161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Click here to add words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66855" y="3221227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Click here to add words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48908" y="4291341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B9211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23531" y="4827262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Click here to add words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23531" y="5164328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Click here to add words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355077" y="2348240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B9211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9029700" y="2884161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Click here to add words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029700" y="3221227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Click here to add words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311753" y="4291341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B9211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986376" y="4827262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Click here to add words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986376" y="5164328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Click here to add words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133350"/>
            <a:ext cx="2022189" cy="10668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022189" y="405140"/>
            <a:ext cx="445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01.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单击添加标题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9050" y="0"/>
            <a:ext cx="6858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297054" y="2370353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Click here to add words</a:t>
            </a:r>
            <a:endParaRPr lang="zh-CN" altLang="en-US" sz="2000" dirty="0"/>
          </a:p>
        </p:txBody>
      </p:sp>
      <p:sp>
        <p:nvSpPr>
          <p:cNvPr id="7" name="椭圆 6"/>
          <p:cNvSpPr/>
          <p:nvPr/>
        </p:nvSpPr>
        <p:spPr>
          <a:xfrm>
            <a:off x="7701503" y="2370352"/>
            <a:ext cx="400111" cy="400111"/>
          </a:xfrm>
          <a:prstGeom prst="ellipse">
            <a:avLst/>
          </a:prstGeom>
          <a:solidFill>
            <a:srgbClr val="B921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297054" y="3186619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Click here to add words</a:t>
            </a:r>
            <a:endParaRPr lang="zh-CN" altLang="en-US" sz="2000" dirty="0"/>
          </a:p>
        </p:txBody>
      </p:sp>
      <p:sp>
        <p:nvSpPr>
          <p:cNvPr id="9" name="椭圆 8"/>
          <p:cNvSpPr/>
          <p:nvPr/>
        </p:nvSpPr>
        <p:spPr>
          <a:xfrm>
            <a:off x="7701503" y="3186618"/>
            <a:ext cx="400111" cy="400111"/>
          </a:xfrm>
          <a:prstGeom prst="ellipse">
            <a:avLst/>
          </a:prstGeom>
          <a:solidFill>
            <a:srgbClr val="B921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297054" y="4002885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Click here to add words</a:t>
            </a:r>
            <a:endParaRPr lang="zh-CN" altLang="en-US" sz="2000" dirty="0"/>
          </a:p>
        </p:txBody>
      </p:sp>
      <p:sp>
        <p:nvSpPr>
          <p:cNvPr id="11" name="椭圆 10"/>
          <p:cNvSpPr/>
          <p:nvPr/>
        </p:nvSpPr>
        <p:spPr>
          <a:xfrm>
            <a:off x="7701503" y="4002884"/>
            <a:ext cx="400111" cy="400111"/>
          </a:xfrm>
          <a:prstGeom prst="ellipse">
            <a:avLst/>
          </a:prstGeom>
          <a:solidFill>
            <a:srgbClr val="B921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297054" y="4839306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Click here to add words</a:t>
            </a:r>
            <a:endParaRPr lang="zh-CN" altLang="en-US" sz="2000" dirty="0"/>
          </a:p>
        </p:txBody>
      </p:sp>
      <p:sp>
        <p:nvSpPr>
          <p:cNvPr id="13" name="椭圆 12"/>
          <p:cNvSpPr/>
          <p:nvPr/>
        </p:nvSpPr>
        <p:spPr>
          <a:xfrm>
            <a:off x="7701503" y="4839305"/>
            <a:ext cx="400111" cy="400111"/>
          </a:xfrm>
          <a:prstGeom prst="ellipse">
            <a:avLst/>
          </a:prstGeom>
          <a:solidFill>
            <a:srgbClr val="B921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133350"/>
            <a:ext cx="2022189" cy="10668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022189" y="405140"/>
            <a:ext cx="445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01.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单击添加标题</a:t>
            </a:r>
          </a:p>
        </p:txBody>
      </p:sp>
      <p:sp>
        <p:nvSpPr>
          <p:cNvPr id="5" name="Oval 4"/>
          <p:cNvSpPr>
            <a:spLocks noChangeAspect="1"/>
          </p:cNvSpPr>
          <p:nvPr/>
        </p:nvSpPr>
        <p:spPr bwMode="auto">
          <a:xfrm>
            <a:off x="1731515" y="2286141"/>
            <a:ext cx="1249810" cy="1246715"/>
          </a:xfrm>
          <a:prstGeom prst="ellipse">
            <a:avLst/>
          </a:prstGeom>
          <a:noFill/>
          <a:ln>
            <a:solidFill>
              <a:srgbClr val="183A5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Roboto condensed"/>
              <a:cs typeface="Roboto condensed"/>
            </a:endParaRPr>
          </a:p>
        </p:txBody>
      </p:sp>
      <p:sp>
        <p:nvSpPr>
          <p:cNvPr id="6" name="Oval 5"/>
          <p:cNvSpPr>
            <a:spLocks noChangeAspect="1"/>
          </p:cNvSpPr>
          <p:nvPr/>
        </p:nvSpPr>
        <p:spPr bwMode="auto">
          <a:xfrm>
            <a:off x="2035745" y="3109118"/>
            <a:ext cx="641350" cy="6397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Roboto condensed"/>
              <a:cs typeface="Roboto condensed"/>
            </a:endParaRPr>
          </a:p>
        </p:txBody>
      </p:sp>
      <p:sp>
        <p:nvSpPr>
          <p:cNvPr id="7" name="Content Placeholder 2"/>
          <p:cNvSpPr txBox="1"/>
          <p:nvPr/>
        </p:nvSpPr>
        <p:spPr bwMode="auto">
          <a:xfrm>
            <a:off x="2018346" y="2629528"/>
            <a:ext cx="792088" cy="459043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2800" dirty="0">
                <a:solidFill>
                  <a:srgbClr val="183A5D"/>
                </a:solidFill>
                <a:latin typeface="Roboto condensed"/>
                <a:cs typeface="Roboto condensed"/>
              </a:rPr>
              <a:t>28%</a:t>
            </a:r>
          </a:p>
        </p:txBody>
      </p:sp>
      <p:sp>
        <p:nvSpPr>
          <p:cNvPr id="8" name="Freeform 11"/>
          <p:cNvSpPr/>
          <p:nvPr/>
        </p:nvSpPr>
        <p:spPr bwMode="auto">
          <a:xfrm>
            <a:off x="2283679" y="3298058"/>
            <a:ext cx="145482" cy="261883"/>
          </a:xfrm>
          <a:custGeom>
            <a:avLst/>
            <a:gdLst>
              <a:gd name="T0" fmla="*/ 2147483647 w 200"/>
              <a:gd name="T1" fmla="*/ 2147483647 h 360"/>
              <a:gd name="T2" fmla="*/ 2147483647 w 200"/>
              <a:gd name="T3" fmla="*/ 2147483647 h 360"/>
              <a:gd name="T4" fmla="*/ 2147483647 w 200"/>
              <a:gd name="T5" fmla="*/ 2147483647 h 360"/>
              <a:gd name="T6" fmla="*/ 2147483647 w 200"/>
              <a:gd name="T7" fmla="*/ 2147483647 h 360"/>
              <a:gd name="T8" fmla="*/ 2147483647 w 200"/>
              <a:gd name="T9" fmla="*/ 2147483647 h 360"/>
              <a:gd name="T10" fmla="*/ 2147483647 w 200"/>
              <a:gd name="T11" fmla="*/ 2147483647 h 360"/>
              <a:gd name="T12" fmla="*/ 2147483647 w 200"/>
              <a:gd name="T13" fmla="*/ 2147483647 h 360"/>
              <a:gd name="T14" fmla="*/ 2147483647 w 200"/>
              <a:gd name="T15" fmla="*/ 2147483647 h 360"/>
              <a:gd name="T16" fmla="*/ 2147483647 w 200"/>
              <a:gd name="T17" fmla="*/ 2147483647 h 360"/>
              <a:gd name="T18" fmla="*/ 2147483647 w 200"/>
              <a:gd name="T19" fmla="*/ 2147483647 h 360"/>
              <a:gd name="T20" fmla="*/ 0 w 200"/>
              <a:gd name="T21" fmla="*/ 2147483647 h 360"/>
              <a:gd name="T22" fmla="*/ 0 w 200"/>
              <a:gd name="T23" fmla="*/ 2147483647 h 360"/>
              <a:gd name="T24" fmla="*/ 2147483647 w 200"/>
              <a:gd name="T25" fmla="*/ 2147483647 h 360"/>
              <a:gd name="T26" fmla="*/ 2147483647 w 200"/>
              <a:gd name="T27" fmla="*/ 2147483647 h 360"/>
              <a:gd name="T28" fmla="*/ 2147483647 w 200"/>
              <a:gd name="T29" fmla="*/ 0 h 360"/>
              <a:gd name="T30" fmla="*/ 2147483647 w 200"/>
              <a:gd name="T31" fmla="*/ 0 h 360"/>
              <a:gd name="T32" fmla="*/ 2147483647 w 200"/>
              <a:gd name="T33" fmla="*/ 2147483647 h 36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00" h="360">
                <a:moveTo>
                  <a:pt x="200" y="62"/>
                </a:moveTo>
                <a:cubicBezTo>
                  <a:pt x="143" y="62"/>
                  <a:pt x="143" y="62"/>
                  <a:pt x="143" y="62"/>
                </a:cubicBezTo>
                <a:cubicBezTo>
                  <a:pt x="136" y="62"/>
                  <a:pt x="128" y="71"/>
                  <a:pt x="128" y="83"/>
                </a:cubicBezTo>
                <a:cubicBezTo>
                  <a:pt x="128" y="125"/>
                  <a:pt x="128" y="125"/>
                  <a:pt x="128" y="125"/>
                </a:cubicBezTo>
                <a:cubicBezTo>
                  <a:pt x="200" y="125"/>
                  <a:pt x="200" y="125"/>
                  <a:pt x="200" y="125"/>
                </a:cubicBezTo>
                <a:cubicBezTo>
                  <a:pt x="200" y="183"/>
                  <a:pt x="200" y="183"/>
                  <a:pt x="200" y="183"/>
                </a:cubicBezTo>
                <a:cubicBezTo>
                  <a:pt x="128" y="183"/>
                  <a:pt x="128" y="183"/>
                  <a:pt x="128" y="183"/>
                </a:cubicBezTo>
                <a:cubicBezTo>
                  <a:pt x="128" y="360"/>
                  <a:pt x="128" y="360"/>
                  <a:pt x="128" y="360"/>
                </a:cubicBezTo>
                <a:cubicBezTo>
                  <a:pt x="61" y="360"/>
                  <a:pt x="61" y="360"/>
                  <a:pt x="61" y="360"/>
                </a:cubicBezTo>
                <a:cubicBezTo>
                  <a:pt x="61" y="183"/>
                  <a:pt x="61" y="183"/>
                  <a:pt x="61" y="183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125"/>
                  <a:pt x="0" y="125"/>
                  <a:pt x="0" y="125"/>
                </a:cubicBezTo>
                <a:cubicBezTo>
                  <a:pt x="61" y="125"/>
                  <a:pt x="61" y="125"/>
                  <a:pt x="61" y="125"/>
                </a:cubicBezTo>
                <a:cubicBezTo>
                  <a:pt x="61" y="90"/>
                  <a:pt x="61" y="90"/>
                  <a:pt x="61" y="90"/>
                </a:cubicBezTo>
                <a:cubicBezTo>
                  <a:pt x="61" y="40"/>
                  <a:pt x="95" y="0"/>
                  <a:pt x="143" y="0"/>
                </a:cubicBezTo>
                <a:cubicBezTo>
                  <a:pt x="200" y="0"/>
                  <a:pt x="200" y="0"/>
                  <a:pt x="200" y="0"/>
                </a:cubicBezTo>
                <a:lnTo>
                  <a:pt x="200" y="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 dirty="0">
              <a:latin typeface="Roboto condensed"/>
              <a:cs typeface="Roboto condensed"/>
            </a:endParaRPr>
          </a:p>
        </p:txBody>
      </p:sp>
      <p:sp>
        <p:nvSpPr>
          <p:cNvPr id="9" name="Oval 12"/>
          <p:cNvSpPr>
            <a:spLocks noChangeAspect="1"/>
          </p:cNvSpPr>
          <p:nvPr/>
        </p:nvSpPr>
        <p:spPr bwMode="auto">
          <a:xfrm>
            <a:off x="4166115" y="2286141"/>
            <a:ext cx="1249810" cy="1246715"/>
          </a:xfrm>
          <a:prstGeom prst="ellipse">
            <a:avLst/>
          </a:prstGeom>
          <a:noFill/>
          <a:ln>
            <a:solidFill>
              <a:srgbClr val="183A5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Roboto condensed"/>
              <a:cs typeface="Roboto condensed"/>
            </a:endParaRPr>
          </a:p>
        </p:txBody>
      </p:sp>
      <p:sp>
        <p:nvSpPr>
          <p:cNvPr id="10" name="Oval 13"/>
          <p:cNvSpPr>
            <a:spLocks noChangeAspect="1"/>
          </p:cNvSpPr>
          <p:nvPr/>
        </p:nvSpPr>
        <p:spPr bwMode="auto">
          <a:xfrm>
            <a:off x="4470345" y="3109118"/>
            <a:ext cx="641350" cy="6397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Roboto condensed"/>
              <a:cs typeface="Roboto condensed"/>
            </a:endParaRPr>
          </a:p>
        </p:txBody>
      </p:sp>
      <p:sp>
        <p:nvSpPr>
          <p:cNvPr id="11" name="Content Placeholder 2"/>
          <p:cNvSpPr txBox="1"/>
          <p:nvPr/>
        </p:nvSpPr>
        <p:spPr bwMode="auto">
          <a:xfrm>
            <a:off x="4452946" y="2629528"/>
            <a:ext cx="792088" cy="459043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2800" dirty="0">
                <a:solidFill>
                  <a:srgbClr val="183A5D"/>
                </a:solidFill>
                <a:latin typeface="Roboto condensed"/>
                <a:cs typeface="Roboto condensed"/>
              </a:rPr>
              <a:t>42%</a:t>
            </a:r>
          </a:p>
        </p:txBody>
      </p:sp>
      <p:sp>
        <p:nvSpPr>
          <p:cNvPr id="12" name="Freeform 16"/>
          <p:cNvSpPr/>
          <p:nvPr/>
        </p:nvSpPr>
        <p:spPr bwMode="auto">
          <a:xfrm>
            <a:off x="4657981" y="3320885"/>
            <a:ext cx="266079" cy="216229"/>
          </a:xfrm>
          <a:custGeom>
            <a:avLst/>
            <a:gdLst>
              <a:gd name="T0" fmla="*/ 2147483647 w 368"/>
              <a:gd name="T1" fmla="*/ 2147483647 h 299"/>
              <a:gd name="T2" fmla="*/ 2147483647 w 368"/>
              <a:gd name="T3" fmla="*/ 2147483647 h 299"/>
              <a:gd name="T4" fmla="*/ 2147483647 w 368"/>
              <a:gd name="T5" fmla="*/ 2147483647 h 299"/>
              <a:gd name="T6" fmla="*/ 2147483647 w 368"/>
              <a:gd name="T7" fmla="*/ 2147483647 h 299"/>
              <a:gd name="T8" fmla="*/ 2147483647 w 368"/>
              <a:gd name="T9" fmla="*/ 0 h 299"/>
              <a:gd name="T10" fmla="*/ 2147483647 w 368"/>
              <a:gd name="T11" fmla="*/ 2147483647 h 299"/>
              <a:gd name="T12" fmla="*/ 2147483647 w 368"/>
              <a:gd name="T13" fmla="*/ 2147483647 h 299"/>
              <a:gd name="T14" fmla="*/ 2147483647 w 368"/>
              <a:gd name="T15" fmla="*/ 2147483647 h 299"/>
              <a:gd name="T16" fmla="*/ 2147483647 w 368"/>
              <a:gd name="T17" fmla="*/ 2147483647 h 299"/>
              <a:gd name="T18" fmla="*/ 2147483647 w 368"/>
              <a:gd name="T19" fmla="*/ 2147483647 h 299"/>
              <a:gd name="T20" fmla="*/ 2147483647 w 368"/>
              <a:gd name="T21" fmla="*/ 2147483647 h 299"/>
              <a:gd name="T22" fmla="*/ 2147483647 w 368"/>
              <a:gd name="T23" fmla="*/ 2147483647 h 299"/>
              <a:gd name="T24" fmla="*/ 2147483647 w 368"/>
              <a:gd name="T25" fmla="*/ 2147483647 h 299"/>
              <a:gd name="T26" fmla="*/ 2147483647 w 368"/>
              <a:gd name="T27" fmla="*/ 2147483647 h 299"/>
              <a:gd name="T28" fmla="*/ 2147483647 w 368"/>
              <a:gd name="T29" fmla="*/ 2147483647 h 299"/>
              <a:gd name="T30" fmla="*/ 2147483647 w 368"/>
              <a:gd name="T31" fmla="*/ 2147483647 h 299"/>
              <a:gd name="T32" fmla="*/ 2147483647 w 368"/>
              <a:gd name="T33" fmla="*/ 2147483647 h 299"/>
              <a:gd name="T34" fmla="*/ 0 w 368"/>
              <a:gd name="T35" fmla="*/ 2147483647 h 299"/>
              <a:gd name="T36" fmla="*/ 2147483647 w 368"/>
              <a:gd name="T37" fmla="*/ 2147483647 h 299"/>
              <a:gd name="T38" fmla="*/ 2147483647 w 368"/>
              <a:gd name="T39" fmla="*/ 2147483647 h 299"/>
              <a:gd name="T40" fmla="*/ 2147483647 w 368"/>
              <a:gd name="T41" fmla="*/ 2147483647 h 299"/>
              <a:gd name="T42" fmla="*/ 2147483647 w 368"/>
              <a:gd name="T43" fmla="*/ 2147483647 h 29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368" h="299">
                <a:moveTo>
                  <a:pt x="368" y="36"/>
                </a:moveTo>
                <a:cubicBezTo>
                  <a:pt x="354" y="42"/>
                  <a:pt x="340" y="46"/>
                  <a:pt x="324" y="48"/>
                </a:cubicBezTo>
                <a:cubicBezTo>
                  <a:pt x="340" y="38"/>
                  <a:pt x="352" y="24"/>
                  <a:pt x="358" y="6"/>
                </a:cubicBezTo>
                <a:cubicBezTo>
                  <a:pt x="343" y="15"/>
                  <a:pt x="327" y="21"/>
                  <a:pt x="310" y="24"/>
                </a:cubicBezTo>
                <a:cubicBezTo>
                  <a:pt x="296" y="10"/>
                  <a:pt x="276" y="0"/>
                  <a:pt x="255" y="0"/>
                </a:cubicBezTo>
                <a:cubicBezTo>
                  <a:pt x="213" y="0"/>
                  <a:pt x="179" y="34"/>
                  <a:pt x="179" y="76"/>
                </a:cubicBezTo>
                <a:cubicBezTo>
                  <a:pt x="179" y="82"/>
                  <a:pt x="180" y="88"/>
                  <a:pt x="181" y="93"/>
                </a:cubicBezTo>
                <a:cubicBezTo>
                  <a:pt x="118" y="90"/>
                  <a:pt x="63" y="60"/>
                  <a:pt x="25" y="14"/>
                </a:cubicBezTo>
                <a:cubicBezTo>
                  <a:pt x="19" y="25"/>
                  <a:pt x="15" y="38"/>
                  <a:pt x="15" y="52"/>
                </a:cubicBezTo>
                <a:cubicBezTo>
                  <a:pt x="15" y="78"/>
                  <a:pt x="28" y="101"/>
                  <a:pt x="49" y="115"/>
                </a:cubicBezTo>
                <a:cubicBezTo>
                  <a:pt x="36" y="115"/>
                  <a:pt x="25" y="111"/>
                  <a:pt x="15" y="106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4" y="143"/>
                  <a:pt x="41" y="174"/>
                  <a:pt x="75" y="181"/>
                </a:cubicBezTo>
                <a:cubicBezTo>
                  <a:pt x="69" y="182"/>
                  <a:pt x="62" y="183"/>
                  <a:pt x="55" y="183"/>
                </a:cubicBezTo>
                <a:cubicBezTo>
                  <a:pt x="50" y="183"/>
                  <a:pt x="46" y="183"/>
                  <a:pt x="41" y="182"/>
                </a:cubicBezTo>
                <a:cubicBezTo>
                  <a:pt x="51" y="212"/>
                  <a:pt x="78" y="234"/>
                  <a:pt x="111" y="234"/>
                </a:cubicBezTo>
                <a:cubicBezTo>
                  <a:pt x="86" y="254"/>
                  <a:pt x="53" y="267"/>
                  <a:pt x="18" y="267"/>
                </a:cubicBezTo>
                <a:cubicBezTo>
                  <a:pt x="12" y="267"/>
                  <a:pt x="6" y="266"/>
                  <a:pt x="0" y="265"/>
                </a:cubicBezTo>
                <a:cubicBezTo>
                  <a:pt x="33" y="287"/>
                  <a:pt x="73" y="299"/>
                  <a:pt x="115" y="299"/>
                </a:cubicBezTo>
                <a:cubicBezTo>
                  <a:pt x="254" y="299"/>
                  <a:pt x="330" y="184"/>
                  <a:pt x="330" y="85"/>
                </a:cubicBezTo>
                <a:cubicBezTo>
                  <a:pt x="330" y="81"/>
                  <a:pt x="330" y="78"/>
                  <a:pt x="330" y="75"/>
                </a:cubicBezTo>
                <a:cubicBezTo>
                  <a:pt x="345" y="64"/>
                  <a:pt x="358" y="51"/>
                  <a:pt x="368" y="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 dirty="0">
              <a:latin typeface="Roboto condensed"/>
              <a:cs typeface="Roboto condensed"/>
            </a:endParaRPr>
          </a:p>
        </p:txBody>
      </p:sp>
      <p:sp>
        <p:nvSpPr>
          <p:cNvPr id="13" name="Oval 20"/>
          <p:cNvSpPr>
            <a:spLocks noChangeAspect="1"/>
          </p:cNvSpPr>
          <p:nvPr/>
        </p:nvSpPr>
        <p:spPr bwMode="auto">
          <a:xfrm>
            <a:off x="6638267" y="2286141"/>
            <a:ext cx="1249810" cy="1246715"/>
          </a:xfrm>
          <a:prstGeom prst="ellipse">
            <a:avLst/>
          </a:prstGeom>
          <a:noFill/>
          <a:ln>
            <a:solidFill>
              <a:srgbClr val="183A5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Roboto condensed"/>
              <a:cs typeface="Roboto condensed"/>
            </a:endParaRPr>
          </a:p>
        </p:txBody>
      </p:sp>
      <p:sp>
        <p:nvSpPr>
          <p:cNvPr id="14" name="Oval 21"/>
          <p:cNvSpPr>
            <a:spLocks noChangeAspect="1"/>
          </p:cNvSpPr>
          <p:nvPr/>
        </p:nvSpPr>
        <p:spPr bwMode="auto">
          <a:xfrm>
            <a:off x="6942497" y="3109118"/>
            <a:ext cx="641350" cy="6397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Roboto condensed"/>
              <a:cs typeface="Roboto condensed"/>
            </a:endParaRPr>
          </a:p>
        </p:txBody>
      </p:sp>
      <p:sp>
        <p:nvSpPr>
          <p:cNvPr id="15" name="Content Placeholder 2"/>
          <p:cNvSpPr txBox="1"/>
          <p:nvPr/>
        </p:nvSpPr>
        <p:spPr bwMode="auto">
          <a:xfrm>
            <a:off x="6925098" y="2629528"/>
            <a:ext cx="792088" cy="459043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2800" dirty="0">
                <a:solidFill>
                  <a:srgbClr val="183A5D"/>
                </a:solidFill>
                <a:latin typeface="Roboto condensed"/>
                <a:cs typeface="Roboto condensed"/>
              </a:rPr>
              <a:t>11%</a:t>
            </a:r>
          </a:p>
        </p:txBody>
      </p:sp>
      <p:sp>
        <p:nvSpPr>
          <p:cNvPr id="16" name="Freeform 26"/>
          <p:cNvSpPr>
            <a:spLocks noEditPoints="1"/>
          </p:cNvSpPr>
          <p:nvPr/>
        </p:nvSpPr>
        <p:spPr bwMode="auto">
          <a:xfrm>
            <a:off x="7134729" y="3300337"/>
            <a:ext cx="256887" cy="257325"/>
          </a:xfrm>
          <a:custGeom>
            <a:avLst/>
            <a:gdLst>
              <a:gd name="T0" fmla="*/ 2147483647 w 344"/>
              <a:gd name="T1" fmla="*/ 2147483647 h 344"/>
              <a:gd name="T2" fmla="*/ 2147483647 w 344"/>
              <a:gd name="T3" fmla="*/ 2147483647 h 344"/>
              <a:gd name="T4" fmla="*/ 2147483647 w 344"/>
              <a:gd name="T5" fmla="*/ 2147483647 h 344"/>
              <a:gd name="T6" fmla="*/ 2147483647 w 344"/>
              <a:gd name="T7" fmla="*/ 2147483647 h 344"/>
              <a:gd name="T8" fmla="*/ 0 w 344"/>
              <a:gd name="T9" fmla="*/ 2147483647 h 344"/>
              <a:gd name="T10" fmla="*/ 0 w 344"/>
              <a:gd name="T11" fmla="*/ 2147483647 h 344"/>
              <a:gd name="T12" fmla="*/ 2147483647 w 344"/>
              <a:gd name="T13" fmla="*/ 2147483647 h 344"/>
              <a:gd name="T14" fmla="*/ 2147483647 w 344"/>
              <a:gd name="T15" fmla="*/ 2147483647 h 344"/>
              <a:gd name="T16" fmla="*/ 2147483647 w 344"/>
              <a:gd name="T17" fmla="*/ 2147483647 h 344"/>
              <a:gd name="T18" fmla="*/ 2147483647 w 344"/>
              <a:gd name="T19" fmla="*/ 2147483647 h 344"/>
              <a:gd name="T20" fmla="*/ 2147483647 w 344"/>
              <a:gd name="T21" fmla="*/ 2147483647 h 344"/>
              <a:gd name="T22" fmla="*/ 2147483647 w 344"/>
              <a:gd name="T23" fmla="*/ 2147483647 h 344"/>
              <a:gd name="T24" fmla="*/ 2147483647 w 344"/>
              <a:gd name="T25" fmla="*/ 0 h 344"/>
              <a:gd name="T26" fmla="*/ 2147483647 w 344"/>
              <a:gd name="T27" fmla="*/ 0 h 344"/>
              <a:gd name="T28" fmla="*/ 0 w 344"/>
              <a:gd name="T29" fmla="*/ 2147483647 h 344"/>
              <a:gd name="T30" fmla="*/ 0 w 344"/>
              <a:gd name="T31" fmla="*/ 2147483647 h 344"/>
              <a:gd name="T32" fmla="*/ 2147483647 w 344"/>
              <a:gd name="T33" fmla="*/ 2147483647 h 344"/>
              <a:gd name="T34" fmla="*/ 2147483647 w 344"/>
              <a:gd name="T35" fmla="*/ 2147483647 h 344"/>
              <a:gd name="T36" fmla="*/ 2147483647 w 344"/>
              <a:gd name="T37" fmla="*/ 2147483647 h 344"/>
              <a:gd name="T38" fmla="*/ 2147483647 w 344"/>
              <a:gd name="T39" fmla="*/ 2147483647 h 344"/>
              <a:gd name="T40" fmla="*/ 2147483647 w 344"/>
              <a:gd name="T41" fmla="*/ 2147483647 h 344"/>
              <a:gd name="T42" fmla="*/ 2147483647 w 344"/>
              <a:gd name="T43" fmla="*/ 0 h 344"/>
              <a:gd name="T44" fmla="*/ 2147483647 w 344"/>
              <a:gd name="T45" fmla="*/ 2147483647 h 344"/>
              <a:gd name="T46" fmla="*/ 2147483647 w 344"/>
              <a:gd name="T47" fmla="*/ 2147483647 h 344"/>
              <a:gd name="T48" fmla="*/ 2147483647 w 344"/>
              <a:gd name="T49" fmla="*/ 2147483647 h 344"/>
              <a:gd name="T50" fmla="*/ 2147483647 w 344"/>
              <a:gd name="T51" fmla="*/ 2147483647 h 344"/>
              <a:gd name="T52" fmla="*/ 2147483647 w 344"/>
              <a:gd name="T53" fmla="*/ 2147483647 h 344"/>
              <a:gd name="T54" fmla="*/ 2147483647 w 344"/>
              <a:gd name="T55" fmla="*/ 2147483647 h 344"/>
              <a:gd name="T56" fmla="*/ 2147483647 w 344"/>
              <a:gd name="T57" fmla="*/ 2147483647 h 344"/>
              <a:gd name="T58" fmla="*/ 2147483647 w 344"/>
              <a:gd name="T59" fmla="*/ 2147483647 h 344"/>
              <a:gd name="T60" fmla="*/ 2147483647 w 344"/>
              <a:gd name="T61" fmla="*/ 2147483647 h 344"/>
              <a:gd name="T62" fmla="*/ 2147483647 w 344"/>
              <a:gd name="T63" fmla="*/ 2147483647 h 344"/>
              <a:gd name="T64" fmla="*/ 2147483647 w 344"/>
              <a:gd name="T65" fmla="*/ 2147483647 h 344"/>
              <a:gd name="T66" fmla="*/ 2147483647 w 344"/>
              <a:gd name="T67" fmla="*/ 2147483647 h 344"/>
              <a:gd name="T68" fmla="*/ 2147483647 w 344"/>
              <a:gd name="T69" fmla="*/ 2147483647 h 344"/>
              <a:gd name="T70" fmla="*/ 2147483647 w 344"/>
              <a:gd name="T71" fmla="*/ 2147483647 h 34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344" h="344">
                <a:moveTo>
                  <a:pt x="276" y="172"/>
                </a:moveTo>
                <a:cubicBezTo>
                  <a:pt x="276" y="229"/>
                  <a:pt x="230" y="276"/>
                  <a:pt x="172" y="276"/>
                </a:cubicBezTo>
                <a:cubicBezTo>
                  <a:pt x="115" y="276"/>
                  <a:pt x="68" y="229"/>
                  <a:pt x="68" y="172"/>
                </a:cubicBezTo>
                <a:cubicBezTo>
                  <a:pt x="68" y="165"/>
                  <a:pt x="69" y="158"/>
                  <a:pt x="70" y="152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290"/>
                  <a:pt x="0" y="290"/>
                  <a:pt x="0" y="290"/>
                </a:cubicBezTo>
                <a:cubicBezTo>
                  <a:pt x="0" y="320"/>
                  <a:pt x="24" y="344"/>
                  <a:pt x="54" y="344"/>
                </a:cubicBezTo>
                <a:cubicBezTo>
                  <a:pt x="290" y="344"/>
                  <a:pt x="290" y="344"/>
                  <a:pt x="290" y="344"/>
                </a:cubicBezTo>
                <a:cubicBezTo>
                  <a:pt x="320" y="344"/>
                  <a:pt x="344" y="320"/>
                  <a:pt x="344" y="290"/>
                </a:cubicBezTo>
                <a:cubicBezTo>
                  <a:pt x="344" y="152"/>
                  <a:pt x="344" y="152"/>
                  <a:pt x="344" y="152"/>
                </a:cubicBezTo>
                <a:cubicBezTo>
                  <a:pt x="274" y="152"/>
                  <a:pt x="274" y="152"/>
                  <a:pt x="274" y="152"/>
                </a:cubicBezTo>
                <a:cubicBezTo>
                  <a:pt x="276" y="158"/>
                  <a:pt x="276" y="165"/>
                  <a:pt x="276" y="172"/>
                </a:cubicBezTo>
                <a:close/>
                <a:moveTo>
                  <a:pt x="290" y="0"/>
                </a:moveTo>
                <a:cubicBezTo>
                  <a:pt x="54" y="0"/>
                  <a:pt x="54" y="0"/>
                  <a:pt x="54" y="0"/>
                </a:cubicBezTo>
                <a:cubicBezTo>
                  <a:pt x="24" y="0"/>
                  <a:pt x="0" y="24"/>
                  <a:pt x="0" y="54"/>
                </a:cubicBezTo>
                <a:cubicBezTo>
                  <a:pt x="0" y="112"/>
                  <a:pt x="0" y="112"/>
                  <a:pt x="0" y="112"/>
                </a:cubicBezTo>
                <a:cubicBezTo>
                  <a:pt x="87" y="112"/>
                  <a:pt x="87" y="112"/>
                  <a:pt x="87" y="112"/>
                </a:cubicBezTo>
                <a:cubicBezTo>
                  <a:pt x="106" y="85"/>
                  <a:pt x="137" y="68"/>
                  <a:pt x="172" y="68"/>
                </a:cubicBezTo>
                <a:cubicBezTo>
                  <a:pt x="207" y="68"/>
                  <a:pt x="238" y="85"/>
                  <a:pt x="257" y="112"/>
                </a:cubicBezTo>
                <a:cubicBezTo>
                  <a:pt x="344" y="112"/>
                  <a:pt x="344" y="112"/>
                  <a:pt x="344" y="112"/>
                </a:cubicBezTo>
                <a:cubicBezTo>
                  <a:pt x="344" y="54"/>
                  <a:pt x="344" y="54"/>
                  <a:pt x="344" y="54"/>
                </a:cubicBezTo>
                <a:cubicBezTo>
                  <a:pt x="344" y="24"/>
                  <a:pt x="320" y="0"/>
                  <a:pt x="290" y="0"/>
                </a:cubicBezTo>
                <a:close/>
                <a:moveTo>
                  <a:pt x="317" y="66"/>
                </a:moveTo>
                <a:cubicBezTo>
                  <a:pt x="317" y="72"/>
                  <a:pt x="312" y="76"/>
                  <a:pt x="307" y="76"/>
                </a:cubicBezTo>
                <a:cubicBezTo>
                  <a:pt x="278" y="76"/>
                  <a:pt x="278" y="76"/>
                  <a:pt x="278" y="76"/>
                </a:cubicBezTo>
                <a:cubicBezTo>
                  <a:pt x="273" y="76"/>
                  <a:pt x="269" y="72"/>
                  <a:pt x="269" y="66"/>
                </a:cubicBezTo>
                <a:cubicBezTo>
                  <a:pt x="269" y="37"/>
                  <a:pt x="269" y="37"/>
                  <a:pt x="269" y="37"/>
                </a:cubicBezTo>
                <a:cubicBezTo>
                  <a:pt x="269" y="32"/>
                  <a:pt x="273" y="28"/>
                  <a:pt x="278" y="28"/>
                </a:cubicBezTo>
                <a:cubicBezTo>
                  <a:pt x="307" y="28"/>
                  <a:pt x="307" y="28"/>
                  <a:pt x="307" y="28"/>
                </a:cubicBezTo>
                <a:cubicBezTo>
                  <a:pt x="312" y="28"/>
                  <a:pt x="317" y="32"/>
                  <a:pt x="317" y="37"/>
                </a:cubicBezTo>
                <a:lnTo>
                  <a:pt x="317" y="66"/>
                </a:lnTo>
                <a:close/>
                <a:moveTo>
                  <a:pt x="236" y="172"/>
                </a:moveTo>
                <a:cubicBezTo>
                  <a:pt x="236" y="137"/>
                  <a:pt x="208" y="108"/>
                  <a:pt x="172" y="108"/>
                </a:cubicBezTo>
                <a:cubicBezTo>
                  <a:pt x="137" y="108"/>
                  <a:pt x="108" y="137"/>
                  <a:pt x="108" y="172"/>
                </a:cubicBezTo>
                <a:cubicBezTo>
                  <a:pt x="108" y="207"/>
                  <a:pt x="137" y="236"/>
                  <a:pt x="172" y="236"/>
                </a:cubicBezTo>
                <a:cubicBezTo>
                  <a:pt x="208" y="236"/>
                  <a:pt x="236" y="207"/>
                  <a:pt x="236" y="1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 dirty="0">
              <a:latin typeface="Roboto condensed"/>
              <a:cs typeface="Roboto condensed"/>
            </a:endParaRPr>
          </a:p>
        </p:txBody>
      </p:sp>
      <p:sp>
        <p:nvSpPr>
          <p:cNvPr id="17" name="Oval 28"/>
          <p:cNvSpPr>
            <a:spLocks noChangeAspect="1"/>
          </p:cNvSpPr>
          <p:nvPr/>
        </p:nvSpPr>
        <p:spPr bwMode="auto">
          <a:xfrm>
            <a:off x="8906445" y="2286141"/>
            <a:ext cx="1249810" cy="1246715"/>
          </a:xfrm>
          <a:prstGeom prst="ellipse">
            <a:avLst/>
          </a:prstGeom>
          <a:noFill/>
          <a:ln>
            <a:solidFill>
              <a:srgbClr val="183A5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Roboto condensed"/>
              <a:cs typeface="Roboto condensed"/>
            </a:endParaRPr>
          </a:p>
        </p:txBody>
      </p:sp>
      <p:sp>
        <p:nvSpPr>
          <p:cNvPr id="18" name="Oval 29"/>
          <p:cNvSpPr>
            <a:spLocks noChangeAspect="1"/>
          </p:cNvSpPr>
          <p:nvPr/>
        </p:nvSpPr>
        <p:spPr bwMode="auto">
          <a:xfrm>
            <a:off x="9210675" y="3109118"/>
            <a:ext cx="641350" cy="6397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Roboto condensed"/>
              <a:cs typeface="Roboto condensed"/>
            </a:endParaRPr>
          </a:p>
        </p:txBody>
      </p:sp>
      <p:sp>
        <p:nvSpPr>
          <p:cNvPr id="19" name="Content Placeholder 2"/>
          <p:cNvSpPr txBox="1"/>
          <p:nvPr/>
        </p:nvSpPr>
        <p:spPr bwMode="auto">
          <a:xfrm>
            <a:off x="9193276" y="2629528"/>
            <a:ext cx="792088" cy="459043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2800" dirty="0">
                <a:solidFill>
                  <a:srgbClr val="183A5D"/>
                </a:solidFill>
                <a:latin typeface="Roboto condensed"/>
                <a:cs typeface="Roboto condensed"/>
              </a:rPr>
              <a:t>75%</a:t>
            </a:r>
          </a:p>
        </p:txBody>
      </p:sp>
      <p:sp>
        <p:nvSpPr>
          <p:cNvPr id="20" name="Freeform 21"/>
          <p:cNvSpPr/>
          <p:nvPr/>
        </p:nvSpPr>
        <p:spPr bwMode="auto">
          <a:xfrm>
            <a:off x="9416837" y="3284320"/>
            <a:ext cx="229027" cy="289359"/>
          </a:xfrm>
          <a:custGeom>
            <a:avLst/>
            <a:gdLst>
              <a:gd name="T0" fmla="*/ 2147483647 w 323"/>
              <a:gd name="T1" fmla="*/ 2147483647 h 408"/>
              <a:gd name="T2" fmla="*/ 2147483647 w 323"/>
              <a:gd name="T3" fmla="*/ 2147483647 h 408"/>
              <a:gd name="T4" fmla="*/ 2147483647 w 323"/>
              <a:gd name="T5" fmla="*/ 2147483647 h 408"/>
              <a:gd name="T6" fmla="*/ 2147483647 w 323"/>
              <a:gd name="T7" fmla="*/ 2147483647 h 408"/>
              <a:gd name="T8" fmla="*/ 2147483647 w 323"/>
              <a:gd name="T9" fmla="*/ 2147483647 h 408"/>
              <a:gd name="T10" fmla="*/ 2147483647 w 323"/>
              <a:gd name="T11" fmla="*/ 2147483647 h 408"/>
              <a:gd name="T12" fmla="*/ 2147483647 w 323"/>
              <a:gd name="T13" fmla="*/ 2147483647 h 408"/>
              <a:gd name="T14" fmla="*/ 2147483647 w 323"/>
              <a:gd name="T15" fmla="*/ 2147483647 h 408"/>
              <a:gd name="T16" fmla="*/ 2147483647 w 323"/>
              <a:gd name="T17" fmla="*/ 2147483647 h 408"/>
              <a:gd name="T18" fmla="*/ 2147483647 w 323"/>
              <a:gd name="T19" fmla="*/ 2147483647 h 408"/>
              <a:gd name="T20" fmla="*/ 2147483647 w 323"/>
              <a:gd name="T21" fmla="*/ 2147483647 h 408"/>
              <a:gd name="T22" fmla="*/ 2147483647 w 323"/>
              <a:gd name="T23" fmla="*/ 2147483647 h 408"/>
              <a:gd name="T24" fmla="*/ 2147483647 w 323"/>
              <a:gd name="T25" fmla="*/ 2147483647 h 40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23" h="408">
                <a:moveTo>
                  <a:pt x="129" y="272"/>
                </a:moveTo>
                <a:cubicBezTo>
                  <a:pt x="118" y="328"/>
                  <a:pt x="106" y="380"/>
                  <a:pt x="68" y="408"/>
                </a:cubicBezTo>
                <a:cubicBezTo>
                  <a:pt x="56" y="325"/>
                  <a:pt x="85" y="262"/>
                  <a:pt x="98" y="196"/>
                </a:cubicBezTo>
                <a:cubicBezTo>
                  <a:pt x="75" y="157"/>
                  <a:pt x="101" y="80"/>
                  <a:pt x="149" y="99"/>
                </a:cubicBezTo>
                <a:cubicBezTo>
                  <a:pt x="209" y="122"/>
                  <a:pt x="98" y="242"/>
                  <a:pt x="172" y="257"/>
                </a:cubicBezTo>
                <a:cubicBezTo>
                  <a:pt x="250" y="273"/>
                  <a:pt x="282" y="122"/>
                  <a:pt x="234" y="73"/>
                </a:cubicBezTo>
                <a:cubicBezTo>
                  <a:pt x="164" y="2"/>
                  <a:pt x="31" y="72"/>
                  <a:pt x="47" y="173"/>
                </a:cubicBezTo>
                <a:cubicBezTo>
                  <a:pt x="51" y="198"/>
                  <a:pt x="77" y="205"/>
                  <a:pt x="57" y="239"/>
                </a:cubicBezTo>
                <a:cubicBezTo>
                  <a:pt x="13" y="229"/>
                  <a:pt x="0" y="194"/>
                  <a:pt x="1" y="147"/>
                </a:cubicBezTo>
                <a:cubicBezTo>
                  <a:pt x="4" y="70"/>
                  <a:pt x="70" y="17"/>
                  <a:pt x="137" y="9"/>
                </a:cubicBezTo>
                <a:cubicBezTo>
                  <a:pt x="221" y="0"/>
                  <a:pt x="300" y="40"/>
                  <a:pt x="310" y="119"/>
                </a:cubicBezTo>
                <a:cubicBezTo>
                  <a:pt x="323" y="208"/>
                  <a:pt x="273" y="305"/>
                  <a:pt x="183" y="298"/>
                </a:cubicBezTo>
                <a:cubicBezTo>
                  <a:pt x="158" y="296"/>
                  <a:pt x="148" y="284"/>
                  <a:pt x="129" y="2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 dirty="0">
              <a:latin typeface="Roboto condensed"/>
              <a:cs typeface="Roboto condensed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316314" y="4218623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B9211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990937" y="4754544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Click here to add words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90937" y="5091610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Click here to add words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827680" y="4221698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B9211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502303" y="4757619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Click here to add words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502303" y="5094685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Click here to add words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311050" y="4218623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B9211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985673" y="4754544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Click here to add words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985673" y="5091610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Click here to add words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883654" y="4176892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B9211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8558277" y="4712813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Click here to add words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558277" y="5049879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Click here to add words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 animBg="1"/>
      <p:bldP spid="9" grpId="0" animBg="1"/>
      <p:bldP spid="10" grpId="0" animBg="1"/>
      <p:bldP spid="11" grpId="0"/>
      <p:bldP spid="12" grpId="0" animBg="1"/>
      <p:bldP spid="13" grpId="0" animBg="1"/>
      <p:bldP spid="14" grpId="0" animBg="1"/>
      <p:bldP spid="15" grpId="0"/>
      <p:bldP spid="16" grpId="0" animBg="1"/>
      <p:bldP spid="17" grpId="0" animBg="1"/>
      <p:bldP spid="18" grpId="0" animBg="1"/>
      <p:bldP spid="19" grpId="0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" y="2423616"/>
            <a:ext cx="6972300" cy="443438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210549" y="846261"/>
            <a:ext cx="47625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9900" b="1" dirty="0">
                <a:solidFill>
                  <a:srgbClr val="C00000"/>
                </a:solidFill>
              </a:rPr>
              <a:t>02</a:t>
            </a:r>
            <a:endParaRPr lang="zh-CN" altLang="en-US" sz="19900" b="1" dirty="0">
              <a:solidFill>
                <a:srgbClr val="C0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734300" y="3915011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单击此处添加标题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7867650" y="3915011"/>
            <a:ext cx="3562350" cy="0"/>
          </a:xfrm>
          <a:prstGeom prst="line">
            <a:avLst/>
          </a:prstGeom>
          <a:ln w="38100">
            <a:solidFill>
              <a:srgbClr val="B921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7867650" y="4669618"/>
            <a:ext cx="3562350" cy="0"/>
          </a:xfrm>
          <a:prstGeom prst="line">
            <a:avLst/>
          </a:prstGeom>
          <a:ln w="38100">
            <a:solidFill>
              <a:srgbClr val="B921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133350"/>
            <a:ext cx="2022189" cy="10668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022189" y="405140"/>
            <a:ext cx="445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02.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单击添加标题</a:t>
            </a:r>
          </a:p>
        </p:txBody>
      </p:sp>
      <p:sp>
        <p:nvSpPr>
          <p:cNvPr id="5" name="矩形 4"/>
          <p:cNvSpPr/>
          <p:nvPr/>
        </p:nvSpPr>
        <p:spPr>
          <a:xfrm>
            <a:off x="1576526" y="2129972"/>
            <a:ext cx="1710464" cy="1571403"/>
          </a:xfrm>
          <a:prstGeom prst="rect">
            <a:avLst/>
          </a:prstGeom>
          <a:solidFill>
            <a:srgbClr val="B921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6" name="Freeform 18"/>
          <p:cNvSpPr>
            <a:spLocks noEditPoints="1" noChangeArrowheads="1"/>
          </p:cNvSpPr>
          <p:nvPr/>
        </p:nvSpPr>
        <p:spPr bwMode="auto">
          <a:xfrm>
            <a:off x="2024161" y="2410536"/>
            <a:ext cx="829296" cy="1010274"/>
          </a:xfrm>
          <a:custGeom>
            <a:avLst/>
            <a:gdLst>
              <a:gd name="T0" fmla="*/ 129 w 246"/>
              <a:gd name="T1" fmla="*/ 192 h 300"/>
              <a:gd name="T2" fmla="*/ 43 w 246"/>
              <a:gd name="T3" fmla="*/ 202 h 300"/>
              <a:gd name="T4" fmla="*/ 129 w 246"/>
              <a:gd name="T5" fmla="*/ 126 h 300"/>
              <a:gd name="T6" fmla="*/ 43 w 246"/>
              <a:gd name="T7" fmla="*/ 135 h 300"/>
              <a:gd name="T8" fmla="*/ 129 w 246"/>
              <a:gd name="T9" fmla="*/ 126 h 300"/>
              <a:gd name="T10" fmla="*/ 215 w 246"/>
              <a:gd name="T11" fmla="*/ 101 h 300"/>
              <a:gd name="T12" fmla="*/ 219 w 246"/>
              <a:gd name="T13" fmla="*/ 90 h 300"/>
              <a:gd name="T14" fmla="*/ 208 w 246"/>
              <a:gd name="T15" fmla="*/ 111 h 300"/>
              <a:gd name="T16" fmla="*/ 43 w 246"/>
              <a:gd name="T17" fmla="*/ 92 h 300"/>
              <a:gd name="T18" fmla="*/ 117 w 246"/>
              <a:gd name="T19" fmla="*/ 102 h 300"/>
              <a:gd name="T20" fmla="*/ 43 w 246"/>
              <a:gd name="T21" fmla="*/ 235 h 300"/>
              <a:gd name="T22" fmla="*/ 117 w 246"/>
              <a:gd name="T23" fmla="*/ 226 h 300"/>
              <a:gd name="T24" fmla="*/ 43 w 246"/>
              <a:gd name="T25" fmla="*/ 235 h 300"/>
              <a:gd name="T26" fmla="*/ 11 w 246"/>
              <a:gd name="T27" fmla="*/ 287 h 300"/>
              <a:gd name="T28" fmla="*/ 35 w 246"/>
              <a:gd name="T29" fmla="*/ 36 h 300"/>
              <a:gd name="T30" fmla="*/ 0 w 246"/>
              <a:gd name="T31" fmla="*/ 22 h 300"/>
              <a:gd name="T32" fmla="*/ 219 w 246"/>
              <a:gd name="T33" fmla="*/ 300 h 300"/>
              <a:gd name="T34" fmla="*/ 208 w 246"/>
              <a:gd name="T35" fmla="*/ 173 h 300"/>
              <a:gd name="T36" fmla="*/ 117 w 246"/>
              <a:gd name="T37" fmla="*/ 159 h 300"/>
              <a:gd name="T38" fmla="*/ 43 w 246"/>
              <a:gd name="T39" fmla="*/ 169 h 300"/>
              <a:gd name="T40" fmla="*/ 117 w 246"/>
              <a:gd name="T41" fmla="*/ 159 h 300"/>
              <a:gd name="T42" fmla="*/ 57 w 246"/>
              <a:gd name="T43" fmla="*/ 22 h 300"/>
              <a:gd name="T44" fmla="*/ 86 w 246"/>
              <a:gd name="T45" fmla="*/ 20 h 300"/>
              <a:gd name="T46" fmla="*/ 110 w 246"/>
              <a:gd name="T47" fmla="*/ 0 h 300"/>
              <a:gd name="T48" fmla="*/ 133 w 246"/>
              <a:gd name="T49" fmla="*/ 20 h 300"/>
              <a:gd name="T50" fmla="*/ 162 w 246"/>
              <a:gd name="T51" fmla="*/ 22 h 300"/>
              <a:gd name="T52" fmla="*/ 179 w 246"/>
              <a:gd name="T53" fmla="*/ 43 h 300"/>
              <a:gd name="T54" fmla="*/ 41 w 246"/>
              <a:gd name="T55" fmla="*/ 36 h 300"/>
              <a:gd name="T56" fmla="*/ 110 w 246"/>
              <a:gd name="T57" fmla="*/ 20 h 300"/>
              <a:gd name="T58" fmla="*/ 110 w 246"/>
              <a:gd name="T59" fmla="*/ 11 h 300"/>
              <a:gd name="T60" fmla="*/ 190 w 246"/>
              <a:gd name="T61" fmla="*/ 269 h 300"/>
              <a:gd name="T62" fmla="*/ 29 w 246"/>
              <a:gd name="T63" fmla="*/ 59 h 300"/>
              <a:gd name="T64" fmla="*/ 190 w 246"/>
              <a:gd name="T65" fmla="*/ 71 h 300"/>
              <a:gd name="T66" fmla="*/ 200 w 246"/>
              <a:gd name="T67" fmla="*/ 49 h 300"/>
              <a:gd name="T68" fmla="*/ 19 w 246"/>
              <a:gd name="T69" fmla="*/ 278 h 300"/>
              <a:gd name="T70" fmla="*/ 200 w 246"/>
              <a:gd name="T71" fmla="*/ 185 h 300"/>
              <a:gd name="T72" fmla="*/ 190 w 246"/>
              <a:gd name="T73" fmla="*/ 269 h 300"/>
              <a:gd name="T74" fmla="*/ 190 w 246"/>
              <a:gd name="T75" fmla="*/ 133 h 300"/>
              <a:gd name="T76" fmla="*/ 200 w 246"/>
              <a:gd name="T77" fmla="*/ 124 h 300"/>
              <a:gd name="T78" fmla="*/ 215 w 246"/>
              <a:gd name="T79" fmla="*/ 35 h 300"/>
              <a:gd name="T80" fmla="*/ 219 w 246"/>
              <a:gd name="T81" fmla="*/ 22 h 300"/>
              <a:gd name="T82" fmla="*/ 184 w 246"/>
              <a:gd name="T83" fmla="*/ 36 h 300"/>
              <a:gd name="T84" fmla="*/ 208 w 246"/>
              <a:gd name="T85" fmla="*/ 44 h 300"/>
              <a:gd name="T86" fmla="*/ 246 w 246"/>
              <a:gd name="T87" fmla="*/ 41 h 300"/>
              <a:gd name="T88" fmla="*/ 155 w 246"/>
              <a:gd name="T89" fmla="*/ 134 h 300"/>
              <a:gd name="T90" fmla="*/ 156 w 246"/>
              <a:gd name="T91" fmla="*/ 92 h 300"/>
              <a:gd name="T92" fmla="*/ 218 w 246"/>
              <a:gd name="T93" fmla="*/ 41 h 300"/>
              <a:gd name="T94" fmla="*/ 246 w 246"/>
              <a:gd name="T95" fmla="*/ 107 h 300"/>
              <a:gd name="T96" fmla="*/ 155 w 246"/>
              <a:gd name="T97" fmla="*/ 201 h 300"/>
              <a:gd name="T98" fmla="*/ 156 w 246"/>
              <a:gd name="T99" fmla="*/ 159 h 300"/>
              <a:gd name="T100" fmla="*/ 218 w 246"/>
              <a:gd name="T101" fmla="*/ 107 h 30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46"/>
              <a:gd name="T154" fmla="*/ 0 h 300"/>
              <a:gd name="T155" fmla="*/ 246 w 246"/>
              <a:gd name="T156" fmla="*/ 300 h 300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46" h="300">
                <a:moveTo>
                  <a:pt x="43" y="192"/>
                </a:moveTo>
                <a:cubicBezTo>
                  <a:pt x="129" y="192"/>
                  <a:pt x="129" y="192"/>
                  <a:pt x="129" y="192"/>
                </a:cubicBezTo>
                <a:cubicBezTo>
                  <a:pt x="129" y="202"/>
                  <a:pt x="129" y="202"/>
                  <a:pt x="129" y="202"/>
                </a:cubicBezTo>
                <a:cubicBezTo>
                  <a:pt x="43" y="202"/>
                  <a:pt x="43" y="202"/>
                  <a:pt x="43" y="202"/>
                </a:cubicBezTo>
                <a:lnTo>
                  <a:pt x="43" y="192"/>
                </a:lnTo>
                <a:close/>
                <a:moveTo>
                  <a:pt x="129" y="126"/>
                </a:moveTo>
                <a:cubicBezTo>
                  <a:pt x="43" y="126"/>
                  <a:pt x="43" y="126"/>
                  <a:pt x="43" y="126"/>
                </a:cubicBezTo>
                <a:cubicBezTo>
                  <a:pt x="43" y="135"/>
                  <a:pt x="43" y="135"/>
                  <a:pt x="43" y="135"/>
                </a:cubicBezTo>
                <a:cubicBezTo>
                  <a:pt x="129" y="135"/>
                  <a:pt x="129" y="135"/>
                  <a:pt x="129" y="135"/>
                </a:cubicBezTo>
                <a:lnTo>
                  <a:pt x="129" y="126"/>
                </a:lnTo>
                <a:close/>
                <a:moveTo>
                  <a:pt x="208" y="111"/>
                </a:moveTo>
                <a:cubicBezTo>
                  <a:pt x="215" y="101"/>
                  <a:pt x="215" y="101"/>
                  <a:pt x="215" y="101"/>
                </a:cubicBezTo>
                <a:cubicBezTo>
                  <a:pt x="219" y="101"/>
                  <a:pt x="219" y="101"/>
                  <a:pt x="219" y="101"/>
                </a:cubicBezTo>
                <a:cubicBezTo>
                  <a:pt x="219" y="90"/>
                  <a:pt x="219" y="90"/>
                  <a:pt x="219" y="90"/>
                </a:cubicBezTo>
                <a:cubicBezTo>
                  <a:pt x="208" y="106"/>
                  <a:pt x="208" y="106"/>
                  <a:pt x="208" y="106"/>
                </a:cubicBezTo>
                <a:lnTo>
                  <a:pt x="208" y="111"/>
                </a:lnTo>
                <a:close/>
                <a:moveTo>
                  <a:pt x="117" y="92"/>
                </a:moveTo>
                <a:cubicBezTo>
                  <a:pt x="43" y="92"/>
                  <a:pt x="43" y="92"/>
                  <a:pt x="43" y="92"/>
                </a:cubicBezTo>
                <a:cubicBezTo>
                  <a:pt x="43" y="102"/>
                  <a:pt x="43" y="102"/>
                  <a:pt x="43" y="102"/>
                </a:cubicBezTo>
                <a:cubicBezTo>
                  <a:pt x="117" y="102"/>
                  <a:pt x="117" y="102"/>
                  <a:pt x="117" y="102"/>
                </a:cubicBezTo>
                <a:lnTo>
                  <a:pt x="117" y="92"/>
                </a:lnTo>
                <a:close/>
                <a:moveTo>
                  <a:pt x="43" y="235"/>
                </a:moveTo>
                <a:cubicBezTo>
                  <a:pt x="117" y="235"/>
                  <a:pt x="117" y="235"/>
                  <a:pt x="117" y="235"/>
                </a:cubicBezTo>
                <a:cubicBezTo>
                  <a:pt x="117" y="226"/>
                  <a:pt x="117" y="226"/>
                  <a:pt x="117" y="226"/>
                </a:cubicBezTo>
                <a:cubicBezTo>
                  <a:pt x="43" y="226"/>
                  <a:pt x="43" y="226"/>
                  <a:pt x="43" y="226"/>
                </a:cubicBezTo>
                <a:lnTo>
                  <a:pt x="43" y="235"/>
                </a:lnTo>
                <a:close/>
                <a:moveTo>
                  <a:pt x="208" y="287"/>
                </a:moveTo>
                <a:cubicBezTo>
                  <a:pt x="11" y="287"/>
                  <a:pt x="11" y="287"/>
                  <a:pt x="11" y="287"/>
                </a:cubicBezTo>
                <a:cubicBezTo>
                  <a:pt x="11" y="36"/>
                  <a:pt x="11" y="36"/>
                  <a:pt x="11" y="36"/>
                </a:cubicBezTo>
                <a:cubicBezTo>
                  <a:pt x="35" y="36"/>
                  <a:pt x="35" y="36"/>
                  <a:pt x="35" y="36"/>
                </a:cubicBezTo>
                <a:cubicBezTo>
                  <a:pt x="37" y="31"/>
                  <a:pt x="40" y="26"/>
                  <a:pt x="44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300"/>
                  <a:pt x="0" y="300"/>
                  <a:pt x="0" y="300"/>
                </a:cubicBezTo>
                <a:cubicBezTo>
                  <a:pt x="219" y="300"/>
                  <a:pt x="219" y="300"/>
                  <a:pt x="219" y="300"/>
                </a:cubicBezTo>
                <a:cubicBezTo>
                  <a:pt x="219" y="157"/>
                  <a:pt x="219" y="157"/>
                  <a:pt x="219" y="157"/>
                </a:cubicBezTo>
                <a:cubicBezTo>
                  <a:pt x="208" y="173"/>
                  <a:pt x="208" y="173"/>
                  <a:pt x="208" y="173"/>
                </a:cubicBezTo>
                <a:lnTo>
                  <a:pt x="208" y="287"/>
                </a:lnTo>
                <a:close/>
                <a:moveTo>
                  <a:pt x="117" y="159"/>
                </a:moveTo>
                <a:cubicBezTo>
                  <a:pt x="43" y="159"/>
                  <a:pt x="43" y="159"/>
                  <a:pt x="43" y="159"/>
                </a:cubicBezTo>
                <a:cubicBezTo>
                  <a:pt x="43" y="169"/>
                  <a:pt x="43" y="169"/>
                  <a:pt x="43" y="169"/>
                </a:cubicBezTo>
                <a:cubicBezTo>
                  <a:pt x="117" y="169"/>
                  <a:pt x="117" y="169"/>
                  <a:pt x="117" y="169"/>
                </a:cubicBezTo>
                <a:lnTo>
                  <a:pt x="117" y="159"/>
                </a:lnTo>
                <a:close/>
                <a:moveTo>
                  <a:pt x="41" y="36"/>
                </a:moveTo>
                <a:cubicBezTo>
                  <a:pt x="43" y="29"/>
                  <a:pt x="50" y="25"/>
                  <a:pt x="57" y="22"/>
                </a:cubicBezTo>
                <a:cubicBezTo>
                  <a:pt x="63" y="21"/>
                  <a:pt x="71" y="20"/>
                  <a:pt x="77" y="20"/>
                </a:cubicBezTo>
                <a:cubicBezTo>
                  <a:pt x="80" y="20"/>
                  <a:pt x="83" y="20"/>
                  <a:pt x="86" y="20"/>
                </a:cubicBezTo>
                <a:cubicBezTo>
                  <a:pt x="87" y="20"/>
                  <a:pt x="88" y="20"/>
                  <a:pt x="89" y="20"/>
                </a:cubicBezTo>
                <a:cubicBezTo>
                  <a:pt x="89" y="9"/>
                  <a:pt x="98" y="0"/>
                  <a:pt x="110" y="0"/>
                </a:cubicBezTo>
                <a:cubicBezTo>
                  <a:pt x="121" y="0"/>
                  <a:pt x="130" y="9"/>
                  <a:pt x="130" y="20"/>
                </a:cubicBezTo>
                <a:cubicBezTo>
                  <a:pt x="131" y="20"/>
                  <a:pt x="132" y="20"/>
                  <a:pt x="133" y="20"/>
                </a:cubicBezTo>
                <a:cubicBezTo>
                  <a:pt x="136" y="20"/>
                  <a:pt x="139" y="20"/>
                  <a:pt x="142" y="20"/>
                </a:cubicBezTo>
                <a:cubicBezTo>
                  <a:pt x="149" y="20"/>
                  <a:pt x="156" y="21"/>
                  <a:pt x="162" y="22"/>
                </a:cubicBezTo>
                <a:cubicBezTo>
                  <a:pt x="170" y="25"/>
                  <a:pt x="176" y="29"/>
                  <a:pt x="178" y="36"/>
                </a:cubicBezTo>
                <a:cubicBezTo>
                  <a:pt x="179" y="38"/>
                  <a:pt x="179" y="41"/>
                  <a:pt x="179" y="43"/>
                </a:cubicBezTo>
                <a:cubicBezTo>
                  <a:pt x="145" y="43"/>
                  <a:pt x="74" y="43"/>
                  <a:pt x="40" y="43"/>
                </a:cubicBezTo>
                <a:cubicBezTo>
                  <a:pt x="40" y="41"/>
                  <a:pt x="41" y="38"/>
                  <a:pt x="41" y="36"/>
                </a:cubicBezTo>
                <a:close/>
                <a:moveTo>
                  <a:pt x="99" y="20"/>
                </a:moveTo>
                <a:cubicBezTo>
                  <a:pt x="103" y="20"/>
                  <a:pt x="106" y="20"/>
                  <a:pt x="110" y="20"/>
                </a:cubicBezTo>
                <a:cubicBezTo>
                  <a:pt x="113" y="20"/>
                  <a:pt x="116" y="20"/>
                  <a:pt x="120" y="20"/>
                </a:cubicBezTo>
                <a:cubicBezTo>
                  <a:pt x="119" y="15"/>
                  <a:pt x="115" y="11"/>
                  <a:pt x="110" y="11"/>
                </a:cubicBezTo>
                <a:cubicBezTo>
                  <a:pt x="104" y="11"/>
                  <a:pt x="100" y="15"/>
                  <a:pt x="99" y="20"/>
                </a:cubicBezTo>
                <a:close/>
                <a:moveTo>
                  <a:pt x="190" y="269"/>
                </a:moveTo>
                <a:cubicBezTo>
                  <a:pt x="29" y="269"/>
                  <a:pt x="29" y="269"/>
                  <a:pt x="29" y="269"/>
                </a:cubicBezTo>
                <a:cubicBezTo>
                  <a:pt x="29" y="59"/>
                  <a:pt x="29" y="59"/>
                  <a:pt x="29" y="59"/>
                </a:cubicBezTo>
                <a:cubicBezTo>
                  <a:pt x="190" y="59"/>
                  <a:pt x="190" y="59"/>
                  <a:pt x="190" y="59"/>
                </a:cubicBezTo>
                <a:cubicBezTo>
                  <a:pt x="190" y="71"/>
                  <a:pt x="190" y="71"/>
                  <a:pt x="190" y="71"/>
                </a:cubicBezTo>
                <a:cubicBezTo>
                  <a:pt x="200" y="57"/>
                  <a:pt x="200" y="57"/>
                  <a:pt x="200" y="57"/>
                </a:cubicBezTo>
                <a:cubicBezTo>
                  <a:pt x="200" y="49"/>
                  <a:pt x="200" y="49"/>
                  <a:pt x="200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19" y="278"/>
                  <a:pt x="19" y="278"/>
                  <a:pt x="19" y="278"/>
                </a:cubicBezTo>
                <a:cubicBezTo>
                  <a:pt x="200" y="278"/>
                  <a:pt x="200" y="278"/>
                  <a:pt x="200" y="278"/>
                </a:cubicBezTo>
                <a:cubicBezTo>
                  <a:pt x="200" y="185"/>
                  <a:pt x="200" y="185"/>
                  <a:pt x="200" y="185"/>
                </a:cubicBezTo>
                <a:cubicBezTo>
                  <a:pt x="190" y="199"/>
                  <a:pt x="190" y="199"/>
                  <a:pt x="190" y="199"/>
                </a:cubicBezTo>
                <a:lnTo>
                  <a:pt x="190" y="269"/>
                </a:lnTo>
                <a:close/>
                <a:moveTo>
                  <a:pt x="200" y="119"/>
                </a:moveTo>
                <a:cubicBezTo>
                  <a:pt x="190" y="133"/>
                  <a:pt x="190" y="133"/>
                  <a:pt x="190" y="133"/>
                </a:cubicBezTo>
                <a:cubicBezTo>
                  <a:pt x="190" y="138"/>
                  <a:pt x="190" y="138"/>
                  <a:pt x="190" y="138"/>
                </a:cubicBezTo>
                <a:cubicBezTo>
                  <a:pt x="200" y="124"/>
                  <a:pt x="200" y="124"/>
                  <a:pt x="200" y="124"/>
                </a:cubicBezTo>
                <a:lnTo>
                  <a:pt x="200" y="119"/>
                </a:lnTo>
                <a:close/>
                <a:moveTo>
                  <a:pt x="215" y="35"/>
                </a:moveTo>
                <a:cubicBezTo>
                  <a:pt x="219" y="35"/>
                  <a:pt x="219" y="35"/>
                  <a:pt x="219" y="35"/>
                </a:cubicBezTo>
                <a:cubicBezTo>
                  <a:pt x="219" y="22"/>
                  <a:pt x="219" y="22"/>
                  <a:pt x="219" y="22"/>
                </a:cubicBezTo>
                <a:cubicBezTo>
                  <a:pt x="175" y="22"/>
                  <a:pt x="175" y="22"/>
                  <a:pt x="175" y="22"/>
                </a:cubicBezTo>
                <a:cubicBezTo>
                  <a:pt x="179" y="26"/>
                  <a:pt x="182" y="30"/>
                  <a:pt x="184" y="36"/>
                </a:cubicBezTo>
                <a:cubicBezTo>
                  <a:pt x="208" y="36"/>
                  <a:pt x="208" y="36"/>
                  <a:pt x="208" y="36"/>
                </a:cubicBezTo>
                <a:cubicBezTo>
                  <a:pt x="208" y="44"/>
                  <a:pt x="208" y="44"/>
                  <a:pt x="208" y="44"/>
                </a:cubicBezTo>
                <a:lnTo>
                  <a:pt x="215" y="35"/>
                </a:lnTo>
                <a:close/>
                <a:moveTo>
                  <a:pt x="246" y="41"/>
                </a:moveTo>
                <a:cubicBezTo>
                  <a:pt x="182" y="134"/>
                  <a:pt x="182" y="134"/>
                  <a:pt x="182" y="134"/>
                </a:cubicBezTo>
                <a:cubicBezTo>
                  <a:pt x="155" y="134"/>
                  <a:pt x="155" y="134"/>
                  <a:pt x="155" y="134"/>
                </a:cubicBezTo>
                <a:cubicBezTo>
                  <a:pt x="129" y="92"/>
                  <a:pt x="129" y="92"/>
                  <a:pt x="129" y="92"/>
                </a:cubicBezTo>
                <a:cubicBezTo>
                  <a:pt x="156" y="92"/>
                  <a:pt x="156" y="92"/>
                  <a:pt x="156" y="92"/>
                </a:cubicBezTo>
                <a:cubicBezTo>
                  <a:pt x="169" y="113"/>
                  <a:pt x="169" y="113"/>
                  <a:pt x="169" y="113"/>
                </a:cubicBezTo>
                <a:cubicBezTo>
                  <a:pt x="218" y="41"/>
                  <a:pt x="218" y="41"/>
                  <a:pt x="218" y="41"/>
                </a:cubicBezTo>
                <a:lnTo>
                  <a:pt x="246" y="41"/>
                </a:lnTo>
                <a:close/>
                <a:moveTo>
                  <a:pt x="246" y="107"/>
                </a:moveTo>
                <a:cubicBezTo>
                  <a:pt x="182" y="201"/>
                  <a:pt x="182" y="201"/>
                  <a:pt x="182" y="201"/>
                </a:cubicBezTo>
                <a:cubicBezTo>
                  <a:pt x="155" y="201"/>
                  <a:pt x="155" y="201"/>
                  <a:pt x="155" y="201"/>
                </a:cubicBezTo>
                <a:cubicBezTo>
                  <a:pt x="129" y="159"/>
                  <a:pt x="129" y="159"/>
                  <a:pt x="129" y="159"/>
                </a:cubicBezTo>
                <a:cubicBezTo>
                  <a:pt x="156" y="159"/>
                  <a:pt x="156" y="159"/>
                  <a:pt x="156" y="159"/>
                </a:cubicBezTo>
                <a:cubicBezTo>
                  <a:pt x="169" y="180"/>
                  <a:pt x="169" y="180"/>
                  <a:pt x="169" y="180"/>
                </a:cubicBezTo>
                <a:cubicBezTo>
                  <a:pt x="218" y="107"/>
                  <a:pt x="218" y="107"/>
                  <a:pt x="218" y="107"/>
                </a:cubicBezTo>
                <a:lnTo>
                  <a:pt x="246" y="1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82305" tIns="41153" rIns="82305" bIns="41153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黑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214086" y="2129972"/>
            <a:ext cx="1710464" cy="1571403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569712" y="2129972"/>
            <a:ext cx="1710464" cy="1571403"/>
          </a:xfrm>
          <a:prstGeom prst="rect">
            <a:avLst/>
          </a:prstGeom>
          <a:solidFill>
            <a:srgbClr val="B921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9006073" y="2129972"/>
            <a:ext cx="1710464" cy="1571403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>
              <a:solidFill>
                <a:sysClr val="windowText" lastClr="000000"/>
              </a:solidFill>
            </a:endParaRPr>
          </a:p>
        </p:txBody>
      </p:sp>
      <p:grpSp>
        <p:nvGrpSpPr>
          <p:cNvPr id="10" name="Group 34"/>
          <p:cNvGrpSpPr/>
          <p:nvPr/>
        </p:nvGrpSpPr>
        <p:grpSpPr>
          <a:xfrm>
            <a:off x="4652250" y="2452600"/>
            <a:ext cx="837782" cy="958678"/>
            <a:chOff x="3526798" y="4057329"/>
            <a:chExt cx="284519" cy="359394"/>
          </a:xfrm>
          <a:solidFill>
            <a:srgbClr val="B9211A"/>
          </a:solidFill>
        </p:grpSpPr>
        <p:sp>
          <p:nvSpPr>
            <p:cNvPr id="11" name="Freeform 107"/>
            <p:cNvSpPr/>
            <p:nvPr/>
          </p:nvSpPr>
          <p:spPr bwMode="auto">
            <a:xfrm>
              <a:off x="3561739" y="4092269"/>
              <a:ext cx="214637" cy="289511"/>
            </a:xfrm>
            <a:custGeom>
              <a:avLst/>
              <a:gdLst>
                <a:gd name="T0" fmla="*/ 0 w 86"/>
                <a:gd name="T1" fmla="*/ 10 h 116"/>
                <a:gd name="T2" fmla="*/ 76 w 86"/>
                <a:gd name="T3" fmla="*/ 10 h 116"/>
                <a:gd name="T4" fmla="*/ 76 w 86"/>
                <a:gd name="T5" fmla="*/ 116 h 116"/>
                <a:gd name="T6" fmla="*/ 86 w 86"/>
                <a:gd name="T7" fmla="*/ 116 h 116"/>
                <a:gd name="T8" fmla="*/ 86 w 86"/>
                <a:gd name="T9" fmla="*/ 0 h 116"/>
                <a:gd name="T10" fmla="*/ 0 w 86"/>
                <a:gd name="T11" fmla="*/ 0 h 116"/>
                <a:gd name="T12" fmla="*/ 0 w 86"/>
                <a:gd name="T13" fmla="*/ 1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16">
                  <a:moveTo>
                    <a:pt x="0" y="10"/>
                  </a:moveTo>
                  <a:lnTo>
                    <a:pt x="76" y="10"/>
                  </a:lnTo>
                  <a:lnTo>
                    <a:pt x="76" y="116"/>
                  </a:lnTo>
                  <a:lnTo>
                    <a:pt x="86" y="116"/>
                  </a:lnTo>
                  <a:lnTo>
                    <a:pt x="86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黑体" panose="02010609060101010101" pitchFamily="49" charset="-122"/>
              </a:endParaRPr>
            </a:p>
          </p:txBody>
        </p:sp>
        <p:sp>
          <p:nvSpPr>
            <p:cNvPr id="12" name="Freeform 108"/>
            <p:cNvSpPr/>
            <p:nvPr/>
          </p:nvSpPr>
          <p:spPr bwMode="auto">
            <a:xfrm>
              <a:off x="3599175" y="4057329"/>
              <a:ext cx="212142" cy="284519"/>
            </a:xfrm>
            <a:custGeom>
              <a:avLst/>
              <a:gdLst>
                <a:gd name="T0" fmla="*/ 0 w 85"/>
                <a:gd name="T1" fmla="*/ 0 h 114"/>
                <a:gd name="T2" fmla="*/ 0 w 85"/>
                <a:gd name="T3" fmla="*/ 9 h 114"/>
                <a:gd name="T4" fmla="*/ 76 w 85"/>
                <a:gd name="T5" fmla="*/ 9 h 114"/>
                <a:gd name="T6" fmla="*/ 76 w 85"/>
                <a:gd name="T7" fmla="*/ 114 h 114"/>
                <a:gd name="T8" fmla="*/ 85 w 85"/>
                <a:gd name="T9" fmla="*/ 114 h 114"/>
                <a:gd name="T10" fmla="*/ 85 w 85"/>
                <a:gd name="T11" fmla="*/ 0 h 114"/>
                <a:gd name="T12" fmla="*/ 0 w 85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4">
                  <a:moveTo>
                    <a:pt x="0" y="0"/>
                  </a:moveTo>
                  <a:lnTo>
                    <a:pt x="0" y="9"/>
                  </a:lnTo>
                  <a:lnTo>
                    <a:pt x="76" y="9"/>
                  </a:lnTo>
                  <a:lnTo>
                    <a:pt x="76" y="114"/>
                  </a:lnTo>
                  <a:lnTo>
                    <a:pt x="85" y="114"/>
                  </a:lnTo>
                  <a:lnTo>
                    <a:pt x="8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黑体" panose="02010609060101010101" pitchFamily="49" charset="-122"/>
              </a:endParaRPr>
            </a:p>
          </p:txBody>
        </p:sp>
        <p:sp>
          <p:nvSpPr>
            <p:cNvPr id="13" name="Freeform 109"/>
            <p:cNvSpPr/>
            <p:nvPr/>
          </p:nvSpPr>
          <p:spPr bwMode="auto">
            <a:xfrm>
              <a:off x="3526798" y="4129707"/>
              <a:ext cx="212142" cy="287016"/>
            </a:xfrm>
            <a:custGeom>
              <a:avLst/>
              <a:gdLst>
                <a:gd name="T0" fmla="*/ 0 w 85"/>
                <a:gd name="T1" fmla="*/ 0 h 115"/>
                <a:gd name="T2" fmla="*/ 0 w 85"/>
                <a:gd name="T3" fmla="*/ 115 h 115"/>
                <a:gd name="T4" fmla="*/ 85 w 85"/>
                <a:gd name="T5" fmla="*/ 115 h 115"/>
                <a:gd name="T6" fmla="*/ 85 w 85"/>
                <a:gd name="T7" fmla="*/ 105 h 115"/>
                <a:gd name="T8" fmla="*/ 85 w 85"/>
                <a:gd name="T9" fmla="*/ 0 h 115"/>
                <a:gd name="T10" fmla="*/ 10 w 85"/>
                <a:gd name="T11" fmla="*/ 0 h 115"/>
                <a:gd name="T12" fmla="*/ 0 w 85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5">
                  <a:moveTo>
                    <a:pt x="0" y="0"/>
                  </a:moveTo>
                  <a:lnTo>
                    <a:pt x="0" y="115"/>
                  </a:lnTo>
                  <a:lnTo>
                    <a:pt x="85" y="115"/>
                  </a:lnTo>
                  <a:lnTo>
                    <a:pt x="85" y="105"/>
                  </a:lnTo>
                  <a:lnTo>
                    <a:pt x="85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黑体" panose="02010609060101010101" pitchFamily="49" charset="-122"/>
              </a:endParaRPr>
            </a:p>
          </p:txBody>
        </p:sp>
      </p:grpSp>
      <p:sp>
        <p:nvSpPr>
          <p:cNvPr id="14" name="Freeform 10"/>
          <p:cNvSpPr>
            <a:spLocks noEditPoints="1"/>
          </p:cNvSpPr>
          <p:nvPr/>
        </p:nvSpPr>
        <p:spPr bwMode="auto">
          <a:xfrm>
            <a:off x="7153163" y="2414881"/>
            <a:ext cx="547207" cy="969434"/>
          </a:xfrm>
          <a:custGeom>
            <a:avLst/>
            <a:gdLst>
              <a:gd name="T0" fmla="*/ 1428 w 1428"/>
              <a:gd name="T1" fmla="*/ 546 h 2532"/>
              <a:gd name="T2" fmla="*/ 1194 w 1428"/>
              <a:gd name="T3" fmla="*/ 0 h 2532"/>
              <a:gd name="T4" fmla="*/ 0 w 1428"/>
              <a:gd name="T5" fmla="*/ 563 h 2532"/>
              <a:gd name="T6" fmla="*/ 404 w 1428"/>
              <a:gd name="T7" fmla="*/ 2332 h 2532"/>
              <a:gd name="T8" fmla="*/ 988 w 1428"/>
              <a:gd name="T9" fmla="*/ 2532 h 2532"/>
              <a:gd name="T10" fmla="*/ 1265 w 1428"/>
              <a:gd name="T11" fmla="*/ 2532 h 2532"/>
              <a:gd name="T12" fmla="*/ 1428 w 1428"/>
              <a:gd name="T13" fmla="*/ 2332 h 2532"/>
              <a:gd name="T14" fmla="*/ 173 w 1428"/>
              <a:gd name="T15" fmla="*/ 660 h 2532"/>
              <a:gd name="T16" fmla="*/ 644 w 1428"/>
              <a:gd name="T17" fmla="*/ 533 h 2532"/>
              <a:gd name="T18" fmla="*/ 173 w 1428"/>
              <a:gd name="T19" fmla="*/ 660 h 2532"/>
              <a:gd name="T20" fmla="*/ 644 w 1428"/>
              <a:gd name="T21" fmla="*/ 617 h 2532"/>
              <a:gd name="T22" fmla="*/ 173 w 1428"/>
              <a:gd name="T23" fmla="*/ 894 h 2532"/>
              <a:gd name="T24" fmla="*/ 417 w 1428"/>
              <a:gd name="T25" fmla="*/ 2258 h 2532"/>
              <a:gd name="T26" fmla="*/ 301 w 1428"/>
              <a:gd name="T27" fmla="*/ 1680 h 2532"/>
              <a:gd name="T28" fmla="*/ 1143 w 1428"/>
              <a:gd name="T29" fmla="*/ 1393 h 2532"/>
              <a:gd name="T30" fmla="*/ 191 w 1428"/>
              <a:gd name="T31" fmla="*/ 1957 h 2532"/>
              <a:gd name="T32" fmla="*/ 988 w 1428"/>
              <a:gd name="T33" fmla="*/ 2182 h 2532"/>
              <a:gd name="T34" fmla="*/ 417 w 1428"/>
              <a:gd name="T35" fmla="*/ 2258 h 2532"/>
              <a:gd name="T36" fmla="*/ 988 w 1428"/>
              <a:gd name="T37" fmla="*/ 2032 h 2532"/>
              <a:gd name="T38" fmla="*/ 972 w 1428"/>
              <a:gd name="T39" fmla="*/ 2107 h 2532"/>
              <a:gd name="T40" fmla="*/ 297 w 1428"/>
              <a:gd name="T41" fmla="*/ 2032 h 2532"/>
              <a:gd name="T42" fmla="*/ 1265 w 1428"/>
              <a:gd name="T43" fmla="*/ 2258 h 2532"/>
              <a:gd name="T44" fmla="*/ 1353 w 1428"/>
              <a:gd name="T45" fmla="*/ 2182 h 2532"/>
              <a:gd name="T46" fmla="*/ 1353 w 1428"/>
              <a:gd name="T47" fmla="*/ 2107 h 2532"/>
              <a:gd name="T48" fmla="*/ 1265 w 1428"/>
              <a:gd name="T49" fmla="*/ 2032 h 2532"/>
              <a:gd name="T50" fmla="*/ 1353 w 1428"/>
              <a:gd name="T51" fmla="*/ 2107 h 2532"/>
              <a:gd name="T52" fmla="*/ 276 w 1428"/>
              <a:gd name="T53" fmla="*/ 1955 h 2532"/>
              <a:gd name="T54" fmla="*/ 295 w 1428"/>
              <a:gd name="T55" fmla="*/ 1880 h 2532"/>
              <a:gd name="T56" fmla="*/ 1353 w 1428"/>
              <a:gd name="T57" fmla="*/ 1955 h 2532"/>
              <a:gd name="T58" fmla="*/ 390 w 1428"/>
              <a:gd name="T59" fmla="*/ 1805 h 2532"/>
              <a:gd name="T60" fmla="*/ 1194 w 1428"/>
              <a:gd name="T61" fmla="*/ 1409 h 2532"/>
              <a:gd name="T62" fmla="*/ 1353 w 1428"/>
              <a:gd name="T63" fmla="*/ 621 h 2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28" h="2532">
                <a:moveTo>
                  <a:pt x="1428" y="1941"/>
                </a:moveTo>
                <a:lnTo>
                  <a:pt x="1428" y="546"/>
                </a:lnTo>
                <a:lnTo>
                  <a:pt x="1194" y="546"/>
                </a:lnTo>
                <a:lnTo>
                  <a:pt x="1194" y="0"/>
                </a:lnTo>
                <a:lnTo>
                  <a:pt x="73" y="478"/>
                </a:lnTo>
                <a:cubicBezTo>
                  <a:pt x="24" y="504"/>
                  <a:pt x="0" y="534"/>
                  <a:pt x="0" y="563"/>
                </a:cubicBezTo>
                <a:lnTo>
                  <a:pt x="0" y="1875"/>
                </a:lnTo>
                <a:cubicBezTo>
                  <a:pt x="0" y="2135"/>
                  <a:pt x="159" y="2332"/>
                  <a:pt x="404" y="2332"/>
                </a:cubicBezTo>
                <a:lnTo>
                  <a:pt x="988" y="2332"/>
                </a:lnTo>
                <a:lnTo>
                  <a:pt x="988" y="2532"/>
                </a:lnTo>
                <a:lnTo>
                  <a:pt x="1130" y="2369"/>
                </a:lnTo>
                <a:lnTo>
                  <a:pt x="1265" y="2532"/>
                </a:lnTo>
                <a:lnTo>
                  <a:pt x="1265" y="2332"/>
                </a:lnTo>
                <a:lnTo>
                  <a:pt x="1428" y="2332"/>
                </a:lnTo>
                <a:lnTo>
                  <a:pt x="1428" y="1941"/>
                </a:lnTo>
                <a:close/>
                <a:moveTo>
                  <a:pt x="173" y="660"/>
                </a:moveTo>
                <a:lnTo>
                  <a:pt x="644" y="458"/>
                </a:lnTo>
                <a:lnTo>
                  <a:pt x="644" y="533"/>
                </a:lnTo>
                <a:lnTo>
                  <a:pt x="173" y="735"/>
                </a:lnTo>
                <a:lnTo>
                  <a:pt x="173" y="660"/>
                </a:lnTo>
                <a:close/>
                <a:moveTo>
                  <a:pt x="173" y="819"/>
                </a:moveTo>
                <a:lnTo>
                  <a:pt x="644" y="617"/>
                </a:lnTo>
                <a:lnTo>
                  <a:pt x="644" y="692"/>
                </a:lnTo>
                <a:lnTo>
                  <a:pt x="173" y="894"/>
                </a:lnTo>
                <a:lnTo>
                  <a:pt x="173" y="819"/>
                </a:lnTo>
                <a:close/>
                <a:moveTo>
                  <a:pt x="417" y="2258"/>
                </a:moveTo>
                <a:cubicBezTo>
                  <a:pt x="251" y="2258"/>
                  <a:pt x="116" y="2123"/>
                  <a:pt x="116" y="1957"/>
                </a:cubicBezTo>
                <a:cubicBezTo>
                  <a:pt x="116" y="1835"/>
                  <a:pt x="189" y="1727"/>
                  <a:pt x="301" y="1680"/>
                </a:cubicBezTo>
                <a:cubicBezTo>
                  <a:pt x="332" y="1667"/>
                  <a:pt x="1136" y="1314"/>
                  <a:pt x="1143" y="1311"/>
                </a:cubicBezTo>
                <a:lnTo>
                  <a:pt x="1143" y="1393"/>
                </a:lnTo>
                <a:cubicBezTo>
                  <a:pt x="1143" y="1393"/>
                  <a:pt x="361" y="1736"/>
                  <a:pt x="330" y="1749"/>
                </a:cubicBezTo>
                <a:cubicBezTo>
                  <a:pt x="246" y="1784"/>
                  <a:pt x="191" y="1866"/>
                  <a:pt x="191" y="1957"/>
                </a:cubicBezTo>
                <a:cubicBezTo>
                  <a:pt x="191" y="2081"/>
                  <a:pt x="292" y="2182"/>
                  <a:pt x="417" y="2182"/>
                </a:cubicBezTo>
                <a:lnTo>
                  <a:pt x="988" y="2182"/>
                </a:lnTo>
                <a:lnTo>
                  <a:pt x="988" y="2258"/>
                </a:lnTo>
                <a:lnTo>
                  <a:pt x="417" y="2258"/>
                </a:lnTo>
                <a:close/>
                <a:moveTo>
                  <a:pt x="297" y="2032"/>
                </a:moveTo>
                <a:lnTo>
                  <a:pt x="988" y="2032"/>
                </a:lnTo>
                <a:lnTo>
                  <a:pt x="988" y="2107"/>
                </a:lnTo>
                <a:lnTo>
                  <a:pt x="972" y="2107"/>
                </a:lnTo>
                <a:lnTo>
                  <a:pt x="428" y="2107"/>
                </a:lnTo>
                <a:cubicBezTo>
                  <a:pt x="372" y="2107"/>
                  <a:pt x="323" y="2077"/>
                  <a:pt x="297" y="2032"/>
                </a:cubicBezTo>
                <a:close/>
                <a:moveTo>
                  <a:pt x="1353" y="2258"/>
                </a:moveTo>
                <a:lnTo>
                  <a:pt x="1265" y="2258"/>
                </a:lnTo>
                <a:lnTo>
                  <a:pt x="1265" y="2182"/>
                </a:lnTo>
                <a:lnTo>
                  <a:pt x="1353" y="2182"/>
                </a:lnTo>
                <a:lnTo>
                  <a:pt x="1353" y="2258"/>
                </a:lnTo>
                <a:close/>
                <a:moveTo>
                  <a:pt x="1353" y="2107"/>
                </a:moveTo>
                <a:lnTo>
                  <a:pt x="1265" y="2107"/>
                </a:lnTo>
                <a:lnTo>
                  <a:pt x="1265" y="2032"/>
                </a:lnTo>
                <a:lnTo>
                  <a:pt x="1353" y="2032"/>
                </a:lnTo>
                <a:lnTo>
                  <a:pt x="1353" y="2107"/>
                </a:lnTo>
                <a:close/>
                <a:moveTo>
                  <a:pt x="1353" y="1955"/>
                </a:moveTo>
                <a:lnTo>
                  <a:pt x="276" y="1955"/>
                </a:lnTo>
                <a:cubicBezTo>
                  <a:pt x="276" y="1955"/>
                  <a:pt x="276" y="1955"/>
                  <a:pt x="276" y="1954"/>
                </a:cubicBezTo>
                <a:cubicBezTo>
                  <a:pt x="276" y="1927"/>
                  <a:pt x="283" y="1902"/>
                  <a:pt x="295" y="1880"/>
                </a:cubicBezTo>
                <a:lnTo>
                  <a:pt x="1353" y="1880"/>
                </a:lnTo>
                <a:lnTo>
                  <a:pt x="1353" y="1955"/>
                </a:lnTo>
                <a:close/>
                <a:moveTo>
                  <a:pt x="1353" y="1805"/>
                </a:moveTo>
                <a:lnTo>
                  <a:pt x="390" y="1805"/>
                </a:lnTo>
                <a:lnTo>
                  <a:pt x="1152" y="1471"/>
                </a:lnTo>
                <a:cubicBezTo>
                  <a:pt x="1177" y="1460"/>
                  <a:pt x="1194" y="1435"/>
                  <a:pt x="1194" y="1409"/>
                </a:cubicBezTo>
                <a:lnTo>
                  <a:pt x="1194" y="621"/>
                </a:lnTo>
                <a:lnTo>
                  <a:pt x="1353" y="621"/>
                </a:lnTo>
                <a:lnTo>
                  <a:pt x="1353" y="1805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th-TH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黑体" panose="02010609060101010101" pitchFamily="49" charset="-122"/>
            </a:endParaRPr>
          </a:p>
        </p:txBody>
      </p:sp>
      <p:sp>
        <p:nvSpPr>
          <p:cNvPr id="15" name="Freeform 33"/>
          <p:cNvSpPr>
            <a:spLocks noEditPoints="1"/>
          </p:cNvSpPr>
          <p:nvPr/>
        </p:nvSpPr>
        <p:spPr bwMode="auto">
          <a:xfrm>
            <a:off x="9394266" y="2501703"/>
            <a:ext cx="968694" cy="795866"/>
          </a:xfrm>
          <a:custGeom>
            <a:avLst/>
            <a:gdLst>
              <a:gd name="T0" fmla="*/ 2147483646 w 244"/>
              <a:gd name="T1" fmla="*/ 2147483646 h 200"/>
              <a:gd name="T2" fmla="*/ 2147483646 w 244"/>
              <a:gd name="T3" fmla="*/ 2147483646 h 200"/>
              <a:gd name="T4" fmla="*/ 2147483646 w 244"/>
              <a:gd name="T5" fmla="*/ 2147483646 h 200"/>
              <a:gd name="T6" fmla="*/ 2147483646 w 244"/>
              <a:gd name="T7" fmla="*/ 2147483646 h 200"/>
              <a:gd name="T8" fmla="*/ 2147483646 w 244"/>
              <a:gd name="T9" fmla="*/ 2147483646 h 200"/>
              <a:gd name="T10" fmla="*/ 2147483646 w 244"/>
              <a:gd name="T11" fmla="*/ 2147483646 h 200"/>
              <a:gd name="T12" fmla="*/ 2147483646 w 244"/>
              <a:gd name="T13" fmla="*/ 2147483646 h 200"/>
              <a:gd name="T14" fmla="*/ 2147483646 w 244"/>
              <a:gd name="T15" fmla="*/ 2147483646 h 200"/>
              <a:gd name="T16" fmla="*/ 2147483646 w 244"/>
              <a:gd name="T17" fmla="*/ 2147483646 h 200"/>
              <a:gd name="T18" fmla="*/ 2147483646 w 244"/>
              <a:gd name="T19" fmla="*/ 2147483646 h 200"/>
              <a:gd name="T20" fmla="*/ 2147483646 w 244"/>
              <a:gd name="T21" fmla="*/ 2147483646 h 200"/>
              <a:gd name="T22" fmla="*/ 2147483646 w 244"/>
              <a:gd name="T23" fmla="*/ 2147483646 h 200"/>
              <a:gd name="T24" fmla="*/ 2147483646 w 244"/>
              <a:gd name="T25" fmla="*/ 2147483646 h 200"/>
              <a:gd name="T26" fmla="*/ 2147483646 w 244"/>
              <a:gd name="T27" fmla="*/ 2147483646 h 200"/>
              <a:gd name="T28" fmla="*/ 2147483646 w 244"/>
              <a:gd name="T29" fmla="*/ 2147483646 h 200"/>
              <a:gd name="T30" fmla="*/ 2147483646 w 244"/>
              <a:gd name="T31" fmla="*/ 2147483646 h 200"/>
              <a:gd name="T32" fmla="*/ 2147483646 w 244"/>
              <a:gd name="T33" fmla="*/ 2147483646 h 200"/>
              <a:gd name="T34" fmla="*/ 2147483646 w 244"/>
              <a:gd name="T35" fmla="*/ 2147483646 h 200"/>
              <a:gd name="T36" fmla="*/ 2147483646 w 244"/>
              <a:gd name="T37" fmla="*/ 2147483646 h 200"/>
              <a:gd name="T38" fmla="*/ 2147483646 w 244"/>
              <a:gd name="T39" fmla="*/ 2147483646 h 200"/>
              <a:gd name="T40" fmla="*/ 2147483646 w 244"/>
              <a:gd name="T41" fmla="*/ 2147483646 h 200"/>
              <a:gd name="T42" fmla="*/ 2147483646 w 244"/>
              <a:gd name="T43" fmla="*/ 2147483646 h 200"/>
              <a:gd name="T44" fmla="*/ 2147483646 w 244"/>
              <a:gd name="T45" fmla="*/ 2147483646 h 200"/>
              <a:gd name="T46" fmla="*/ 2147483646 w 244"/>
              <a:gd name="T47" fmla="*/ 2147483646 h 200"/>
              <a:gd name="T48" fmla="*/ 2147483646 w 244"/>
              <a:gd name="T49" fmla="*/ 2147483646 h 200"/>
              <a:gd name="T50" fmla="*/ 2147483646 w 244"/>
              <a:gd name="T51" fmla="*/ 2147483646 h 200"/>
              <a:gd name="T52" fmla="*/ 2147483646 w 244"/>
              <a:gd name="T53" fmla="*/ 2147483646 h 200"/>
              <a:gd name="T54" fmla="*/ 2147483646 w 244"/>
              <a:gd name="T55" fmla="*/ 2147483646 h 200"/>
              <a:gd name="T56" fmla="*/ 2147483646 w 244"/>
              <a:gd name="T57" fmla="*/ 2147483646 h 200"/>
              <a:gd name="T58" fmla="*/ 2147483646 w 244"/>
              <a:gd name="T59" fmla="*/ 2147483646 h 200"/>
              <a:gd name="T60" fmla="*/ 2147483646 w 244"/>
              <a:gd name="T61" fmla="*/ 2147483646 h 200"/>
              <a:gd name="T62" fmla="*/ 0 w 244"/>
              <a:gd name="T63" fmla="*/ 2147483646 h 200"/>
              <a:gd name="T64" fmla="*/ 0 w 244"/>
              <a:gd name="T65" fmla="*/ 2147483646 h 200"/>
              <a:gd name="T66" fmla="*/ 2147483646 w 244"/>
              <a:gd name="T67" fmla="*/ 2147483646 h 200"/>
              <a:gd name="T68" fmla="*/ 2147483646 w 244"/>
              <a:gd name="T69" fmla="*/ 0 h 200"/>
              <a:gd name="T70" fmla="*/ 2147483646 w 244"/>
              <a:gd name="T71" fmla="*/ 2147483646 h 200"/>
              <a:gd name="T72" fmla="*/ 2147483646 w 244"/>
              <a:gd name="T73" fmla="*/ 2147483646 h 200"/>
              <a:gd name="T74" fmla="*/ 2147483646 w 244"/>
              <a:gd name="T75" fmla="*/ 2147483646 h 200"/>
              <a:gd name="T76" fmla="*/ 2147483646 w 244"/>
              <a:gd name="T77" fmla="*/ 0 h 200"/>
              <a:gd name="T78" fmla="*/ 2147483646 w 244"/>
              <a:gd name="T79" fmla="*/ 2147483646 h 200"/>
              <a:gd name="T80" fmla="*/ 2147483646 w 244"/>
              <a:gd name="T81" fmla="*/ 2147483646 h 200"/>
              <a:gd name="T82" fmla="*/ 2147483646 w 244"/>
              <a:gd name="T83" fmla="*/ 2147483646 h 200"/>
              <a:gd name="T84" fmla="*/ 2147483646 w 244"/>
              <a:gd name="T85" fmla="*/ 2147483646 h 200"/>
              <a:gd name="T86" fmla="*/ 2147483646 w 244"/>
              <a:gd name="T87" fmla="*/ 2147483646 h 200"/>
              <a:gd name="T88" fmla="*/ 2147483646 w 244"/>
              <a:gd name="T89" fmla="*/ 2147483646 h 200"/>
              <a:gd name="T90" fmla="*/ 2147483646 w 244"/>
              <a:gd name="T91" fmla="*/ 2147483646 h 200"/>
              <a:gd name="T92" fmla="*/ 2147483646 w 244"/>
              <a:gd name="T93" fmla="*/ 2147483646 h 200"/>
              <a:gd name="T94" fmla="*/ 2147483646 w 244"/>
              <a:gd name="T95" fmla="*/ 2147483646 h 200"/>
              <a:gd name="T96" fmla="*/ 2147483646 w 244"/>
              <a:gd name="T97" fmla="*/ 2147483646 h 200"/>
              <a:gd name="T98" fmla="*/ 2147483646 w 244"/>
              <a:gd name="T99" fmla="*/ 2147483646 h 200"/>
              <a:gd name="T100" fmla="*/ 2147483646 w 244"/>
              <a:gd name="T101" fmla="*/ 2147483646 h 200"/>
              <a:gd name="T102" fmla="*/ 2147483646 w 244"/>
              <a:gd name="T103" fmla="*/ 2147483646 h 200"/>
              <a:gd name="T104" fmla="*/ 2147483646 w 244"/>
              <a:gd name="T105" fmla="*/ 2147483646 h 200"/>
              <a:gd name="T106" fmla="*/ 2147483646 w 244"/>
              <a:gd name="T107" fmla="*/ 2147483646 h 200"/>
              <a:gd name="T108" fmla="*/ 2147483646 w 244"/>
              <a:gd name="T109" fmla="*/ 2147483646 h 200"/>
              <a:gd name="T110" fmla="*/ 2147483646 w 244"/>
              <a:gd name="T111" fmla="*/ 2147483646 h 200"/>
              <a:gd name="T112" fmla="*/ 2147483646 w 244"/>
              <a:gd name="T113" fmla="*/ 2147483646 h 200"/>
              <a:gd name="T114" fmla="*/ 2147483646 w 244"/>
              <a:gd name="T115" fmla="*/ 2147483646 h 200"/>
              <a:gd name="T116" fmla="*/ 2147483646 w 244"/>
              <a:gd name="T117" fmla="*/ 2147483646 h 20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44" h="200">
                <a:moveTo>
                  <a:pt x="221" y="66"/>
                </a:moveTo>
                <a:cubicBezTo>
                  <a:pt x="214" y="66"/>
                  <a:pt x="207" y="72"/>
                  <a:pt x="207" y="80"/>
                </a:cubicBezTo>
                <a:cubicBezTo>
                  <a:pt x="207" y="87"/>
                  <a:pt x="214" y="93"/>
                  <a:pt x="221" y="93"/>
                </a:cubicBezTo>
                <a:cubicBezTo>
                  <a:pt x="229" y="93"/>
                  <a:pt x="235" y="87"/>
                  <a:pt x="235" y="80"/>
                </a:cubicBezTo>
                <a:cubicBezTo>
                  <a:pt x="235" y="72"/>
                  <a:pt x="229" y="66"/>
                  <a:pt x="221" y="66"/>
                </a:cubicBezTo>
                <a:close/>
                <a:moveTo>
                  <a:pt x="23" y="66"/>
                </a:moveTo>
                <a:cubicBezTo>
                  <a:pt x="15" y="66"/>
                  <a:pt x="9" y="72"/>
                  <a:pt x="9" y="80"/>
                </a:cubicBezTo>
                <a:cubicBezTo>
                  <a:pt x="9" y="87"/>
                  <a:pt x="15" y="93"/>
                  <a:pt x="23" y="93"/>
                </a:cubicBezTo>
                <a:cubicBezTo>
                  <a:pt x="31" y="93"/>
                  <a:pt x="37" y="87"/>
                  <a:pt x="37" y="80"/>
                </a:cubicBezTo>
                <a:cubicBezTo>
                  <a:pt x="37" y="72"/>
                  <a:pt x="31" y="66"/>
                  <a:pt x="23" y="66"/>
                </a:cubicBezTo>
                <a:close/>
                <a:moveTo>
                  <a:pt x="180" y="41"/>
                </a:moveTo>
                <a:cubicBezTo>
                  <a:pt x="169" y="41"/>
                  <a:pt x="160" y="50"/>
                  <a:pt x="160" y="61"/>
                </a:cubicBezTo>
                <a:cubicBezTo>
                  <a:pt x="160" y="73"/>
                  <a:pt x="169" y="82"/>
                  <a:pt x="180" y="82"/>
                </a:cubicBezTo>
                <a:cubicBezTo>
                  <a:pt x="191" y="82"/>
                  <a:pt x="201" y="73"/>
                  <a:pt x="201" y="61"/>
                </a:cubicBezTo>
                <a:cubicBezTo>
                  <a:pt x="201" y="50"/>
                  <a:pt x="191" y="41"/>
                  <a:pt x="180" y="41"/>
                </a:cubicBezTo>
                <a:close/>
                <a:moveTo>
                  <a:pt x="244" y="166"/>
                </a:moveTo>
                <a:cubicBezTo>
                  <a:pt x="220" y="166"/>
                  <a:pt x="220" y="166"/>
                  <a:pt x="220" y="166"/>
                </a:cubicBezTo>
                <a:cubicBezTo>
                  <a:pt x="220" y="123"/>
                  <a:pt x="220" y="123"/>
                  <a:pt x="220" y="123"/>
                </a:cubicBezTo>
                <a:cubicBezTo>
                  <a:pt x="220" y="115"/>
                  <a:pt x="218" y="108"/>
                  <a:pt x="215" y="102"/>
                </a:cubicBezTo>
                <a:cubicBezTo>
                  <a:pt x="217" y="102"/>
                  <a:pt x="219" y="101"/>
                  <a:pt x="221" y="101"/>
                </a:cubicBezTo>
                <a:cubicBezTo>
                  <a:pt x="234" y="101"/>
                  <a:pt x="244" y="111"/>
                  <a:pt x="244" y="124"/>
                </a:cubicBezTo>
                <a:lnTo>
                  <a:pt x="244" y="166"/>
                </a:lnTo>
                <a:close/>
                <a:moveTo>
                  <a:pt x="64" y="41"/>
                </a:moveTo>
                <a:cubicBezTo>
                  <a:pt x="53" y="41"/>
                  <a:pt x="43" y="50"/>
                  <a:pt x="43" y="61"/>
                </a:cubicBezTo>
                <a:cubicBezTo>
                  <a:pt x="43" y="73"/>
                  <a:pt x="53" y="82"/>
                  <a:pt x="64" y="82"/>
                </a:cubicBezTo>
                <a:cubicBezTo>
                  <a:pt x="75" y="82"/>
                  <a:pt x="84" y="73"/>
                  <a:pt x="84" y="61"/>
                </a:cubicBezTo>
                <a:cubicBezTo>
                  <a:pt x="84" y="50"/>
                  <a:pt x="75" y="41"/>
                  <a:pt x="64" y="41"/>
                </a:cubicBezTo>
                <a:close/>
                <a:moveTo>
                  <a:pt x="23" y="101"/>
                </a:moveTo>
                <a:cubicBezTo>
                  <a:pt x="25" y="101"/>
                  <a:pt x="27" y="102"/>
                  <a:pt x="29" y="102"/>
                </a:cubicBezTo>
                <a:cubicBezTo>
                  <a:pt x="26" y="108"/>
                  <a:pt x="24" y="115"/>
                  <a:pt x="24" y="123"/>
                </a:cubicBezTo>
                <a:cubicBezTo>
                  <a:pt x="24" y="166"/>
                  <a:pt x="24" y="166"/>
                  <a:pt x="24" y="166"/>
                </a:cubicBezTo>
                <a:cubicBezTo>
                  <a:pt x="0" y="166"/>
                  <a:pt x="0" y="166"/>
                  <a:pt x="0" y="166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11"/>
                  <a:pt x="11" y="101"/>
                  <a:pt x="23" y="101"/>
                </a:cubicBezTo>
                <a:close/>
                <a:moveTo>
                  <a:pt x="122" y="0"/>
                </a:moveTo>
                <a:cubicBezTo>
                  <a:pt x="105" y="0"/>
                  <a:pt x="92" y="13"/>
                  <a:pt x="92" y="30"/>
                </a:cubicBezTo>
                <a:cubicBezTo>
                  <a:pt x="92" y="47"/>
                  <a:pt x="105" y="60"/>
                  <a:pt x="122" y="60"/>
                </a:cubicBezTo>
                <a:cubicBezTo>
                  <a:pt x="139" y="60"/>
                  <a:pt x="152" y="47"/>
                  <a:pt x="152" y="30"/>
                </a:cubicBezTo>
                <a:cubicBezTo>
                  <a:pt x="152" y="13"/>
                  <a:pt x="139" y="0"/>
                  <a:pt x="122" y="0"/>
                </a:cubicBezTo>
                <a:close/>
                <a:moveTo>
                  <a:pt x="213" y="182"/>
                </a:moveTo>
                <a:cubicBezTo>
                  <a:pt x="177" y="182"/>
                  <a:pt x="177" y="182"/>
                  <a:pt x="177" y="182"/>
                </a:cubicBezTo>
                <a:cubicBezTo>
                  <a:pt x="177" y="116"/>
                  <a:pt x="177" y="116"/>
                  <a:pt x="177" y="116"/>
                </a:cubicBezTo>
                <a:cubicBezTo>
                  <a:pt x="177" y="107"/>
                  <a:pt x="175" y="99"/>
                  <a:pt x="171" y="91"/>
                </a:cubicBezTo>
                <a:cubicBezTo>
                  <a:pt x="174" y="90"/>
                  <a:pt x="177" y="90"/>
                  <a:pt x="180" y="90"/>
                </a:cubicBezTo>
                <a:cubicBezTo>
                  <a:pt x="198" y="90"/>
                  <a:pt x="213" y="104"/>
                  <a:pt x="213" y="123"/>
                </a:cubicBezTo>
                <a:lnTo>
                  <a:pt x="213" y="182"/>
                </a:lnTo>
                <a:close/>
                <a:moveTo>
                  <a:pt x="67" y="116"/>
                </a:moveTo>
                <a:cubicBezTo>
                  <a:pt x="67" y="182"/>
                  <a:pt x="67" y="182"/>
                  <a:pt x="67" y="182"/>
                </a:cubicBezTo>
                <a:cubicBezTo>
                  <a:pt x="31" y="182"/>
                  <a:pt x="31" y="182"/>
                  <a:pt x="31" y="182"/>
                </a:cubicBezTo>
                <a:cubicBezTo>
                  <a:pt x="31" y="123"/>
                  <a:pt x="31" y="123"/>
                  <a:pt x="31" y="123"/>
                </a:cubicBezTo>
                <a:cubicBezTo>
                  <a:pt x="31" y="104"/>
                  <a:pt x="46" y="90"/>
                  <a:pt x="64" y="90"/>
                </a:cubicBezTo>
                <a:cubicBezTo>
                  <a:pt x="67" y="90"/>
                  <a:pt x="70" y="90"/>
                  <a:pt x="73" y="91"/>
                </a:cubicBezTo>
                <a:cubicBezTo>
                  <a:pt x="69" y="99"/>
                  <a:pt x="67" y="107"/>
                  <a:pt x="67" y="116"/>
                </a:cubicBezTo>
                <a:close/>
                <a:moveTo>
                  <a:pt x="74" y="200"/>
                </a:moveTo>
                <a:cubicBezTo>
                  <a:pt x="170" y="200"/>
                  <a:pt x="170" y="200"/>
                  <a:pt x="170" y="200"/>
                </a:cubicBezTo>
                <a:cubicBezTo>
                  <a:pt x="170" y="116"/>
                  <a:pt x="170" y="116"/>
                  <a:pt x="170" y="116"/>
                </a:cubicBezTo>
                <a:cubicBezTo>
                  <a:pt x="170" y="90"/>
                  <a:pt x="148" y="69"/>
                  <a:pt x="122" y="69"/>
                </a:cubicBezTo>
                <a:cubicBezTo>
                  <a:pt x="96" y="69"/>
                  <a:pt x="74" y="90"/>
                  <a:pt x="74" y="116"/>
                </a:cubicBezTo>
                <a:lnTo>
                  <a:pt x="74" y="200"/>
                </a:lnTo>
                <a:close/>
              </a:path>
            </a:pathLst>
          </a:custGeom>
          <a:solidFill>
            <a:srgbClr val="B9211A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黑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381095" y="4206219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B9211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055718" y="4742140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1055718" y="5079206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4106360" y="4206219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B9211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780983" y="4742140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21" name="文本框 20"/>
          <p:cNvSpPr txBox="1"/>
          <p:nvPr/>
        </p:nvSpPr>
        <p:spPr>
          <a:xfrm>
            <a:off x="3780983" y="5079206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6695768" y="4148059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B9211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370391" y="4683980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24" name="文本框 23"/>
          <p:cNvSpPr txBox="1"/>
          <p:nvPr/>
        </p:nvSpPr>
        <p:spPr>
          <a:xfrm>
            <a:off x="6370391" y="5021046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25" name="文本框 24"/>
          <p:cNvSpPr txBox="1"/>
          <p:nvPr/>
        </p:nvSpPr>
        <p:spPr>
          <a:xfrm>
            <a:off x="9187559" y="4120379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B9211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8862182" y="4656300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27" name="文本框 26"/>
          <p:cNvSpPr txBox="1"/>
          <p:nvPr/>
        </p:nvSpPr>
        <p:spPr>
          <a:xfrm>
            <a:off x="8862182" y="4993366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6BD7F183-4D04-4C03-A351-D008EE24BB8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17"/>
</p:tagLst>
</file>

<file path=ppt/theme/theme1.xml><?xml version="1.0" encoding="utf-8"?>
<a:theme xmlns:a="http://schemas.openxmlformats.org/drawingml/2006/main" name=" www.2ppt.com">
  <a:themeElements>
    <a:clrScheme name="自定义 20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00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799</Words>
  <Application>Microsoft Office PowerPoint</Application>
  <PresentationFormat>宽屏</PresentationFormat>
  <Paragraphs>184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42" baseType="lpstr">
      <vt:lpstr>Arial Unicode MS</vt:lpstr>
      <vt:lpstr>Cordia New</vt:lpstr>
      <vt:lpstr>MS PGothic</vt:lpstr>
      <vt:lpstr>Valiant</vt:lpstr>
      <vt:lpstr>等线</vt:lpstr>
      <vt:lpstr>等线 Light</vt:lpstr>
      <vt:lpstr>黑体</vt:lpstr>
      <vt:lpstr>楷体</vt:lpstr>
      <vt:lpstr>宋体</vt:lpstr>
      <vt:lpstr>微软雅黑</vt:lpstr>
      <vt:lpstr>Arial</vt:lpstr>
      <vt:lpstr>Calibri</vt:lpstr>
      <vt:lpstr>Calibri Light</vt:lpstr>
      <vt:lpstr>Century Gothic</vt:lpstr>
      <vt:lpstr>Impact</vt:lpstr>
      <vt:lpstr>Roboto condensed</vt:lpstr>
      <vt:lpstr>Roboto Th</vt:lpstr>
      <vt:lpstr>Verdana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2022-03-03T08:22:33Z</dcterms:created>
  <dcterms:modified xsi:type="dcterms:W3CDTF">2023-01-10T10:40:42Z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B2515F082A144FB8A96A972AD16F06DF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