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4"/>
  </p:notesMasterIdLst>
  <p:handoutMasterIdLst>
    <p:handoutMasterId r:id="rId25"/>
  </p:handoutMasterIdLst>
  <p:sldIdLst>
    <p:sldId id="297" r:id="rId3"/>
    <p:sldId id="292" r:id="rId4"/>
    <p:sldId id="265" r:id="rId5"/>
    <p:sldId id="266" r:id="rId6"/>
    <p:sldId id="268" r:id="rId7"/>
    <p:sldId id="267" r:id="rId8"/>
    <p:sldId id="285" r:id="rId9"/>
    <p:sldId id="284" r:id="rId10"/>
    <p:sldId id="293" r:id="rId11"/>
    <p:sldId id="281" r:id="rId12"/>
    <p:sldId id="290" r:id="rId13"/>
    <p:sldId id="291" r:id="rId14"/>
    <p:sldId id="294" r:id="rId15"/>
    <p:sldId id="274" r:id="rId16"/>
    <p:sldId id="288" r:id="rId17"/>
    <p:sldId id="289" r:id="rId18"/>
    <p:sldId id="286" r:id="rId19"/>
    <p:sldId id="295" r:id="rId20"/>
    <p:sldId id="273" r:id="rId21"/>
    <p:sldId id="269" r:id="rId22"/>
    <p:sldId id="299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15"/>
    <a:srgbClr val="F5F291"/>
    <a:srgbClr val="F7E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 snapToGrid="0" showGuides="1">
      <p:cViewPr>
        <p:scale>
          <a:sx n="58" d="100"/>
          <a:sy n="58" d="100"/>
        </p:scale>
        <p:origin x="-2532" y="-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165F-7966-44E8-9440-430056C3ED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26A18-523C-4C45-8FA5-8883D1C37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6A18-523C-4C45-8FA5-8883D1C370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仅标题">
    <p:bg>
      <p:bgPr>
        <a:blipFill dpi="0" rotWithShape="1">
          <a:blip r:embed="rId2"/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17747" y="66816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6661" t="23821" r="16661" b="23821"/>
          <a:stretch>
            <a:fillRect/>
          </a:stretch>
        </p:blipFill>
        <p:spPr>
          <a:xfrm>
            <a:off x="499365" y="384295"/>
            <a:ext cx="1019163" cy="609959"/>
          </a:xfrm>
          <a:prstGeom prst="rect">
            <a:avLst/>
          </a:prstGeom>
        </p:spPr>
      </p:pic>
      <p:pic>
        <p:nvPicPr>
          <p:cNvPr id="1031" name="Picture 7" descr="C:\Users\Administrator\Pictures\标题2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699527"/>
            <a:ext cx="12172667" cy="68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717511" y="4243871"/>
            <a:ext cx="6756978" cy="830997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zh-CN" altLang="en-US" sz="4800" b="1" spc="300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公司年终总结颁奖典礼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75400" y="1669232"/>
            <a:ext cx="4485633" cy="4460249"/>
            <a:chOff x="7800466" y="3151027"/>
            <a:chExt cx="3289167" cy="327055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300" y="3151027"/>
              <a:ext cx="2032000" cy="327055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3981" y="4513246"/>
              <a:ext cx="1185652" cy="190833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466" y="4713122"/>
              <a:ext cx="1061468" cy="170845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558282" y="2536353"/>
            <a:ext cx="4426226" cy="1749903"/>
            <a:chOff x="1558282" y="2536353"/>
            <a:chExt cx="4426226" cy="1749903"/>
          </a:xfrm>
        </p:grpSpPr>
        <p:sp>
          <p:nvSpPr>
            <p:cNvPr id="2" name="文本框 1"/>
            <p:cNvSpPr txBox="1"/>
            <p:nvPr/>
          </p:nvSpPr>
          <p:spPr>
            <a:xfrm>
              <a:off x="1558282" y="2536353"/>
              <a:ext cx="4426226" cy="1106457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最佳奉献奖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4529" y="3641271"/>
              <a:ext cx="3638828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F7E557">
                      <a:alpha val="68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75400" y="1669232"/>
            <a:ext cx="4485633" cy="4460249"/>
            <a:chOff x="7800466" y="3151027"/>
            <a:chExt cx="3289167" cy="327055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300" y="3151027"/>
              <a:ext cx="2032000" cy="327055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3981" y="4513246"/>
              <a:ext cx="1185652" cy="190833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466" y="4713122"/>
              <a:ext cx="1061468" cy="170845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558282" y="2536353"/>
            <a:ext cx="4426226" cy="1749903"/>
            <a:chOff x="1558282" y="2536353"/>
            <a:chExt cx="4426226" cy="1749903"/>
          </a:xfrm>
        </p:grpSpPr>
        <p:sp>
          <p:nvSpPr>
            <p:cNvPr id="2" name="文本框 1"/>
            <p:cNvSpPr txBox="1"/>
            <p:nvPr/>
          </p:nvSpPr>
          <p:spPr>
            <a:xfrm>
              <a:off x="1558282" y="2536353"/>
              <a:ext cx="4426226" cy="1106457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最佳团队奖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4529" y="3641271"/>
              <a:ext cx="3638828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F7E557">
                      <a:alpha val="68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75400" y="1669232"/>
            <a:ext cx="4485633" cy="4460249"/>
            <a:chOff x="7800466" y="3151027"/>
            <a:chExt cx="3289167" cy="327055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300" y="3151027"/>
              <a:ext cx="2032000" cy="327055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3981" y="4513246"/>
              <a:ext cx="1185652" cy="190833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466" y="4713122"/>
              <a:ext cx="1061468" cy="170845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558282" y="2536353"/>
            <a:ext cx="4426226" cy="1749903"/>
            <a:chOff x="1558282" y="2536353"/>
            <a:chExt cx="4426226" cy="1749903"/>
          </a:xfrm>
        </p:grpSpPr>
        <p:sp>
          <p:nvSpPr>
            <p:cNvPr id="2" name="文本框 1"/>
            <p:cNvSpPr txBox="1"/>
            <p:nvPr/>
          </p:nvSpPr>
          <p:spPr>
            <a:xfrm>
              <a:off x="1558282" y="2536353"/>
              <a:ext cx="4426226" cy="1106457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最佳敬业奖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4529" y="3641271"/>
              <a:ext cx="3638828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F7E557">
                      <a:alpha val="68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700138" y="4267806"/>
            <a:ext cx="4791725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rgbClr val="F7E557">
                    <a:alpha val="68000"/>
                  </a:srgb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00300" y="1932051"/>
            <a:ext cx="7391400" cy="2365248"/>
            <a:chOff x="2400300" y="1932051"/>
            <a:chExt cx="7391400" cy="236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1932051"/>
              <a:ext cx="7391400" cy="2365248"/>
            </a:xfrm>
            <a:prstGeom prst="rect">
              <a:avLst/>
            </a:prstGeom>
            <a:effectLst>
              <a:outerShdw blurRad="457200" dist="38100" dir="5400000" algn="t" rotWithShape="0">
                <a:prstClr val="black">
                  <a:alpha val="77000"/>
                </a:prstClr>
              </a:outerShdw>
            </a:effectLst>
          </p:spPr>
        </p:pic>
        <p:sp>
          <p:nvSpPr>
            <p:cNvPr id="17" name="文本框 16"/>
            <p:cNvSpPr txBox="1"/>
            <p:nvPr/>
          </p:nvSpPr>
          <p:spPr>
            <a:xfrm>
              <a:off x="3882887" y="2934968"/>
              <a:ext cx="4426226" cy="700769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文艺演出展示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82887" y="2503694"/>
              <a:ext cx="4426226" cy="497957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第三章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56" b="4305"/>
          <a:stretch>
            <a:fillRect/>
          </a:stretch>
        </p:blipFill>
        <p:spPr>
          <a:xfrm>
            <a:off x="3187700" y="2131694"/>
            <a:ext cx="5816600" cy="309680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046626" y="4022996"/>
            <a:ext cx="4145374" cy="2835004"/>
            <a:chOff x="8057357" y="3833172"/>
            <a:chExt cx="4145374" cy="28350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44"/>
            <a:stretch>
              <a:fillRect/>
            </a:stretch>
          </p:blipFill>
          <p:spPr bwMode="auto">
            <a:xfrm>
              <a:off x="8760296" y="3833172"/>
              <a:ext cx="2792526" cy="23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7357" y="4485346"/>
              <a:ext cx="4145374" cy="218283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 flipH="1">
            <a:off x="261526" y="4022996"/>
            <a:ext cx="4145374" cy="2835004"/>
            <a:chOff x="8057357" y="3833172"/>
            <a:chExt cx="4145374" cy="283500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44"/>
            <a:stretch>
              <a:fillRect/>
            </a:stretch>
          </p:blipFill>
          <p:spPr bwMode="auto">
            <a:xfrm>
              <a:off x="8760296" y="3833172"/>
              <a:ext cx="2792526" cy="23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7357" y="4485346"/>
              <a:ext cx="4145374" cy="218283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3"/>
          <p:cNvSpPr txBox="1"/>
          <p:nvPr/>
        </p:nvSpPr>
        <p:spPr>
          <a:xfrm>
            <a:off x="3771897" y="2381692"/>
            <a:ext cx="4648204" cy="1005019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32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en-US" altLang="zh-CN" sz="5400" dirty="0">
                <a:cs typeface="+mn-ea"/>
                <a:sym typeface="+mn-lt"/>
              </a:rPr>
              <a:t>《 </a:t>
            </a:r>
            <a:r>
              <a:rPr lang="zh-CN" altLang="en-US" sz="5400" dirty="0">
                <a:cs typeface="+mn-ea"/>
                <a:sym typeface="+mn-lt"/>
              </a:rPr>
              <a:t>小苹果 </a:t>
            </a:r>
            <a:r>
              <a:rPr lang="en-US" altLang="zh-CN" sz="5400" dirty="0">
                <a:cs typeface="+mn-ea"/>
                <a:sym typeface="+mn-lt"/>
              </a:rPr>
              <a:t>》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336772" y="3490161"/>
            <a:ext cx="5518456" cy="430374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40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zh-CN" altLang="en-US" sz="2000" dirty="0">
                <a:cs typeface="+mn-ea"/>
                <a:sym typeface="+mn-lt"/>
              </a:rPr>
              <a:t>表演者：策划部 销售部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84233" y="1682864"/>
            <a:ext cx="1823535" cy="768415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54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zh-CN" altLang="en-US" sz="4000" dirty="0">
                <a:cs typeface="+mn-ea"/>
                <a:sym typeface="+mn-lt"/>
              </a:rPr>
              <a:t>歌 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56" b="4305"/>
          <a:stretch>
            <a:fillRect/>
          </a:stretch>
        </p:blipFill>
        <p:spPr>
          <a:xfrm>
            <a:off x="3187700" y="2131694"/>
            <a:ext cx="5816600" cy="309680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046626" y="4022996"/>
            <a:ext cx="4145374" cy="2835004"/>
            <a:chOff x="8057357" y="3833172"/>
            <a:chExt cx="4145374" cy="28350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44"/>
            <a:stretch>
              <a:fillRect/>
            </a:stretch>
          </p:blipFill>
          <p:spPr bwMode="auto">
            <a:xfrm>
              <a:off x="8760296" y="3833172"/>
              <a:ext cx="2792526" cy="23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7357" y="4485346"/>
              <a:ext cx="4145374" cy="218283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 flipH="1">
            <a:off x="261526" y="4022996"/>
            <a:ext cx="4145374" cy="2835004"/>
            <a:chOff x="8057357" y="3833172"/>
            <a:chExt cx="4145374" cy="283500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44"/>
            <a:stretch>
              <a:fillRect/>
            </a:stretch>
          </p:blipFill>
          <p:spPr bwMode="auto">
            <a:xfrm>
              <a:off x="8760296" y="3833172"/>
              <a:ext cx="2792526" cy="23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7357" y="4485346"/>
              <a:ext cx="4145374" cy="218283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3"/>
          <p:cNvSpPr txBox="1"/>
          <p:nvPr/>
        </p:nvSpPr>
        <p:spPr>
          <a:xfrm>
            <a:off x="3073398" y="2381692"/>
            <a:ext cx="6045202" cy="1005019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32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en-US" altLang="zh-CN" sz="5400" dirty="0">
                <a:cs typeface="+mn-ea"/>
                <a:sym typeface="+mn-lt"/>
              </a:rPr>
              <a:t>《</a:t>
            </a:r>
            <a:r>
              <a:rPr lang="zh-CN" altLang="en-US" sz="5400" dirty="0">
                <a:cs typeface="+mn-ea"/>
                <a:sym typeface="+mn-lt"/>
              </a:rPr>
              <a:t>青春修炼手册</a:t>
            </a:r>
            <a:r>
              <a:rPr lang="en-US" altLang="zh-CN" sz="5400" dirty="0">
                <a:cs typeface="+mn-ea"/>
                <a:sym typeface="+mn-lt"/>
              </a:rPr>
              <a:t>》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336772" y="3490161"/>
            <a:ext cx="5518456" cy="430374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40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zh-CN" altLang="en-US" sz="2000" dirty="0">
                <a:cs typeface="+mn-ea"/>
                <a:sym typeface="+mn-lt"/>
              </a:rPr>
              <a:t>表演者：策划部 销售部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84233" y="1682864"/>
            <a:ext cx="1823535" cy="768415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54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zh-CN" altLang="en-US" sz="4000" dirty="0">
                <a:cs typeface="+mn-ea"/>
                <a:sym typeface="+mn-lt"/>
              </a:rPr>
              <a:t>歌 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56" b="4305"/>
          <a:stretch>
            <a:fillRect/>
          </a:stretch>
        </p:blipFill>
        <p:spPr>
          <a:xfrm>
            <a:off x="3187700" y="2131694"/>
            <a:ext cx="5816600" cy="309680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046626" y="4022996"/>
            <a:ext cx="4145374" cy="2835004"/>
            <a:chOff x="8057357" y="3833172"/>
            <a:chExt cx="4145374" cy="28350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44"/>
            <a:stretch>
              <a:fillRect/>
            </a:stretch>
          </p:blipFill>
          <p:spPr bwMode="auto">
            <a:xfrm>
              <a:off x="8760296" y="3833172"/>
              <a:ext cx="2792526" cy="23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7357" y="4485346"/>
              <a:ext cx="4145374" cy="218283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 flipH="1">
            <a:off x="261526" y="4022996"/>
            <a:ext cx="4145374" cy="2835004"/>
            <a:chOff x="8057357" y="3833172"/>
            <a:chExt cx="4145374" cy="283500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44"/>
            <a:stretch>
              <a:fillRect/>
            </a:stretch>
          </p:blipFill>
          <p:spPr bwMode="auto">
            <a:xfrm>
              <a:off x="8760296" y="3833172"/>
              <a:ext cx="2792526" cy="23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7357" y="4485346"/>
              <a:ext cx="4145374" cy="218283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3"/>
          <p:cNvSpPr txBox="1"/>
          <p:nvPr/>
        </p:nvSpPr>
        <p:spPr>
          <a:xfrm>
            <a:off x="3073398" y="2381692"/>
            <a:ext cx="6045202" cy="1005019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32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en-US" altLang="zh-CN" sz="5400" dirty="0">
                <a:cs typeface="+mn-ea"/>
                <a:sym typeface="+mn-lt"/>
              </a:rPr>
              <a:t>《</a:t>
            </a:r>
            <a:r>
              <a:rPr lang="zh-CN" altLang="en-US" sz="5400" dirty="0">
                <a:cs typeface="+mn-ea"/>
                <a:sym typeface="+mn-lt"/>
              </a:rPr>
              <a:t>明天会更好</a:t>
            </a:r>
            <a:r>
              <a:rPr lang="en-US" altLang="zh-CN" sz="5400" dirty="0">
                <a:cs typeface="+mn-ea"/>
                <a:sym typeface="+mn-lt"/>
              </a:rPr>
              <a:t>》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336772" y="3490161"/>
            <a:ext cx="5518456" cy="430374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40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zh-CN" altLang="en-US" sz="2000" dirty="0">
                <a:cs typeface="+mn-ea"/>
                <a:sym typeface="+mn-lt"/>
              </a:rPr>
              <a:t>表演者：策划部 销售部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84233" y="1682864"/>
            <a:ext cx="1823535" cy="768415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54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</a:defRPr>
            </a:lvl1pPr>
          </a:lstStyle>
          <a:p>
            <a:r>
              <a:rPr lang="zh-CN" altLang="en-US" sz="4000" dirty="0">
                <a:cs typeface="+mn-ea"/>
                <a:sym typeface="+mn-lt"/>
              </a:rPr>
              <a:t>歌 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/>
          <p:cNvPicPr>
            <a:picLocks noChangeAspect="1"/>
          </p:cNvPicPr>
          <p:nvPr/>
        </p:nvPicPr>
        <p:blipFill rotWithShape="1">
          <a:blip r:embed="rId3"/>
          <a:srcRect l="9322" t="9322" r="9322" b="9322"/>
          <a:stretch>
            <a:fillRect/>
          </a:stretch>
        </p:blipFill>
        <p:spPr>
          <a:xfrm>
            <a:off x="4000500" y="1460500"/>
            <a:ext cx="4191000" cy="4191000"/>
          </a:xfrm>
          <a:prstGeom prst="ellipse">
            <a:avLst/>
          </a:prstGeom>
        </p:spPr>
      </p:pic>
      <p:sp>
        <p:nvSpPr>
          <p:cNvPr id="124" name="等腰三角形 123"/>
          <p:cNvSpPr/>
          <p:nvPr/>
        </p:nvSpPr>
        <p:spPr>
          <a:xfrm flipV="1">
            <a:off x="5963412" y="1039813"/>
            <a:ext cx="265176" cy="228600"/>
          </a:xfrm>
          <a:prstGeom prst="triangle">
            <a:avLst/>
          </a:prstGeom>
          <a:solidFill>
            <a:srgbClr val="FF0000"/>
          </a:solidFill>
          <a:ln w="28575">
            <a:solidFill>
              <a:srgbClr val="F7E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8382000" y="4215291"/>
            <a:ext cx="4445000" cy="923330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轮盘操作提示：</a:t>
            </a:r>
            <a:endParaRPr lang="en-US" altLang="zh-CN" sz="1200" b="1" dirty="0">
              <a:gradFill>
                <a:gsLst>
                  <a:gs pos="0">
                    <a:srgbClr val="F5F291"/>
                  </a:gs>
                  <a:gs pos="37000">
                    <a:srgbClr val="F7E557"/>
                  </a:gs>
                  <a:gs pos="72000">
                    <a:srgbClr val="FFC000"/>
                  </a:gs>
                  <a:gs pos="100000">
                    <a:srgbClr val="F7E55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幻灯片放映时按键盘数字</a:t>
            </a:r>
            <a:r>
              <a:rPr lang="en-US" altLang="zh-CN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1</a:t>
            </a: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转盘停止，</a:t>
            </a:r>
            <a:endParaRPr lang="en-US" altLang="zh-CN" sz="1200" b="1" dirty="0">
              <a:gradFill>
                <a:gsLst>
                  <a:gs pos="0">
                    <a:srgbClr val="F5F291"/>
                  </a:gs>
                  <a:gs pos="37000">
                    <a:srgbClr val="F7E557"/>
                  </a:gs>
                  <a:gs pos="72000">
                    <a:srgbClr val="FFC000"/>
                  </a:gs>
                  <a:gs pos="100000">
                    <a:srgbClr val="F7E55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按键盘</a:t>
            </a:r>
            <a:r>
              <a:rPr lang="en-US" altLang="zh-CN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1</a:t>
            </a: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旁边的</a:t>
            </a:r>
            <a:r>
              <a:rPr lang="en-US" altLang="zh-CN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~</a:t>
            </a: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键转盘继续转动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700138" y="4267806"/>
            <a:ext cx="4791725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rgbClr val="F7E557">
                    <a:alpha val="68000"/>
                  </a:srgb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00300" y="1932051"/>
            <a:ext cx="7391400" cy="2365248"/>
            <a:chOff x="2400300" y="1932051"/>
            <a:chExt cx="7391400" cy="236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1932051"/>
              <a:ext cx="7391400" cy="2365248"/>
            </a:xfrm>
            <a:prstGeom prst="rect">
              <a:avLst/>
            </a:prstGeom>
            <a:effectLst>
              <a:outerShdw blurRad="457200" dist="38100" dir="5400000" algn="t" rotWithShape="0">
                <a:prstClr val="black">
                  <a:alpha val="77000"/>
                </a:prstClr>
              </a:outerShdw>
            </a:effectLst>
          </p:spPr>
        </p:pic>
        <p:sp>
          <p:nvSpPr>
            <p:cNvPr id="17" name="文本框 16"/>
            <p:cNvSpPr txBox="1"/>
            <p:nvPr/>
          </p:nvSpPr>
          <p:spPr>
            <a:xfrm>
              <a:off x="3882887" y="2934968"/>
              <a:ext cx="4426226" cy="700769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新年工作寄语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82887" y="2503694"/>
              <a:ext cx="4426226" cy="497957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第四章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淘宝店Chenying0907出品 9"/>
          <p:cNvSpPr/>
          <p:nvPr/>
        </p:nvSpPr>
        <p:spPr>
          <a:xfrm>
            <a:off x="1358900" y="2362200"/>
            <a:ext cx="9474200" cy="2547870"/>
          </a:xfrm>
          <a:prstGeom prst="roundRect">
            <a:avLst>
              <a:gd name="adj" fmla="val 5713"/>
            </a:avLst>
          </a:prstGeom>
          <a:gradFill flip="none" rotWithShape="1">
            <a:gsLst>
              <a:gs pos="0">
                <a:srgbClr val="F5F291">
                  <a:alpha val="15000"/>
                </a:srgbClr>
              </a:gs>
              <a:gs pos="39000">
                <a:srgbClr val="FFC000">
                  <a:lumMod val="0"/>
                  <a:lumOff val="100000"/>
                  <a:alpha val="44000"/>
                </a:srgbClr>
              </a:gs>
              <a:gs pos="39000">
                <a:srgbClr val="F5F291">
                  <a:alpha val="28000"/>
                </a:srgbClr>
              </a:gs>
              <a:gs pos="100000">
                <a:srgbClr val="F7E557">
                  <a:alpha val="23000"/>
                </a:srgbClr>
              </a:gs>
            </a:gsLst>
            <a:lin ang="8100000" scaled="1"/>
            <a:tileRect/>
          </a:gradFill>
          <a:ln w="34925">
            <a:solidFill>
              <a:srgbClr val="F5F291">
                <a:alpha val="54000"/>
              </a:srgb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endPos="43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gradFill>
                <a:gsLst>
                  <a:gs pos="96000">
                    <a:srgbClr val="FFFF00"/>
                  </a:gs>
                  <a:gs pos="0">
                    <a:srgbClr val="FFC000"/>
                  </a:gs>
                  <a:gs pos="52944">
                    <a:srgbClr val="FEED8A"/>
                  </a:gs>
                  <a:gs pos="32000">
                    <a:srgbClr val="FFFF00"/>
                  </a:gs>
                  <a:gs pos="76000">
                    <a:srgbClr val="E1C246"/>
                  </a:gs>
                  <a:gs pos="65000">
                    <a:schemeClr val="bg1"/>
                  </a:gs>
                  <a:gs pos="13000">
                    <a:srgbClr val="C49500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srgbClr val="480000">
                    <a:alpha val="59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2887" y="585149"/>
            <a:ext cx="4426226" cy="633187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新年工作寄语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1000" y="2551591"/>
            <a:ext cx="8890000" cy="1754326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        新年伊始万象更新，新年的曙光已经扑面而来！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！</a:t>
            </a:r>
          </a:p>
        </p:txBody>
      </p:sp>
      <p:sp>
        <p:nvSpPr>
          <p:cNvPr id="11" name="椭圆 10"/>
          <p:cNvSpPr/>
          <p:nvPr/>
        </p:nvSpPr>
        <p:spPr>
          <a:xfrm>
            <a:off x="2301203" y="1268413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/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08988" y="4042497"/>
            <a:ext cx="2824112" cy="24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700138" y="4267806"/>
            <a:ext cx="4791725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rgbClr val="F7E557">
                    <a:alpha val="68000"/>
                  </a:srgb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00300" y="1932051"/>
            <a:ext cx="7391400" cy="2365248"/>
            <a:chOff x="2400300" y="1932051"/>
            <a:chExt cx="7391400" cy="236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1932051"/>
              <a:ext cx="7391400" cy="2365248"/>
            </a:xfrm>
            <a:prstGeom prst="rect">
              <a:avLst/>
            </a:prstGeom>
            <a:effectLst>
              <a:outerShdw blurRad="457200" dist="38100" dir="5400000" algn="t" rotWithShape="0">
                <a:prstClr val="black">
                  <a:alpha val="77000"/>
                </a:prstClr>
              </a:outerShdw>
            </a:effectLst>
          </p:spPr>
        </p:pic>
        <p:sp>
          <p:nvSpPr>
            <p:cNvPr id="17" name="文本框 16"/>
            <p:cNvSpPr txBox="1"/>
            <p:nvPr/>
          </p:nvSpPr>
          <p:spPr>
            <a:xfrm>
              <a:off x="3882887" y="2934968"/>
              <a:ext cx="4426226" cy="700769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回顾今年工作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82887" y="2503694"/>
              <a:ext cx="4426226" cy="497957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第一章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3679" y="1940218"/>
            <a:ext cx="5724644" cy="2308324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晚会到此结束</a:t>
            </a:r>
            <a:endParaRPr lang="en-US" altLang="zh-CN" sz="7200" b="1" dirty="0">
              <a:gradFill>
                <a:gsLst>
                  <a:gs pos="0">
                    <a:srgbClr val="F5F291"/>
                  </a:gs>
                  <a:gs pos="37000">
                    <a:srgbClr val="F7E557"/>
                  </a:gs>
                  <a:gs pos="72000">
                    <a:srgbClr val="FFC000"/>
                  </a:gs>
                  <a:gs pos="100000">
                    <a:srgbClr val="F7E55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7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来年再战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6661" t="23821" r="16661" b="23821"/>
          <a:stretch>
            <a:fillRect/>
          </a:stretch>
        </p:blipFill>
        <p:spPr>
          <a:xfrm>
            <a:off x="499365" y="384295"/>
            <a:ext cx="1019163" cy="609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8684" y="1940218"/>
            <a:ext cx="8494633" cy="2308324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尾页附有倒计时视频</a:t>
            </a:r>
            <a:endParaRPr lang="en-US" altLang="zh-CN" sz="7200" b="1" dirty="0">
              <a:gradFill>
                <a:gsLst>
                  <a:gs pos="0">
                    <a:srgbClr val="F5F291"/>
                  </a:gs>
                  <a:gs pos="37000">
                    <a:srgbClr val="F7E557"/>
                  </a:gs>
                  <a:gs pos="72000">
                    <a:srgbClr val="FFC000"/>
                  </a:gs>
                  <a:gs pos="100000">
                    <a:srgbClr val="F7E55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7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可放首页直接播放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6661" t="23821" r="16661" b="23821"/>
          <a:stretch>
            <a:fillRect/>
          </a:stretch>
        </p:blipFill>
        <p:spPr>
          <a:xfrm>
            <a:off x="499365" y="384295"/>
            <a:ext cx="1019163" cy="609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36256" y="1363488"/>
            <a:ext cx="8640960" cy="1754326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                  启程</a:t>
            </a:r>
            <a:r>
              <a:rPr lang="en-US" altLang="zh-CN" sz="5400" b="1" dirty="0" smtClean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2021</a:t>
            </a:r>
            <a:endParaRPr lang="en-US" altLang="zh-CN" sz="5400" b="1" dirty="0">
              <a:gradFill>
                <a:gsLst>
                  <a:gs pos="0">
                    <a:srgbClr val="F5F291"/>
                  </a:gs>
                  <a:gs pos="37000">
                    <a:srgbClr val="F7E557"/>
                  </a:gs>
                  <a:gs pos="72000">
                    <a:srgbClr val="FFC000"/>
                  </a:gs>
                  <a:gs pos="100000">
                    <a:srgbClr val="F7E55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       为了梦想我们从未停下脚步</a:t>
            </a:r>
          </a:p>
        </p:txBody>
      </p:sp>
      <p:sp>
        <p:nvSpPr>
          <p:cNvPr id="4" name="矩形 3"/>
          <p:cNvSpPr/>
          <p:nvPr/>
        </p:nvSpPr>
        <p:spPr>
          <a:xfrm>
            <a:off x="4646112" y="3278073"/>
            <a:ext cx="8976320" cy="1754326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回首</a:t>
            </a:r>
            <a:r>
              <a:rPr lang="en-US" altLang="zh-CN" sz="5400" b="1" dirty="0" smtClean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2020</a:t>
            </a:r>
            <a:endParaRPr lang="en-US" altLang="zh-CN" sz="5400" b="1" dirty="0">
              <a:gradFill>
                <a:gsLst>
                  <a:gs pos="0">
                    <a:srgbClr val="F5F291"/>
                  </a:gs>
                  <a:gs pos="37000">
                    <a:srgbClr val="F7E557"/>
                  </a:gs>
                  <a:gs pos="72000">
                    <a:srgbClr val="FFC000"/>
                  </a:gs>
                  <a:gs pos="100000">
                    <a:srgbClr val="F7E55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我们收获喜悦和汗水的果实</a:t>
            </a:r>
          </a:p>
        </p:txBody>
      </p:sp>
      <p:pic>
        <p:nvPicPr>
          <p:cNvPr id="70" name="Picture 14" descr="PPECLOGO-eff2-1-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42" y="1459787"/>
            <a:ext cx="1348681" cy="11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5" descr="PPECLOGO-eff2-1-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90" y="982943"/>
            <a:ext cx="1379169" cy="11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4" descr="PPECLOGO-eff2-1-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1276323"/>
            <a:ext cx="1348681" cy="11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PPECLOGO-eff2-1-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35" y="811413"/>
            <a:ext cx="1136255" cy="9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4" descr="PPECLOGO-eff2-1-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06" y="1366215"/>
            <a:ext cx="1136255" cy="9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5" descr="PPECLOGO-eff2-1-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11" y="1628230"/>
            <a:ext cx="982596" cy="8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4" descr="PPECLOGO-eff2-1-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1" y="2207471"/>
            <a:ext cx="1136255" cy="9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5" descr="PPECLOGO-eff2-1-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75" y="883663"/>
            <a:ext cx="1147149" cy="9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PECLOGO-eff-0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69" y="3713715"/>
            <a:ext cx="1113367" cy="6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PECLOGO-eff-0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89" y="3679848"/>
            <a:ext cx="1030816" cy="6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PECLOGO-eff-0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5" y="2505098"/>
            <a:ext cx="3164417" cy="1996017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PPECLOGO-eff-0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18" y="4981597"/>
            <a:ext cx="550333" cy="3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PECLOGO-eff-0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23" y="3728530"/>
            <a:ext cx="42121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PPECLOGO-eff-0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57" y="4862463"/>
            <a:ext cx="207433" cy="1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PPECLOGO-eff-0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73" y="3451248"/>
            <a:ext cx="1030817" cy="6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PPECLOGO-eff-5-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51" y="3842830"/>
            <a:ext cx="1551517" cy="1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PPECLOGO-eff-0-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40" y="4587897"/>
            <a:ext cx="548217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PPECLOGO-eff-0-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435" y="3275563"/>
            <a:ext cx="548216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PPECLOGO-eff2-1-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02" y="3804036"/>
            <a:ext cx="459317" cy="3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PPECLOGO-eff2-1-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72" y="4082015"/>
            <a:ext cx="738717" cy="7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PPECLOGO-eff2-1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23" y="3732763"/>
            <a:ext cx="378883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PPECLOGO-eff2-1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06" y="4183615"/>
            <a:ext cx="296333" cy="1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PPECLOGO-eff-5-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3" y="1448944"/>
            <a:ext cx="2168535" cy="18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PPECLOGO-eff-5-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2" y="5063149"/>
            <a:ext cx="1551517" cy="1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PPECLOGO-eff-5-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60" y="4179745"/>
            <a:ext cx="1284003" cy="10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PPECLOGO-eff-5-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7" y="2933249"/>
            <a:ext cx="1551517" cy="1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31627 2.59259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1.48148E-6 L -0.4668 1.48148E-6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19531 -4.07407E-6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43594 -2.96296E-6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61719 4.44444E-6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33581 2.22222E-6 " pathEditMode="relative" rAng="0" ptsTypes="AA">
                                      <p:cBhvr>
                                        <p:cTn id="1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57188 4.44444E-6 " pathEditMode="relative" rAng="0" ptsTypes="AA">
                                      <p:cBhvr>
                                        <p:cTn id="1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0463 L -0.5681 0.00463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62812 4.44444E-6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42461 1.85185E-6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62813 -4.44444E-6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62813 -4.81481E-6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28112 0.00115 " pathEditMode="relative" rAng="0" ptsTypes="AA">
                                      <p:cBhvr>
                                        <p:cTn id="19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46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9935 -0.00116 " pathEditMode="relative" rAng="0" ptsTypes="AA">
                                      <p:cBhvr>
                                        <p:cTn id="20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6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62812 -4.44444E-6 " pathEditMode="relative" rAng="0" ptsTypes="AA">
                                      <p:cBhvr>
                                        <p:cTn id="2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3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3.33333E-6 L -0.75456 3.33333E-6 " pathEditMode="relative" rAng="0" ptsTypes="AA">
                                      <p:cBhvr>
                                        <p:cTn id="2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34" y="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48215" y="3789363"/>
            <a:ext cx="9612517" cy="18670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38236" y="2231700"/>
            <a:ext cx="9612517" cy="18670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507545" y="1927213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642903" y="2144079"/>
            <a:ext cx="6301444" cy="168045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3182" y="3667434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-2878685" y="3940510"/>
            <a:ext cx="7589593" cy="13873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74728" y="2246214"/>
            <a:ext cx="7659425" cy="1309269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>
              <a:lnSpc>
                <a:spcPct val="120000"/>
              </a:lnSpc>
              <a:defRPr sz="54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sz="7200" dirty="0">
                <a:cs typeface="+mn-ea"/>
                <a:sym typeface="+mn-lt"/>
              </a:rPr>
              <a:t>一个成长的年度</a:t>
            </a:r>
          </a:p>
        </p:txBody>
      </p:sp>
      <p:sp>
        <p:nvSpPr>
          <p:cNvPr id="47" name="椭圆 46"/>
          <p:cNvSpPr/>
          <p:nvPr/>
        </p:nvSpPr>
        <p:spPr>
          <a:xfrm>
            <a:off x="6060899" y="3117891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688071" y="3405102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275859" y="3759011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176158" y="3117891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148856" y="3218687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060902" y="3610608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858577" y="3471005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597659" y="3408132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244975" y="3481385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 rot="11104600">
            <a:off x="7047437" y="3315551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 rot="11104600">
            <a:off x="5983099" y="3861484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rot="11104600">
            <a:off x="6805975" y="3482220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199952" y="3218687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827125" y="3505898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414913" y="3859807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315211" y="3218687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014656" y="3109932"/>
            <a:ext cx="273253" cy="2732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287910" y="3319483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199956" y="3711404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736712" y="3508928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384028" y="3582181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 rot="11104600">
            <a:off x="5186491" y="3416347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 rot="11104600">
            <a:off x="4122152" y="3962280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 rot="11104600">
            <a:off x="4945028" y="3583016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8450651" y="3134725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077823" y="3421937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665611" y="3775846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565910" y="3134726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265355" y="3025971"/>
            <a:ext cx="273253" cy="2732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538608" y="3235522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450654" y="3627442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9987411" y="3424967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8634727" y="3498220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 rot="11104600">
            <a:off x="9437189" y="3332385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 rot="11104600">
            <a:off x="8372851" y="3878319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 rot="11104600">
            <a:off x="9195727" y="3499055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xit" presetSubtype="16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8 -0.04838 C -0.00091 -0.01643 0.01406 0.08681 -0.00729 0.0757 C -0.0095 0.06783 -0.01237 0.0507 -0.01237 0.05093 C -0.01419 0.01875 -0.0194 -0.00208 -0.02513 -0.02963 C -0.03385 -0.07037 -0.04049 -0.11296 -0.05221 -0.15116 C -0.05521 -0.17616 -0.06992 -0.22153 -0.07917 -0.2419 C -0.07956 -0.24444 -0.08034 -0.24977 -0.08034 -0.24907 L -0.15898 -0.60903 " pathEditMode="relative" rAng="0" ptsTypes="AAAAAAAA">
                                      <p:cBhvr>
                                        <p:cTn id="118" dur="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2180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77 -0.08981 C -0.00521 -0.07013 1.45833E-6 -0.08726 0.00117 -0.05162 C 0.0056 0.08449 -0.00169 0.02315 0.00612 0.08056 C 0.00937 0.06644 0.00729 0.04699 0.01302 0.03519 C 0.01706 0.02801 0.02252 0.02199 0.02747 0.01459 C 0.02969 0.01135 0.03437 0.00394 0.03437 0.00463 C 0.03841 -0.01296 0.05039 -0.02314 0.05794 -0.03796 C 0.06823 -0.05671 0.072 -0.07986 0.08385 -0.09722 C 0.08906 -0.12013 0.08229 -0.09537 0.09323 -0.11921 C 0.09752 -0.12708 0.10091 -0.14375 0.10273 -0.15254 C 0.10664 -0.1699 0.13802 -0.31898 0.14167 -0.33611 C 0.13542 -0.36435 0.18437 -0.53148 0.19674 -0.5493 " pathEditMode="relative" rAng="0" ptsTypes="AAAAAAAAAAAA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446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08 -0.01598 C -0.00482 0.00463 -0.00221 -0.00625 -0.00612 0.01597 C -0.00638 0.01851 -0.00729 0.02407 -0.00729 0.02476 C 0.00221 0.03055 0.00612 0.01759 0.01406 0.00532 C 0.0151 0.0037 0.01667 0.0037 0.0181 0.00277 C 0.0194 0.00115 0.02096 -0.0007 0.02201 -0.00278 C 0.03555 -0.02709 0.04935 -0.05 0.06094 -0.07778 C 0.06497 -0.08774 0.07643 -0.11945 0.08242 -0.12338 C 0.08997 -0.13936 0.09779 -0.15371 0.10664 -0.16598 C 0.11055 -0.172 0.11354 -0.21135 0.13802 -0.28403 L 0.25378 -0.60255 " pathEditMode="relative" rAng="0" ptsTypes="AAAAAAAAAAA">
                                      <p:cBhvr>
                                        <p:cTn id="1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272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73 -0.03611 C -0.00313 -0.01458 -0.00846 0.0169 -0.01563 0.03426 C -0.01888 0.05717 -0.00273 0.04421 0.00273 0.04282 C 0.00729 0.03912 0.01628 0.03426 0.01628 0.03495 C 0.02305 0.02245 0.02591 0.02037 0.03229 0.00532 C 0.03893 -0.01042 0.04206 -0.03542 0.04961 -0.04815 C 0.05117 -0.05926 0.0526 -0.06412 0.0569 -0.0713 C 0.06146 -0.08704 0.05677 -0.07408 0.06445 -0.08588 C 0.07279 -0.09931 0.25365 -0.5706 0.26094 -0.58773 " pathEditMode="relative" rAng="0" ptsTypes="AAAAAAAAA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2340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69 -0.02893 C -0.00039 -0.01504 -0.0052 -0.00439 -0.00781 0.01274 C -0.00872 0.02014 -0.00976 0.02686 -0.01054 0.03426 C -0.01132 0.03912 -0.01614 0.05186 -0.01341 0.05 C -0.00768 0.0463 -0.01041 0.04885 -0.00507 0.0419 C -0.00416 0.03912 -0.00351 0.03611 -0.00221 0.03426 C -0.00104 0.03172 0.00066 0.03125 0.00196 0.02894 C 0.00326 0.0257 0.00352 0.02107 0.00469 0.01829 C 0.00873 0.00811 0.01316 -0.00208 0.01719 -0.01365 C 0.01941 -0.02037 0.02409 -0.02893 0.02553 -0.03703 C 0.02904 -0.0574 0.03034 -0.07939 0.03659 -0.09722 C 0.03946 -0.11828 0.03998 -0.12384 0.04636 -0.14236 C 0.04831 -0.14745 0.05469 -0.15277 0.05469 -0.15254 C 0.05795 -0.16203 0.06211 -0.16458 0.06732 -0.17106 C 0.07566 -0.18217 0.08399 -0.19467 0.09232 -0.20555 C 0.09584 -0.21481 0.10118 -0.225 0.10625 -0.23171 C 0.10951 -0.24097 0.27175 -0.5581 0.27605 -0.5618 " pathEditMode="relative" rAng="0" ptsTypes="AAAAAAAAAAAAAAAAA">
                                      <p:cBhvr>
                                        <p:cTn id="1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2270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0.04699 C 0.00429 0.00718 -0.00065 -0.05717 0.00208 0.08449 C 0.00208 0.08727 0.00273 0.0794 0.00312 0.07686 C 0.00377 0.07037 0.00469 0.0632 0.00521 0.05649 C 0.00664 0.03542 0.00846 0.01459 0.01041 -0.00578 C 0.01406 -0.04282 0.0194 -0.05069 0.02851 -0.07963 C 0.03594 -0.10393 0.04427 -0.12476 0.05482 -0.14143 C 0.05833 -0.15856 0.06471 -0.16759 0.06966 -0.1824 C 0.07383 -0.19537 0.07721 -0.2 0.08229 -0.21157 C 0.08528 -0.21759 0.08841 -0.22291 0.09062 -0.23148 C 0.09127 -0.23356 0.12122 -0.36273 0.122 -0.36458 C 0.1276 -0.37847 0.20351 -0.57847 0.20937 -0.59282 " pathEditMode="relative" rAng="0" ptsTypes="AAAAAAAAAAAA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069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4259 C -0.00169 0.00069 -0.00273 0.03611 -0.00833 0.07593 C -0.01458 0.06458 -0.01719 0.05069 -0.02226 0.03773 C -0.02877 0.00116 -0.04219 -0.02407 -0.05273 -0.05532 C -0.05742 -0.06921 -0.06146 -0.08403 -0.06666 -0.09653 C -0.06862 -0.10995 -0.07643 -0.13148 -0.0806 -0.14329 C -0.08294 -0.16134 -0.09114 -0.17778 -0.09726 -0.19282 C -0.10052 -0.21667 -0.1056 -0.23796 -0.1125 -0.25718 C -0.11523 -0.26643 -0.12083 -0.28356 -0.12083 -0.28287 C -0.12239 -0.29583 -0.25312 -0.63681 -0.25534 -0.64514 " pathEditMode="relative" rAng="0" ptsTypes="AAAAAAAAAA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2421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44 -0.02476 C 0.00299 -0.00995 0.00273 0.00649 0.00521 0.02223 C 0.00377 0.0257 0.00299 0.03172 0.00117 0.03172 C -0.00104 0.03056 -0.00196 0.02292 -0.00378 0.01968 C -0.00625 0.01505 -0.00899 0.01204 -0.01159 0.00764 C -0.01524 -0.00486 -0.02019 -0.01921 -0.02591 -0.02754 C -0.02878 -0.0324 -0.03138 -0.03518 -0.03347 -0.04236 C -0.03763 -0.05578 -0.04011 -0.07222 -0.04375 -0.08634 C -0.04805 -0.10393 -0.05326 -0.12129 -0.05795 -0.1368 C -0.0625 -0.15301 -0.06368 -0.17129 -0.07084 -0.18078 C -0.07644 -0.20069 -0.1767 -0.5574 -0.17917 -0.57013 " pathEditMode="relative" rAng="0" ptsTypes="AAAAAAAAAAA">
                                      <p:cBhvr>
                                        <p:cTn id="1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444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69 -0.0463 C -0.00326 -0.0331 -0.00274 -0.02292 0.00104 -0.01181 C 0.00429 0.01967 0.00781 0.03518 0.0125 0.06296 C 0.01289 0.06597 0.01081 0.05648 0.0095 0.0544 C 0.00638 0.04699 0.00299 0.04097 -0.00052 0.03403 C -0.00716 0.0206 -0.0069 0.02222 -0.01341 0.00532 C -0.02539 -0.025 -0.0349 -0.05857 -0.04636 -0.08958 C -0.05039 -0.10093 -0.04987 -0.1088 -0.05482 -0.11898 C -0.05677 -0.13033 -0.05742 -0.14236 -0.06055 -0.15301 C -0.0625 -0.15995 -0.06459 -0.1662 -0.06628 -0.17338 C -0.07253 -0.20116 -0.07396 -0.23148 -0.0849 -0.2537 C -0.08542 -0.25648 -0.08542 -0.25949 -0.08646 -0.26227 C -0.0875 -0.26551 -0.19076 -0.56458 -0.19076 -0.56389 " pathEditMode="relative" rAng="0" ptsTypes="AAAAAAAAAAAAA">
                                      <p:cBhvr>
                                        <p:cTn id="1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2039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7037E-7 C 0.00052 0.01944 0.00052 0.04051 0.00157 0.06019 C 0.00157 0.06366 0.00313 0.0713 0.00313 0.06829 C 0.00313 0.02662 -0.00429 -0.01204 -0.0151 -0.05069 C -0.02239 -0.11319 -0.03164 -0.18981 -0.04323 -0.25162 C -0.04635 -0.26875 -0.05 -0.36829 -0.05429 -0.38264 C -0.05664 -0.39051 -0.06315 -0.57431 -0.06315 -0.58356 " pathEditMode="relative" rAng="0" ptsTypes="AAAAAAA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25741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0.01643 C -3.125E-6 -0.00115 -3.125E-6 0.0132 0.00065 0.02848 C 0.00261 0.05926 0.01341 0.01736 0.01654 0.01204 C 0.01993 -0.00208 0.02253 -0.01574 0.02604 -0.02986 C 0.02852 -0.04051 0.02878 -0.05277 0.03125 -0.06273 C 0.03321 -0.08402 0.0306 -0.05926 0.0349 -0.08402 C 0.03555 -0.08912 0.03659 -0.09838 0.03659 -0.09745 C 0.03946 -0.1537 0.08282 -0.19907 0.1 -0.22893 C 0.1017 -0.23889 0.23503 -0.59884 0.23503 -0.60902 " pathEditMode="relative" rAng="0" ptsTypes="AAAAAAAAA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682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5 -0.01922 C 0.01055 0.03032 0.00781 0.01088 -0.00065 0.12639 C -0.00117 0.13564 -0.0151 0.08518 -0.01654 0.0824 C -0.01888 0.05879 -0.02487 0.04282 -0.02865 0.02129 C -0.0332 -0.00556 -0.03633 -0.03588 -0.04232 -0.05949 C -0.04622 -0.10186 -0.0556 -0.13565 -0.06159 -0.175 C -0.06523 -0.20023 -0.15143 -0.65255 -0.1582 -0.67246 " pathEditMode="relative" rAng="0" ptsTypes="AAAAAAA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2532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26 -0.04884 C -0.0017 -0.01643 0.01614 0.08681 -0.00951 0.0757 C -0.01237 0.06783 -0.01563 0.0507 -0.01563 0.05093 C -0.0181 0.01875 -0.02409 -0.00208 -0.03112 -0.02986 C -0.04128 -0.0706 -0.04935 -0.11319 -0.06341 -0.15185 C -0.06706 -0.17662 -0.08477 -0.22222 -0.09571 -0.24259 C -0.09623 -0.24537 -0.09727 -0.25046 -0.09727 -0.24976 L -0.19154 -0.61018 " pathEditMode="relative" rAng="0" ptsTypes="AAAAAAAA">
                                      <p:cBhvr>
                                        <p:cTn id="214" dur="5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2180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26 -0.09445 C -0.00481 -0.07431 -0.00013 -0.09167 0.00105 -0.05533 C 0.00482 0.08449 -0.00169 0.02153 0.00521 0.08079 C 0.00821 0.06597 0.00638 0.0463 0.01146 0.03403 C 0.01511 0.02662 0.02019 0.02014 0.02435 0.01273 C 0.02644 0.00926 0.0306 0.00185 0.0306 0.00255 C 0.03425 -0.01551 0.04493 -0.02616 0.0517 -0.04144 C 0.06094 -0.06042 0.0642 -0.08426 0.07487 -0.10185 C 0.07956 -0.1257 0.07344 -0.1 0.08334 -0.12477 C 0.08711 -0.1331 0.09011 -0.14977 0.0918 -0.15903 C 0.09532 -0.17685 0.12331 -0.32986 0.12657 -0.34745 C 0.12097 -0.37662 0.16472 -0.54838 0.17592 -0.5669 " pathEditMode="relative" rAng="0" ptsTypes="AAAAAAAAAAAA">
                                      <p:cBhvr>
                                        <p:cTn id="2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486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1667 C -0.00521 0.00463 -0.00274 -0.00648 -0.00625 0.01597 C -0.00664 0.01852 -0.0073 0.02407 -0.0073 0.02477 C 0.00117 0.03056 0.00455 0.01759 0.01158 0.00486 C 0.01263 0.00347 0.01406 0.00347 0.01523 0.00255 C 0.01653 0.00093 0.01783 -0.00093 0.01875 -0.00301 C 0.03073 -0.02778 0.0431 -0.05069 0.05325 -0.0787 C 0.0569 -0.08889 0.06705 -0.12106 0.07239 -0.125 C 0.07903 -0.14051 0.08593 -0.15556 0.09375 -0.16829 C 0.09726 -0.17407 0.09987 -0.21389 0.12174 -0.28704 L 0.22448 -0.60926 " pathEditMode="relative" rAng="0" ptsTypes="AAAAAAAAAAA">
                                      <p:cBhvr>
                                        <p:cTn id="22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2750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559 -0.03495 C -0.00118 -0.01366 -0.0073 0.01759 -0.0155 0.03449 C -0.01928 0.05718 -0.00092 0.04421 0.00559 0.04329 C 0.01054 0.03959 0.02083 0.03449 0.02083 0.03519 C 0.02864 0.02292 0.03164 0.0206 0.03906 0.00579 C 0.04648 -0.00995 0.05 -0.03426 0.05872 -0.04653 C 0.06054 -0.05764 0.0621 -0.06273 0.06718 -0.06944 C 0.07226 -0.08495 0.06679 -0.07222 0.07552 -0.08403 C 0.08502 -0.09722 0.29101 -0.56134 0.29934 -0.57801 " pathEditMode="relative" rAng="0" ptsTypes="AAAAAAAAA">
                                      <p:cBhvr>
                                        <p:cTn id="2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23032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7 -0.03357 C -0.00208 -0.01875 -0.00638 -0.00741 -0.00872 0.01042 C -0.00937 0.01852 -0.01029 0.02569 -0.01107 0.03333 C -0.01159 0.03866 -0.01602 0.05185 -0.01354 0.05 C -0.00833 0.04629 -0.01094 0.04884 -0.00625 0.04167 C -0.00534 0.03866 -0.00469 0.03542 -0.00378 0.03333 C -0.00273 0.03079 -0.00104 0.03032 -2.08333E-7 0.02778 C 0.00117 0.02407 0.00143 0.01944 0.00247 0.01643 C 0.00586 0.00555 0.0099 -0.00533 0.01341 -0.01736 C 0.0155 -0.02431 0.0194 -0.03357 0.0207 -0.0419 C 0.02383 -0.06366 0.025 -0.08704 0.03034 -0.10579 C 0.03294 -0.12824 0.03333 -0.13403 0.03906 -0.15371 C 0.04063 -0.15926 0.04635 -0.16505 0.04635 -0.16435 C 0.04909 -0.17477 0.05273 -0.17708 0.05729 -0.18403 C 0.06458 -0.1956 0.07201 -0.20949 0.0793 -0.22037 C 0.08229 -0.23056 0.08698 -0.24121 0.09154 -0.24838 C 0.0944 -0.25833 0.23685 -0.59329 0.24063 -0.59746 " pathEditMode="relative" rAng="0" ptsTypes="AAAAAAAAAAAAAAAAA">
                                      <p:cBhvr>
                                        <p:cTn id="23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2402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0.04514 C 0.00508 0.0081 -0.00065 -0.05533 0.00248 0.08449 C 0.00248 0.08727 0.00313 0.0794 0.00365 0.07708 C 0.0043 0.07037 0.00534 0.06365 0.00612 0.05671 C 0.00769 0.03611 0.0099 0.01551 0.01211 -0.00463 C 0.01628 -0.04144 0.02279 -0.04885 0.03321 -0.07755 C 0.04206 -0.10116 0.05157 -0.12222 0.06394 -0.13866 C 0.0681 -0.15579 0.07552 -0.16459 0.08112 -0.1794 C 0.08607 -0.19167 0.09011 -0.1963 0.09584 -0.20741 C 0.09948 -0.21412 0.10313 -0.21898 0.10573 -0.22755 C 0.10664 -0.22963 0.14128 -0.35672 0.14219 -0.35857 C 0.14883 -0.37246 0.23737 -0.57014 0.24414 -0.58403 " pathEditMode="relative" rAng="0" ptsTypes="AAAAAAAAAAAA">
                                      <p:cBhvr>
                                        <p:cTn id="2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2044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0.04444 C -0.00169 -0.00069 -0.003 0.03542 -0.00886 0.07616 C -0.01524 0.06459 -0.0181 0.05024 -0.02331 0.03704 C -0.03034 -3.7037E-6 -0.04414 -0.02592 -0.05534 -0.0574 C -0.06029 -0.07152 -0.06445 -0.0868 -0.06992 -0.0993 C -0.07201 -0.11296 -0.08034 -0.13518 -0.08451 -0.14652 C -0.08685 -0.16504 -0.09544 -0.18171 -0.10169 -0.19745 C -0.10534 -0.22129 -0.11042 -0.24282 -0.11784 -0.26273 C -0.12084 -0.27199 -0.12643 -0.28958 -0.12643 -0.28865 C -0.12826 -0.30185 -0.26498 -0.64884 -0.26719 -0.65717 " pathEditMode="relative" rAng="0" ptsTypes="AAAAAAAAAA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24606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82 -0.0257 C 0.0017 -0.01042 0.00143 0.00625 0.00521 0.02222 C 0.00313 0.02569 0.0017 0.03171 -0.00091 0.03171 C -0.00468 0.03055 -0.00586 0.02291 -0.00898 0.01944 C -0.01263 0.01504 -0.01705 0.0118 -0.02096 0.00717 C -0.02669 -0.00556 -0.03437 -0.02014 -0.04336 -0.02847 C -0.04791 -0.03334 -0.05195 -0.03611 -0.05521 -0.04329 C -0.06159 -0.05718 -0.06575 -0.07385 -0.07135 -0.0882 C -0.07799 -0.10579 -0.08607 -0.12385 -0.09336 -0.13912 C -0.10065 -0.15579 -0.1026 -0.17431 -0.11354 -0.18426 C -0.12226 -0.2044 -0.27877 -0.56644 -0.28281 -0.5794 " pathEditMode="relative" rAng="0" ptsTypes="AAAAAAAAAAA">
                                      <p:cBhvr>
                                        <p:cTn id="2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24815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0.0081 C -0.00065 -0.00532 -0.00169 -0.00185 -0.00169 0.00093 C -0.00169 0.0044 0.00105 0.01204 -3.54167E-6 0.00995 C -0.0069 -0.00301 -3.54167E-6 -0.00023 -0.00481 -0.01389 C -0.0108 -0.03125 -0.02018 -0.05486 -0.02825 -0.07037 C -0.03007 -0.08495 -0.0345 -0.09097 -0.03763 -0.10347 C -0.04023 -0.11412 -0.04127 -0.12616 -0.04388 -0.13634 C -0.05625 -0.18241 -0.04544 -0.12708 -0.05325 -0.17199 C -0.05468 -0.17963 -0.05846 -0.18357 -0.06132 -0.18982 C -0.06354 -0.19537 -0.06757 -0.20833 -0.06757 -0.20741 C -0.06875 -0.22222 -0.14596 -0.52685 -0.15117 -0.53704 " pathEditMode="relative" rAng="0" ptsTypes="AAAAAAAAAAA">
                                      <p:cBhvr>
                                        <p:cTn id="2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5532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03 -0.025 C -0.00533 -0.01412 -0.00494 -0.00578 -0.00065 0.00301 C 0.00313 0.02848 0.00717 0.04074 0.01237 0.06297 C 0.01276 0.06551 0.01055 0.05764 0.00925 0.05625 C 0.0056 0.05 0.00144 0.04537 -0.00208 0.03982 C -0.00989 0.02894 -0.0095 0.03056 -0.01666 0.01667 C -0.0302 -0.00764 -0.04114 -0.03495 -0.05416 -0.05949 C -0.05846 -0.06851 -0.05794 -0.07476 -0.0638 -0.08264 C -0.06588 -0.09236 -0.06666 -0.10208 -0.07018 -0.11041 C -0.07226 -0.11574 -0.07474 -0.12106 -0.07656 -0.12685 C -0.08372 -0.14884 -0.08528 -0.17384 -0.09791 -0.19166 C -0.0983 -0.19375 -0.0983 -0.19629 -0.09948 -0.19838 C -0.10078 -0.20092 -0.21731 -0.44143 -0.21731 -0.44097 " pathEditMode="relative" rAng="0" ptsTypes="AAAAAAAAAAAAA">
                                      <p:cBhvr>
                                        <p:cTn id="25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6389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2778 C 1.66667E-6 -0.00764 1.66667E-6 0.01412 0.00065 0.03425 C 0.00065 0.03796 0.00208 0.04583 0.00208 0.04282 C 0.00208 -0.0007 -0.00378 -0.04051 -0.01263 -0.08033 C -0.01862 -0.14538 -0.02604 -0.22477 -0.03555 -0.2882 C -0.03802 -0.30579 -0.04102 -0.40857 -0.0444 -0.42385 C -0.04636 -0.43172 -0.05169 -0.62223 -0.05169 -0.63218 " pathEditMode="relative" rAng="0" ptsTypes="AAAAAAA">
                                      <p:cBhvr>
                                        <p:cTn id="2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6667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-0.01736 C 0.0082 0.03171 0.00612 0.01273 -0.00039 0.12847 C -0.00066 0.13796 -0.01107 0.08773 -0.01185 0.08403 C -0.01394 0.06088 -0.01823 0.04445 -0.02097 0.02315 C -0.02448 -0.0037 -0.02696 -0.03403 -0.03138 -0.05741 C -0.03425 -0.10023 -0.04115 -0.13356 -0.04584 -0.17315 C -0.04857 -0.19815 -0.11289 -0.65092 -0.11784 -0.67106 " pathEditMode="relative" rAng="0" ptsTypes="AAAAAAA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5347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2.59259E-6 C 0.00105 0.0324 0.01263 0.13773 -0.00377 0.12615 C -0.00572 0.11828 -0.00794 0.10069 -0.00794 0.10162 C -0.0095 0.06852 -0.01341 0.04722 -0.01783 0.01921 C -0.0246 -0.02222 -0.02968 -0.06551 -0.03893 -0.10486 C -0.04114 -0.13056 -0.0526 -0.17616 -0.05976 -0.19722 C -0.06002 -0.2 -0.0608 -0.20486 -0.0608 -0.20463 L -0.12174 -0.57107 " pathEditMode="relative" rAng="0" ptsTypes="AAAAAAAA">
                                      <p:cBhvr>
                                        <p:cTn id="310" dur="5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222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9352 C -0.00482 -0.07338 -0.00013 -0.09051 0.00104 -0.0544 C 0.00469 0.08449 -0.00169 0.02199 0.00521 0.08079 C 0.00821 0.06597 0.00625 0.04653 0.01146 0.03426 C 0.01498 0.02685 0.01992 0.0206 0.02409 0.01319 C 0.02617 0.00995 0.03034 0.00255 0.03034 0.00301 C 0.03386 -0.01458 0.04466 -0.02523 0.05117 -0.04051 C 0.06042 -0.05949 0.06367 -0.0831 0.07409 -0.10069 C 0.07878 -0.12407 0.07292 -0.09884 0.08268 -0.12315 C 0.08646 -0.13148 0.08946 -0.14815 0.09115 -0.15741 C 0.0944 -0.175 0.12227 -0.32708 0.12565 -0.34468 C 0.12018 -0.37338 0.16354 -0.54444 0.17448 -0.56273 " pathEditMode="relative" rAng="0" ptsTypes="AAAAAAAAAAAA">
                                      <p:cBhvr>
                                        <p:cTn id="3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4745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7 -0.0169 C -0.00507 0.0044 -0.00247 -0.00671 -0.00612 0.01597 C -0.00664 0.01852 -0.00729 0.02408 -0.00729 0.02477 C 0.00196 0.03056 0.0056 0.01759 0.01315 0.00486 C 0.01446 0.00347 0.01576 0.00347 0.01719 0.00209 C 0.01836 0.0007 0.01993 -0.00116 0.02097 -0.00347 C 0.03386 -0.02801 0.04727 -0.05162 0.05847 -0.07986 C 0.06237 -0.09004 0.07331 -0.12245 0.07904 -0.12662 C 0.08646 -0.14236 0.09388 -0.15741 0.10222 -0.17014 C 0.10625 -0.17616 0.10899 -0.21597 0.13269 -0.29004 L 0.24414 -0.61551 " pathEditMode="relative" rAng="0" ptsTypes="AAAAAAAAAAA">
                                      <p:cBhvr>
                                        <p:cTn id="3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7778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0.01574 C -0.00507 0.0007 -0.0095 0.02431 -0.01562 0.03773 C -0.01862 0.05463 -0.00468 0.04514 -3.125E-6 0.04422 C 0.00404 0.04144 0.01159 0.03773 0.01159 0.03797 C 0.01732 0.02848 0.01966 0.02686 0.02539 0.01551 C 0.03086 0.00348 0.03347 -0.01551 0.03998 -0.02477 C 0.04128 -0.03333 0.04258 -0.03703 0.04636 -0.04259 C 0.05013 -0.05439 0.04623 -0.04444 0.05261 -0.0537 C 0.05977 -0.06389 0.2142 -0.4206 0.22045 -0.43333 " pathEditMode="relative" rAng="0" ptsTypes="AAAAAAAAA">
                                      <p:cBhvr>
                                        <p:cTn id="3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708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0.00185 C -0.00378 0.00741 -0.00742 0.01458 -0.00938 0.02569 C -0.01003 0.03056 -0.01081 0.03495 -0.01146 0.03981 C -0.01198 0.04282 -0.01576 0.05116 -0.01354 0.05 C -0.00925 0.04745 -0.01133 0.04907 -0.00729 0.04468 C -0.00664 0.04282 -0.00612 0.04097 -0.00521 0.03981 C -0.0043 0.03796 -0.003 0.03773 -0.00209 0.03611 C -0.00104 0.03403 -0.00091 0.03125 2.08333E-6 0.02894 C 0.00299 0.02245 0.00638 0.01574 0.00937 0.00833 C 0.01107 0.00394 0.01471 -0.00185 0.01575 -0.00671 C 0.01836 -0.02014 0.0194 -0.03449 0.02409 -0.0463 C 0.02617 -0.05995 0.02656 -0.06366 0.03138 -0.07569 C 0.03281 -0.07894 0.03763 -0.08264 0.03763 -0.08218 C 0.0401 -0.08866 0.04336 -0.09005 0.04726 -0.09444 C 0.05351 -0.10162 0.05976 -0.10995 0.06601 -0.1169 C 0.06875 -0.12292 0.07278 -0.12963 0.07656 -0.13403 C 0.07903 -0.14005 0.20117 -0.34699 0.20456 -0.34931 " pathEditMode="relative" rAng="0" ptsTypes="AAAAAAAAAAAAAAAAA">
                                      <p:cBhvr>
                                        <p:cTn id="33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792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0.03079 C 0.00508 0.01643 -0.00065 -0.03982 0.00222 0.08449 C 0.00222 0.08704 0.00313 0.07986 0.00352 0.07778 C 0.0043 0.07222 0.00534 0.06574 0.00586 0.05995 C 0.00768 0.04167 0.00977 0.02315 0.01198 0.00532 C 0.01615 -0.02755 0.0224 -0.03426 0.03268 -0.05949 C 0.04128 -0.08079 0.05091 -0.09931 0.06289 -0.11389 C 0.06706 -0.12894 0.07448 -0.13704 0.07982 -0.15 C 0.08477 -0.16111 0.08867 -0.16551 0.0944 -0.17523 C 0.09792 -0.18079 0.10156 -0.18542 0.10417 -0.19283 C 0.10482 -0.19514 0.13906 -0.30857 0.14011 -0.30995 C 0.14649 -0.32222 0.23347 -0.49815 0.24024 -0.51042 " pathEditMode="relative" rAng="0" ptsTypes="AAAAAAAAAAAA">
                                      <p:cBhvr>
                                        <p:cTn id="3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819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0.04237 C -0.0017 0.00069 -0.003 0.03611 -0.00873 0.07592 C -0.01511 0.06435 -0.01771 0.05069 -0.02292 0.0375 C -0.02969 0.00115 -0.04362 -0.02431 -0.05456 -0.05533 C -0.05925 -0.06945 -0.06342 -0.08426 -0.06875 -0.09653 C -0.07071 -0.10996 -0.07878 -0.13149 -0.08321 -0.14283 C -0.08542 -0.16112 -0.09414 -0.17755 -0.10039 -0.19283 C -0.10365 -0.21667 -0.10886 -0.23727 -0.11602 -0.25718 C -0.11888 -0.26621 -0.12461 -0.28357 -0.12461 -0.28241 C -0.12618 -0.29538 -0.26107 -0.63635 -0.26342 -0.64468 " pathEditMode="relative" rAng="0" ptsTypes="AAAAAAAAAA">
                                      <p:cBhvr>
                                        <p:cTn id="3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4213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91 -0.02384 C 0.00313 -0.00926 0.003 0.00671 0.00521 0.02245 C 0.00404 0.02569 0.00313 0.03171 0.00156 0.03171 C -0.00065 0.03055 -0.00143 0.02315 -0.00312 0.01967 C -0.00534 0.01551 -0.00794 0.01227 -0.01042 0.0081 C -0.01367 -0.0044 -0.01823 -0.01829 -0.02344 -0.02616 C -0.02617 -0.03125 -0.02865 -0.03403 -0.0306 -0.04074 C -0.03437 -0.0544 -0.03659 -0.07037 -0.0401 -0.08426 C -0.04414 -0.10162 -0.04883 -0.11875 -0.05312 -0.13357 C -0.05729 -0.14977 -0.05846 -0.16783 -0.0651 -0.17708 C -0.07018 -0.19653 -0.16289 -0.54653 -0.1651 -0.55926 " pathEditMode="relative" rAng="0" ptsTypes="AAAAAAAAAAA">
                                      <p:cBhvr>
                                        <p:cTn id="34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4005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0.00926 C -0.00065 -0.00648 -0.00169 -0.00278 -0.00169 0.00023 C -0.00169 0.0037 0.00104 0.01204 -1.45833E-6 0.00995 C -0.00742 -0.00393 -1.45833E-6 -0.00092 -0.00521 -0.01597 C -0.01159 -0.03449 -0.02174 -0.06018 -0.03034 -0.07685 C -0.03242 -0.09236 -0.03711 -0.09884 -0.04062 -0.11273 C -0.04336 -0.12407 -0.0444 -0.13727 -0.04726 -0.14815 C -0.06042 -0.19792 -0.04896 -0.13819 -0.05742 -0.1868 C -0.05885 -0.19514 -0.06302 -0.19907 -0.06575 -0.20555 C -0.06836 -0.21204 -0.07252 -0.22523 -0.07252 -0.22477 C -0.07396 -0.24097 -0.15716 -0.57014 -0.16263 -0.58079 " pathEditMode="relative" rAng="0" ptsTypes="AAAAAAAAAAA">
                                      <p:cBhvr>
                                        <p:cTn id="3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2761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7 -0.04422 C -0.00247 -0.03079 -0.00208 -0.02107 0.00156 -0.01019 C 0.00469 0.0206 0.0082 0.03587 0.0125 0.06296 C 0.01289 0.06597 0.01081 0.05671 0.00977 0.05462 C 0.00677 0.04722 0.00326 0.04166 0.00013 0.03495 C -0.00612 0.02152 -0.00586 0.02314 -0.01198 0.00648 C -0.02331 -0.02315 -0.03229 -0.05625 -0.04323 -0.08658 C -0.047 -0.09746 -0.04674 -0.10463 -0.05143 -0.11459 C -0.05312 -0.12616 -0.05377 -0.13797 -0.05677 -0.14838 C -0.05872 -0.15463 -0.06055 -0.16088 -0.06211 -0.16829 C -0.0681 -0.19468 -0.0694 -0.22524 -0.07982 -0.247 C -0.08034 -0.24977 -0.08034 -0.25278 -0.08125 -0.25533 C -0.08229 -0.25834 -0.18021 -0.55093 -0.18021 -0.55024 " pathEditMode="relative" rAng="0" ptsTypes="AAAAAAAAAAAAA">
                                      <p:cBhvr>
                                        <p:cTn id="35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19931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7 -0.02755 C -0.00105 -0.00741 -0.00105 0.01412 0.00013 0.03426 C 0.00013 0.03796 0.00208 0.04606 0.00208 0.04282 C 0.00208 -0.00047 -0.00664 -0.03982 -0.01927 -0.0794 C -0.02774 -0.14422 -0.03868 -0.22292 -0.05261 -0.28611 C -0.05625 -0.30371 -0.06055 -0.40579 -0.06563 -0.42107 C -0.06836 -0.4294 -0.07618 -0.61829 -0.07618 -0.62778 " pathEditMode="relative" rAng="0" ptsTypes="AAAAAAA">
                                      <p:cBhvr>
                                        <p:cTn id="3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26458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023 C 0.00886 0.04352 0.00664 0.02639 -3.33333E-6 0.12824 C -0.00052 0.13658 -0.01132 0.09236 -0.01211 0.08935 C -0.01419 0.06922 -0.01875 0.0544 -0.02174 0.03565 C -0.02539 0.01204 -0.02773 -0.01458 -0.03242 -0.03518 C -0.03541 -0.07315 -0.0427 -0.10254 -0.04739 -0.13703 C -0.05039 -0.15926 -0.11718 -0.5581 -0.12252 -0.57569 " pathEditMode="relative" rAng="0" ptsTypes="AAAAAAA">
                                      <p:cBhvr>
                                        <p:cTn id="3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315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46" grpId="0"/>
      <p:bldP spid="46" grpId="1"/>
      <p:bldP spid="4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48215" y="3789363"/>
            <a:ext cx="9612517" cy="18670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38236" y="2231700"/>
            <a:ext cx="9612517" cy="18670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507545" y="1927213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642903" y="2144079"/>
            <a:ext cx="6301444" cy="168045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3182" y="3667434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-2878685" y="3940510"/>
            <a:ext cx="7589593" cy="13873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74728" y="2246214"/>
            <a:ext cx="7659425" cy="1309269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>
              <a:lnSpc>
                <a:spcPct val="120000"/>
              </a:lnSpc>
              <a:defRPr sz="54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sz="7200" dirty="0">
                <a:cs typeface="+mn-ea"/>
                <a:sym typeface="+mn-lt"/>
              </a:rPr>
              <a:t>一个辉煌的年度</a:t>
            </a:r>
          </a:p>
        </p:txBody>
      </p:sp>
      <p:sp>
        <p:nvSpPr>
          <p:cNvPr id="47" name="椭圆 46"/>
          <p:cNvSpPr/>
          <p:nvPr/>
        </p:nvSpPr>
        <p:spPr>
          <a:xfrm>
            <a:off x="6060899" y="3117891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688071" y="3405102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275859" y="3759011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176158" y="3117891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148856" y="3218687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060902" y="3610608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858577" y="3471005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597659" y="3408132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244975" y="3481385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 rot="11104600">
            <a:off x="7047437" y="3315551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 rot="11104600">
            <a:off x="5983099" y="3861484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rot="11104600">
            <a:off x="6805975" y="3482220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199952" y="3218687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827125" y="3505898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414913" y="3859807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315211" y="3218687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014656" y="3109932"/>
            <a:ext cx="273253" cy="2732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287910" y="3319483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199956" y="3711404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736712" y="3508928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384028" y="3582181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 rot="11104600">
            <a:off x="5186491" y="3416347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 rot="11104600">
            <a:off x="4122152" y="3962280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 rot="11104600">
            <a:off x="4945028" y="3583016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8450651" y="3134725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077823" y="3421937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665611" y="3775846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565910" y="3134726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265355" y="3025971"/>
            <a:ext cx="273253" cy="2732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538608" y="3235522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450654" y="3627442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9987411" y="3424967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8634727" y="3498220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 rot="11104600">
            <a:off x="9437189" y="3332385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 rot="11104600">
            <a:off x="8372851" y="3878319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 rot="11104600">
            <a:off x="9195727" y="3499055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xit" presetSubtype="16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8 -0.04838 C -0.00091 -0.01643 0.01406 0.08681 -0.00729 0.0757 C -0.0095 0.06783 -0.01237 0.0507 -0.01237 0.05093 C -0.01419 0.01875 -0.0194 -0.00208 -0.02513 -0.02963 C -0.03385 -0.07037 -0.04049 -0.11296 -0.05221 -0.15116 C -0.05521 -0.17616 -0.06992 -0.22153 -0.07917 -0.2419 C -0.07956 -0.24444 -0.08034 -0.24977 -0.08034 -0.24907 L -0.15898 -0.60903 " pathEditMode="relative" rAng="0" ptsTypes="AAAAAAAA">
                                      <p:cBhvr>
                                        <p:cTn id="118" dur="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2180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77 -0.08981 C -0.00521 -0.07013 1.45833E-6 -0.08726 0.00117 -0.05162 C 0.0056 0.08449 -0.00169 0.02315 0.00612 0.08056 C 0.00937 0.06644 0.00729 0.04699 0.01302 0.03519 C 0.01706 0.02801 0.02252 0.02199 0.02747 0.01459 C 0.02969 0.01135 0.03437 0.00394 0.03437 0.00463 C 0.03841 -0.01296 0.05039 -0.02314 0.05794 -0.03796 C 0.06823 -0.05671 0.072 -0.07986 0.08385 -0.09722 C 0.08906 -0.12013 0.08229 -0.09537 0.09323 -0.11921 C 0.09752 -0.12708 0.10091 -0.14375 0.10273 -0.15254 C 0.10664 -0.1699 0.13802 -0.31898 0.14167 -0.33611 C 0.13542 -0.36435 0.18437 -0.53148 0.19674 -0.5493 " pathEditMode="relative" rAng="0" ptsTypes="AAAAAAAAAAAA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446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08 -0.01598 C -0.00482 0.00463 -0.00221 -0.00625 -0.00612 0.01597 C -0.00638 0.01851 -0.00729 0.02407 -0.00729 0.02476 C 0.00221 0.03055 0.00612 0.01759 0.01406 0.00532 C 0.0151 0.0037 0.01667 0.0037 0.0181 0.00277 C 0.0194 0.00115 0.02096 -0.0007 0.02201 -0.00278 C 0.03555 -0.02709 0.04935 -0.05 0.06094 -0.07778 C 0.06497 -0.08774 0.07643 -0.11945 0.08242 -0.12338 C 0.08997 -0.13936 0.09779 -0.15371 0.10664 -0.16598 C 0.11055 -0.172 0.11354 -0.21135 0.13802 -0.28403 L 0.25378 -0.60255 " pathEditMode="relative" rAng="0" ptsTypes="AAAAAAAAAAA">
                                      <p:cBhvr>
                                        <p:cTn id="1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272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73 -0.03611 C -0.00313 -0.01458 -0.00846 0.0169 -0.01563 0.03426 C -0.01888 0.05717 -0.00273 0.04421 0.00273 0.04282 C 0.00729 0.03912 0.01628 0.03426 0.01628 0.03495 C 0.02305 0.02245 0.02591 0.02037 0.03229 0.00532 C 0.03893 -0.01042 0.04206 -0.03542 0.04961 -0.04815 C 0.05117 -0.05926 0.0526 -0.06412 0.0569 -0.0713 C 0.06146 -0.08704 0.05677 -0.07408 0.06445 -0.08588 C 0.07279 -0.09931 0.25365 -0.5706 0.26094 -0.58773 " pathEditMode="relative" rAng="0" ptsTypes="AAAAAAAAA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2340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69 -0.02893 C -0.00039 -0.01504 -0.0052 -0.00439 -0.00781 0.01274 C -0.00872 0.02014 -0.00976 0.02686 -0.01054 0.03426 C -0.01132 0.03912 -0.01614 0.05186 -0.01341 0.05 C -0.00768 0.0463 -0.01041 0.04885 -0.00507 0.0419 C -0.00416 0.03912 -0.00351 0.03611 -0.00221 0.03426 C -0.00104 0.03172 0.00066 0.03125 0.00196 0.02894 C 0.00326 0.0257 0.00352 0.02107 0.00469 0.01829 C 0.00873 0.00811 0.01316 -0.00208 0.01719 -0.01365 C 0.01941 -0.02037 0.02409 -0.02893 0.02553 -0.03703 C 0.02904 -0.0574 0.03034 -0.07939 0.03659 -0.09722 C 0.03946 -0.11828 0.03998 -0.12384 0.04636 -0.14236 C 0.04831 -0.14745 0.05469 -0.15277 0.05469 -0.15254 C 0.05795 -0.16203 0.06211 -0.16458 0.06732 -0.17106 C 0.07566 -0.18217 0.08399 -0.19467 0.09232 -0.20555 C 0.09584 -0.21481 0.10118 -0.225 0.10625 -0.23171 C 0.10951 -0.24097 0.27175 -0.5581 0.27605 -0.5618 " pathEditMode="relative" rAng="0" ptsTypes="AAAAAAAAAAAAAAAAA">
                                      <p:cBhvr>
                                        <p:cTn id="1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2270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0.04699 C 0.00429 0.00718 -0.00065 -0.05717 0.00208 0.08449 C 0.00208 0.08727 0.00273 0.0794 0.00312 0.07686 C 0.00377 0.07037 0.00469 0.0632 0.00521 0.05649 C 0.00664 0.03542 0.00846 0.01459 0.01041 -0.00578 C 0.01406 -0.04282 0.0194 -0.05069 0.02851 -0.07963 C 0.03594 -0.10393 0.04427 -0.12476 0.05482 -0.14143 C 0.05833 -0.15856 0.06471 -0.16759 0.06966 -0.1824 C 0.07383 -0.19537 0.07721 -0.2 0.08229 -0.21157 C 0.08528 -0.21759 0.08841 -0.22291 0.09062 -0.23148 C 0.09127 -0.23356 0.12122 -0.36273 0.122 -0.36458 C 0.1276 -0.37847 0.20351 -0.57847 0.20937 -0.59282 " pathEditMode="relative" rAng="0" ptsTypes="AAAAAAAAAAAA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069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4259 C -0.00169 0.00069 -0.00273 0.03611 -0.00833 0.07593 C -0.01458 0.06458 -0.01719 0.05069 -0.02226 0.03773 C -0.02877 0.00116 -0.04219 -0.02407 -0.05273 -0.05532 C -0.05742 -0.06921 -0.06146 -0.08403 -0.06666 -0.09653 C -0.06862 -0.10995 -0.07643 -0.13148 -0.0806 -0.14329 C -0.08294 -0.16134 -0.09114 -0.17778 -0.09726 -0.19282 C -0.10052 -0.21667 -0.1056 -0.23796 -0.1125 -0.25718 C -0.11523 -0.26643 -0.12083 -0.28356 -0.12083 -0.28287 C -0.12239 -0.29583 -0.25312 -0.63681 -0.25534 -0.64514 " pathEditMode="relative" rAng="0" ptsTypes="AAAAAAAAAA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2421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44 -0.02476 C 0.00299 -0.00995 0.00273 0.00649 0.00521 0.02223 C 0.00377 0.0257 0.00299 0.03172 0.00117 0.03172 C -0.00104 0.03056 -0.00196 0.02292 -0.00378 0.01968 C -0.00625 0.01505 -0.00899 0.01204 -0.01159 0.00764 C -0.01524 -0.00486 -0.02019 -0.01921 -0.02591 -0.02754 C -0.02878 -0.0324 -0.03138 -0.03518 -0.03347 -0.04236 C -0.03763 -0.05578 -0.04011 -0.07222 -0.04375 -0.08634 C -0.04805 -0.10393 -0.05326 -0.12129 -0.05795 -0.1368 C -0.0625 -0.15301 -0.06368 -0.17129 -0.07084 -0.18078 C -0.07644 -0.20069 -0.1767 -0.5574 -0.17917 -0.57013 " pathEditMode="relative" rAng="0" ptsTypes="AAAAAAAAAAA">
                                      <p:cBhvr>
                                        <p:cTn id="1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444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69 -0.0463 C -0.00326 -0.0331 -0.00274 -0.02292 0.00104 -0.01181 C 0.00429 0.01967 0.00781 0.03518 0.0125 0.06296 C 0.01289 0.06597 0.01081 0.05648 0.0095 0.0544 C 0.00638 0.04699 0.00299 0.04097 -0.00052 0.03403 C -0.00716 0.0206 -0.0069 0.02222 -0.01341 0.00532 C -0.02539 -0.025 -0.0349 -0.05857 -0.04636 -0.08958 C -0.05039 -0.10093 -0.04987 -0.1088 -0.05482 -0.11898 C -0.05677 -0.13033 -0.05742 -0.14236 -0.06055 -0.15301 C -0.0625 -0.15995 -0.06459 -0.1662 -0.06628 -0.17338 C -0.07253 -0.20116 -0.07396 -0.23148 -0.0849 -0.2537 C -0.08542 -0.25648 -0.08542 -0.25949 -0.08646 -0.26227 C -0.0875 -0.26551 -0.19076 -0.56458 -0.19076 -0.56389 " pathEditMode="relative" rAng="0" ptsTypes="AAAAAAAAAAAAA">
                                      <p:cBhvr>
                                        <p:cTn id="1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2039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7037E-7 C 0.00052 0.01944 0.00052 0.04051 0.00157 0.06019 C 0.00157 0.06366 0.00313 0.0713 0.00313 0.06829 C 0.00313 0.02662 -0.00429 -0.01204 -0.0151 -0.05069 C -0.02239 -0.11319 -0.03164 -0.18981 -0.04323 -0.25162 C -0.04635 -0.26875 -0.05 -0.36829 -0.05429 -0.38264 C -0.05664 -0.39051 -0.06315 -0.57431 -0.06315 -0.58356 " pathEditMode="relative" rAng="0" ptsTypes="AAAAAAA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25741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0.01643 C -3.125E-6 -0.00115 -3.125E-6 0.0132 0.00065 0.02848 C 0.00261 0.05926 0.01341 0.01736 0.01654 0.01204 C 0.01993 -0.00208 0.02253 -0.01574 0.02604 -0.02986 C 0.02852 -0.04051 0.02878 -0.05277 0.03125 -0.06273 C 0.03321 -0.08402 0.0306 -0.05926 0.0349 -0.08402 C 0.03555 -0.08912 0.03659 -0.09838 0.03659 -0.09745 C 0.03946 -0.1537 0.08282 -0.19907 0.1 -0.22893 C 0.1017 -0.23889 0.23503 -0.59884 0.23503 -0.60902 " pathEditMode="relative" rAng="0" ptsTypes="AAAAAAAAA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682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5 -0.01922 C 0.01055 0.03032 0.00781 0.01088 -0.00065 0.12639 C -0.00117 0.13564 -0.0151 0.08518 -0.01654 0.0824 C -0.01888 0.05879 -0.02487 0.04282 -0.02865 0.02129 C -0.0332 -0.00556 -0.03633 -0.03588 -0.04232 -0.05949 C -0.04622 -0.10186 -0.0556 -0.13565 -0.06159 -0.175 C -0.06523 -0.20023 -0.15143 -0.65255 -0.1582 -0.67246 " pathEditMode="relative" rAng="0" ptsTypes="AAAAAAA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2532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26 -0.04884 C -0.0017 -0.01643 0.01614 0.08681 -0.00951 0.0757 C -0.01237 0.06783 -0.01563 0.0507 -0.01563 0.05093 C -0.0181 0.01875 -0.02409 -0.00208 -0.03112 -0.02986 C -0.04128 -0.0706 -0.04935 -0.11319 -0.06341 -0.15185 C -0.06706 -0.17662 -0.08477 -0.22222 -0.09571 -0.24259 C -0.09623 -0.24537 -0.09727 -0.25046 -0.09727 -0.24976 L -0.19154 -0.61018 " pathEditMode="relative" rAng="0" ptsTypes="AAAAAAAA">
                                      <p:cBhvr>
                                        <p:cTn id="214" dur="5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2180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26 -0.09445 C -0.00481 -0.07431 -0.00013 -0.09167 0.00105 -0.05533 C 0.00482 0.08449 -0.00169 0.02153 0.00521 0.08079 C 0.00821 0.06597 0.00638 0.0463 0.01146 0.03403 C 0.01511 0.02662 0.02019 0.02014 0.02435 0.01273 C 0.02644 0.00926 0.0306 0.00185 0.0306 0.00255 C 0.03425 -0.01551 0.04493 -0.02616 0.0517 -0.04144 C 0.06094 -0.06042 0.0642 -0.08426 0.07487 -0.10185 C 0.07956 -0.1257 0.07344 -0.1 0.08334 -0.12477 C 0.08711 -0.1331 0.09011 -0.14977 0.0918 -0.15903 C 0.09532 -0.17685 0.12331 -0.32986 0.12657 -0.34745 C 0.12097 -0.37662 0.16472 -0.54838 0.17592 -0.5669 " pathEditMode="relative" rAng="0" ptsTypes="AAAAAAAAAAAA">
                                      <p:cBhvr>
                                        <p:cTn id="2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486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1667 C -0.00521 0.00463 -0.00274 -0.00648 -0.00625 0.01597 C -0.00664 0.01852 -0.0073 0.02407 -0.0073 0.02477 C 0.00117 0.03056 0.00455 0.01759 0.01158 0.00486 C 0.01263 0.00347 0.01406 0.00347 0.01523 0.00255 C 0.01653 0.00093 0.01783 -0.00093 0.01875 -0.00301 C 0.03073 -0.02778 0.0431 -0.05069 0.05325 -0.0787 C 0.0569 -0.08889 0.06705 -0.12106 0.07239 -0.125 C 0.07903 -0.14051 0.08593 -0.15556 0.09375 -0.16829 C 0.09726 -0.17407 0.09987 -0.21389 0.12174 -0.28704 L 0.22448 -0.60926 " pathEditMode="relative" rAng="0" ptsTypes="AAAAAAAAAAA">
                                      <p:cBhvr>
                                        <p:cTn id="22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2750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559 -0.03495 C -0.00118 -0.01366 -0.0073 0.01759 -0.0155 0.03449 C -0.01928 0.05718 -0.00092 0.04421 0.00559 0.04329 C 0.01054 0.03959 0.02083 0.03449 0.02083 0.03519 C 0.02864 0.02292 0.03164 0.0206 0.03906 0.00579 C 0.04648 -0.00995 0.05 -0.03426 0.05872 -0.04653 C 0.06054 -0.05764 0.0621 -0.06273 0.06718 -0.06944 C 0.07226 -0.08495 0.06679 -0.07222 0.07552 -0.08403 C 0.08502 -0.09722 0.29101 -0.56134 0.29934 -0.57801 " pathEditMode="relative" rAng="0" ptsTypes="AAAAAAAAA">
                                      <p:cBhvr>
                                        <p:cTn id="2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23032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7 -0.03357 C -0.00208 -0.01875 -0.00638 -0.00741 -0.00872 0.01042 C -0.00937 0.01852 -0.01029 0.02569 -0.01107 0.03333 C -0.01159 0.03866 -0.01602 0.05185 -0.01354 0.05 C -0.00833 0.04629 -0.01094 0.04884 -0.00625 0.04167 C -0.00534 0.03866 -0.00469 0.03542 -0.00378 0.03333 C -0.00273 0.03079 -0.00104 0.03032 -2.08333E-7 0.02778 C 0.00117 0.02407 0.00143 0.01944 0.00247 0.01643 C 0.00586 0.00555 0.0099 -0.00533 0.01341 -0.01736 C 0.0155 -0.02431 0.0194 -0.03357 0.0207 -0.0419 C 0.02383 -0.06366 0.025 -0.08704 0.03034 -0.10579 C 0.03294 -0.12824 0.03333 -0.13403 0.03906 -0.15371 C 0.04063 -0.15926 0.04635 -0.16505 0.04635 -0.16435 C 0.04909 -0.17477 0.05273 -0.17708 0.05729 -0.18403 C 0.06458 -0.1956 0.07201 -0.20949 0.0793 -0.22037 C 0.08229 -0.23056 0.08698 -0.24121 0.09154 -0.24838 C 0.0944 -0.25833 0.23685 -0.59329 0.24063 -0.59746 " pathEditMode="relative" rAng="0" ptsTypes="AAAAAAAAAAAAAAAAA">
                                      <p:cBhvr>
                                        <p:cTn id="23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2402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0.04514 C 0.00508 0.0081 -0.00065 -0.05533 0.00248 0.08449 C 0.00248 0.08727 0.00313 0.0794 0.00365 0.07708 C 0.0043 0.07037 0.00534 0.06365 0.00612 0.05671 C 0.00769 0.03611 0.0099 0.01551 0.01211 -0.00463 C 0.01628 -0.04144 0.02279 -0.04885 0.03321 -0.07755 C 0.04206 -0.10116 0.05157 -0.12222 0.06394 -0.13866 C 0.0681 -0.15579 0.07552 -0.16459 0.08112 -0.1794 C 0.08607 -0.19167 0.09011 -0.1963 0.09584 -0.20741 C 0.09948 -0.21412 0.10313 -0.21898 0.10573 -0.22755 C 0.10664 -0.22963 0.14128 -0.35672 0.14219 -0.35857 C 0.14883 -0.37246 0.23737 -0.57014 0.24414 -0.58403 " pathEditMode="relative" rAng="0" ptsTypes="AAAAAAAAAAAA">
                                      <p:cBhvr>
                                        <p:cTn id="2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2044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0.04444 C -0.00169 -0.00069 -0.003 0.03542 -0.00886 0.07616 C -0.01524 0.06459 -0.0181 0.05024 -0.02331 0.03704 C -0.03034 -3.7037E-6 -0.04414 -0.02592 -0.05534 -0.0574 C -0.06029 -0.07152 -0.06445 -0.0868 -0.06992 -0.0993 C -0.07201 -0.11296 -0.08034 -0.13518 -0.08451 -0.14652 C -0.08685 -0.16504 -0.09544 -0.18171 -0.10169 -0.19745 C -0.10534 -0.22129 -0.11042 -0.24282 -0.11784 -0.26273 C -0.12084 -0.27199 -0.12643 -0.28958 -0.12643 -0.28865 C -0.12826 -0.30185 -0.26498 -0.64884 -0.26719 -0.65717 " pathEditMode="relative" rAng="0" ptsTypes="AAAAAAAAAA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24606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82 -0.0257 C 0.0017 -0.01042 0.00143 0.00625 0.00521 0.02222 C 0.00313 0.02569 0.0017 0.03171 -0.00091 0.03171 C -0.00468 0.03055 -0.00586 0.02291 -0.00898 0.01944 C -0.01263 0.01504 -0.01705 0.0118 -0.02096 0.00717 C -0.02669 -0.00556 -0.03437 -0.02014 -0.04336 -0.02847 C -0.04791 -0.03334 -0.05195 -0.03611 -0.05521 -0.04329 C -0.06159 -0.05718 -0.06575 -0.07385 -0.07135 -0.0882 C -0.07799 -0.10579 -0.08607 -0.12385 -0.09336 -0.13912 C -0.10065 -0.15579 -0.1026 -0.17431 -0.11354 -0.18426 C -0.12226 -0.2044 -0.27877 -0.56644 -0.28281 -0.5794 " pathEditMode="relative" rAng="0" ptsTypes="AAAAAAAAAAA">
                                      <p:cBhvr>
                                        <p:cTn id="2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24815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0.0081 C -0.00065 -0.00532 -0.00169 -0.00185 -0.00169 0.00093 C -0.00169 0.0044 0.00105 0.01204 -3.54167E-6 0.00995 C -0.0069 -0.00301 -3.54167E-6 -0.00023 -0.00481 -0.01389 C -0.0108 -0.03125 -0.02018 -0.05486 -0.02825 -0.07037 C -0.03007 -0.08495 -0.0345 -0.09097 -0.03763 -0.10347 C -0.04023 -0.11412 -0.04127 -0.12616 -0.04388 -0.13634 C -0.05625 -0.18241 -0.04544 -0.12708 -0.05325 -0.17199 C -0.05468 -0.17963 -0.05846 -0.18357 -0.06132 -0.18982 C -0.06354 -0.19537 -0.06757 -0.20833 -0.06757 -0.20741 C -0.06875 -0.22222 -0.14596 -0.52685 -0.15117 -0.53704 " pathEditMode="relative" rAng="0" ptsTypes="AAAAAAAAAAA">
                                      <p:cBhvr>
                                        <p:cTn id="2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5532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03 -0.025 C -0.00533 -0.01412 -0.00494 -0.00578 -0.00065 0.00301 C 0.00313 0.02848 0.00717 0.04074 0.01237 0.06297 C 0.01276 0.06551 0.01055 0.05764 0.00925 0.05625 C 0.0056 0.05 0.00144 0.04537 -0.00208 0.03982 C -0.00989 0.02894 -0.0095 0.03056 -0.01666 0.01667 C -0.0302 -0.00764 -0.04114 -0.03495 -0.05416 -0.05949 C -0.05846 -0.06851 -0.05794 -0.07476 -0.0638 -0.08264 C -0.06588 -0.09236 -0.06666 -0.10208 -0.07018 -0.11041 C -0.07226 -0.11574 -0.07474 -0.12106 -0.07656 -0.12685 C -0.08372 -0.14884 -0.08528 -0.17384 -0.09791 -0.19166 C -0.0983 -0.19375 -0.0983 -0.19629 -0.09948 -0.19838 C -0.10078 -0.20092 -0.21731 -0.44143 -0.21731 -0.44097 " pathEditMode="relative" rAng="0" ptsTypes="AAAAAAAAAAAAA">
                                      <p:cBhvr>
                                        <p:cTn id="25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6389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2778 C 1.66667E-6 -0.00764 1.66667E-6 0.01412 0.00065 0.03425 C 0.00065 0.03796 0.00208 0.04583 0.00208 0.04282 C 0.00208 -0.0007 -0.00378 -0.04051 -0.01263 -0.08033 C -0.01862 -0.14538 -0.02604 -0.22477 -0.03555 -0.2882 C -0.03802 -0.30579 -0.04102 -0.40857 -0.0444 -0.42385 C -0.04636 -0.43172 -0.05169 -0.62223 -0.05169 -0.63218 " pathEditMode="relative" rAng="0" ptsTypes="AAAAAAA">
                                      <p:cBhvr>
                                        <p:cTn id="2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6667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-0.01736 C 0.0082 0.03171 0.00612 0.01273 -0.00039 0.12847 C -0.00066 0.13796 -0.01107 0.08773 -0.01185 0.08403 C -0.01394 0.06088 -0.01823 0.04445 -0.02097 0.02315 C -0.02448 -0.0037 -0.02696 -0.03403 -0.03138 -0.05741 C -0.03425 -0.10023 -0.04115 -0.13356 -0.04584 -0.17315 C -0.04857 -0.19815 -0.11289 -0.65092 -0.11784 -0.67106 " pathEditMode="relative" rAng="0" ptsTypes="AAAAAAA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5347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2.59259E-6 C 0.00105 0.0324 0.01263 0.13773 -0.00377 0.12615 C -0.00572 0.11828 -0.00794 0.10069 -0.00794 0.10162 C -0.0095 0.06852 -0.01341 0.04722 -0.01783 0.01921 C -0.0246 -0.02222 -0.02968 -0.06551 -0.03893 -0.10486 C -0.04114 -0.13056 -0.0526 -0.17616 -0.05976 -0.19722 C -0.06002 -0.2 -0.0608 -0.20486 -0.0608 -0.20463 L -0.12174 -0.57107 " pathEditMode="relative" rAng="0" ptsTypes="AAAAAAAA">
                                      <p:cBhvr>
                                        <p:cTn id="310" dur="5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222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9352 C -0.00482 -0.07338 -0.00013 -0.09051 0.00104 -0.0544 C 0.00469 0.08449 -0.00169 0.02199 0.00521 0.08079 C 0.00821 0.06597 0.00625 0.04653 0.01146 0.03426 C 0.01498 0.02685 0.01992 0.0206 0.02409 0.01319 C 0.02617 0.00995 0.03034 0.00255 0.03034 0.00301 C 0.03386 -0.01458 0.04466 -0.02523 0.05117 -0.04051 C 0.06042 -0.05949 0.06367 -0.0831 0.07409 -0.10069 C 0.07878 -0.12407 0.07292 -0.09884 0.08268 -0.12315 C 0.08646 -0.13148 0.08946 -0.14815 0.09115 -0.15741 C 0.0944 -0.175 0.12227 -0.32708 0.12565 -0.34468 C 0.12018 -0.37338 0.16354 -0.54444 0.17448 -0.56273 " pathEditMode="relative" rAng="0" ptsTypes="AAAAAAAAAAAA">
                                      <p:cBhvr>
                                        <p:cTn id="3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4745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7 -0.0169 C -0.00507 0.0044 -0.00247 -0.00671 -0.00612 0.01597 C -0.00664 0.01852 -0.00729 0.02408 -0.00729 0.02477 C 0.00196 0.03056 0.0056 0.01759 0.01315 0.00486 C 0.01446 0.00347 0.01576 0.00347 0.01719 0.00209 C 0.01836 0.0007 0.01993 -0.00116 0.02097 -0.00347 C 0.03386 -0.02801 0.04727 -0.05162 0.05847 -0.07986 C 0.06237 -0.09004 0.07331 -0.12245 0.07904 -0.12662 C 0.08646 -0.14236 0.09388 -0.15741 0.10222 -0.17014 C 0.10625 -0.17616 0.10899 -0.21597 0.13269 -0.29004 L 0.24414 -0.61551 " pathEditMode="relative" rAng="0" ptsTypes="AAAAAAAAAAA">
                                      <p:cBhvr>
                                        <p:cTn id="3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7778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0.01574 C -0.00507 0.0007 -0.0095 0.02431 -0.01562 0.03773 C -0.01862 0.05463 -0.00468 0.04514 -3.125E-6 0.04422 C 0.00404 0.04144 0.01159 0.03773 0.01159 0.03797 C 0.01732 0.02848 0.01966 0.02686 0.02539 0.01551 C 0.03086 0.00348 0.03347 -0.01551 0.03998 -0.02477 C 0.04128 -0.03333 0.04258 -0.03703 0.04636 -0.04259 C 0.05013 -0.05439 0.04623 -0.04444 0.05261 -0.0537 C 0.05977 -0.06389 0.2142 -0.4206 0.22045 -0.43333 " pathEditMode="relative" rAng="0" ptsTypes="AAAAAAAAA">
                                      <p:cBhvr>
                                        <p:cTn id="3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708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0.00185 C -0.00378 0.00741 -0.00742 0.01458 -0.00938 0.02569 C -0.01003 0.03056 -0.01081 0.03495 -0.01146 0.03981 C -0.01198 0.04282 -0.01576 0.05116 -0.01354 0.05 C -0.00925 0.04745 -0.01133 0.04907 -0.00729 0.04468 C -0.00664 0.04282 -0.00612 0.04097 -0.00521 0.03981 C -0.0043 0.03796 -0.003 0.03773 -0.00209 0.03611 C -0.00104 0.03403 -0.00091 0.03125 2.08333E-6 0.02894 C 0.00299 0.02245 0.00638 0.01574 0.00937 0.00833 C 0.01107 0.00394 0.01471 -0.00185 0.01575 -0.00671 C 0.01836 -0.02014 0.0194 -0.03449 0.02409 -0.0463 C 0.02617 -0.05995 0.02656 -0.06366 0.03138 -0.07569 C 0.03281 -0.07894 0.03763 -0.08264 0.03763 -0.08218 C 0.0401 -0.08866 0.04336 -0.09005 0.04726 -0.09444 C 0.05351 -0.10162 0.05976 -0.10995 0.06601 -0.1169 C 0.06875 -0.12292 0.07278 -0.12963 0.07656 -0.13403 C 0.07903 -0.14005 0.20117 -0.34699 0.20456 -0.34931 " pathEditMode="relative" rAng="0" ptsTypes="AAAAAAAAAAAAAAAAA">
                                      <p:cBhvr>
                                        <p:cTn id="33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792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0.03079 C 0.00508 0.01643 -0.00065 -0.03982 0.00222 0.08449 C 0.00222 0.08704 0.00313 0.07986 0.00352 0.07778 C 0.0043 0.07222 0.00534 0.06574 0.00586 0.05995 C 0.00768 0.04167 0.00977 0.02315 0.01198 0.00532 C 0.01615 -0.02755 0.0224 -0.03426 0.03268 -0.05949 C 0.04128 -0.08079 0.05091 -0.09931 0.06289 -0.11389 C 0.06706 -0.12894 0.07448 -0.13704 0.07982 -0.15 C 0.08477 -0.16111 0.08867 -0.16551 0.0944 -0.17523 C 0.09792 -0.18079 0.10156 -0.18542 0.10417 -0.19283 C 0.10482 -0.19514 0.13906 -0.30857 0.14011 -0.30995 C 0.14649 -0.32222 0.23347 -0.49815 0.24024 -0.51042 " pathEditMode="relative" rAng="0" ptsTypes="AAAAAAAAAAAA">
                                      <p:cBhvr>
                                        <p:cTn id="3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819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0.04237 C -0.0017 0.00069 -0.003 0.03611 -0.00873 0.07592 C -0.01511 0.06435 -0.01771 0.05069 -0.02292 0.0375 C -0.02969 0.00115 -0.04362 -0.02431 -0.05456 -0.05533 C -0.05925 -0.06945 -0.06342 -0.08426 -0.06875 -0.09653 C -0.07071 -0.10996 -0.07878 -0.13149 -0.08321 -0.14283 C -0.08542 -0.16112 -0.09414 -0.17755 -0.10039 -0.19283 C -0.10365 -0.21667 -0.10886 -0.23727 -0.11602 -0.25718 C -0.11888 -0.26621 -0.12461 -0.28357 -0.12461 -0.28241 C -0.12618 -0.29538 -0.26107 -0.63635 -0.26342 -0.64468 " pathEditMode="relative" rAng="0" ptsTypes="AAAAAAAAAA">
                                      <p:cBhvr>
                                        <p:cTn id="3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4213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91 -0.02384 C 0.00313 -0.00926 0.003 0.00671 0.00521 0.02245 C 0.00404 0.02569 0.00313 0.03171 0.00156 0.03171 C -0.00065 0.03055 -0.00143 0.02315 -0.00312 0.01967 C -0.00534 0.01551 -0.00794 0.01227 -0.01042 0.0081 C -0.01367 -0.0044 -0.01823 -0.01829 -0.02344 -0.02616 C -0.02617 -0.03125 -0.02865 -0.03403 -0.0306 -0.04074 C -0.03437 -0.0544 -0.03659 -0.07037 -0.0401 -0.08426 C -0.04414 -0.10162 -0.04883 -0.11875 -0.05312 -0.13357 C -0.05729 -0.14977 -0.05846 -0.16783 -0.0651 -0.17708 C -0.07018 -0.19653 -0.16289 -0.54653 -0.1651 -0.55926 " pathEditMode="relative" rAng="0" ptsTypes="AAAAAAAAAAA">
                                      <p:cBhvr>
                                        <p:cTn id="34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4005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0.00926 C -0.00065 -0.00648 -0.00169 -0.00278 -0.00169 0.00023 C -0.00169 0.0037 0.00104 0.01204 -1.45833E-6 0.00995 C -0.00742 -0.00393 -1.45833E-6 -0.00092 -0.00521 -0.01597 C -0.01159 -0.03449 -0.02174 -0.06018 -0.03034 -0.07685 C -0.03242 -0.09236 -0.03711 -0.09884 -0.04062 -0.11273 C -0.04336 -0.12407 -0.0444 -0.13727 -0.04726 -0.14815 C -0.06042 -0.19792 -0.04896 -0.13819 -0.05742 -0.1868 C -0.05885 -0.19514 -0.06302 -0.19907 -0.06575 -0.20555 C -0.06836 -0.21204 -0.07252 -0.22523 -0.07252 -0.22477 C -0.07396 -0.24097 -0.15716 -0.57014 -0.16263 -0.58079 " pathEditMode="relative" rAng="0" ptsTypes="AAAAAAAAAAA">
                                      <p:cBhvr>
                                        <p:cTn id="3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2761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7 -0.04422 C -0.00247 -0.03079 -0.00208 -0.02107 0.00156 -0.01019 C 0.00469 0.0206 0.0082 0.03587 0.0125 0.06296 C 0.01289 0.06597 0.01081 0.05671 0.00977 0.05462 C 0.00677 0.04722 0.00326 0.04166 0.00013 0.03495 C -0.00612 0.02152 -0.00586 0.02314 -0.01198 0.00648 C -0.02331 -0.02315 -0.03229 -0.05625 -0.04323 -0.08658 C -0.047 -0.09746 -0.04674 -0.10463 -0.05143 -0.11459 C -0.05312 -0.12616 -0.05377 -0.13797 -0.05677 -0.14838 C -0.05872 -0.15463 -0.06055 -0.16088 -0.06211 -0.16829 C -0.0681 -0.19468 -0.0694 -0.22524 -0.07982 -0.247 C -0.08034 -0.24977 -0.08034 -0.25278 -0.08125 -0.25533 C -0.08229 -0.25834 -0.18021 -0.55093 -0.18021 -0.55024 " pathEditMode="relative" rAng="0" ptsTypes="AAAAAAAAAAAAA">
                                      <p:cBhvr>
                                        <p:cTn id="35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19931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7 -0.02755 C -0.00105 -0.00741 -0.00105 0.01412 0.00013 0.03426 C 0.00013 0.03796 0.00208 0.04606 0.00208 0.04282 C 0.00208 -0.00047 -0.00664 -0.03982 -0.01927 -0.0794 C -0.02774 -0.14422 -0.03868 -0.22292 -0.05261 -0.28611 C -0.05625 -0.30371 -0.06055 -0.40579 -0.06563 -0.42107 C -0.06836 -0.4294 -0.07618 -0.61829 -0.07618 -0.62778 " pathEditMode="relative" rAng="0" ptsTypes="AAAAAAA">
                                      <p:cBhvr>
                                        <p:cTn id="3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26458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023 C 0.00886 0.04352 0.00664 0.02639 -3.33333E-6 0.12824 C -0.00052 0.13658 -0.01132 0.09236 -0.01211 0.08935 C -0.01419 0.06922 -0.01875 0.0544 -0.02174 0.03565 C -0.02539 0.01204 -0.02773 -0.01458 -0.03242 -0.03518 C -0.03541 -0.07315 -0.0427 -0.10254 -0.04739 -0.13703 C -0.05039 -0.15926 -0.11718 -0.5581 -0.12252 -0.57569 " pathEditMode="relative" rAng="0" ptsTypes="AAAAAAA">
                                      <p:cBhvr>
                                        <p:cTn id="3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315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46" grpId="0"/>
      <p:bldP spid="46" grpId="1"/>
      <p:bldP spid="4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48215" y="3789363"/>
            <a:ext cx="9612517" cy="18670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38236" y="2231700"/>
            <a:ext cx="9612517" cy="18670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507545" y="1927213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642903" y="2144079"/>
            <a:ext cx="6301444" cy="168045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3182" y="3667434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-2878685" y="3940510"/>
            <a:ext cx="7589593" cy="138738"/>
          </a:xfrm>
          <a:prstGeom prst="ellipse">
            <a:avLst/>
          </a:prstGeom>
          <a:gradFill flip="none" rotWithShape="1">
            <a:gsLst>
              <a:gs pos="0">
                <a:srgbClr val="F5F291">
                  <a:alpha val="84000"/>
                </a:srgbClr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74728" y="2246214"/>
            <a:ext cx="7659425" cy="1309269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>
            <a:defPPr>
              <a:defRPr lang="zh-CN"/>
            </a:defPPr>
            <a:lvl1pPr>
              <a:lnSpc>
                <a:spcPct val="120000"/>
              </a:lnSpc>
              <a:defRPr sz="5400" b="1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 sz="7200" dirty="0">
                <a:cs typeface="+mn-ea"/>
                <a:sym typeface="+mn-lt"/>
              </a:rPr>
              <a:t>成就</a:t>
            </a:r>
            <a:r>
              <a:rPr lang="en-US" altLang="zh-CN" sz="7200" dirty="0">
                <a:cs typeface="+mn-ea"/>
                <a:sym typeface="+mn-lt"/>
              </a:rPr>
              <a:t>&amp;</a:t>
            </a:r>
            <a:r>
              <a:rPr lang="zh-CN" altLang="en-US" sz="7200" dirty="0">
                <a:cs typeface="+mn-ea"/>
                <a:sym typeface="+mn-lt"/>
              </a:rPr>
              <a:t>汗水</a:t>
            </a:r>
            <a:r>
              <a:rPr lang="en-US" altLang="zh-CN" sz="7200" dirty="0">
                <a:cs typeface="+mn-ea"/>
                <a:sym typeface="+mn-lt"/>
              </a:rPr>
              <a:t>&amp;</a:t>
            </a:r>
            <a:r>
              <a:rPr lang="zh-CN" altLang="en-US" sz="7200" dirty="0">
                <a:cs typeface="+mn-ea"/>
                <a:sym typeface="+mn-lt"/>
              </a:rPr>
              <a:t>荣耀</a:t>
            </a:r>
          </a:p>
        </p:txBody>
      </p:sp>
      <p:sp>
        <p:nvSpPr>
          <p:cNvPr id="47" name="椭圆 46"/>
          <p:cNvSpPr/>
          <p:nvPr/>
        </p:nvSpPr>
        <p:spPr>
          <a:xfrm>
            <a:off x="6060899" y="3117891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688071" y="3405102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275859" y="3759011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176158" y="3117891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148856" y="3218687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060902" y="3610608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858577" y="3471005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597659" y="3408132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244975" y="3481385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 rot="11104600">
            <a:off x="7047437" y="3315551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 rot="11104600">
            <a:off x="5983099" y="3861484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rot="11104600">
            <a:off x="6805975" y="3482220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199952" y="3218687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827125" y="3505898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414913" y="3859807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315211" y="3218687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014656" y="3109932"/>
            <a:ext cx="273253" cy="2732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287910" y="3319483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199956" y="3711404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736712" y="3508928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384028" y="3582181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 rot="11104600">
            <a:off x="5186491" y="3416347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 rot="11104600">
            <a:off x="4122152" y="3962280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 rot="11104600">
            <a:off x="4945028" y="3583016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8450651" y="3134725"/>
            <a:ext cx="353115" cy="35311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077823" y="3421937"/>
            <a:ext cx="372831" cy="372831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665611" y="3775846"/>
            <a:ext cx="305388" cy="30538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565910" y="3134726"/>
            <a:ext cx="300717" cy="300717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265355" y="3025971"/>
            <a:ext cx="273253" cy="2732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538608" y="3235522"/>
            <a:ext cx="322173" cy="32217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450654" y="3627442"/>
            <a:ext cx="260553" cy="260553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9987411" y="3424967"/>
            <a:ext cx="265456" cy="2654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8634727" y="3498220"/>
            <a:ext cx="316256" cy="316256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 rot="11104600">
            <a:off x="9437189" y="3332385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 rot="11104600">
            <a:off x="8372851" y="3878319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 rot="11104600">
            <a:off x="9195727" y="3499055"/>
            <a:ext cx="222635" cy="222635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xit" presetSubtype="16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8 -0.04838 C -0.00091 -0.01643 0.01406 0.08681 -0.00729 0.0757 C -0.0095 0.06783 -0.01237 0.0507 -0.01237 0.05093 C -0.01419 0.01875 -0.0194 -0.00208 -0.02513 -0.02963 C -0.03385 -0.07037 -0.04049 -0.11296 -0.05221 -0.15116 C -0.05521 -0.17616 -0.06992 -0.22153 -0.07917 -0.2419 C -0.07956 -0.24444 -0.08034 -0.24977 -0.08034 -0.24907 L -0.15898 -0.60903 " pathEditMode="relative" rAng="0" ptsTypes="AAAAAAAA">
                                      <p:cBhvr>
                                        <p:cTn id="118" dur="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2180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77 -0.08981 C -0.00521 -0.07013 1.45833E-6 -0.08726 0.00117 -0.05162 C 0.0056 0.08449 -0.00169 0.02315 0.00612 0.08056 C 0.00937 0.06644 0.00729 0.04699 0.01302 0.03519 C 0.01706 0.02801 0.02252 0.02199 0.02747 0.01459 C 0.02969 0.01135 0.03437 0.00394 0.03437 0.00463 C 0.03841 -0.01296 0.05039 -0.02314 0.05794 -0.03796 C 0.06823 -0.05671 0.072 -0.07986 0.08385 -0.09722 C 0.08906 -0.12013 0.08229 -0.09537 0.09323 -0.11921 C 0.09752 -0.12708 0.10091 -0.14375 0.10273 -0.15254 C 0.10664 -0.1699 0.13802 -0.31898 0.14167 -0.33611 C 0.13542 -0.36435 0.18437 -0.53148 0.19674 -0.5493 " pathEditMode="relative" rAng="0" ptsTypes="AAAAAAAAAAAA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446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08 -0.01598 C -0.00482 0.00463 -0.00221 -0.00625 -0.00612 0.01597 C -0.00638 0.01851 -0.00729 0.02407 -0.00729 0.02476 C 0.00221 0.03055 0.00612 0.01759 0.01406 0.00532 C 0.0151 0.0037 0.01667 0.0037 0.0181 0.00277 C 0.0194 0.00115 0.02096 -0.0007 0.02201 -0.00278 C 0.03555 -0.02709 0.04935 -0.05 0.06094 -0.07778 C 0.06497 -0.08774 0.07643 -0.11945 0.08242 -0.12338 C 0.08997 -0.13936 0.09779 -0.15371 0.10664 -0.16598 C 0.11055 -0.172 0.11354 -0.21135 0.13802 -0.28403 L 0.25378 -0.60255 " pathEditMode="relative" rAng="0" ptsTypes="AAAAAAAAAAA">
                                      <p:cBhvr>
                                        <p:cTn id="1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272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73 -0.03611 C -0.00313 -0.01458 -0.00846 0.0169 -0.01563 0.03426 C -0.01888 0.05717 -0.00273 0.04421 0.00273 0.04282 C 0.00729 0.03912 0.01628 0.03426 0.01628 0.03495 C 0.02305 0.02245 0.02591 0.02037 0.03229 0.00532 C 0.03893 -0.01042 0.04206 -0.03542 0.04961 -0.04815 C 0.05117 -0.05926 0.0526 -0.06412 0.0569 -0.0713 C 0.06146 -0.08704 0.05677 -0.07408 0.06445 -0.08588 C 0.07279 -0.09931 0.25365 -0.5706 0.26094 -0.58773 " pathEditMode="relative" rAng="0" ptsTypes="AAAAAAAAA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2340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69 -0.02893 C -0.00039 -0.01504 -0.0052 -0.00439 -0.00781 0.01274 C -0.00872 0.02014 -0.00976 0.02686 -0.01054 0.03426 C -0.01132 0.03912 -0.01614 0.05186 -0.01341 0.05 C -0.00768 0.0463 -0.01041 0.04885 -0.00507 0.0419 C -0.00416 0.03912 -0.00351 0.03611 -0.00221 0.03426 C -0.00104 0.03172 0.00066 0.03125 0.00196 0.02894 C 0.00326 0.0257 0.00352 0.02107 0.00469 0.01829 C 0.00873 0.00811 0.01316 -0.00208 0.01719 -0.01365 C 0.01941 -0.02037 0.02409 -0.02893 0.02553 -0.03703 C 0.02904 -0.0574 0.03034 -0.07939 0.03659 -0.09722 C 0.03946 -0.11828 0.03998 -0.12384 0.04636 -0.14236 C 0.04831 -0.14745 0.05469 -0.15277 0.05469 -0.15254 C 0.05795 -0.16203 0.06211 -0.16458 0.06732 -0.17106 C 0.07566 -0.18217 0.08399 -0.19467 0.09232 -0.20555 C 0.09584 -0.21481 0.10118 -0.225 0.10625 -0.23171 C 0.10951 -0.24097 0.27175 -0.5581 0.27605 -0.5618 " pathEditMode="relative" rAng="0" ptsTypes="AAAAAAAAAAAAAAAAA">
                                      <p:cBhvr>
                                        <p:cTn id="1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2270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0.04699 C 0.00429 0.00718 -0.00065 -0.05717 0.00208 0.08449 C 0.00208 0.08727 0.00273 0.0794 0.00312 0.07686 C 0.00377 0.07037 0.00469 0.0632 0.00521 0.05649 C 0.00664 0.03542 0.00846 0.01459 0.01041 -0.00578 C 0.01406 -0.04282 0.0194 -0.05069 0.02851 -0.07963 C 0.03594 -0.10393 0.04427 -0.12476 0.05482 -0.14143 C 0.05833 -0.15856 0.06471 -0.16759 0.06966 -0.1824 C 0.07383 -0.19537 0.07721 -0.2 0.08229 -0.21157 C 0.08528 -0.21759 0.08841 -0.22291 0.09062 -0.23148 C 0.09127 -0.23356 0.12122 -0.36273 0.122 -0.36458 C 0.1276 -0.37847 0.20351 -0.57847 0.20937 -0.59282 " pathEditMode="relative" rAng="0" ptsTypes="AAAAAAAAAAAA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069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4259 C -0.00169 0.00069 -0.00273 0.03611 -0.00833 0.07593 C -0.01458 0.06458 -0.01719 0.05069 -0.02226 0.03773 C -0.02877 0.00116 -0.04219 -0.02407 -0.05273 -0.05532 C -0.05742 -0.06921 -0.06146 -0.08403 -0.06666 -0.09653 C -0.06862 -0.10995 -0.07643 -0.13148 -0.0806 -0.14329 C -0.08294 -0.16134 -0.09114 -0.17778 -0.09726 -0.19282 C -0.10052 -0.21667 -0.1056 -0.23796 -0.1125 -0.25718 C -0.11523 -0.26643 -0.12083 -0.28356 -0.12083 -0.28287 C -0.12239 -0.29583 -0.25312 -0.63681 -0.25534 -0.64514 " pathEditMode="relative" rAng="0" ptsTypes="AAAAAAAAAA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2421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44 -0.02476 C 0.00299 -0.00995 0.00273 0.00649 0.00521 0.02223 C 0.00377 0.0257 0.00299 0.03172 0.00117 0.03172 C -0.00104 0.03056 -0.00196 0.02292 -0.00378 0.01968 C -0.00625 0.01505 -0.00899 0.01204 -0.01159 0.00764 C -0.01524 -0.00486 -0.02019 -0.01921 -0.02591 -0.02754 C -0.02878 -0.0324 -0.03138 -0.03518 -0.03347 -0.04236 C -0.03763 -0.05578 -0.04011 -0.07222 -0.04375 -0.08634 C -0.04805 -0.10393 -0.05326 -0.12129 -0.05795 -0.1368 C -0.0625 -0.15301 -0.06368 -0.17129 -0.07084 -0.18078 C -0.07644 -0.20069 -0.1767 -0.5574 -0.17917 -0.57013 " pathEditMode="relative" rAng="0" ptsTypes="AAAAAAAAAAA">
                                      <p:cBhvr>
                                        <p:cTn id="1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444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69 -0.0463 C -0.00326 -0.0331 -0.00274 -0.02292 0.00104 -0.01181 C 0.00429 0.01967 0.00781 0.03518 0.0125 0.06296 C 0.01289 0.06597 0.01081 0.05648 0.0095 0.0544 C 0.00638 0.04699 0.00299 0.04097 -0.00052 0.03403 C -0.00716 0.0206 -0.0069 0.02222 -0.01341 0.00532 C -0.02539 -0.025 -0.0349 -0.05857 -0.04636 -0.08958 C -0.05039 -0.10093 -0.04987 -0.1088 -0.05482 -0.11898 C -0.05677 -0.13033 -0.05742 -0.14236 -0.06055 -0.15301 C -0.0625 -0.15995 -0.06459 -0.1662 -0.06628 -0.17338 C -0.07253 -0.20116 -0.07396 -0.23148 -0.0849 -0.2537 C -0.08542 -0.25648 -0.08542 -0.25949 -0.08646 -0.26227 C -0.0875 -0.26551 -0.19076 -0.56458 -0.19076 -0.56389 " pathEditMode="relative" rAng="0" ptsTypes="AAAAAAAAAAAAA">
                                      <p:cBhvr>
                                        <p:cTn id="1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2039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7037E-7 C 0.00052 0.01944 0.00052 0.04051 0.00157 0.06019 C 0.00157 0.06366 0.00313 0.0713 0.00313 0.06829 C 0.00313 0.02662 -0.00429 -0.01204 -0.0151 -0.05069 C -0.02239 -0.11319 -0.03164 -0.18981 -0.04323 -0.25162 C -0.04635 -0.26875 -0.05 -0.36829 -0.05429 -0.38264 C -0.05664 -0.39051 -0.06315 -0.57431 -0.06315 -0.58356 " pathEditMode="relative" rAng="0" ptsTypes="AAAAAAA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25741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0.01643 C -3.125E-6 -0.00115 -3.125E-6 0.0132 0.00065 0.02848 C 0.00261 0.05926 0.01341 0.01736 0.01654 0.01204 C 0.01993 -0.00208 0.02253 -0.01574 0.02604 -0.02986 C 0.02852 -0.04051 0.02878 -0.05277 0.03125 -0.06273 C 0.03321 -0.08402 0.0306 -0.05926 0.0349 -0.08402 C 0.03555 -0.08912 0.03659 -0.09838 0.03659 -0.09745 C 0.03946 -0.1537 0.08282 -0.19907 0.1 -0.22893 C 0.1017 -0.23889 0.23503 -0.59884 0.23503 -0.60902 " pathEditMode="relative" rAng="0" ptsTypes="AAAAAAAAA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682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5 -0.01922 C 0.01055 0.03032 0.00781 0.01088 -0.00065 0.12639 C -0.00117 0.13564 -0.0151 0.08518 -0.01654 0.0824 C -0.01888 0.05879 -0.02487 0.04282 -0.02865 0.02129 C -0.0332 -0.00556 -0.03633 -0.03588 -0.04232 -0.05949 C -0.04622 -0.10186 -0.0556 -0.13565 -0.06159 -0.175 C -0.06523 -0.20023 -0.15143 -0.65255 -0.1582 -0.67246 " pathEditMode="relative" rAng="0" ptsTypes="AAAAAAA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2532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26 -0.04884 C -0.0017 -0.01643 0.01614 0.08681 -0.00951 0.0757 C -0.01237 0.06783 -0.01563 0.0507 -0.01563 0.05093 C -0.0181 0.01875 -0.02409 -0.00208 -0.03112 -0.02986 C -0.04128 -0.0706 -0.04935 -0.11319 -0.06341 -0.15185 C -0.06706 -0.17662 -0.08477 -0.22222 -0.09571 -0.24259 C -0.09623 -0.24537 -0.09727 -0.25046 -0.09727 -0.24976 L -0.19154 -0.61018 " pathEditMode="relative" rAng="0" ptsTypes="AAAAAAAA">
                                      <p:cBhvr>
                                        <p:cTn id="214" dur="5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2180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26 -0.09445 C -0.00481 -0.07431 -0.00013 -0.09167 0.00105 -0.05533 C 0.00482 0.08449 -0.00169 0.02153 0.00521 0.08079 C 0.00821 0.06597 0.00638 0.0463 0.01146 0.03403 C 0.01511 0.02662 0.02019 0.02014 0.02435 0.01273 C 0.02644 0.00926 0.0306 0.00185 0.0306 0.00255 C 0.03425 -0.01551 0.04493 -0.02616 0.0517 -0.04144 C 0.06094 -0.06042 0.0642 -0.08426 0.07487 -0.10185 C 0.07956 -0.1257 0.07344 -0.1 0.08334 -0.12477 C 0.08711 -0.1331 0.09011 -0.14977 0.0918 -0.15903 C 0.09532 -0.17685 0.12331 -0.32986 0.12657 -0.34745 C 0.12097 -0.37662 0.16472 -0.54838 0.17592 -0.5669 " pathEditMode="relative" rAng="0" ptsTypes="AAAAAAAAAAAA">
                                      <p:cBhvr>
                                        <p:cTn id="2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486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1667 C -0.00521 0.00463 -0.00274 -0.00648 -0.00625 0.01597 C -0.00664 0.01852 -0.0073 0.02407 -0.0073 0.02477 C 0.00117 0.03056 0.00455 0.01759 0.01158 0.00486 C 0.01263 0.00347 0.01406 0.00347 0.01523 0.00255 C 0.01653 0.00093 0.01783 -0.00093 0.01875 -0.00301 C 0.03073 -0.02778 0.0431 -0.05069 0.05325 -0.0787 C 0.0569 -0.08889 0.06705 -0.12106 0.07239 -0.125 C 0.07903 -0.14051 0.08593 -0.15556 0.09375 -0.16829 C 0.09726 -0.17407 0.09987 -0.21389 0.12174 -0.28704 L 0.22448 -0.60926 " pathEditMode="relative" rAng="0" ptsTypes="AAAAAAAAAAA">
                                      <p:cBhvr>
                                        <p:cTn id="22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2750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559 -0.03495 C -0.00118 -0.01366 -0.0073 0.01759 -0.0155 0.03449 C -0.01928 0.05718 -0.00092 0.04421 0.00559 0.04329 C 0.01054 0.03959 0.02083 0.03449 0.02083 0.03519 C 0.02864 0.02292 0.03164 0.0206 0.03906 0.00579 C 0.04648 -0.00995 0.05 -0.03426 0.05872 -0.04653 C 0.06054 -0.05764 0.0621 -0.06273 0.06718 -0.06944 C 0.07226 -0.08495 0.06679 -0.07222 0.07552 -0.08403 C 0.08502 -0.09722 0.29101 -0.56134 0.29934 -0.57801 " pathEditMode="relative" rAng="0" ptsTypes="AAAAAAAAA">
                                      <p:cBhvr>
                                        <p:cTn id="2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23032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7 -0.03357 C -0.00208 -0.01875 -0.00638 -0.00741 -0.00872 0.01042 C -0.00937 0.01852 -0.01029 0.02569 -0.01107 0.03333 C -0.01159 0.03866 -0.01602 0.05185 -0.01354 0.05 C -0.00833 0.04629 -0.01094 0.04884 -0.00625 0.04167 C -0.00534 0.03866 -0.00469 0.03542 -0.00378 0.03333 C -0.00273 0.03079 -0.00104 0.03032 -2.08333E-7 0.02778 C 0.00117 0.02407 0.00143 0.01944 0.00247 0.01643 C 0.00586 0.00555 0.0099 -0.00533 0.01341 -0.01736 C 0.0155 -0.02431 0.0194 -0.03357 0.0207 -0.0419 C 0.02383 -0.06366 0.025 -0.08704 0.03034 -0.10579 C 0.03294 -0.12824 0.03333 -0.13403 0.03906 -0.15371 C 0.04063 -0.15926 0.04635 -0.16505 0.04635 -0.16435 C 0.04909 -0.17477 0.05273 -0.17708 0.05729 -0.18403 C 0.06458 -0.1956 0.07201 -0.20949 0.0793 -0.22037 C 0.08229 -0.23056 0.08698 -0.24121 0.09154 -0.24838 C 0.0944 -0.25833 0.23685 -0.59329 0.24063 -0.59746 " pathEditMode="relative" rAng="0" ptsTypes="AAAAAAAAAAAAAAAAA">
                                      <p:cBhvr>
                                        <p:cTn id="23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2402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0.04514 C 0.00508 0.0081 -0.00065 -0.05533 0.00248 0.08449 C 0.00248 0.08727 0.00313 0.0794 0.00365 0.07708 C 0.0043 0.07037 0.00534 0.06365 0.00612 0.05671 C 0.00769 0.03611 0.0099 0.01551 0.01211 -0.00463 C 0.01628 -0.04144 0.02279 -0.04885 0.03321 -0.07755 C 0.04206 -0.10116 0.05157 -0.12222 0.06394 -0.13866 C 0.0681 -0.15579 0.07552 -0.16459 0.08112 -0.1794 C 0.08607 -0.19167 0.09011 -0.1963 0.09584 -0.20741 C 0.09948 -0.21412 0.10313 -0.21898 0.10573 -0.22755 C 0.10664 -0.22963 0.14128 -0.35672 0.14219 -0.35857 C 0.14883 -0.37246 0.23737 -0.57014 0.24414 -0.58403 " pathEditMode="relative" rAng="0" ptsTypes="AAAAAAAAAAAA">
                                      <p:cBhvr>
                                        <p:cTn id="2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2044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0.04444 C -0.00169 -0.00069 -0.003 0.03542 -0.00886 0.07616 C -0.01524 0.06459 -0.0181 0.05024 -0.02331 0.03704 C -0.03034 -3.7037E-6 -0.04414 -0.02592 -0.05534 -0.0574 C -0.06029 -0.07152 -0.06445 -0.0868 -0.06992 -0.0993 C -0.07201 -0.11296 -0.08034 -0.13518 -0.08451 -0.14652 C -0.08685 -0.16504 -0.09544 -0.18171 -0.10169 -0.19745 C -0.10534 -0.22129 -0.11042 -0.24282 -0.11784 -0.26273 C -0.12084 -0.27199 -0.12643 -0.28958 -0.12643 -0.28865 C -0.12826 -0.30185 -0.26498 -0.64884 -0.26719 -0.65717 " pathEditMode="relative" rAng="0" ptsTypes="AAAAAAAAAA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24606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82 -0.0257 C 0.0017 -0.01042 0.00143 0.00625 0.00521 0.02222 C 0.00313 0.02569 0.0017 0.03171 -0.00091 0.03171 C -0.00468 0.03055 -0.00586 0.02291 -0.00898 0.01944 C -0.01263 0.01504 -0.01705 0.0118 -0.02096 0.00717 C -0.02669 -0.00556 -0.03437 -0.02014 -0.04336 -0.02847 C -0.04791 -0.03334 -0.05195 -0.03611 -0.05521 -0.04329 C -0.06159 -0.05718 -0.06575 -0.07385 -0.07135 -0.0882 C -0.07799 -0.10579 -0.08607 -0.12385 -0.09336 -0.13912 C -0.10065 -0.15579 -0.1026 -0.17431 -0.11354 -0.18426 C -0.12226 -0.2044 -0.27877 -0.56644 -0.28281 -0.5794 " pathEditMode="relative" rAng="0" ptsTypes="AAAAAAAAAAA">
                                      <p:cBhvr>
                                        <p:cTn id="2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24815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0.0081 C -0.00065 -0.00532 -0.00169 -0.00185 -0.00169 0.00093 C -0.00169 0.0044 0.00105 0.01204 -3.54167E-6 0.00995 C -0.0069 -0.00301 -3.54167E-6 -0.00023 -0.00481 -0.01389 C -0.0108 -0.03125 -0.02018 -0.05486 -0.02825 -0.07037 C -0.03007 -0.08495 -0.0345 -0.09097 -0.03763 -0.10347 C -0.04023 -0.11412 -0.04127 -0.12616 -0.04388 -0.13634 C -0.05625 -0.18241 -0.04544 -0.12708 -0.05325 -0.17199 C -0.05468 -0.17963 -0.05846 -0.18357 -0.06132 -0.18982 C -0.06354 -0.19537 -0.06757 -0.20833 -0.06757 -0.20741 C -0.06875 -0.22222 -0.14596 -0.52685 -0.15117 -0.53704 " pathEditMode="relative" rAng="0" ptsTypes="AAAAAAAAAAA">
                                      <p:cBhvr>
                                        <p:cTn id="2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5532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03 -0.025 C -0.00533 -0.01412 -0.00494 -0.00578 -0.00065 0.00301 C 0.00313 0.02848 0.00717 0.04074 0.01237 0.06297 C 0.01276 0.06551 0.01055 0.05764 0.00925 0.05625 C 0.0056 0.05 0.00144 0.04537 -0.00208 0.03982 C -0.00989 0.02894 -0.0095 0.03056 -0.01666 0.01667 C -0.0302 -0.00764 -0.04114 -0.03495 -0.05416 -0.05949 C -0.05846 -0.06851 -0.05794 -0.07476 -0.0638 -0.08264 C -0.06588 -0.09236 -0.06666 -0.10208 -0.07018 -0.11041 C -0.07226 -0.11574 -0.07474 -0.12106 -0.07656 -0.12685 C -0.08372 -0.14884 -0.08528 -0.17384 -0.09791 -0.19166 C -0.0983 -0.19375 -0.0983 -0.19629 -0.09948 -0.19838 C -0.10078 -0.20092 -0.21731 -0.44143 -0.21731 -0.44097 " pathEditMode="relative" rAng="0" ptsTypes="AAAAAAAAAAAAA">
                                      <p:cBhvr>
                                        <p:cTn id="25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6389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2778 C 1.66667E-6 -0.00764 1.66667E-6 0.01412 0.00065 0.03425 C 0.00065 0.03796 0.00208 0.04583 0.00208 0.04282 C 0.00208 -0.0007 -0.00378 -0.04051 -0.01263 -0.08033 C -0.01862 -0.14538 -0.02604 -0.22477 -0.03555 -0.2882 C -0.03802 -0.30579 -0.04102 -0.40857 -0.0444 -0.42385 C -0.04636 -0.43172 -0.05169 -0.62223 -0.05169 -0.63218 " pathEditMode="relative" rAng="0" ptsTypes="AAAAAAA">
                                      <p:cBhvr>
                                        <p:cTn id="2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6667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-0.01736 C 0.0082 0.03171 0.00612 0.01273 -0.00039 0.12847 C -0.00066 0.13796 -0.01107 0.08773 -0.01185 0.08403 C -0.01394 0.06088 -0.01823 0.04445 -0.02097 0.02315 C -0.02448 -0.0037 -0.02696 -0.03403 -0.03138 -0.05741 C -0.03425 -0.10023 -0.04115 -0.13356 -0.04584 -0.17315 C -0.04857 -0.19815 -0.11289 -0.65092 -0.11784 -0.67106 " pathEditMode="relative" rAng="0" ptsTypes="AAAAAAA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5347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2.59259E-6 C 0.00105 0.0324 0.01263 0.13773 -0.00377 0.12615 C -0.00572 0.11828 -0.00794 0.10069 -0.00794 0.10162 C -0.0095 0.06852 -0.01341 0.04722 -0.01783 0.01921 C -0.0246 -0.02222 -0.02968 -0.06551 -0.03893 -0.10486 C -0.04114 -0.13056 -0.0526 -0.17616 -0.05976 -0.19722 C -0.06002 -0.2 -0.0608 -0.20486 -0.0608 -0.20463 L -0.12174 -0.57107 " pathEditMode="relative" rAng="0" ptsTypes="AAAAAAAA">
                                      <p:cBhvr>
                                        <p:cTn id="310" dur="5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222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9352 C -0.00482 -0.07338 -0.00013 -0.09051 0.00104 -0.0544 C 0.00469 0.08449 -0.00169 0.02199 0.00521 0.08079 C 0.00821 0.06597 0.00625 0.04653 0.01146 0.03426 C 0.01498 0.02685 0.01992 0.0206 0.02409 0.01319 C 0.02617 0.00995 0.03034 0.00255 0.03034 0.00301 C 0.03386 -0.01458 0.04466 -0.02523 0.05117 -0.04051 C 0.06042 -0.05949 0.06367 -0.0831 0.07409 -0.10069 C 0.07878 -0.12407 0.07292 -0.09884 0.08268 -0.12315 C 0.08646 -0.13148 0.08946 -0.14815 0.09115 -0.15741 C 0.0944 -0.175 0.12227 -0.32708 0.12565 -0.34468 C 0.12018 -0.37338 0.16354 -0.54444 0.17448 -0.56273 " pathEditMode="relative" rAng="0" ptsTypes="AAAAAAAAAAAA">
                                      <p:cBhvr>
                                        <p:cTn id="3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4745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7 -0.0169 C -0.00507 0.0044 -0.00247 -0.00671 -0.00612 0.01597 C -0.00664 0.01852 -0.00729 0.02408 -0.00729 0.02477 C 0.00196 0.03056 0.0056 0.01759 0.01315 0.00486 C 0.01446 0.00347 0.01576 0.00347 0.01719 0.00209 C 0.01836 0.0007 0.01993 -0.00116 0.02097 -0.00347 C 0.03386 -0.02801 0.04727 -0.05162 0.05847 -0.07986 C 0.06237 -0.09004 0.07331 -0.12245 0.07904 -0.12662 C 0.08646 -0.14236 0.09388 -0.15741 0.10222 -0.17014 C 0.10625 -0.17616 0.10899 -0.21597 0.13269 -0.29004 L 0.24414 -0.61551 " pathEditMode="relative" rAng="0" ptsTypes="AAAAAAAAAAA">
                                      <p:cBhvr>
                                        <p:cTn id="3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7778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0.01574 C -0.00507 0.0007 -0.0095 0.02431 -0.01562 0.03773 C -0.01862 0.05463 -0.00468 0.04514 -3.125E-6 0.04422 C 0.00404 0.04144 0.01159 0.03773 0.01159 0.03797 C 0.01732 0.02848 0.01966 0.02686 0.02539 0.01551 C 0.03086 0.00348 0.03347 -0.01551 0.03998 -0.02477 C 0.04128 -0.03333 0.04258 -0.03703 0.04636 -0.04259 C 0.05013 -0.05439 0.04623 -0.04444 0.05261 -0.0537 C 0.05977 -0.06389 0.2142 -0.4206 0.22045 -0.43333 " pathEditMode="relative" rAng="0" ptsTypes="AAAAAAAAA">
                                      <p:cBhvr>
                                        <p:cTn id="3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708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0.00185 C -0.00378 0.00741 -0.00742 0.01458 -0.00938 0.02569 C -0.01003 0.03056 -0.01081 0.03495 -0.01146 0.03981 C -0.01198 0.04282 -0.01576 0.05116 -0.01354 0.05 C -0.00925 0.04745 -0.01133 0.04907 -0.00729 0.04468 C -0.00664 0.04282 -0.00612 0.04097 -0.00521 0.03981 C -0.0043 0.03796 -0.003 0.03773 -0.00209 0.03611 C -0.00104 0.03403 -0.00091 0.03125 2.08333E-6 0.02894 C 0.00299 0.02245 0.00638 0.01574 0.00937 0.00833 C 0.01107 0.00394 0.01471 -0.00185 0.01575 -0.00671 C 0.01836 -0.02014 0.0194 -0.03449 0.02409 -0.0463 C 0.02617 -0.05995 0.02656 -0.06366 0.03138 -0.07569 C 0.03281 -0.07894 0.03763 -0.08264 0.03763 -0.08218 C 0.0401 -0.08866 0.04336 -0.09005 0.04726 -0.09444 C 0.05351 -0.10162 0.05976 -0.10995 0.06601 -0.1169 C 0.06875 -0.12292 0.07278 -0.12963 0.07656 -0.13403 C 0.07903 -0.14005 0.20117 -0.34699 0.20456 -0.34931 " pathEditMode="relative" rAng="0" ptsTypes="AAAAAAAAAAAAAAAAA">
                                      <p:cBhvr>
                                        <p:cTn id="33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792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0.03079 C 0.00508 0.01643 -0.00065 -0.03982 0.00222 0.08449 C 0.00222 0.08704 0.00313 0.07986 0.00352 0.07778 C 0.0043 0.07222 0.00534 0.06574 0.00586 0.05995 C 0.00768 0.04167 0.00977 0.02315 0.01198 0.00532 C 0.01615 -0.02755 0.0224 -0.03426 0.03268 -0.05949 C 0.04128 -0.08079 0.05091 -0.09931 0.06289 -0.11389 C 0.06706 -0.12894 0.07448 -0.13704 0.07982 -0.15 C 0.08477 -0.16111 0.08867 -0.16551 0.0944 -0.17523 C 0.09792 -0.18079 0.10156 -0.18542 0.10417 -0.19283 C 0.10482 -0.19514 0.13906 -0.30857 0.14011 -0.30995 C 0.14649 -0.32222 0.23347 -0.49815 0.24024 -0.51042 " pathEditMode="relative" rAng="0" ptsTypes="AAAAAAAAAAAA">
                                      <p:cBhvr>
                                        <p:cTn id="3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819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0.04237 C -0.0017 0.00069 -0.003 0.03611 -0.00873 0.07592 C -0.01511 0.06435 -0.01771 0.05069 -0.02292 0.0375 C -0.02969 0.00115 -0.04362 -0.02431 -0.05456 -0.05533 C -0.05925 -0.06945 -0.06342 -0.08426 -0.06875 -0.09653 C -0.07071 -0.10996 -0.07878 -0.13149 -0.08321 -0.14283 C -0.08542 -0.16112 -0.09414 -0.17755 -0.10039 -0.19283 C -0.10365 -0.21667 -0.10886 -0.23727 -0.11602 -0.25718 C -0.11888 -0.26621 -0.12461 -0.28357 -0.12461 -0.28241 C -0.12618 -0.29538 -0.26107 -0.63635 -0.26342 -0.64468 " pathEditMode="relative" rAng="0" ptsTypes="AAAAAAAAAA">
                                      <p:cBhvr>
                                        <p:cTn id="3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4213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91 -0.02384 C 0.00313 -0.00926 0.003 0.00671 0.00521 0.02245 C 0.00404 0.02569 0.00313 0.03171 0.00156 0.03171 C -0.00065 0.03055 -0.00143 0.02315 -0.00312 0.01967 C -0.00534 0.01551 -0.00794 0.01227 -0.01042 0.0081 C -0.01367 -0.0044 -0.01823 -0.01829 -0.02344 -0.02616 C -0.02617 -0.03125 -0.02865 -0.03403 -0.0306 -0.04074 C -0.03437 -0.0544 -0.03659 -0.07037 -0.0401 -0.08426 C -0.04414 -0.10162 -0.04883 -0.11875 -0.05312 -0.13357 C -0.05729 -0.14977 -0.05846 -0.16783 -0.0651 -0.17708 C -0.07018 -0.19653 -0.16289 -0.54653 -0.1651 -0.55926 " pathEditMode="relative" rAng="0" ptsTypes="AAAAAAAAAAA">
                                      <p:cBhvr>
                                        <p:cTn id="34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4005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0.00926 C -0.00065 -0.00648 -0.00169 -0.00278 -0.00169 0.00023 C -0.00169 0.0037 0.00104 0.01204 -1.45833E-6 0.00995 C -0.00742 -0.00393 -1.45833E-6 -0.00092 -0.00521 -0.01597 C -0.01159 -0.03449 -0.02174 -0.06018 -0.03034 -0.07685 C -0.03242 -0.09236 -0.03711 -0.09884 -0.04062 -0.11273 C -0.04336 -0.12407 -0.0444 -0.13727 -0.04726 -0.14815 C -0.06042 -0.19792 -0.04896 -0.13819 -0.05742 -0.1868 C -0.05885 -0.19514 -0.06302 -0.19907 -0.06575 -0.20555 C -0.06836 -0.21204 -0.07252 -0.22523 -0.07252 -0.22477 C -0.07396 -0.24097 -0.15716 -0.57014 -0.16263 -0.58079 " pathEditMode="relative" rAng="0" ptsTypes="AAAAAAAAAAA">
                                      <p:cBhvr>
                                        <p:cTn id="3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2761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7 -0.04422 C -0.00247 -0.03079 -0.00208 -0.02107 0.00156 -0.01019 C 0.00469 0.0206 0.0082 0.03587 0.0125 0.06296 C 0.01289 0.06597 0.01081 0.05671 0.00977 0.05462 C 0.00677 0.04722 0.00326 0.04166 0.00013 0.03495 C -0.00612 0.02152 -0.00586 0.02314 -0.01198 0.00648 C -0.02331 -0.02315 -0.03229 -0.05625 -0.04323 -0.08658 C -0.047 -0.09746 -0.04674 -0.10463 -0.05143 -0.11459 C -0.05312 -0.12616 -0.05377 -0.13797 -0.05677 -0.14838 C -0.05872 -0.15463 -0.06055 -0.16088 -0.06211 -0.16829 C -0.0681 -0.19468 -0.0694 -0.22524 -0.07982 -0.247 C -0.08034 -0.24977 -0.08034 -0.25278 -0.08125 -0.25533 C -0.08229 -0.25834 -0.18021 -0.55093 -0.18021 -0.55024 " pathEditMode="relative" rAng="0" ptsTypes="AAAAAAAAAAAAA">
                                      <p:cBhvr>
                                        <p:cTn id="35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19931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7 -0.02755 C -0.00105 -0.00741 -0.00105 0.01412 0.00013 0.03426 C 0.00013 0.03796 0.00208 0.04606 0.00208 0.04282 C 0.00208 -0.00047 -0.00664 -0.03982 -0.01927 -0.0794 C -0.02774 -0.14422 -0.03868 -0.22292 -0.05261 -0.28611 C -0.05625 -0.30371 -0.06055 -0.40579 -0.06563 -0.42107 C -0.06836 -0.4294 -0.07618 -0.61829 -0.07618 -0.62778 " pathEditMode="relative" rAng="0" ptsTypes="AAAAAAA">
                                      <p:cBhvr>
                                        <p:cTn id="3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26458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023 C 0.00886 0.04352 0.00664 0.02639 -3.33333E-6 0.12824 C -0.00052 0.13658 -0.01132 0.09236 -0.01211 0.08935 C -0.01419 0.06922 -0.01875 0.0544 -0.02174 0.03565 C -0.02539 0.01204 -0.02773 -0.01458 -0.03242 -0.03518 C -0.03541 -0.07315 -0.0427 -0.10254 -0.04739 -0.13703 C -0.05039 -0.15926 -0.11718 -0.5581 -0.12252 -0.57569 " pathEditMode="relative" rAng="0" ptsTypes="AAAAAAA">
                                      <p:cBhvr>
                                        <p:cTn id="3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315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46" grpId="0"/>
      <p:bldP spid="46" grpId="1"/>
      <p:bldP spid="4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048119" y="2497452"/>
            <a:ext cx="4083849" cy="2367922"/>
            <a:chOff x="4048119" y="2497452"/>
            <a:chExt cx="4083849" cy="2367922"/>
          </a:xfrm>
        </p:grpSpPr>
        <p:grpSp>
          <p:nvGrpSpPr>
            <p:cNvPr id="7" name="组合 6"/>
            <p:cNvGrpSpPr/>
            <p:nvPr/>
          </p:nvGrpSpPr>
          <p:grpSpPr>
            <a:xfrm>
              <a:off x="4114800" y="2497452"/>
              <a:ext cx="3952872" cy="2367922"/>
              <a:chOff x="4114800" y="2319652"/>
              <a:chExt cx="3952872" cy="2367922"/>
            </a:xfrm>
          </p:grpSpPr>
          <p:sp>
            <p:nvSpPr>
              <p:cNvPr id="2" name="流程图: 过程 16"/>
              <p:cNvSpPr/>
              <p:nvPr/>
            </p:nvSpPr>
            <p:spPr>
              <a:xfrm flipH="1">
                <a:off x="5148261" y="2714722"/>
                <a:ext cx="1885950" cy="1577782"/>
              </a:xfrm>
              <a:prstGeom prst="hexagon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" name="流程图: 过程 16"/>
              <p:cNvSpPr/>
              <p:nvPr/>
            </p:nvSpPr>
            <p:spPr>
              <a:xfrm flipH="1">
                <a:off x="4114800" y="2319652"/>
                <a:ext cx="781048" cy="653422"/>
              </a:xfrm>
              <a:prstGeom prst="hexagon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流程图: 过程 16"/>
              <p:cNvSpPr/>
              <p:nvPr/>
            </p:nvSpPr>
            <p:spPr>
              <a:xfrm flipH="1">
                <a:off x="4114800" y="4034152"/>
                <a:ext cx="781048" cy="653422"/>
              </a:xfrm>
              <a:prstGeom prst="hexagon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" name="流程图: 过程 16"/>
              <p:cNvSpPr/>
              <p:nvPr/>
            </p:nvSpPr>
            <p:spPr>
              <a:xfrm flipH="1">
                <a:off x="7286624" y="2319652"/>
                <a:ext cx="781048" cy="653422"/>
              </a:xfrm>
              <a:prstGeom prst="hexagon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流程图: 过程 16"/>
              <p:cNvSpPr/>
              <p:nvPr/>
            </p:nvSpPr>
            <p:spPr>
              <a:xfrm flipH="1">
                <a:off x="7286624" y="4034152"/>
                <a:ext cx="781048" cy="653422"/>
              </a:xfrm>
              <a:prstGeom prst="hexagon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448297" y="3150874"/>
              <a:ext cx="1285878" cy="1077218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/>
              <a:r>
                <a:rPr lang="zh-CN" altLang="en-US" sz="32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企业</a:t>
              </a:r>
              <a:endParaRPr lang="en-US" altLang="zh-CN" sz="3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  <a:p>
              <a:pPr algn="ctr"/>
              <a:r>
                <a:rPr lang="zh-CN" altLang="en-US" sz="32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使命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48119" y="2593330"/>
              <a:ext cx="914410" cy="46166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01</a:t>
              </a:r>
              <a:endParaRPr lang="zh-CN" altLang="en-US" sz="2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48119" y="4307830"/>
              <a:ext cx="914410" cy="46166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03</a:t>
              </a:r>
              <a:endParaRPr lang="zh-CN" altLang="en-US" sz="2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17558" y="2593330"/>
              <a:ext cx="914410" cy="46166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02</a:t>
              </a:r>
              <a:endParaRPr lang="zh-CN" altLang="en-US" sz="2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17558" y="4307830"/>
              <a:ext cx="914410" cy="46166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04</a:t>
              </a:r>
              <a:endParaRPr lang="zh-CN" altLang="en-US" sz="2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87892" y="2565950"/>
            <a:ext cx="2463800" cy="535531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您的文字内容添加到这里，或者复制粘贴到此处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87892" y="4280450"/>
            <a:ext cx="2463800" cy="535531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您的文字内容添加到这里，或者复制粘贴到此处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72459" y="2565950"/>
            <a:ext cx="2463800" cy="535531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您的文字内容添加到这里，或者复制粘贴到此处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72459" y="4280450"/>
            <a:ext cx="2463800" cy="535531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您的文字内容添加到这里，或者复制粘贴到此处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82887" y="585149"/>
            <a:ext cx="4426226" cy="633187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effectLst>
                  <a:reflection blurRad="6350" stA="50000" endA="300" endPos="44000" dist="50800" dir="5400000" sy="-100000" algn="bl" rotWithShape="0"/>
                </a:effectLst>
                <a:cs typeface="+mn-ea"/>
                <a:sym typeface="+mn-lt"/>
              </a:rPr>
              <a:t>回顾今年工作</a:t>
            </a:r>
          </a:p>
        </p:txBody>
      </p:sp>
      <p:sp>
        <p:nvSpPr>
          <p:cNvPr id="18" name="椭圆 17"/>
          <p:cNvSpPr/>
          <p:nvPr/>
        </p:nvSpPr>
        <p:spPr>
          <a:xfrm>
            <a:off x="2301203" y="1268413"/>
            <a:ext cx="7589593" cy="135912"/>
          </a:xfrm>
          <a:prstGeom prst="ellipse">
            <a:avLst/>
          </a:prstGeom>
          <a:gradFill flip="none" rotWithShape="1">
            <a:gsLst>
              <a:gs pos="0">
                <a:srgbClr val="F5F291"/>
              </a:gs>
              <a:gs pos="46000">
                <a:srgbClr val="F7E557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453624" y="1015477"/>
            <a:ext cx="5124675" cy="835998"/>
          </a:xfrm>
          <a:prstGeom prst="rect">
            <a:avLst/>
          </a:prstGeom>
          <a:noFill/>
          <a:effectLst>
            <a:outerShdw blurRad="355600" dist="38100" dir="2700000" algn="tl" rotWithShape="0">
              <a:prstClr val="black">
                <a:alpha val="56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plastic">
              <a:bevelT w="25400" h="38100" prst="coolSlant"/>
              <a:bevelB w="25400" h="25400" prst="coolSlant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全年销售业绩突破</a:t>
            </a:r>
            <a:r>
              <a:rPr lang="en-US" altLang="zh-CN" sz="4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5000</a:t>
            </a:r>
            <a:r>
              <a:rPr lang="zh-CN" altLang="en-US" sz="4400" b="1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rPr>
              <a:t>万元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417169" y="1943101"/>
            <a:ext cx="8652092" cy="3552579"/>
            <a:chOff x="922751" y="1760847"/>
            <a:chExt cx="9640928" cy="3958599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900692" y="4699591"/>
              <a:ext cx="8662987" cy="0"/>
            </a:xfrm>
            <a:prstGeom prst="line">
              <a:avLst/>
            </a:prstGeom>
            <a:gradFill flip="none" rotWithShape="1">
              <a:gsLst>
                <a:gs pos="0">
                  <a:srgbClr val="F7E557">
                    <a:alpha val="18000"/>
                  </a:srgbClr>
                </a:gs>
                <a:gs pos="50000">
                  <a:srgbClr val="F5F291">
                    <a:alpha val="4000"/>
                  </a:srgbClr>
                </a:gs>
                <a:gs pos="100000">
                  <a:srgbClr val="FFC000">
                    <a:alpha val="15000"/>
                  </a:srgbClr>
                </a:gs>
              </a:gsLst>
              <a:lin ang="8100000" scaled="1"/>
              <a:tileRect/>
            </a:gradFill>
            <a:ln w="22225">
              <a:gradFill>
                <a:gsLst>
                  <a:gs pos="0">
                    <a:srgbClr val="F5F291">
                      <a:alpha val="20000"/>
                    </a:srgbClr>
                  </a:gs>
                  <a:gs pos="35000">
                    <a:srgbClr val="F7E557">
                      <a:alpha val="20000"/>
                    </a:srgbClr>
                  </a:gs>
                  <a:gs pos="70000">
                    <a:srgbClr val="F5F291">
                      <a:alpha val="20000"/>
                    </a:srgbClr>
                  </a:gs>
                  <a:gs pos="100000">
                    <a:srgbClr val="FFC000">
                      <a:alpha val="20000"/>
                    </a:srgbClr>
                  </a:gs>
                </a:gsLst>
                <a:lin ang="5400000" scaled="1"/>
              </a:gradFill>
            </a:ln>
            <a:effectLst>
              <a:outerShdw blurRad="203200" dir="1260000" sx="96000" sy="96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900692" y="4029434"/>
              <a:ext cx="8662987" cy="0"/>
            </a:xfrm>
            <a:prstGeom prst="line">
              <a:avLst/>
            </a:prstGeom>
            <a:gradFill flip="none" rotWithShape="1">
              <a:gsLst>
                <a:gs pos="0">
                  <a:srgbClr val="F7E557">
                    <a:alpha val="18000"/>
                  </a:srgbClr>
                </a:gs>
                <a:gs pos="50000">
                  <a:srgbClr val="F5F291">
                    <a:alpha val="4000"/>
                  </a:srgbClr>
                </a:gs>
                <a:gs pos="100000">
                  <a:srgbClr val="FFC000">
                    <a:alpha val="15000"/>
                  </a:srgbClr>
                </a:gs>
              </a:gsLst>
              <a:lin ang="8100000" scaled="1"/>
              <a:tileRect/>
            </a:gradFill>
            <a:ln w="22225">
              <a:gradFill>
                <a:gsLst>
                  <a:gs pos="0">
                    <a:srgbClr val="F5F291">
                      <a:alpha val="20000"/>
                    </a:srgbClr>
                  </a:gs>
                  <a:gs pos="35000">
                    <a:srgbClr val="F7E557">
                      <a:alpha val="20000"/>
                    </a:srgbClr>
                  </a:gs>
                  <a:gs pos="70000">
                    <a:srgbClr val="F5F291">
                      <a:alpha val="20000"/>
                    </a:srgbClr>
                  </a:gs>
                  <a:gs pos="100000">
                    <a:srgbClr val="FFC000">
                      <a:alpha val="20000"/>
                    </a:srgbClr>
                  </a:gs>
                </a:gsLst>
                <a:lin ang="5400000" scaled="1"/>
              </a:gradFill>
            </a:ln>
            <a:effectLst>
              <a:outerShdw blurRad="203200" dir="1260000" sx="96000" sy="96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900692" y="3359277"/>
              <a:ext cx="8662987" cy="0"/>
            </a:xfrm>
            <a:prstGeom prst="line">
              <a:avLst/>
            </a:prstGeom>
            <a:gradFill flip="none" rotWithShape="1">
              <a:gsLst>
                <a:gs pos="0">
                  <a:srgbClr val="F7E557">
                    <a:alpha val="18000"/>
                  </a:srgbClr>
                </a:gs>
                <a:gs pos="50000">
                  <a:srgbClr val="F5F291">
                    <a:alpha val="4000"/>
                  </a:srgbClr>
                </a:gs>
                <a:gs pos="100000">
                  <a:srgbClr val="FFC000">
                    <a:alpha val="15000"/>
                  </a:srgbClr>
                </a:gs>
              </a:gsLst>
              <a:lin ang="8100000" scaled="1"/>
              <a:tileRect/>
            </a:gradFill>
            <a:ln w="22225">
              <a:gradFill>
                <a:gsLst>
                  <a:gs pos="0">
                    <a:srgbClr val="F5F291">
                      <a:alpha val="20000"/>
                    </a:srgbClr>
                  </a:gs>
                  <a:gs pos="35000">
                    <a:srgbClr val="F7E557">
                      <a:alpha val="20000"/>
                    </a:srgbClr>
                  </a:gs>
                  <a:gs pos="70000">
                    <a:srgbClr val="F5F291">
                      <a:alpha val="20000"/>
                    </a:srgbClr>
                  </a:gs>
                  <a:gs pos="100000">
                    <a:srgbClr val="FFC000">
                      <a:alpha val="20000"/>
                    </a:srgbClr>
                  </a:gs>
                </a:gsLst>
                <a:lin ang="5400000" scaled="1"/>
              </a:gradFill>
            </a:ln>
            <a:effectLst>
              <a:outerShdw blurRad="203200" dir="1260000" sx="96000" sy="96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900692" y="2689120"/>
              <a:ext cx="8662987" cy="0"/>
            </a:xfrm>
            <a:prstGeom prst="line">
              <a:avLst/>
            </a:prstGeom>
            <a:gradFill flip="none" rotWithShape="1">
              <a:gsLst>
                <a:gs pos="0">
                  <a:srgbClr val="F7E557">
                    <a:alpha val="18000"/>
                  </a:srgbClr>
                </a:gs>
                <a:gs pos="50000">
                  <a:srgbClr val="F5F291">
                    <a:alpha val="4000"/>
                  </a:srgbClr>
                </a:gs>
                <a:gs pos="100000">
                  <a:srgbClr val="FFC000">
                    <a:alpha val="15000"/>
                  </a:srgbClr>
                </a:gs>
              </a:gsLst>
              <a:lin ang="8100000" scaled="1"/>
              <a:tileRect/>
            </a:gradFill>
            <a:ln w="22225">
              <a:gradFill>
                <a:gsLst>
                  <a:gs pos="0">
                    <a:srgbClr val="F5F291">
                      <a:alpha val="20000"/>
                    </a:srgbClr>
                  </a:gs>
                  <a:gs pos="35000">
                    <a:srgbClr val="F7E557">
                      <a:alpha val="20000"/>
                    </a:srgbClr>
                  </a:gs>
                  <a:gs pos="70000">
                    <a:srgbClr val="F5F291">
                      <a:alpha val="20000"/>
                    </a:srgbClr>
                  </a:gs>
                  <a:gs pos="100000">
                    <a:srgbClr val="FFC000">
                      <a:alpha val="20000"/>
                    </a:srgbClr>
                  </a:gs>
                </a:gsLst>
                <a:lin ang="5400000" scaled="1"/>
              </a:gradFill>
            </a:ln>
            <a:effectLst>
              <a:outerShdw blurRad="203200" dir="1260000" sx="96000" sy="96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900692" y="2018963"/>
              <a:ext cx="8662987" cy="0"/>
            </a:xfrm>
            <a:prstGeom prst="line">
              <a:avLst/>
            </a:prstGeom>
            <a:gradFill flip="none" rotWithShape="1">
              <a:gsLst>
                <a:gs pos="0">
                  <a:srgbClr val="F7E557">
                    <a:alpha val="18000"/>
                  </a:srgbClr>
                </a:gs>
                <a:gs pos="50000">
                  <a:srgbClr val="F5F291">
                    <a:alpha val="4000"/>
                  </a:srgbClr>
                </a:gs>
                <a:gs pos="100000">
                  <a:srgbClr val="FFC000">
                    <a:alpha val="15000"/>
                  </a:srgbClr>
                </a:gs>
              </a:gsLst>
              <a:lin ang="8100000" scaled="1"/>
              <a:tileRect/>
            </a:gradFill>
            <a:ln w="22225">
              <a:gradFill>
                <a:gsLst>
                  <a:gs pos="0">
                    <a:srgbClr val="F5F291">
                      <a:alpha val="20000"/>
                    </a:srgbClr>
                  </a:gs>
                  <a:gs pos="35000">
                    <a:srgbClr val="F7E557">
                      <a:alpha val="20000"/>
                    </a:srgbClr>
                  </a:gs>
                  <a:gs pos="70000">
                    <a:srgbClr val="F5F291">
                      <a:alpha val="20000"/>
                    </a:srgbClr>
                  </a:gs>
                  <a:gs pos="100000">
                    <a:srgbClr val="FFC000">
                      <a:alpha val="20000"/>
                    </a:srgbClr>
                  </a:gs>
                </a:gsLst>
                <a:lin ang="5400000" scaled="1"/>
              </a:gradFill>
            </a:ln>
            <a:effectLst>
              <a:outerShdw blurRad="203200" dir="1260000" sx="96000" sy="96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2692123" y="2361375"/>
              <a:ext cx="7202476" cy="3008375"/>
              <a:chOff x="2427965" y="1123950"/>
              <a:chExt cx="7202476" cy="4027550"/>
            </a:xfrm>
          </p:grpSpPr>
          <p:sp>
            <p:nvSpPr>
              <p:cNvPr id="2" name="流程图: 过程 16"/>
              <p:cNvSpPr/>
              <p:nvPr/>
            </p:nvSpPr>
            <p:spPr>
              <a:xfrm flipH="1">
                <a:off x="2427965" y="3971925"/>
                <a:ext cx="372383" cy="1179574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" name="流程图: 过程 16"/>
              <p:cNvSpPr/>
              <p:nvPr/>
            </p:nvSpPr>
            <p:spPr>
              <a:xfrm flipH="1">
                <a:off x="3403693" y="3457575"/>
                <a:ext cx="372383" cy="1693924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流程图: 过程 16"/>
              <p:cNvSpPr/>
              <p:nvPr/>
            </p:nvSpPr>
            <p:spPr>
              <a:xfrm flipH="1">
                <a:off x="4379421" y="4371975"/>
                <a:ext cx="372383" cy="779524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" name="流程图: 过程 16"/>
              <p:cNvSpPr/>
              <p:nvPr/>
            </p:nvSpPr>
            <p:spPr>
              <a:xfrm flipH="1">
                <a:off x="5355149" y="3057525"/>
                <a:ext cx="372383" cy="2093974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流程图: 过程 16"/>
              <p:cNvSpPr/>
              <p:nvPr/>
            </p:nvSpPr>
            <p:spPr>
              <a:xfrm flipH="1">
                <a:off x="6330877" y="2543176"/>
                <a:ext cx="372383" cy="2608324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流程图: 过程 16"/>
              <p:cNvSpPr/>
              <p:nvPr/>
            </p:nvSpPr>
            <p:spPr>
              <a:xfrm flipH="1">
                <a:off x="7306605" y="1590676"/>
                <a:ext cx="372383" cy="3560824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流程图: 过程 16"/>
              <p:cNvSpPr/>
              <p:nvPr/>
            </p:nvSpPr>
            <p:spPr>
              <a:xfrm flipH="1">
                <a:off x="8282333" y="2228850"/>
                <a:ext cx="372383" cy="2922649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流程图: 过程 16"/>
              <p:cNvSpPr/>
              <p:nvPr/>
            </p:nvSpPr>
            <p:spPr>
              <a:xfrm flipH="1">
                <a:off x="9258058" y="1123950"/>
                <a:ext cx="372383" cy="4027549"/>
              </a:xfrm>
              <a:prstGeom prst="rect">
                <a:avLst/>
              </a:prstGeom>
              <a:gradFill flip="none" rotWithShape="1">
                <a:gsLst>
                  <a:gs pos="0">
                    <a:srgbClr val="F7E557">
                      <a:alpha val="18000"/>
                    </a:srgbClr>
                  </a:gs>
                  <a:gs pos="50000">
                    <a:srgbClr val="F5F291">
                      <a:alpha val="4000"/>
                    </a:srgbClr>
                  </a:gs>
                  <a:gs pos="100000">
                    <a:srgbClr val="FFC000">
                      <a:alpha val="15000"/>
                    </a:srgbClr>
                  </a:gs>
                </a:gsLst>
                <a:lin ang="8100000" scaled="1"/>
                <a:tileRect/>
              </a:gradFill>
              <a:ln w="22225">
                <a:gradFill>
                  <a:gsLst>
                    <a:gs pos="0">
                      <a:srgbClr val="F5F291"/>
                    </a:gs>
                    <a:gs pos="35000">
                      <a:srgbClr val="F7E557"/>
                    </a:gs>
                    <a:gs pos="70000">
                      <a:srgbClr val="F5F291"/>
                    </a:gs>
                    <a:gs pos="100000">
                      <a:srgbClr val="FFC000"/>
                    </a:gs>
                  </a:gsLst>
                  <a:lin ang="5400000" scaled="1"/>
                </a:gradFill>
              </a:ln>
              <a:effectLst>
                <a:outerShdw blurRad="203200" dir="1260000" sx="96000" sy="96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900692" y="5369749"/>
              <a:ext cx="8662987" cy="0"/>
            </a:xfrm>
            <a:prstGeom prst="line">
              <a:avLst/>
            </a:prstGeom>
            <a:gradFill flip="none" rotWithShape="1">
              <a:gsLst>
                <a:gs pos="0">
                  <a:srgbClr val="F7E557">
                    <a:alpha val="18000"/>
                  </a:srgbClr>
                </a:gs>
                <a:gs pos="50000">
                  <a:srgbClr val="F5F291">
                    <a:alpha val="4000"/>
                  </a:srgbClr>
                </a:gs>
                <a:gs pos="100000">
                  <a:srgbClr val="FFC000">
                    <a:alpha val="15000"/>
                  </a:srgbClr>
                </a:gs>
              </a:gsLst>
              <a:lin ang="8100000" scaled="1"/>
              <a:tileRect/>
            </a:gradFill>
            <a:ln w="22225">
              <a:gradFill>
                <a:gsLst>
                  <a:gs pos="0">
                    <a:srgbClr val="F5F291"/>
                  </a:gs>
                  <a:gs pos="35000">
                    <a:srgbClr val="F7E557"/>
                  </a:gs>
                  <a:gs pos="70000">
                    <a:srgbClr val="F5F291"/>
                  </a:gs>
                  <a:gs pos="100000">
                    <a:srgbClr val="FFC000"/>
                  </a:gs>
                </a:gsLst>
                <a:lin ang="5400000" scaled="1"/>
              </a:gradFill>
            </a:ln>
            <a:effectLst>
              <a:outerShdw blurRad="203200" dir="1260000" sx="96000" sy="96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023043" y="1760847"/>
              <a:ext cx="0" cy="3745461"/>
            </a:xfrm>
            <a:prstGeom prst="line">
              <a:avLst/>
            </a:prstGeom>
            <a:gradFill flip="none" rotWithShape="1">
              <a:gsLst>
                <a:gs pos="0">
                  <a:srgbClr val="F7E557">
                    <a:alpha val="18000"/>
                  </a:srgbClr>
                </a:gs>
                <a:gs pos="50000">
                  <a:srgbClr val="F5F291">
                    <a:alpha val="4000"/>
                  </a:srgbClr>
                </a:gs>
                <a:gs pos="100000">
                  <a:srgbClr val="FFC000">
                    <a:alpha val="15000"/>
                  </a:srgbClr>
                </a:gs>
              </a:gsLst>
              <a:lin ang="8100000" scaled="1"/>
              <a:tileRect/>
            </a:gradFill>
            <a:ln w="22225">
              <a:gradFill>
                <a:gsLst>
                  <a:gs pos="0">
                    <a:srgbClr val="F5F291"/>
                  </a:gs>
                  <a:gs pos="35000">
                    <a:srgbClr val="F7E557"/>
                  </a:gs>
                  <a:gs pos="70000">
                    <a:srgbClr val="F5F291"/>
                  </a:gs>
                  <a:gs pos="100000">
                    <a:srgbClr val="FFC000"/>
                  </a:gs>
                </a:gsLst>
                <a:lin ang="5400000" scaled="1"/>
              </a:gradFill>
            </a:ln>
            <a:effectLst>
              <a:outerShdw blurRad="203200" dir="1260000" sx="96000" sy="96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2390011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2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66617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3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43223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4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19829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5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96435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6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73041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7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249647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8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26253" y="5409361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9</a:t>
              </a:r>
              <a:r>
                <a:rPr lang="zh-CN" altLang="en-US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22751" y="5210842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</a:t>
              </a:r>
              <a:endParaRPr lang="zh-CN" altLang="en-US" sz="1100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22751" y="4560612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100</a:t>
              </a:r>
              <a:endParaRPr lang="zh-CN" altLang="en-US" sz="1100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22751" y="3891332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500</a:t>
              </a:r>
              <a:endParaRPr lang="zh-CN" altLang="en-US" sz="1100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22751" y="3214380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1000</a:t>
              </a:r>
              <a:endParaRPr lang="zh-CN" altLang="en-US" sz="1100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22751" y="2545102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5000</a:t>
              </a:r>
              <a:endParaRPr lang="zh-CN" altLang="en-US" sz="1100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22751" y="1884152"/>
              <a:ext cx="976606" cy="310085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10000</a:t>
              </a:r>
              <a:endParaRPr lang="zh-CN" altLang="en-US" sz="1100" dirty="0">
                <a:gradFill>
                  <a:gsLst>
                    <a:gs pos="0">
                      <a:srgbClr val="F5F291"/>
                    </a:gs>
                    <a:gs pos="37000">
                      <a:srgbClr val="F7E557"/>
                    </a:gs>
                    <a:gs pos="72000">
                      <a:srgbClr val="FFC000"/>
                    </a:gs>
                    <a:gs pos="100000">
                      <a:srgbClr val="F7E557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700138" y="4267806"/>
            <a:ext cx="4791725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rgbClr val="F7E557">
                    <a:alpha val="68000"/>
                  </a:srgb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00300" y="1932051"/>
            <a:ext cx="7391400" cy="2365248"/>
            <a:chOff x="2400300" y="1932051"/>
            <a:chExt cx="7391400" cy="23652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1932051"/>
              <a:ext cx="7391400" cy="2365248"/>
            </a:xfrm>
            <a:prstGeom prst="rect">
              <a:avLst/>
            </a:prstGeom>
            <a:effectLst>
              <a:outerShdw blurRad="457200" dist="38100" dir="5400000" algn="t" rotWithShape="0">
                <a:prstClr val="black">
                  <a:alpha val="77000"/>
                </a:prstClr>
              </a:outerShdw>
            </a:effectLst>
          </p:spPr>
        </p:pic>
        <p:sp>
          <p:nvSpPr>
            <p:cNvPr id="17" name="文本框 16"/>
            <p:cNvSpPr txBox="1"/>
            <p:nvPr/>
          </p:nvSpPr>
          <p:spPr>
            <a:xfrm>
              <a:off x="3882887" y="2934968"/>
              <a:ext cx="4426226" cy="700769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年终颁奖盛典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82887" y="2503694"/>
              <a:ext cx="4426226" cy="497957"/>
            </a:xfrm>
            <a:prstGeom prst="rect">
              <a:avLst/>
            </a:prstGeom>
            <a:noFill/>
            <a:effectLst>
              <a:outerShdw blurRad="355600" dist="38100" dir="27000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glow" dir="t"/>
              </a:scene3d>
              <a:sp3d extrusionH="57150" contourW="12700" prstMaterial="plastic">
                <a:bevelT w="25400" h="38100" prst="coolSlant"/>
                <a:bevelB w="25400" h="25400" prst="coolSlant"/>
                <a:extrusionClr>
                  <a:schemeClr val="bg1"/>
                </a:extrusionClr>
                <a:contourClr>
                  <a:srgbClr val="C00000"/>
                </a:contourClr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gradFill>
                    <a:gsLst>
                      <a:gs pos="0">
                        <a:srgbClr val="F5F291"/>
                      </a:gs>
                      <a:gs pos="37000">
                        <a:srgbClr val="F7E557"/>
                      </a:gs>
                      <a:gs pos="72000">
                        <a:srgbClr val="FFC000"/>
                      </a:gs>
                      <a:gs pos="100000">
                        <a:srgbClr val="F7E55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第二章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色大气腾云公司年度盛典颁奖典礼PPT模板"/>
</p:tagLst>
</file>

<file path=ppt/theme/theme1.xml><?xml version="1.0" encoding="utf-8"?>
<a:theme xmlns:a="http://schemas.openxmlformats.org/drawingml/2006/main" name=" www.2ppt.com">
  <a:themeElements>
    <a:clrScheme name="自定义 2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954F72"/>
      </a:folHlink>
    </a:clrScheme>
    <a:fontScheme name="y2pe4m1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516</Words>
  <Application>Microsoft Office PowerPoint</Application>
  <PresentationFormat>宽屏</PresentationFormat>
  <Paragraphs>91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2022-03-09T02:39:57Z</dcterms:created>
  <dcterms:modified xsi:type="dcterms:W3CDTF">2023-01-10T05:35:49Z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E2DD9611D63E42CCAA97D53CE7ABFF82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