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6"/>
  </p:notesMasterIdLst>
  <p:handoutMasterIdLst>
    <p:handoutMasterId r:id="rId4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90" y="-108"/>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slide" Target="slides/slide5.xml"/><Relationship Id="rId1"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BC28648E-05C9-4C61-BEED-37C52842114C}"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7A0A6560-BA5D-44DC-BFA0-1767D795AD1A}"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813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4813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F6724CD1-559F-47EB-AA57-CB71965ABCF3}" type="slidenum">
              <a:rPr lang="zh-CN" altLang="en-US"/>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7A0A6560-BA5D-44DC-BFA0-1767D795AD1A}" type="slidenum">
              <a:rPr lang="zh-CN" altLang="en-US" smtClean="0"/>
              <a:t>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53FBB77A-A3D3-4CDC-B9C9-08D1A9CDC045}"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F92D8C1-621D-4F75-A926-CDE45BA3E72E}"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D9AE58B4-6115-49B0-BD50-E411140F1896}"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2ECFECA-E4BD-4E83-BA24-0B402FEE28D3}"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C4994BA7-A17C-4F0B-BF17-26CA3EC9FBB2}"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28E20DA-6E95-4956-B153-8D89170727E5}"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19929453-1B71-4D77-BD87-F89B381AC9F9}"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A1B7188-C875-47C3-9F02-B7E9C7E669FA}"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58210005-A06B-4E2D-BDA0-0866658D8183}"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A73B697-32DF-4F1A-A4BC-414238E0244D}"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0428E6BD-B477-4D60-B12E-4E4362408552}"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1CFDFAE6-1906-4FE4-90B7-FC5AEDA1B46C}"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FF4C7DC8-2AA5-4A6A-A09E-13B235EDA942}"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59B68ECD-2726-4477-B23B-00784F5CBDFF}"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DDD600B4-1F7B-418B-A1F2-034804E9DD31}"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090FD539-8312-4FDA-8ACB-55758F9387E6}"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7426C10C-30AC-4944-B7C7-0A73C61BBBEA}"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ACBA0A3-3793-49F6-8844-1EEC76895B1C}"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4F26E015-57DF-4032-BAEE-563F5CBB5A5A}"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91BB1DB-114B-45B0-9C13-6AFE350A65EB}"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508BAE50-ECF6-4639-A0BB-E1AF9418CD18}" type="datetimeFigureOut">
              <a:rPr lang="zh-CN" altLang="en-US"/>
              <a:t>2023-01-17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E27200E0-7155-4A9C-95CB-63D04A17F7A7}"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9.jpe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8.jpeg"/></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slide" Target="slide38.xml"/><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4"/>
          <p:cNvSpPr>
            <a:spLocks noChangeArrowheads="1" noChangeShapeType="1" noTextEdit="1"/>
          </p:cNvSpPr>
          <p:nvPr/>
        </p:nvSpPr>
        <p:spPr bwMode="auto">
          <a:xfrm>
            <a:off x="1547664" y="1208960"/>
            <a:ext cx="5688632" cy="578942"/>
          </a:xfrm>
          <a:prstGeom prst="rect">
            <a:avLst/>
          </a:prstGeom>
        </p:spPr>
        <p:txBody>
          <a:bodyPr wrap="none" fromWordArt="1">
            <a:prstTxWarp prst="textPlain">
              <a:avLst>
                <a:gd name="adj" fmla="val 50000"/>
              </a:avLst>
            </a:prstTxWarp>
          </a:bodyPr>
          <a:lstStyle/>
          <a:p>
            <a:pPr algn="ctr"/>
            <a:r>
              <a:rPr lang="en-US" altLang="zh-CN" sz="3600" b="1" kern="10"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Module </a:t>
            </a:r>
            <a:r>
              <a:rPr lang="en-US" altLang="zh-CN" sz="3600" b="1" kern="1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5</a:t>
            </a:r>
            <a:r>
              <a:rPr lang="en-US" altLang="zh-CN" sz="36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 My school day</a:t>
            </a:r>
            <a:endParaRPr lang="en-US" altLang="zh-CN" sz="36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p:txBody>
      </p:sp>
      <p:sp>
        <p:nvSpPr>
          <p:cNvPr id="2" name="矩形 1"/>
          <p:cNvSpPr/>
          <p:nvPr/>
        </p:nvSpPr>
        <p:spPr>
          <a:xfrm>
            <a:off x="467544" y="2564904"/>
            <a:ext cx="8280920" cy="1015663"/>
          </a:xfrm>
          <a:prstGeom prst="rect">
            <a:avLst/>
          </a:prstGeom>
        </p:spPr>
        <p:txBody>
          <a:bodyPr wrap="square">
            <a:spAutoFit/>
          </a:bodyPr>
          <a:lstStyle/>
          <a:p>
            <a:pPr algn="ctr"/>
            <a:r>
              <a:rPr lang="en-US" altLang="zh-CN" sz="60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Unit 3 Language </a:t>
            </a:r>
            <a:r>
              <a:rPr lang="en-US" altLang="zh-CN" sz="60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in use</a:t>
            </a:r>
          </a:p>
        </p:txBody>
      </p:sp>
      <p:sp>
        <p:nvSpPr>
          <p:cNvPr id="5" name="矩形 4"/>
          <p:cNvSpPr/>
          <p:nvPr/>
        </p:nvSpPr>
        <p:spPr>
          <a:xfrm>
            <a:off x="2701874" y="5250588"/>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141288" y="36513"/>
            <a:ext cx="3354387" cy="1630362"/>
          </a:xfrm>
          <a:solidFill>
            <a:srgbClr val="002060"/>
          </a:solidFill>
        </p:spPr>
        <p:txBody>
          <a:bodyPr rtlCol="0">
            <a:normAutofit fontScale="90000"/>
          </a:bodyPr>
          <a:lstStyle/>
          <a:p>
            <a:pPr fontAlgn="auto">
              <a:spcAft>
                <a:spcPts val="0"/>
              </a:spcAft>
              <a:defRPr/>
            </a:pPr>
            <a:r>
              <a:rPr lang="en-US" altLang="zh-CN" sz="6000" b="1" smtClean="0">
                <a:solidFill>
                  <a:schemeClr val="bg1"/>
                </a:solidFill>
                <a:latin typeface="Times New Roman" panose="02020603050405020304" pitchFamily="18" charset="0"/>
              </a:rPr>
              <a:t>Schools in Britain</a:t>
            </a:r>
          </a:p>
        </p:txBody>
      </p:sp>
      <p:pic>
        <p:nvPicPr>
          <p:cNvPr id="11267" name="Picture 3" descr="u=3210346282,1349362934&amp;gp=3"/>
          <p:cNvPicPr>
            <a:picLocks noChangeAspect="1" noChangeArrowheads="1"/>
          </p:cNvPicPr>
          <p:nvPr/>
        </p:nvPicPr>
        <p:blipFill>
          <a:blip r:embed="rId2" cstate="email"/>
          <a:srcRect/>
          <a:stretch>
            <a:fillRect/>
          </a:stretch>
        </p:blipFill>
        <p:spPr bwMode="auto">
          <a:xfrm>
            <a:off x="576263" y="3532188"/>
            <a:ext cx="2065337" cy="144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4" descr="u=3592520751,3966020393&amp;gp=1"/>
          <p:cNvPicPr>
            <a:picLocks noChangeAspect="1" noChangeArrowheads="1"/>
          </p:cNvPicPr>
          <p:nvPr/>
        </p:nvPicPr>
        <p:blipFill>
          <a:blip r:embed="rId3" cstate="email"/>
          <a:srcRect/>
          <a:stretch>
            <a:fillRect/>
          </a:stretch>
        </p:blipFill>
        <p:spPr bwMode="auto">
          <a:xfrm>
            <a:off x="627063" y="4981575"/>
            <a:ext cx="2087562"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u=453165536,1688326342&amp;gp=2"/>
          <p:cNvPicPr>
            <a:picLocks noChangeAspect="1" noChangeArrowheads="1"/>
          </p:cNvPicPr>
          <p:nvPr/>
        </p:nvPicPr>
        <p:blipFill>
          <a:blip r:embed="rId4" cstate="email"/>
          <a:srcRect/>
          <a:stretch>
            <a:fillRect/>
          </a:stretch>
        </p:blipFill>
        <p:spPr bwMode="auto">
          <a:xfrm>
            <a:off x="555625" y="2000250"/>
            <a:ext cx="2079625"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6" descr="u=1947736659,177570974&amp;gp=0"/>
          <p:cNvPicPr>
            <a:picLocks noChangeAspect="1" noChangeArrowheads="1"/>
          </p:cNvPicPr>
          <p:nvPr/>
        </p:nvPicPr>
        <p:blipFill>
          <a:blip r:embed="rId5" cstate="email"/>
          <a:srcRect/>
          <a:stretch>
            <a:fillRect/>
          </a:stretch>
        </p:blipFill>
        <p:spPr bwMode="auto">
          <a:xfrm>
            <a:off x="5170488" y="0"/>
            <a:ext cx="2157412"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7" descr="u=184056700,2931947578&amp;gp=0"/>
          <p:cNvPicPr>
            <a:picLocks noChangeAspect="1" noChangeArrowheads="1"/>
          </p:cNvPicPr>
          <p:nvPr/>
        </p:nvPicPr>
        <p:blipFill>
          <a:blip r:embed="rId6" cstate="email"/>
          <a:srcRect/>
          <a:stretch>
            <a:fillRect/>
          </a:stretch>
        </p:blipFill>
        <p:spPr bwMode="auto">
          <a:xfrm>
            <a:off x="7031038" y="0"/>
            <a:ext cx="2112962"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8" descr="u=3975538800,300835766&amp;gp=0"/>
          <p:cNvPicPr>
            <a:picLocks noChangeAspect="1" noChangeArrowheads="1"/>
          </p:cNvPicPr>
          <p:nvPr/>
        </p:nvPicPr>
        <p:blipFill>
          <a:blip r:embed="rId7"/>
          <a:srcRect/>
          <a:stretch>
            <a:fillRect/>
          </a:stretch>
        </p:blipFill>
        <p:spPr bwMode="auto">
          <a:xfrm>
            <a:off x="3781425" y="0"/>
            <a:ext cx="1582738"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1" name="Text Box 9"/>
          <p:cNvSpPr txBox="1">
            <a:spLocks noChangeArrowheads="1"/>
          </p:cNvSpPr>
          <p:nvPr/>
        </p:nvSpPr>
        <p:spPr bwMode="auto">
          <a:xfrm>
            <a:off x="2763838" y="1963738"/>
            <a:ext cx="5976937" cy="313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kumimoji="1" lang="en-US" altLang="zh-CN" sz="6600" b="1">
                <a:solidFill>
                  <a:srgbClr val="0000FF"/>
                </a:solidFill>
              </a:rPr>
              <a:t>Most schools have </a:t>
            </a:r>
            <a:r>
              <a:rPr kumimoji="1" lang="en-US" altLang="zh-CN" sz="6600" b="1">
                <a:solidFill>
                  <a:srgbClr val="FF0000"/>
                </a:solidFill>
              </a:rPr>
              <a:t>a five-day week</a:t>
            </a:r>
            <a:r>
              <a:rPr kumimoji="1" lang="en-US" altLang="zh-CN" sz="6600" b="1">
                <a:solidFill>
                  <a:srgbClr val="0000FF"/>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8441"/>
                                        </p:tgtEl>
                                        <p:attrNameLst>
                                          <p:attrName>style.visibility</p:attrName>
                                        </p:attrNameLst>
                                      </p:cBhvr>
                                      <p:to>
                                        <p:strVal val="visible"/>
                                      </p:to>
                                    </p:set>
                                    <p:anim calcmode="lin" valueType="num">
                                      <p:cBhvr>
                                        <p:cTn id="7" dur="500" decel="50000" fill="hold">
                                          <p:stCondLst>
                                            <p:cond delay="0"/>
                                          </p:stCondLst>
                                        </p:cTn>
                                        <p:tgtEl>
                                          <p:spTgt spid="1844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844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8441"/>
                                        </p:tgtEl>
                                        <p:attrNameLst>
                                          <p:attrName>ppt_w</p:attrName>
                                        </p:attrNameLst>
                                      </p:cBhvr>
                                      <p:tavLst>
                                        <p:tav tm="0">
                                          <p:val>
                                            <p:strVal val="#ppt_w*.05"/>
                                          </p:val>
                                        </p:tav>
                                        <p:tav tm="100000">
                                          <p:val>
                                            <p:strVal val="#ppt_w"/>
                                          </p:val>
                                        </p:tav>
                                      </p:tavLst>
                                    </p:anim>
                                    <p:anim calcmode="lin" valueType="num">
                                      <p:cBhvr>
                                        <p:cTn id="10" dur="1000" fill="hold"/>
                                        <p:tgtEl>
                                          <p:spTgt spid="1844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844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844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844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8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141288" y="36513"/>
            <a:ext cx="3354387" cy="1630362"/>
          </a:xfrm>
          <a:solidFill>
            <a:srgbClr val="002060"/>
          </a:solidFill>
        </p:spPr>
        <p:txBody>
          <a:bodyPr rtlCol="0">
            <a:normAutofit fontScale="90000"/>
          </a:bodyPr>
          <a:lstStyle/>
          <a:p>
            <a:pPr fontAlgn="auto">
              <a:spcAft>
                <a:spcPts val="0"/>
              </a:spcAft>
              <a:defRPr/>
            </a:pPr>
            <a:r>
              <a:rPr lang="en-US" altLang="zh-CN" sz="6000" b="1" smtClean="0">
                <a:solidFill>
                  <a:schemeClr val="bg1"/>
                </a:solidFill>
                <a:latin typeface="Times New Roman" panose="02020603050405020304" pitchFamily="18" charset="0"/>
              </a:rPr>
              <a:t>Schools in Britain</a:t>
            </a:r>
          </a:p>
        </p:txBody>
      </p:sp>
      <p:pic>
        <p:nvPicPr>
          <p:cNvPr id="12291" name="Picture 3" descr="u=3210346282,1349362934&amp;gp=3"/>
          <p:cNvPicPr>
            <a:picLocks noChangeAspect="1" noChangeArrowheads="1"/>
          </p:cNvPicPr>
          <p:nvPr/>
        </p:nvPicPr>
        <p:blipFill>
          <a:blip r:embed="rId2" cstate="email"/>
          <a:srcRect/>
          <a:stretch>
            <a:fillRect/>
          </a:stretch>
        </p:blipFill>
        <p:spPr bwMode="auto">
          <a:xfrm>
            <a:off x="144463" y="3219450"/>
            <a:ext cx="2065337" cy="144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4" descr="u=3592520751,3966020393&amp;gp=1"/>
          <p:cNvPicPr>
            <a:picLocks noChangeAspect="1" noChangeArrowheads="1"/>
          </p:cNvPicPr>
          <p:nvPr/>
        </p:nvPicPr>
        <p:blipFill>
          <a:blip r:embed="rId3" cstate="email"/>
          <a:srcRect/>
          <a:stretch>
            <a:fillRect/>
          </a:stretch>
        </p:blipFill>
        <p:spPr bwMode="auto">
          <a:xfrm>
            <a:off x="233363" y="4868863"/>
            <a:ext cx="2087562"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 descr="u=453165536,1688326342&amp;gp=2"/>
          <p:cNvPicPr>
            <a:picLocks noChangeAspect="1" noChangeArrowheads="1"/>
          </p:cNvPicPr>
          <p:nvPr/>
        </p:nvPicPr>
        <p:blipFill>
          <a:blip r:embed="rId4" cstate="email"/>
          <a:srcRect/>
          <a:stretch>
            <a:fillRect/>
          </a:stretch>
        </p:blipFill>
        <p:spPr bwMode="auto">
          <a:xfrm>
            <a:off x="323850" y="1828800"/>
            <a:ext cx="2079625"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6" descr="u=1947736659,177570974&amp;gp=0"/>
          <p:cNvPicPr>
            <a:picLocks noChangeAspect="1" noChangeArrowheads="1"/>
          </p:cNvPicPr>
          <p:nvPr/>
        </p:nvPicPr>
        <p:blipFill>
          <a:blip r:embed="rId5" cstate="email"/>
          <a:srcRect/>
          <a:stretch>
            <a:fillRect/>
          </a:stretch>
        </p:blipFill>
        <p:spPr bwMode="auto">
          <a:xfrm>
            <a:off x="5170488" y="0"/>
            <a:ext cx="2157412"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7" descr="u=184056700,2931947578&amp;gp=0"/>
          <p:cNvPicPr>
            <a:picLocks noChangeAspect="1" noChangeArrowheads="1"/>
          </p:cNvPicPr>
          <p:nvPr/>
        </p:nvPicPr>
        <p:blipFill>
          <a:blip r:embed="rId6" cstate="email"/>
          <a:srcRect/>
          <a:stretch>
            <a:fillRect/>
          </a:stretch>
        </p:blipFill>
        <p:spPr bwMode="auto">
          <a:xfrm>
            <a:off x="7031038" y="0"/>
            <a:ext cx="2112962"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8" descr="u=3975538800,300835766&amp;gp=0"/>
          <p:cNvPicPr>
            <a:picLocks noChangeAspect="1" noChangeArrowheads="1"/>
          </p:cNvPicPr>
          <p:nvPr/>
        </p:nvPicPr>
        <p:blipFill>
          <a:blip r:embed="rId7"/>
          <a:srcRect/>
          <a:stretch>
            <a:fillRect/>
          </a:stretch>
        </p:blipFill>
        <p:spPr bwMode="auto">
          <a:xfrm>
            <a:off x="3781425" y="0"/>
            <a:ext cx="1582738"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2" name="Text Box 10"/>
          <p:cNvSpPr txBox="1">
            <a:spLocks noChangeArrowheads="1"/>
          </p:cNvSpPr>
          <p:nvPr/>
        </p:nvSpPr>
        <p:spPr bwMode="auto">
          <a:xfrm>
            <a:off x="2582863" y="1828800"/>
            <a:ext cx="6608762" cy="471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kumimoji="1" lang="en-US" altLang="zh-CN" sz="6000" b="1">
                <a:solidFill>
                  <a:srgbClr val="0000FF"/>
                </a:solidFill>
              </a:rPr>
              <a:t>There is a break of 15 or 20 minutes in the morning and sometimes also in the afternoon.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8442"/>
                                        </p:tgtEl>
                                        <p:attrNameLst>
                                          <p:attrName>style.visibility</p:attrName>
                                        </p:attrNameLst>
                                      </p:cBhvr>
                                      <p:to>
                                        <p:strVal val="visible"/>
                                      </p:to>
                                    </p:set>
                                    <p:anim calcmode="lin" valueType="num">
                                      <p:cBhvr>
                                        <p:cTn id="7" dur="500" fill="hold"/>
                                        <p:tgtEl>
                                          <p:spTgt spid="18442"/>
                                        </p:tgtEl>
                                        <p:attrNameLst>
                                          <p:attrName>ppt_w</p:attrName>
                                        </p:attrNameLst>
                                      </p:cBhvr>
                                      <p:tavLst>
                                        <p:tav tm="0">
                                          <p:val>
                                            <p:strVal val="#ppt_w*0.05"/>
                                          </p:val>
                                        </p:tav>
                                        <p:tav tm="100000">
                                          <p:val>
                                            <p:strVal val="#ppt_w"/>
                                          </p:val>
                                        </p:tav>
                                      </p:tavLst>
                                    </p:anim>
                                    <p:anim calcmode="lin" valueType="num">
                                      <p:cBhvr>
                                        <p:cTn id="8" dur="500" fill="hold"/>
                                        <p:tgtEl>
                                          <p:spTgt spid="18442"/>
                                        </p:tgtEl>
                                        <p:attrNameLst>
                                          <p:attrName>ppt_h</p:attrName>
                                        </p:attrNameLst>
                                      </p:cBhvr>
                                      <p:tavLst>
                                        <p:tav tm="0">
                                          <p:val>
                                            <p:strVal val="#ppt_h"/>
                                          </p:val>
                                        </p:tav>
                                        <p:tav tm="100000">
                                          <p:val>
                                            <p:strVal val="#ppt_h"/>
                                          </p:val>
                                        </p:tav>
                                      </p:tavLst>
                                    </p:anim>
                                    <p:anim calcmode="lin" valueType="num">
                                      <p:cBhvr>
                                        <p:cTn id="9" dur="500" fill="hold"/>
                                        <p:tgtEl>
                                          <p:spTgt spid="18442"/>
                                        </p:tgtEl>
                                        <p:attrNameLst>
                                          <p:attrName>ppt_x</p:attrName>
                                        </p:attrNameLst>
                                      </p:cBhvr>
                                      <p:tavLst>
                                        <p:tav tm="0">
                                          <p:val>
                                            <p:strVal val="#ppt_x-.2"/>
                                          </p:val>
                                        </p:tav>
                                        <p:tav tm="100000">
                                          <p:val>
                                            <p:strVal val="#ppt_x"/>
                                          </p:val>
                                        </p:tav>
                                      </p:tavLst>
                                    </p:anim>
                                    <p:anim calcmode="lin" valueType="num">
                                      <p:cBhvr>
                                        <p:cTn id="10" dur="500" fill="hold"/>
                                        <p:tgtEl>
                                          <p:spTgt spid="18442"/>
                                        </p:tgtEl>
                                        <p:attrNameLst>
                                          <p:attrName>ppt_y</p:attrName>
                                        </p:attrNameLst>
                                      </p:cBhvr>
                                      <p:tavLst>
                                        <p:tav tm="0">
                                          <p:val>
                                            <p:strVal val="#ppt_y"/>
                                          </p:val>
                                        </p:tav>
                                        <p:tav tm="100000">
                                          <p:val>
                                            <p:strVal val="#ppt_y"/>
                                          </p:val>
                                        </p:tav>
                                      </p:tavLst>
                                    </p:anim>
                                    <p:animEffect transition="in" filter="fade">
                                      <p:cBhvr>
                                        <p:cTn id="11" dur="500"/>
                                        <p:tgtEl>
                                          <p:spTgt spid="18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141288" y="36513"/>
            <a:ext cx="3354387" cy="1630362"/>
          </a:xfrm>
          <a:solidFill>
            <a:srgbClr val="002060"/>
          </a:solidFill>
        </p:spPr>
        <p:txBody>
          <a:bodyPr rtlCol="0">
            <a:normAutofit fontScale="90000"/>
          </a:bodyPr>
          <a:lstStyle/>
          <a:p>
            <a:pPr fontAlgn="auto">
              <a:spcAft>
                <a:spcPts val="0"/>
              </a:spcAft>
              <a:defRPr/>
            </a:pPr>
            <a:r>
              <a:rPr lang="en-US" altLang="zh-CN" sz="6000" b="1" smtClean="0">
                <a:solidFill>
                  <a:schemeClr val="bg1"/>
                </a:solidFill>
                <a:latin typeface="Times New Roman" panose="02020603050405020304" pitchFamily="18" charset="0"/>
              </a:rPr>
              <a:t>Schools in Britain</a:t>
            </a:r>
          </a:p>
        </p:txBody>
      </p:sp>
      <p:pic>
        <p:nvPicPr>
          <p:cNvPr id="13315" name="Picture 3" descr="u=3210346282,1349362934&amp;gp=3"/>
          <p:cNvPicPr>
            <a:picLocks noChangeAspect="1" noChangeArrowheads="1"/>
          </p:cNvPicPr>
          <p:nvPr/>
        </p:nvPicPr>
        <p:blipFill>
          <a:blip r:embed="rId2" cstate="email"/>
          <a:srcRect/>
          <a:stretch>
            <a:fillRect/>
          </a:stretch>
        </p:blipFill>
        <p:spPr bwMode="auto">
          <a:xfrm>
            <a:off x="-6350" y="3265488"/>
            <a:ext cx="206533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4" descr="u=3592520751,3966020393&amp;gp=1"/>
          <p:cNvPicPr>
            <a:picLocks noChangeAspect="1" noChangeArrowheads="1"/>
          </p:cNvPicPr>
          <p:nvPr/>
        </p:nvPicPr>
        <p:blipFill>
          <a:blip r:embed="rId3" cstate="email"/>
          <a:srcRect/>
          <a:stretch>
            <a:fillRect/>
          </a:stretch>
        </p:blipFill>
        <p:spPr bwMode="auto">
          <a:xfrm>
            <a:off x="57150" y="4772025"/>
            <a:ext cx="2087563"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u=453165536,1688326342&amp;gp=2"/>
          <p:cNvPicPr>
            <a:picLocks noChangeAspect="1" noChangeArrowheads="1"/>
          </p:cNvPicPr>
          <p:nvPr/>
        </p:nvPicPr>
        <p:blipFill>
          <a:blip r:embed="rId4" cstate="email"/>
          <a:srcRect/>
          <a:stretch>
            <a:fillRect/>
          </a:stretch>
        </p:blipFill>
        <p:spPr bwMode="auto">
          <a:xfrm>
            <a:off x="117475" y="1816100"/>
            <a:ext cx="2079625"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6" descr="u=1947736659,177570974&amp;gp=0"/>
          <p:cNvPicPr>
            <a:picLocks noChangeAspect="1" noChangeArrowheads="1"/>
          </p:cNvPicPr>
          <p:nvPr/>
        </p:nvPicPr>
        <p:blipFill>
          <a:blip r:embed="rId5" cstate="email"/>
          <a:srcRect/>
          <a:stretch>
            <a:fillRect/>
          </a:stretch>
        </p:blipFill>
        <p:spPr bwMode="auto">
          <a:xfrm>
            <a:off x="5170488" y="0"/>
            <a:ext cx="2157412"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7" descr="u=184056700,2931947578&amp;gp=0"/>
          <p:cNvPicPr>
            <a:picLocks noChangeAspect="1" noChangeArrowheads="1"/>
          </p:cNvPicPr>
          <p:nvPr/>
        </p:nvPicPr>
        <p:blipFill>
          <a:blip r:embed="rId6" cstate="email"/>
          <a:srcRect/>
          <a:stretch>
            <a:fillRect/>
          </a:stretch>
        </p:blipFill>
        <p:spPr bwMode="auto">
          <a:xfrm>
            <a:off x="7031038" y="0"/>
            <a:ext cx="2112962"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8" descr="u=3975538800,300835766&amp;gp=0"/>
          <p:cNvPicPr>
            <a:picLocks noChangeAspect="1" noChangeArrowheads="1"/>
          </p:cNvPicPr>
          <p:nvPr/>
        </p:nvPicPr>
        <p:blipFill>
          <a:blip r:embed="rId7"/>
          <a:srcRect/>
          <a:stretch>
            <a:fillRect/>
          </a:stretch>
        </p:blipFill>
        <p:spPr bwMode="auto">
          <a:xfrm>
            <a:off x="3781425" y="0"/>
            <a:ext cx="1582738"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3" name="Text Box 11"/>
          <p:cNvSpPr txBox="1">
            <a:spLocks noChangeArrowheads="1"/>
          </p:cNvSpPr>
          <p:nvPr/>
        </p:nvSpPr>
        <p:spPr bwMode="auto">
          <a:xfrm>
            <a:off x="2454275" y="1052513"/>
            <a:ext cx="6689725" cy="5632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kumimoji="1" lang="en-US" altLang="zh-CN" sz="6000" b="1">
                <a:solidFill>
                  <a:srgbClr val="0000FF"/>
                </a:solidFill>
              </a:rPr>
              <a:t>Many students take a packed lunch (</a:t>
            </a:r>
            <a:r>
              <a:rPr kumimoji="1" lang="zh-CN" altLang="en-US" sz="6000" b="1">
                <a:solidFill>
                  <a:srgbClr val="0000FF"/>
                </a:solidFill>
              </a:rPr>
              <a:t>午餐盒</a:t>
            </a:r>
            <a:r>
              <a:rPr kumimoji="1" lang="en-US" altLang="zh-CN" sz="6000" b="1">
                <a:solidFill>
                  <a:srgbClr val="0000FF"/>
                </a:solidFill>
              </a:rPr>
              <a:t>) from home, others have school meals for which parents must pay.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43"/>
                                        </p:tgtEl>
                                        <p:attrNameLst>
                                          <p:attrName>style.visibility</p:attrName>
                                        </p:attrNameLst>
                                      </p:cBhvr>
                                      <p:to>
                                        <p:strVal val="visible"/>
                                      </p:to>
                                    </p:set>
                                    <p:animEffect transition="in" filter="box(in)">
                                      <p:cBhvr>
                                        <p:cTn id="7" dur="500"/>
                                        <p:tgtEl>
                                          <p:spTgt spid="18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33338" y="-25400"/>
            <a:ext cx="4000500" cy="1531938"/>
          </a:xfrm>
          <a:solidFill>
            <a:srgbClr val="002060"/>
          </a:solidFill>
        </p:spPr>
        <p:txBody>
          <a:bodyPr rtlCol="0">
            <a:normAutofit fontScale="90000"/>
          </a:bodyPr>
          <a:lstStyle/>
          <a:p>
            <a:pPr fontAlgn="auto">
              <a:spcAft>
                <a:spcPts val="0"/>
              </a:spcAft>
              <a:defRPr/>
            </a:pPr>
            <a:r>
              <a:rPr lang="en-US" altLang="zh-CN" sz="5400" b="1" dirty="0" smtClean="0">
                <a:solidFill>
                  <a:schemeClr val="bg1"/>
                </a:solidFill>
                <a:latin typeface="Times New Roman" panose="02020603050405020304" pitchFamily="18" charset="0"/>
              </a:rPr>
              <a:t>Schools in the USA</a:t>
            </a:r>
          </a:p>
        </p:txBody>
      </p:sp>
      <p:pic>
        <p:nvPicPr>
          <p:cNvPr id="14339" name="Picture 3" descr="u=2107187895,624259407&amp;gp=0"/>
          <p:cNvPicPr>
            <a:picLocks noChangeAspect="1" noChangeArrowheads="1"/>
          </p:cNvPicPr>
          <p:nvPr/>
        </p:nvPicPr>
        <p:blipFill>
          <a:blip r:embed="rId2" cstate="email"/>
          <a:srcRect/>
          <a:stretch>
            <a:fillRect/>
          </a:stretch>
        </p:blipFill>
        <p:spPr bwMode="auto">
          <a:xfrm>
            <a:off x="7437438" y="0"/>
            <a:ext cx="1706562"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4" descr="u=1957705340,2429594281&amp;gp=1"/>
          <p:cNvPicPr>
            <a:picLocks noChangeAspect="1" noChangeArrowheads="1"/>
          </p:cNvPicPr>
          <p:nvPr/>
        </p:nvPicPr>
        <p:blipFill>
          <a:blip r:embed="rId3">
            <a:lum contrast="20000"/>
          </a:blip>
          <a:srcRect/>
          <a:stretch>
            <a:fillRect/>
          </a:stretch>
        </p:blipFill>
        <p:spPr bwMode="auto">
          <a:xfrm>
            <a:off x="33338" y="2652713"/>
            <a:ext cx="1905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5" descr="u=3502278116,3924702686&amp;gp=1"/>
          <p:cNvPicPr>
            <a:picLocks noChangeAspect="1" noChangeArrowheads="1"/>
          </p:cNvPicPr>
          <p:nvPr/>
        </p:nvPicPr>
        <p:blipFill>
          <a:blip r:embed="rId4" cstate="email"/>
          <a:srcRect/>
          <a:stretch>
            <a:fillRect/>
          </a:stretch>
        </p:blipFill>
        <p:spPr bwMode="auto">
          <a:xfrm>
            <a:off x="5822950" y="0"/>
            <a:ext cx="1573213"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6" descr="u=3342550676,3357072890&amp;gp=1"/>
          <p:cNvPicPr>
            <a:picLocks noChangeAspect="1" noChangeArrowheads="1"/>
          </p:cNvPicPr>
          <p:nvPr/>
        </p:nvPicPr>
        <p:blipFill>
          <a:blip r:embed="rId5" cstate="email"/>
          <a:srcRect/>
          <a:stretch>
            <a:fillRect/>
          </a:stretch>
        </p:blipFill>
        <p:spPr bwMode="auto">
          <a:xfrm>
            <a:off x="28575" y="1543050"/>
            <a:ext cx="1685925"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8" descr="u=2643720375,759892354&amp;gp=2"/>
          <p:cNvPicPr>
            <a:picLocks noChangeAspect="1" noChangeArrowheads="1"/>
          </p:cNvPicPr>
          <p:nvPr/>
        </p:nvPicPr>
        <p:blipFill>
          <a:blip r:embed="rId6" cstate="email">
            <a:lum bright="10000" contrast="40000"/>
          </a:blip>
          <a:srcRect/>
          <a:stretch>
            <a:fillRect/>
          </a:stretch>
        </p:blipFill>
        <p:spPr bwMode="auto">
          <a:xfrm>
            <a:off x="92075" y="5318125"/>
            <a:ext cx="1928813"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9" descr="u=763501493,2002305098&amp;gp=1"/>
          <p:cNvPicPr>
            <a:picLocks noChangeAspect="1" noChangeArrowheads="1"/>
          </p:cNvPicPr>
          <p:nvPr/>
        </p:nvPicPr>
        <p:blipFill>
          <a:blip r:embed="rId7" cstate="email"/>
          <a:srcRect/>
          <a:stretch>
            <a:fillRect/>
          </a:stretch>
        </p:blipFill>
        <p:spPr bwMode="auto">
          <a:xfrm>
            <a:off x="4033838" y="0"/>
            <a:ext cx="1747837" cy="159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 Box 10"/>
          <p:cNvSpPr txBox="1">
            <a:spLocks noChangeArrowheads="1"/>
          </p:cNvSpPr>
          <p:nvPr/>
        </p:nvSpPr>
        <p:spPr bwMode="auto">
          <a:xfrm>
            <a:off x="2068513" y="1988840"/>
            <a:ext cx="7091362" cy="4247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kumimoji="1" lang="en-US" altLang="zh-CN" sz="5400" b="1" dirty="0">
                <a:solidFill>
                  <a:srgbClr val="0000FF"/>
                </a:solidFill>
              </a:rPr>
              <a:t>Students must study a science, but they can choose whether (</a:t>
            </a:r>
            <a:r>
              <a:rPr kumimoji="1" lang="zh-CN" altLang="en-US" sz="5400" b="1" dirty="0">
                <a:solidFill>
                  <a:srgbClr val="0000FF"/>
                </a:solidFill>
              </a:rPr>
              <a:t>是否</a:t>
            </a:r>
            <a:r>
              <a:rPr kumimoji="1" lang="en-US" altLang="zh-CN" sz="5400" b="1" dirty="0">
                <a:solidFill>
                  <a:srgbClr val="0000FF"/>
                </a:solidFill>
              </a:rPr>
              <a:t>) to take chemistry, physics or biology.</a:t>
            </a:r>
          </a:p>
        </p:txBody>
      </p:sp>
      <p:pic>
        <p:nvPicPr>
          <p:cNvPr id="14346" name="Picture 13" descr="c:\users\zhangt\appdata\roaming\360se6\User Data\temp\105173.jpg"/>
          <p:cNvPicPr>
            <a:picLocks noChangeAspect="1" noChangeArrowheads="1"/>
          </p:cNvPicPr>
          <p:nvPr/>
        </p:nvPicPr>
        <p:blipFill>
          <a:blip r:embed="rId8" cstate="email"/>
          <a:srcRect/>
          <a:stretch>
            <a:fillRect/>
          </a:stretch>
        </p:blipFill>
        <p:spPr bwMode="auto">
          <a:xfrm>
            <a:off x="44450" y="3709988"/>
            <a:ext cx="1928813" cy="160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6"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33338" y="-25400"/>
            <a:ext cx="4000500" cy="1531938"/>
          </a:xfrm>
          <a:solidFill>
            <a:srgbClr val="002060"/>
          </a:solidFill>
        </p:spPr>
        <p:txBody>
          <a:bodyPr rtlCol="0">
            <a:normAutofit fontScale="90000"/>
          </a:bodyPr>
          <a:lstStyle/>
          <a:p>
            <a:pPr fontAlgn="auto">
              <a:spcAft>
                <a:spcPts val="0"/>
              </a:spcAft>
              <a:defRPr/>
            </a:pPr>
            <a:r>
              <a:rPr lang="en-US" altLang="zh-CN" sz="5400" b="1" smtClean="0">
                <a:solidFill>
                  <a:schemeClr val="bg1"/>
                </a:solidFill>
                <a:latin typeface="Times New Roman" panose="02020603050405020304" pitchFamily="18" charset="0"/>
              </a:rPr>
              <a:t>Schools in the USA</a:t>
            </a:r>
          </a:p>
        </p:txBody>
      </p:sp>
      <p:pic>
        <p:nvPicPr>
          <p:cNvPr id="15363" name="Picture 3" descr="u=2107187895,624259407&amp;gp=0"/>
          <p:cNvPicPr>
            <a:picLocks noChangeAspect="1" noChangeArrowheads="1"/>
          </p:cNvPicPr>
          <p:nvPr/>
        </p:nvPicPr>
        <p:blipFill>
          <a:blip r:embed="rId2" cstate="email"/>
          <a:srcRect/>
          <a:stretch>
            <a:fillRect/>
          </a:stretch>
        </p:blipFill>
        <p:spPr bwMode="auto">
          <a:xfrm>
            <a:off x="7286625" y="0"/>
            <a:ext cx="185737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4" descr="u=1957705340,2429594281&amp;gp=1"/>
          <p:cNvPicPr>
            <a:picLocks noChangeAspect="1" noChangeArrowheads="1"/>
          </p:cNvPicPr>
          <p:nvPr/>
        </p:nvPicPr>
        <p:blipFill>
          <a:blip r:embed="rId3">
            <a:lum contrast="20000"/>
          </a:blip>
          <a:srcRect/>
          <a:stretch>
            <a:fillRect/>
          </a:stretch>
        </p:blipFill>
        <p:spPr bwMode="auto">
          <a:xfrm>
            <a:off x="33338" y="2652713"/>
            <a:ext cx="1905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5" descr="u=3502278116,3924702686&amp;gp=1"/>
          <p:cNvPicPr>
            <a:picLocks noChangeAspect="1" noChangeArrowheads="1"/>
          </p:cNvPicPr>
          <p:nvPr/>
        </p:nvPicPr>
        <p:blipFill>
          <a:blip r:embed="rId4" cstate="email"/>
          <a:srcRect/>
          <a:stretch>
            <a:fillRect/>
          </a:stretch>
        </p:blipFill>
        <p:spPr bwMode="auto">
          <a:xfrm>
            <a:off x="5715000" y="0"/>
            <a:ext cx="1681163"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6" descr="u=3342550676,3357072890&amp;gp=1"/>
          <p:cNvPicPr>
            <a:picLocks noChangeAspect="1" noChangeArrowheads="1"/>
          </p:cNvPicPr>
          <p:nvPr/>
        </p:nvPicPr>
        <p:blipFill>
          <a:blip r:embed="rId5" cstate="email"/>
          <a:srcRect/>
          <a:stretch>
            <a:fillRect/>
          </a:stretch>
        </p:blipFill>
        <p:spPr bwMode="auto">
          <a:xfrm>
            <a:off x="28575" y="1543050"/>
            <a:ext cx="1685925"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8" descr="u=2643720375,759892354&amp;gp=2"/>
          <p:cNvPicPr>
            <a:picLocks noChangeAspect="1" noChangeArrowheads="1"/>
          </p:cNvPicPr>
          <p:nvPr/>
        </p:nvPicPr>
        <p:blipFill>
          <a:blip r:embed="rId6" cstate="email">
            <a:lum bright="10000" contrast="40000"/>
          </a:blip>
          <a:srcRect/>
          <a:stretch>
            <a:fillRect/>
          </a:stretch>
        </p:blipFill>
        <p:spPr bwMode="auto">
          <a:xfrm>
            <a:off x="92075" y="5318125"/>
            <a:ext cx="1928813"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9" descr="u=763501493,2002305098&amp;gp=1"/>
          <p:cNvPicPr>
            <a:picLocks noChangeAspect="1" noChangeArrowheads="1"/>
          </p:cNvPicPr>
          <p:nvPr/>
        </p:nvPicPr>
        <p:blipFill>
          <a:blip r:embed="rId7" cstate="email"/>
          <a:srcRect/>
          <a:stretch>
            <a:fillRect/>
          </a:stretch>
        </p:blipFill>
        <p:spPr bwMode="auto">
          <a:xfrm>
            <a:off x="3857625" y="0"/>
            <a:ext cx="188277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7" name="Text Box 11"/>
          <p:cNvSpPr txBox="1">
            <a:spLocks noChangeArrowheads="1"/>
          </p:cNvSpPr>
          <p:nvPr/>
        </p:nvSpPr>
        <p:spPr bwMode="auto">
          <a:xfrm>
            <a:off x="2195513" y="1704975"/>
            <a:ext cx="6480175"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kumimoji="1" lang="en-US" altLang="zh-CN" sz="5400" b="1">
                <a:solidFill>
                  <a:srgbClr val="0000FF"/>
                </a:solidFill>
              </a:rPr>
              <a:t>Many students go to school in a school bus. But many students study to drive at 16. They go to school in their own car.                                     </a:t>
            </a:r>
          </a:p>
        </p:txBody>
      </p:sp>
      <p:pic>
        <p:nvPicPr>
          <p:cNvPr id="15370" name="Picture 13" descr="c:\users\zhangt\appdata\roaming\360se6\User Data\temp\105173.jpg"/>
          <p:cNvPicPr>
            <a:picLocks noChangeAspect="1" noChangeArrowheads="1"/>
          </p:cNvPicPr>
          <p:nvPr/>
        </p:nvPicPr>
        <p:blipFill>
          <a:blip r:embed="rId8" cstate="email"/>
          <a:srcRect/>
          <a:stretch>
            <a:fillRect/>
          </a:stretch>
        </p:blipFill>
        <p:spPr bwMode="auto">
          <a:xfrm>
            <a:off x="44450" y="3709988"/>
            <a:ext cx="1928813" cy="160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图片 6" descr="xiaolaoshi1.jpg"/>
          <p:cNvPicPr>
            <a:picLocks noChangeAspect="1"/>
          </p:cNvPicPr>
          <p:nvPr/>
        </p:nvPicPr>
        <p:blipFill>
          <a:blip r:embed="rId2"/>
          <a:srcRect/>
          <a:stretch>
            <a:fillRect/>
          </a:stretch>
        </p:blipFill>
        <p:spPr bwMode="auto">
          <a:xfrm>
            <a:off x="571500" y="4000500"/>
            <a:ext cx="1785938" cy="189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云形标注 5"/>
          <p:cNvSpPr/>
          <p:nvPr/>
        </p:nvSpPr>
        <p:spPr>
          <a:xfrm>
            <a:off x="2643188" y="1285875"/>
            <a:ext cx="5786437" cy="4929188"/>
          </a:xfrm>
          <a:prstGeom prst="cloudCallout">
            <a:avLst>
              <a:gd name="adj1" fmla="val -55355"/>
              <a:gd name="adj2" fmla="val 24494"/>
            </a:avLst>
          </a:prstGeom>
          <a:solidFill>
            <a:srgbClr val="FFCC99"/>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388" name="Text Box 2"/>
          <p:cNvSpPr txBox="1">
            <a:spLocks noChangeArrowheads="1"/>
          </p:cNvSpPr>
          <p:nvPr/>
        </p:nvSpPr>
        <p:spPr bwMode="auto">
          <a:xfrm>
            <a:off x="1357313" y="642938"/>
            <a:ext cx="6175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latin typeface="Arial Black" panose="020B0A04020102020204" pitchFamily="34" charset="0"/>
              </a:rPr>
              <a:t>What do you do and enjoy?</a:t>
            </a:r>
          </a:p>
        </p:txBody>
      </p:sp>
      <p:sp>
        <p:nvSpPr>
          <p:cNvPr id="3" name="矩形 2"/>
          <p:cNvSpPr>
            <a:spLocks noChangeArrowheads="1"/>
          </p:cNvSpPr>
          <p:nvPr/>
        </p:nvSpPr>
        <p:spPr bwMode="auto">
          <a:xfrm>
            <a:off x="4286250" y="1785938"/>
            <a:ext cx="3857625"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1200"/>
              </a:spcBef>
            </a:pPr>
            <a:r>
              <a:rPr kumimoji="1" lang="en-US" altLang="zh-CN" sz="3200" b="1" dirty="0">
                <a:solidFill>
                  <a:srgbClr val="0000FF"/>
                </a:solidFill>
                <a:latin typeface="Calibri" panose="020F0502020204030204" pitchFamily="34" charset="0"/>
              </a:rPr>
              <a:t>get up                     </a:t>
            </a:r>
          </a:p>
          <a:p>
            <a:pPr>
              <a:spcBef>
                <a:spcPts val="1200"/>
              </a:spcBef>
            </a:pPr>
            <a:r>
              <a:rPr kumimoji="1" lang="en-US" altLang="zh-CN" sz="3200" b="1" dirty="0">
                <a:solidFill>
                  <a:srgbClr val="0000FF"/>
                </a:solidFill>
                <a:latin typeface="Calibri" panose="020F0502020204030204" pitchFamily="34" charset="0"/>
              </a:rPr>
              <a:t>have breakfast</a:t>
            </a:r>
          </a:p>
          <a:p>
            <a:pPr>
              <a:spcBef>
                <a:spcPts val="1200"/>
              </a:spcBef>
            </a:pPr>
            <a:r>
              <a:rPr kumimoji="1" lang="en-US" altLang="zh-CN" sz="3200" b="1" dirty="0">
                <a:solidFill>
                  <a:srgbClr val="0000FF"/>
                </a:solidFill>
                <a:latin typeface="Calibri" panose="020F0502020204030204" pitchFamily="34" charset="0"/>
              </a:rPr>
              <a:t>go to school                      </a:t>
            </a:r>
          </a:p>
          <a:p>
            <a:pPr>
              <a:spcBef>
                <a:spcPts val="1200"/>
              </a:spcBef>
            </a:pPr>
            <a:r>
              <a:rPr kumimoji="1" lang="en-US" altLang="zh-CN" sz="3200" b="1" dirty="0">
                <a:solidFill>
                  <a:srgbClr val="0000FF"/>
                </a:solidFill>
                <a:latin typeface="Calibri" panose="020F0502020204030204" pitchFamily="34" charset="0"/>
              </a:rPr>
              <a:t>lessons start</a:t>
            </a:r>
          </a:p>
          <a:p>
            <a:pPr>
              <a:spcBef>
                <a:spcPts val="1200"/>
              </a:spcBef>
            </a:pPr>
            <a:r>
              <a:rPr kumimoji="1" lang="en-US" altLang="zh-CN" sz="3200" b="1" dirty="0">
                <a:solidFill>
                  <a:srgbClr val="0000FF"/>
                </a:solidFill>
                <a:latin typeface="Calibri" panose="020F0502020204030204" pitchFamily="34" charset="0"/>
              </a:rPr>
              <a:t>study Chinese / …           </a:t>
            </a:r>
          </a:p>
          <a:p>
            <a:pPr>
              <a:spcBef>
                <a:spcPts val="1200"/>
              </a:spcBef>
            </a:pPr>
            <a:r>
              <a:rPr kumimoji="1" lang="en-US" altLang="zh-CN" sz="3200" b="1" dirty="0">
                <a:solidFill>
                  <a:srgbClr val="0000FF"/>
                </a:solidFill>
                <a:latin typeface="Calibri" panose="020F0502020204030204" pitchFamily="34" charset="0"/>
              </a:rPr>
              <a:t>have lunch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流程图: 内部贮存 2"/>
          <p:cNvSpPr/>
          <p:nvPr/>
        </p:nvSpPr>
        <p:spPr>
          <a:xfrm>
            <a:off x="714375" y="571500"/>
            <a:ext cx="7858125" cy="5786438"/>
          </a:xfrm>
          <a:prstGeom prst="flowChartInternalStorage">
            <a:avLst/>
          </a:prstGeom>
          <a:solidFill>
            <a:srgbClr val="92D050">
              <a:alpha val="75000"/>
            </a:srgbClr>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a:spLocks noChangeArrowheads="1"/>
          </p:cNvSpPr>
          <p:nvPr/>
        </p:nvSpPr>
        <p:spPr bwMode="auto">
          <a:xfrm>
            <a:off x="1714500" y="1270000"/>
            <a:ext cx="671512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kumimoji="1" lang="en-US" altLang="zh-CN" sz="3200" b="1" dirty="0">
                <a:latin typeface="Calibri" panose="020F0502020204030204" pitchFamily="34" charset="0"/>
              </a:rPr>
              <a:t>have … lesson                  </a:t>
            </a:r>
          </a:p>
          <a:p>
            <a:pPr>
              <a:spcBef>
                <a:spcPct val="50000"/>
              </a:spcBef>
            </a:pPr>
            <a:r>
              <a:rPr kumimoji="1" lang="en-US" altLang="zh-CN" sz="3200" b="1" dirty="0">
                <a:latin typeface="Calibri" panose="020F0502020204030204" pitchFamily="34" charset="0"/>
              </a:rPr>
              <a:t>do sports</a:t>
            </a:r>
          </a:p>
          <a:p>
            <a:pPr>
              <a:spcBef>
                <a:spcPct val="50000"/>
              </a:spcBef>
            </a:pPr>
            <a:r>
              <a:rPr kumimoji="1" lang="en-US" altLang="zh-CN" sz="3200" b="1" dirty="0">
                <a:latin typeface="Calibri" panose="020F0502020204030204" pitchFamily="34" charset="0"/>
              </a:rPr>
              <a:t>finish school / leave school / go home</a:t>
            </a:r>
          </a:p>
          <a:p>
            <a:pPr>
              <a:spcBef>
                <a:spcPct val="50000"/>
              </a:spcBef>
            </a:pPr>
            <a:r>
              <a:rPr kumimoji="1" lang="en-US" altLang="zh-CN" sz="3200" b="1" dirty="0">
                <a:latin typeface="Calibri" panose="020F0502020204030204" pitchFamily="34" charset="0"/>
              </a:rPr>
              <a:t>have dinner / have supper  </a:t>
            </a:r>
          </a:p>
          <a:p>
            <a:pPr>
              <a:spcBef>
                <a:spcPct val="50000"/>
              </a:spcBef>
            </a:pPr>
            <a:r>
              <a:rPr kumimoji="1" lang="en-US" altLang="zh-CN" sz="3200" b="1" dirty="0">
                <a:latin typeface="Calibri" panose="020F0502020204030204" pitchFamily="34" charset="0"/>
              </a:rPr>
              <a:t>do your homework</a:t>
            </a:r>
          </a:p>
          <a:p>
            <a:pPr>
              <a:spcBef>
                <a:spcPct val="50000"/>
              </a:spcBef>
            </a:pPr>
            <a:r>
              <a:rPr kumimoji="1" lang="en-US" altLang="zh-CN" sz="3200" b="1" dirty="0">
                <a:latin typeface="Calibri" panose="020F0502020204030204" pitchFamily="34" charset="0"/>
              </a:rPr>
              <a:t>watch the news on TV       </a:t>
            </a:r>
          </a:p>
          <a:p>
            <a:pPr>
              <a:spcBef>
                <a:spcPct val="50000"/>
              </a:spcBef>
            </a:pPr>
            <a:r>
              <a:rPr kumimoji="1" lang="en-US" altLang="zh-CN" sz="3200" b="1" dirty="0">
                <a:latin typeface="Calibri" panose="020F0502020204030204" pitchFamily="34" charset="0"/>
              </a:rPr>
              <a:t>go to bed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linds(horizont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6"/>
          <p:cNvSpPr txBox="1">
            <a:spLocks noChangeArrowheads="1"/>
          </p:cNvSpPr>
          <p:nvPr/>
        </p:nvSpPr>
        <p:spPr bwMode="auto">
          <a:xfrm>
            <a:off x="1000125" y="928688"/>
            <a:ext cx="7429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kumimoji="1" lang="en-US" altLang="zh-CN" sz="3600" b="1">
                <a:latin typeface="Arial Black" panose="020B0A04020102020204" pitchFamily="34" charset="0"/>
              </a:rPr>
              <a:t>Fill the table with your favorite activities.</a:t>
            </a:r>
          </a:p>
        </p:txBody>
      </p:sp>
      <p:graphicFrame>
        <p:nvGraphicFramePr>
          <p:cNvPr id="4" name="表格 3"/>
          <p:cNvGraphicFramePr>
            <a:graphicFrameLocks noGrp="1"/>
          </p:cNvGraphicFramePr>
          <p:nvPr/>
        </p:nvGraphicFramePr>
        <p:xfrm>
          <a:off x="1143000" y="2606675"/>
          <a:ext cx="6500814" cy="2481263"/>
        </p:xfrm>
        <a:graphic>
          <a:graphicData uri="http://schemas.openxmlformats.org/drawingml/2006/table">
            <a:tbl>
              <a:tblPr firstRow="1" bandRow="1">
                <a:tableStyleId>{21E4AEA4-8DFA-4A89-87EB-49C32662AFE0}</a:tableStyleId>
              </a:tblPr>
              <a:tblGrid>
                <a:gridCol w="3250407">
                  <a:extLst>
                    <a:ext uri="{9D8B030D-6E8A-4147-A177-3AD203B41FA5}">
                      <a16:colId xmlns:a16="http://schemas.microsoft.com/office/drawing/2014/main" val="20000"/>
                    </a:ext>
                  </a:extLst>
                </a:gridCol>
                <a:gridCol w="3250407">
                  <a:extLst>
                    <a:ext uri="{9D8B030D-6E8A-4147-A177-3AD203B41FA5}">
                      <a16:colId xmlns:a16="http://schemas.microsoft.com/office/drawing/2014/main" val="20001"/>
                    </a:ext>
                  </a:extLst>
                </a:gridCol>
              </a:tblGrid>
              <a:tr h="587920">
                <a:tc>
                  <a:txBody>
                    <a:bodyPr/>
                    <a:lstStyle/>
                    <a:p>
                      <a:pPr algn="ctr"/>
                      <a:r>
                        <a:rPr lang="en-US" altLang="zh-CN" sz="3200" b="1" dirty="0" smtClean="0">
                          <a:solidFill>
                            <a:schemeClr val="bg1"/>
                          </a:solidFill>
                          <a:latin typeface="Times New Roman" panose="02020603050405020304" pitchFamily="18" charset="0"/>
                          <a:cs typeface="Times New Roman" panose="02020603050405020304" pitchFamily="18" charset="0"/>
                        </a:rPr>
                        <a:t>8:00 am</a:t>
                      </a:r>
                      <a:endParaRPr lang="zh-CN" altLang="en-US" sz="3200" b="1" dirty="0">
                        <a:solidFill>
                          <a:schemeClr val="bg1"/>
                        </a:solidFill>
                        <a:latin typeface="Times New Roman" panose="02020603050405020304" pitchFamily="18" charset="0"/>
                        <a:cs typeface="Times New Roman" panose="02020603050405020304" pitchFamily="18" charset="0"/>
                      </a:endParaRPr>
                    </a:p>
                  </a:txBody>
                  <a:tcPr marL="91439" marR="91439"/>
                </a:tc>
                <a:tc>
                  <a:txBody>
                    <a:bodyPr/>
                    <a:lstStyle/>
                    <a:p>
                      <a:pPr algn="ctr"/>
                      <a:r>
                        <a:rPr lang="en-US" altLang="zh-CN" sz="3200" b="1" dirty="0" smtClean="0">
                          <a:latin typeface="Times New Roman" panose="02020603050405020304" pitchFamily="18" charset="0"/>
                          <a:cs typeface="Times New Roman" panose="02020603050405020304" pitchFamily="18" charset="0"/>
                        </a:rPr>
                        <a:t>go to school</a:t>
                      </a:r>
                      <a:endParaRPr lang="zh-CN" altLang="en-US" sz="3200" b="1" dirty="0">
                        <a:latin typeface="Times New Roman" panose="02020603050405020304" pitchFamily="18" charset="0"/>
                        <a:cs typeface="Times New Roman" panose="02020603050405020304" pitchFamily="18" charset="0"/>
                      </a:endParaRPr>
                    </a:p>
                  </a:txBody>
                  <a:tcPr marL="91439" marR="91439"/>
                </a:tc>
                <a:extLst>
                  <a:ext uri="{0D108BD9-81ED-4DB2-BD59-A6C34878D82A}">
                    <a16:rowId xmlns:a16="http://schemas.microsoft.com/office/drawing/2014/main" val="10000"/>
                  </a:ext>
                </a:extLst>
              </a:tr>
              <a:tr h="692270">
                <a:tc>
                  <a:txBody>
                    <a:bodyPr/>
                    <a:lstStyle/>
                    <a:p>
                      <a:pPr algn="ctr"/>
                      <a:r>
                        <a:rPr lang="en-US" altLang="zh-CN" sz="3200" b="1" dirty="0" smtClean="0">
                          <a:solidFill>
                            <a:schemeClr val="tx1"/>
                          </a:solidFill>
                          <a:latin typeface="Times New Roman" panose="02020603050405020304" pitchFamily="18" charset="0"/>
                          <a:cs typeface="Times New Roman" panose="02020603050405020304" pitchFamily="18" charset="0"/>
                        </a:rPr>
                        <a:t>10:00 am</a:t>
                      </a:r>
                      <a:endParaRPr lang="zh-CN" altLang="en-US" sz="3200" b="1" dirty="0">
                        <a:solidFill>
                          <a:schemeClr val="tx1"/>
                        </a:solidFill>
                        <a:latin typeface="Times New Roman" panose="02020603050405020304" pitchFamily="18" charset="0"/>
                        <a:cs typeface="Times New Roman" panose="02020603050405020304" pitchFamily="18" charset="0"/>
                      </a:endParaRPr>
                    </a:p>
                  </a:txBody>
                  <a:tcPr marL="91439" marR="91439"/>
                </a:tc>
                <a:tc>
                  <a:txBody>
                    <a:bodyPr/>
                    <a:lstStyle/>
                    <a:p>
                      <a:pPr algn="ctr"/>
                      <a:r>
                        <a:rPr lang="en-US" altLang="zh-CN" sz="3200" b="1" dirty="0" smtClean="0">
                          <a:latin typeface="Times New Roman" panose="02020603050405020304" pitchFamily="18" charset="0"/>
                          <a:cs typeface="Times New Roman" panose="02020603050405020304" pitchFamily="18" charset="0"/>
                        </a:rPr>
                        <a:t>...</a:t>
                      </a:r>
                      <a:endParaRPr lang="zh-CN" altLang="en-US" sz="3200" b="1" dirty="0">
                        <a:latin typeface="Times New Roman" panose="02020603050405020304" pitchFamily="18" charset="0"/>
                        <a:cs typeface="Times New Roman" panose="02020603050405020304" pitchFamily="18" charset="0"/>
                      </a:endParaRPr>
                    </a:p>
                  </a:txBody>
                  <a:tcPr marL="91439" marR="91439"/>
                </a:tc>
                <a:extLst>
                  <a:ext uri="{0D108BD9-81ED-4DB2-BD59-A6C34878D82A}">
                    <a16:rowId xmlns:a16="http://schemas.microsoft.com/office/drawing/2014/main" val="10001"/>
                  </a:ext>
                </a:extLst>
              </a:tr>
              <a:tr h="613153">
                <a:tc>
                  <a:txBody>
                    <a:bodyPr/>
                    <a:lstStyle/>
                    <a:p>
                      <a:pPr algn="ctr"/>
                      <a:r>
                        <a:rPr lang="en-US" altLang="zh-CN" sz="3200" b="1" dirty="0" smtClean="0">
                          <a:solidFill>
                            <a:schemeClr val="tx1"/>
                          </a:solidFill>
                          <a:latin typeface="Times New Roman" panose="02020603050405020304" pitchFamily="18" charset="0"/>
                          <a:cs typeface="Times New Roman" panose="02020603050405020304" pitchFamily="18" charset="0"/>
                        </a:rPr>
                        <a:t>12:00 am</a:t>
                      </a:r>
                      <a:endParaRPr lang="zh-CN" altLang="en-US" sz="3200" b="1" dirty="0">
                        <a:solidFill>
                          <a:schemeClr val="tx1"/>
                        </a:solidFill>
                        <a:latin typeface="Times New Roman" panose="02020603050405020304" pitchFamily="18" charset="0"/>
                        <a:cs typeface="Times New Roman" panose="02020603050405020304" pitchFamily="18" charset="0"/>
                      </a:endParaRPr>
                    </a:p>
                  </a:txBody>
                  <a:tcPr marL="91439" marR="91439"/>
                </a:tc>
                <a:tc>
                  <a:txBody>
                    <a:bodyPr/>
                    <a:lstStyle/>
                    <a:p>
                      <a:endParaRPr lang="zh-CN" altLang="en-US" sz="3200" b="1" dirty="0">
                        <a:latin typeface="Times New Roman" panose="02020603050405020304" pitchFamily="18" charset="0"/>
                        <a:cs typeface="Times New Roman" panose="02020603050405020304" pitchFamily="18" charset="0"/>
                      </a:endParaRPr>
                    </a:p>
                  </a:txBody>
                  <a:tcPr marL="91439" marR="91439"/>
                </a:tc>
                <a:extLst>
                  <a:ext uri="{0D108BD9-81ED-4DB2-BD59-A6C34878D82A}">
                    <a16:rowId xmlns:a16="http://schemas.microsoft.com/office/drawing/2014/main" val="10002"/>
                  </a:ext>
                </a:extLst>
              </a:tr>
              <a:tr h="587920">
                <a:tc>
                  <a:txBody>
                    <a:bodyPr/>
                    <a:lstStyle/>
                    <a:p>
                      <a:pPr algn="ctr"/>
                      <a:r>
                        <a:rPr lang="en-US" altLang="zh-CN" sz="3200" b="1" dirty="0" smtClean="0">
                          <a:solidFill>
                            <a:schemeClr val="tx1"/>
                          </a:solidFill>
                          <a:latin typeface="Times New Roman" panose="02020603050405020304" pitchFamily="18" charset="0"/>
                          <a:cs typeface="Times New Roman" panose="02020603050405020304" pitchFamily="18" charset="0"/>
                        </a:rPr>
                        <a:t>...</a:t>
                      </a:r>
                      <a:endParaRPr lang="zh-CN" altLang="en-US" sz="3200" b="1" dirty="0">
                        <a:solidFill>
                          <a:schemeClr val="tx1"/>
                        </a:solidFill>
                        <a:latin typeface="Times New Roman" panose="02020603050405020304" pitchFamily="18" charset="0"/>
                        <a:cs typeface="Times New Roman" panose="02020603050405020304" pitchFamily="18" charset="0"/>
                      </a:endParaRPr>
                    </a:p>
                  </a:txBody>
                  <a:tcPr marL="91439" marR="91439"/>
                </a:tc>
                <a:tc>
                  <a:txBody>
                    <a:bodyPr/>
                    <a:lstStyle/>
                    <a:p>
                      <a:endParaRPr lang="zh-CN" altLang="en-US" sz="3200" b="1" dirty="0">
                        <a:latin typeface="Times New Roman" panose="02020603050405020304" pitchFamily="18" charset="0"/>
                        <a:cs typeface="Times New Roman" panose="02020603050405020304" pitchFamily="18" charset="0"/>
                      </a:endParaRPr>
                    </a:p>
                  </a:txBody>
                  <a:tcPr marL="91439" marR="91439"/>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857250" y="785813"/>
            <a:ext cx="7550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latin typeface="Arial Black" panose="020B0A04020102020204" pitchFamily="34" charset="0"/>
              </a:rPr>
              <a:t>Talk about your ideal school day.</a:t>
            </a:r>
          </a:p>
        </p:txBody>
      </p:sp>
      <p:sp>
        <p:nvSpPr>
          <p:cNvPr id="19459" name="Text Box 3"/>
          <p:cNvSpPr txBox="1">
            <a:spLocks noChangeArrowheads="1"/>
          </p:cNvSpPr>
          <p:nvPr/>
        </p:nvSpPr>
        <p:spPr bwMode="auto">
          <a:xfrm>
            <a:off x="1214438" y="2021681"/>
            <a:ext cx="67167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400" b="1" dirty="0"/>
              <a:t>I go to school at half past seven in the morning.</a:t>
            </a:r>
          </a:p>
        </p:txBody>
      </p:sp>
      <p:sp>
        <p:nvSpPr>
          <p:cNvPr id="58372" name="Text Box 4"/>
          <p:cNvSpPr txBox="1">
            <a:spLocks noChangeArrowheads="1"/>
          </p:cNvSpPr>
          <p:nvPr/>
        </p:nvSpPr>
        <p:spPr bwMode="auto">
          <a:xfrm>
            <a:off x="1331640" y="2852936"/>
            <a:ext cx="7265987"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25000"/>
              </a:lnSpc>
            </a:pPr>
            <a:r>
              <a:rPr lang="en-US" altLang="zh-CN" sz="3200" b="1" dirty="0" smtClean="0">
                <a:solidFill>
                  <a:srgbClr val="0000FF"/>
                </a:solidFill>
              </a:rPr>
              <a:t>We </a:t>
            </a:r>
            <a:r>
              <a:rPr lang="en-US" altLang="zh-CN" sz="3200" b="1" dirty="0">
                <a:solidFill>
                  <a:srgbClr val="0000FF"/>
                </a:solidFill>
              </a:rPr>
              <a:t>start work at nine o’clock.</a:t>
            </a:r>
          </a:p>
          <a:p>
            <a:pPr>
              <a:lnSpc>
                <a:spcPct val="125000"/>
              </a:lnSpc>
            </a:pPr>
            <a:r>
              <a:rPr lang="en-US" altLang="zh-CN" sz="3200" b="1" dirty="0" smtClean="0">
                <a:solidFill>
                  <a:srgbClr val="0000FF"/>
                </a:solidFill>
              </a:rPr>
              <a:t>At </a:t>
            </a:r>
            <a:r>
              <a:rPr lang="en-US" altLang="zh-CN" sz="3200" b="1" dirty="0">
                <a:solidFill>
                  <a:srgbClr val="0000FF"/>
                </a:solidFill>
              </a:rPr>
              <a:t>eleven o’clock, we have a break in the playground and I talk to my friends.</a:t>
            </a:r>
          </a:p>
          <a:p>
            <a:pPr>
              <a:lnSpc>
                <a:spcPct val="125000"/>
              </a:lnSpc>
            </a:pPr>
            <a:r>
              <a:rPr lang="en-US" altLang="zh-CN" sz="3200" b="1" dirty="0">
                <a:solidFill>
                  <a:srgbClr val="0000FF"/>
                </a:solidFill>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box(in)">
                                      <p:cBhvr>
                                        <p:cTn id="7" dur="500"/>
                                        <p:tgtEl>
                                          <p:spTgt spid="58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8372">
                                            <p:txEl>
                                              <p:pRg st="1" end="1"/>
                                            </p:txEl>
                                          </p:spTgt>
                                        </p:tgtEl>
                                        <p:attrNameLst>
                                          <p:attrName>style.visibility</p:attrName>
                                        </p:attrNameLst>
                                      </p:cBhvr>
                                      <p:to>
                                        <p:strVal val="visible"/>
                                      </p:to>
                                    </p:set>
                                    <p:animEffect transition="in" filter="box(in)">
                                      <p:cBhvr>
                                        <p:cTn id="12" dur="500"/>
                                        <p:tgtEl>
                                          <p:spTgt spid="583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8372">
                                            <p:txEl>
                                              <p:pRg st="2" end="2"/>
                                            </p:txEl>
                                          </p:spTgt>
                                        </p:tgtEl>
                                        <p:attrNameLst>
                                          <p:attrName>style.visibility</p:attrName>
                                        </p:attrNameLst>
                                      </p:cBhvr>
                                      <p:to>
                                        <p:strVal val="visible"/>
                                      </p:to>
                                    </p:set>
                                    <p:animEffect transition="in" filter="box(in)">
                                      <p:cBhvr>
                                        <p:cTn id="17" dur="500"/>
                                        <p:tgtEl>
                                          <p:spTgt spid="5837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4" descr="yishu017">
            <a:hlinkClick r:id="rId2" action="ppaction://hlinksldjump"/>
          </p:cNvPr>
          <p:cNvPicPr>
            <a:picLocks noChangeAspect="1" noChangeArrowheads="1" noCrop="1"/>
          </p:cNvPicPr>
          <p:nvPr/>
        </p:nvPicPr>
        <p:blipFill>
          <a:blip r:embed="rId3"/>
          <a:srcRect/>
          <a:stretch>
            <a:fillRect/>
          </a:stretch>
        </p:blipFill>
        <p:spPr bwMode="auto">
          <a:xfrm>
            <a:off x="8905875" y="1052513"/>
            <a:ext cx="2381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 Box 57"/>
          <p:cNvSpPr txBox="1">
            <a:spLocks noChangeArrowheads="1"/>
          </p:cNvSpPr>
          <p:nvPr/>
        </p:nvSpPr>
        <p:spPr bwMode="auto">
          <a:xfrm>
            <a:off x="1143000" y="2214563"/>
            <a:ext cx="76327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en-US" altLang="zh-CN" sz="3600" b="1">
                <a:ea typeface="Batang" pitchFamily="18" charset="-127"/>
              </a:rPr>
              <a:t>Write a passage about your school day. </a:t>
            </a:r>
          </a:p>
        </p:txBody>
      </p:sp>
      <p:pic>
        <p:nvPicPr>
          <p:cNvPr id="20484" name="Picture 18" descr="2009051215463742"/>
          <p:cNvPicPr>
            <a:picLocks noChangeAspect="1" noChangeArrowheads="1"/>
          </p:cNvPicPr>
          <p:nvPr/>
        </p:nvPicPr>
        <p:blipFill>
          <a:blip r:embed="rId4"/>
          <a:srcRect/>
          <a:stretch>
            <a:fillRect/>
          </a:stretch>
        </p:blipFill>
        <p:spPr bwMode="auto">
          <a:xfrm>
            <a:off x="3571875" y="3357563"/>
            <a:ext cx="3657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WordArt 19"/>
          <p:cNvSpPr>
            <a:spLocks noChangeArrowheads="1" noChangeShapeType="1" noTextEdit="1"/>
          </p:cNvSpPr>
          <p:nvPr/>
        </p:nvSpPr>
        <p:spPr bwMode="auto">
          <a:xfrm>
            <a:off x="3348038" y="981075"/>
            <a:ext cx="2295525" cy="936625"/>
          </a:xfrm>
          <a:prstGeom prst="rect">
            <a:avLst/>
          </a:prstGeom>
        </p:spPr>
        <p:txBody>
          <a:bodyPr wrap="none" fromWordArt="1">
            <a:prstTxWarp prst="textPlain">
              <a:avLst>
                <a:gd name="adj" fmla="val 50000"/>
              </a:avLst>
            </a:prstTxWarp>
          </a:bodyPr>
          <a:lstStyle/>
          <a:p>
            <a:pPr algn="ctr"/>
            <a:r>
              <a:rPr lang="en-US" altLang="zh-CN" sz="3600" b="1" kern="10">
                <a:ln w="19050">
                  <a:solidFill>
                    <a:srgbClr val="99CCFF"/>
                  </a:solidFill>
                  <a:round/>
                </a:ln>
                <a:solidFill>
                  <a:srgbClr val="0066CC"/>
                </a:solidFill>
                <a:effectLst>
                  <a:outerShdw dist="35921" dir="2700000" algn="ctr" rotWithShape="0">
                    <a:srgbClr val="990000"/>
                  </a:outerShdw>
                </a:effectLst>
                <a:latin typeface="Times New Roman" panose="02020603050405020304"/>
                <a:cs typeface="Times New Roman" panose="02020603050405020304"/>
              </a:rPr>
              <a:t>Writing</a:t>
            </a:r>
            <a:endParaRPr lang="zh-CN" altLang="en-US" sz="3600" b="1" kern="10">
              <a:ln w="19050">
                <a:solidFill>
                  <a:srgbClr val="99CCFF"/>
                </a:solidFill>
                <a:round/>
              </a:ln>
              <a:solidFill>
                <a:srgbClr val="0066CC"/>
              </a:solidFill>
              <a:effectLst>
                <a:outerShdw dist="35921" dir="2700000" algn="ctr" rotWithShape="0">
                  <a:srgbClr val="990000"/>
                </a:outerShdw>
              </a:effectLst>
              <a:latin typeface="Times New Roman" panose="02020603050405020304"/>
              <a:cs typeface="Times New Roman" panose="0202060305040502030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354138" y="5283200"/>
            <a:ext cx="3962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en-US" altLang="zh-CN" sz="4000">
                <a:solidFill>
                  <a:srgbClr val="0000FF"/>
                </a:solidFill>
                <a:latin typeface="华文新魏" panose="02010800040101010101" pitchFamily="2" charset="-122"/>
                <a:ea typeface="华文新魏" panose="02010800040101010101" pitchFamily="2" charset="-122"/>
              </a:rPr>
              <a:t> </a:t>
            </a:r>
          </a:p>
        </p:txBody>
      </p:sp>
      <p:sp>
        <p:nvSpPr>
          <p:cNvPr id="3075" name="WordArt 3"/>
          <p:cNvSpPr>
            <a:spLocks noChangeArrowheads="1" noChangeShapeType="1" noTextEdit="1"/>
          </p:cNvSpPr>
          <p:nvPr/>
        </p:nvSpPr>
        <p:spPr bwMode="auto">
          <a:xfrm>
            <a:off x="234950" y="5027613"/>
            <a:ext cx="5280025" cy="1174750"/>
          </a:xfrm>
          <a:prstGeom prst="rect">
            <a:avLst/>
          </a:prstGeom>
        </p:spPr>
        <p:txBody>
          <a:bodyPr wrap="none" fromWordArt="1">
            <a:prstTxWarp prst="textPlain">
              <a:avLst>
                <a:gd name="adj" fmla="val 48870"/>
              </a:avLst>
            </a:prstTxWarp>
          </a:bodyPr>
          <a:lstStyle/>
          <a:p>
            <a:pPr algn="ctr"/>
            <a:r>
              <a:rPr lang="en-US" altLang="zh-CN"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Haettenschweiler" panose="020B0706040902060204"/>
              </a:rPr>
              <a:t>Memory Challenge!</a:t>
            </a:r>
            <a:endParaRPr lang="zh-CN" altLang="en-US"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Haettenschweiler" panose="020B0706040902060204"/>
            </a:endParaRPr>
          </a:p>
        </p:txBody>
      </p:sp>
      <p:sp>
        <p:nvSpPr>
          <p:cNvPr id="3076" name="Rectangle 4"/>
          <p:cNvSpPr>
            <a:spLocks noChangeArrowheads="1"/>
          </p:cNvSpPr>
          <p:nvPr/>
        </p:nvSpPr>
        <p:spPr bwMode="auto">
          <a:xfrm>
            <a:off x="5816600" y="15875"/>
            <a:ext cx="3286125" cy="6186488"/>
          </a:xfrm>
          <a:prstGeom prst="rect">
            <a:avLst/>
          </a:prstGeom>
          <a:solidFill>
            <a:schemeClr val="accent5"/>
          </a:solidFill>
          <a:ln w="9525">
            <a:solidFill>
              <a:schemeClr val="accent2"/>
            </a:solidFill>
            <a:miter lim="800000"/>
          </a:ln>
        </p:spPr>
        <p:txBody>
          <a:bodyPr>
            <a:spAutoFit/>
          </a:bodyPr>
          <a:lstStyle/>
          <a:p>
            <a:pPr algn="ctr" fontAlgn="auto">
              <a:spcBef>
                <a:spcPts val="0"/>
              </a:spcBef>
              <a:spcAft>
                <a:spcPts val="0"/>
              </a:spcAft>
              <a:defRPr/>
            </a:pPr>
            <a:r>
              <a:rPr lang="en-US" altLang="zh-CN" sz="4400" b="1" dirty="0" err="1">
                <a:solidFill>
                  <a:srgbClr val="FF0000"/>
                </a:solidFill>
                <a:latin typeface="+mn-lt"/>
              </a:rPr>
              <a:t>maths</a:t>
            </a:r>
            <a:endParaRPr lang="en-US" altLang="zh-CN" sz="4400" b="1" dirty="0">
              <a:solidFill>
                <a:srgbClr val="FF0000"/>
              </a:solidFill>
              <a:latin typeface="+mn-lt"/>
            </a:endParaRPr>
          </a:p>
          <a:p>
            <a:pPr algn="ctr" fontAlgn="auto">
              <a:spcBef>
                <a:spcPts val="0"/>
              </a:spcBef>
              <a:spcAft>
                <a:spcPts val="0"/>
              </a:spcAft>
              <a:defRPr/>
            </a:pPr>
            <a:r>
              <a:rPr lang="en-US" altLang="zh-CN" sz="4400" b="1" dirty="0">
                <a:solidFill>
                  <a:srgbClr val="FF0000"/>
                </a:solidFill>
                <a:latin typeface="+mn-lt"/>
              </a:rPr>
              <a:t>Chinese</a:t>
            </a:r>
          </a:p>
          <a:p>
            <a:pPr algn="ctr" fontAlgn="auto">
              <a:spcBef>
                <a:spcPts val="0"/>
              </a:spcBef>
              <a:spcAft>
                <a:spcPts val="0"/>
              </a:spcAft>
              <a:defRPr/>
            </a:pPr>
            <a:r>
              <a:rPr lang="en-US" altLang="zh-CN" sz="4400" b="1" dirty="0">
                <a:solidFill>
                  <a:srgbClr val="FF0000"/>
                </a:solidFill>
                <a:latin typeface="+mn-lt"/>
              </a:rPr>
              <a:t>English</a:t>
            </a:r>
          </a:p>
          <a:p>
            <a:pPr algn="ctr" fontAlgn="auto">
              <a:spcBef>
                <a:spcPts val="0"/>
              </a:spcBef>
              <a:spcAft>
                <a:spcPts val="0"/>
              </a:spcAft>
              <a:defRPr/>
            </a:pPr>
            <a:r>
              <a:rPr lang="en-US" altLang="zh-CN" sz="4400" b="1" dirty="0">
                <a:solidFill>
                  <a:srgbClr val="FF0000"/>
                </a:solidFill>
                <a:latin typeface="+mn-lt"/>
              </a:rPr>
              <a:t>history</a:t>
            </a:r>
          </a:p>
          <a:p>
            <a:pPr algn="ctr" fontAlgn="auto">
              <a:spcBef>
                <a:spcPts val="0"/>
              </a:spcBef>
              <a:spcAft>
                <a:spcPts val="0"/>
              </a:spcAft>
              <a:defRPr/>
            </a:pPr>
            <a:r>
              <a:rPr lang="en-US" altLang="zh-CN" sz="4400" b="1" dirty="0">
                <a:solidFill>
                  <a:srgbClr val="FF0000"/>
                </a:solidFill>
                <a:latin typeface="+mn-lt"/>
              </a:rPr>
              <a:t>art</a:t>
            </a:r>
          </a:p>
          <a:p>
            <a:pPr algn="ctr" fontAlgn="auto">
              <a:spcBef>
                <a:spcPts val="0"/>
              </a:spcBef>
              <a:spcAft>
                <a:spcPts val="0"/>
              </a:spcAft>
              <a:defRPr/>
            </a:pPr>
            <a:r>
              <a:rPr lang="en-US" altLang="zh-CN" sz="4400" b="1" dirty="0">
                <a:solidFill>
                  <a:srgbClr val="FF0000"/>
                </a:solidFill>
                <a:latin typeface="+mn-lt"/>
              </a:rPr>
              <a:t>music</a:t>
            </a:r>
          </a:p>
          <a:p>
            <a:pPr algn="ctr" fontAlgn="auto">
              <a:spcBef>
                <a:spcPts val="0"/>
              </a:spcBef>
              <a:spcAft>
                <a:spcPts val="0"/>
              </a:spcAft>
              <a:defRPr/>
            </a:pPr>
            <a:r>
              <a:rPr lang="en-US" altLang="zh-CN" sz="4400" b="1" dirty="0">
                <a:solidFill>
                  <a:srgbClr val="FF0000"/>
                </a:solidFill>
                <a:latin typeface="+mn-lt"/>
              </a:rPr>
              <a:t>science</a:t>
            </a:r>
          </a:p>
          <a:p>
            <a:pPr algn="ctr" fontAlgn="auto">
              <a:spcBef>
                <a:spcPts val="0"/>
              </a:spcBef>
              <a:spcAft>
                <a:spcPts val="0"/>
              </a:spcAft>
              <a:defRPr/>
            </a:pPr>
            <a:r>
              <a:rPr lang="en-US" altLang="zh-CN" sz="4400" b="1" dirty="0">
                <a:solidFill>
                  <a:srgbClr val="FF0000"/>
                </a:solidFill>
                <a:latin typeface="+mn-lt"/>
              </a:rPr>
              <a:t>PE</a:t>
            </a:r>
          </a:p>
          <a:p>
            <a:pPr algn="ctr" fontAlgn="auto">
              <a:spcBef>
                <a:spcPts val="0"/>
              </a:spcBef>
              <a:spcAft>
                <a:spcPts val="0"/>
              </a:spcAft>
              <a:defRPr/>
            </a:pPr>
            <a:r>
              <a:rPr lang="en-US" altLang="zh-CN" sz="4400" b="1" dirty="0">
                <a:solidFill>
                  <a:srgbClr val="FF0000"/>
                </a:solidFill>
                <a:latin typeface="+mn-lt"/>
              </a:rPr>
              <a:t>break</a:t>
            </a:r>
          </a:p>
        </p:txBody>
      </p:sp>
      <p:sp>
        <p:nvSpPr>
          <p:cNvPr id="3077" name="Text Box 5"/>
          <p:cNvSpPr txBox="1">
            <a:spLocks noChangeArrowheads="1"/>
          </p:cNvSpPr>
          <p:nvPr/>
        </p:nvSpPr>
        <p:spPr bwMode="auto">
          <a:xfrm>
            <a:off x="4224338" y="459581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endParaRPr lang="zh-CN" altLang="zh-CN" sz="2400"/>
          </a:p>
        </p:txBody>
      </p:sp>
      <p:sp>
        <p:nvSpPr>
          <p:cNvPr id="3078" name="Text Box 6"/>
          <p:cNvSpPr txBox="1">
            <a:spLocks noChangeArrowheads="1"/>
          </p:cNvSpPr>
          <p:nvPr/>
        </p:nvSpPr>
        <p:spPr bwMode="auto">
          <a:xfrm>
            <a:off x="1328738" y="4103688"/>
            <a:ext cx="3856037" cy="923925"/>
          </a:xfrm>
          <a:prstGeom prst="rect">
            <a:avLst/>
          </a:prstGeom>
          <a:solidFill>
            <a:srgbClr val="FFFFE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5400" b="1" dirty="0">
                <a:solidFill>
                  <a:schemeClr val="accent2"/>
                </a:solidFill>
                <a:latin typeface="华文新魏" panose="02010800040101010101" pitchFamily="2" charset="-122"/>
                <a:ea typeface="华文新魏" panose="02010800040101010101" pitchFamily="2" charset="-122"/>
              </a:rPr>
              <a:t>记忆大挑战</a:t>
            </a:r>
            <a:r>
              <a:rPr lang="en-US" altLang="zh-CN" sz="5400" b="1" dirty="0">
                <a:solidFill>
                  <a:schemeClr val="accent2"/>
                </a:solidFill>
                <a:latin typeface="华文新魏" panose="02010800040101010101" pitchFamily="2" charset="-122"/>
                <a:ea typeface="华文新魏" panose="02010800040101010101" pitchFamily="2" charset="-122"/>
              </a:rPr>
              <a:t>!</a:t>
            </a:r>
          </a:p>
        </p:txBody>
      </p:sp>
      <p:sp>
        <p:nvSpPr>
          <p:cNvPr id="3079" name="Line 7"/>
          <p:cNvSpPr>
            <a:spLocks noChangeShapeType="1"/>
          </p:cNvSpPr>
          <p:nvPr/>
        </p:nvSpPr>
        <p:spPr bwMode="auto">
          <a:xfrm>
            <a:off x="1289050" y="5932488"/>
            <a:ext cx="4248150" cy="0"/>
          </a:xfrm>
          <a:prstGeom prst="line">
            <a:avLst/>
          </a:prstGeom>
          <a:noFill/>
          <a:ln w="9525">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3080" name="Line 8"/>
          <p:cNvSpPr>
            <a:spLocks noChangeShapeType="1"/>
          </p:cNvSpPr>
          <p:nvPr/>
        </p:nvSpPr>
        <p:spPr bwMode="auto">
          <a:xfrm>
            <a:off x="1289050" y="6003925"/>
            <a:ext cx="4248150" cy="0"/>
          </a:xfrm>
          <a:prstGeom prst="line">
            <a:avLst/>
          </a:prstGeom>
          <a:noFill/>
          <a:ln w="9525">
            <a:solidFill>
              <a:schemeClr val="accent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2" name="Group 9"/>
          <p:cNvGrpSpPr/>
          <p:nvPr/>
        </p:nvGrpSpPr>
        <p:grpSpPr bwMode="auto">
          <a:xfrm>
            <a:off x="234950" y="220663"/>
            <a:ext cx="4213225" cy="2840037"/>
            <a:chOff x="0" y="0"/>
            <a:chExt cx="2246" cy="1153"/>
          </a:xfrm>
        </p:grpSpPr>
        <p:pic>
          <p:nvPicPr>
            <p:cNvPr id="3109" name="Picture 10" descr="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2246" cy="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0" name="Text Box 11"/>
            <p:cNvSpPr txBox="1">
              <a:spLocks noChangeArrowheads="1"/>
            </p:cNvSpPr>
            <p:nvPr/>
          </p:nvSpPr>
          <p:spPr bwMode="auto">
            <a:xfrm>
              <a:off x="648" y="154"/>
              <a:ext cx="1224" cy="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6000" b="1">
                  <a:solidFill>
                    <a:srgbClr val="FF0000"/>
                  </a:solidFill>
                </a:rPr>
                <a:t>art  7:00</a:t>
              </a:r>
            </a:p>
          </p:txBody>
        </p:sp>
      </p:grpSp>
      <p:grpSp>
        <p:nvGrpSpPr>
          <p:cNvPr id="3" name="Group 12"/>
          <p:cNvGrpSpPr/>
          <p:nvPr/>
        </p:nvGrpSpPr>
        <p:grpSpPr bwMode="auto">
          <a:xfrm>
            <a:off x="1165225" y="368300"/>
            <a:ext cx="4495800" cy="2982913"/>
            <a:chOff x="0" y="0"/>
            <a:chExt cx="2544" cy="913"/>
          </a:xfrm>
        </p:grpSpPr>
        <p:pic>
          <p:nvPicPr>
            <p:cNvPr id="3107" name="Picture 13" descr="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2544" cy="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8" name="Text Box 14"/>
            <p:cNvSpPr txBox="1">
              <a:spLocks noChangeArrowheads="1"/>
            </p:cNvSpPr>
            <p:nvPr/>
          </p:nvSpPr>
          <p:spPr bwMode="auto">
            <a:xfrm>
              <a:off x="423" y="200"/>
              <a:ext cx="1796"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5400" b="1">
                  <a:solidFill>
                    <a:srgbClr val="FF0000"/>
                  </a:solidFill>
                </a:rPr>
                <a:t>Chinese  4:30</a:t>
              </a:r>
            </a:p>
          </p:txBody>
        </p:sp>
      </p:grpSp>
      <p:grpSp>
        <p:nvGrpSpPr>
          <p:cNvPr id="4" name="Group 15"/>
          <p:cNvGrpSpPr/>
          <p:nvPr/>
        </p:nvGrpSpPr>
        <p:grpSpPr bwMode="auto">
          <a:xfrm>
            <a:off x="571500" y="-36513"/>
            <a:ext cx="4830763" cy="3278188"/>
            <a:chOff x="0" y="0"/>
            <a:chExt cx="2160" cy="913"/>
          </a:xfrm>
        </p:grpSpPr>
        <p:pic>
          <p:nvPicPr>
            <p:cNvPr id="3105" name="Picture 16" descr="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2160" cy="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6" name="Text Box 17"/>
            <p:cNvSpPr txBox="1">
              <a:spLocks noChangeArrowheads="1"/>
            </p:cNvSpPr>
            <p:nvPr/>
          </p:nvSpPr>
          <p:spPr bwMode="auto">
            <a:xfrm>
              <a:off x="371" y="170"/>
              <a:ext cx="1583" cy="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6000" b="1">
                  <a:solidFill>
                    <a:srgbClr val="FF0000"/>
                  </a:solidFill>
                </a:rPr>
                <a:t>English  2:15</a:t>
              </a:r>
            </a:p>
          </p:txBody>
        </p:sp>
      </p:grpSp>
      <p:grpSp>
        <p:nvGrpSpPr>
          <p:cNvPr id="5" name="Group 18"/>
          <p:cNvGrpSpPr/>
          <p:nvPr/>
        </p:nvGrpSpPr>
        <p:grpSpPr bwMode="auto">
          <a:xfrm>
            <a:off x="581025" y="-55563"/>
            <a:ext cx="4022725" cy="2889251"/>
            <a:chOff x="0" y="0"/>
            <a:chExt cx="1920" cy="769"/>
          </a:xfrm>
        </p:grpSpPr>
        <p:pic>
          <p:nvPicPr>
            <p:cNvPr id="3103" name="Picture 19" descr="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1920" cy="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4" name="Text Box 20"/>
            <p:cNvSpPr txBox="1">
              <a:spLocks noChangeArrowheads="1"/>
            </p:cNvSpPr>
            <p:nvPr/>
          </p:nvSpPr>
          <p:spPr bwMode="auto">
            <a:xfrm>
              <a:off x="147" y="212"/>
              <a:ext cx="1600"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6000" b="1">
                  <a:solidFill>
                    <a:srgbClr val="FF0000"/>
                  </a:solidFill>
                </a:rPr>
                <a:t>P.E. 1:30</a:t>
              </a:r>
            </a:p>
          </p:txBody>
        </p:sp>
      </p:grpSp>
      <p:grpSp>
        <p:nvGrpSpPr>
          <p:cNvPr id="6" name="Group 24"/>
          <p:cNvGrpSpPr/>
          <p:nvPr/>
        </p:nvGrpSpPr>
        <p:grpSpPr bwMode="auto">
          <a:xfrm>
            <a:off x="1144588" y="554038"/>
            <a:ext cx="4114800" cy="3124200"/>
            <a:chOff x="0" y="0"/>
            <a:chExt cx="3168" cy="2400"/>
          </a:xfrm>
        </p:grpSpPr>
        <p:pic>
          <p:nvPicPr>
            <p:cNvPr id="3101" name="Picture 25" descr="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3168"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2" name="Text Box 26"/>
            <p:cNvSpPr txBox="1">
              <a:spLocks noChangeArrowheads="1"/>
            </p:cNvSpPr>
            <p:nvPr/>
          </p:nvSpPr>
          <p:spPr bwMode="auto">
            <a:xfrm>
              <a:off x="297" y="834"/>
              <a:ext cx="2719" cy="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5400" b="1">
                  <a:solidFill>
                    <a:srgbClr val="FF0000"/>
                  </a:solidFill>
                </a:rPr>
                <a:t>music</a:t>
              </a:r>
              <a:r>
                <a:rPr lang="en-US" altLang="zh-CN" sz="5400">
                  <a:solidFill>
                    <a:srgbClr val="FF0000"/>
                  </a:solidFill>
                </a:rPr>
                <a:t>  </a:t>
              </a:r>
              <a:r>
                <a:rPr lang="en-US" altLang="zh-CN" sz="5400" b="1">
                  <a:solidFill>
                    <a:srgbClr val="FF0000"/>
                  </a:solidFill>
                </a:rPr>
                <a:t>3:00</a:t>
              </a:r>
            </a:p>
          </p:txBody>
        </p:sp>
      </p:grpSp>
      <p:grpSp>
        <p:nvGrpSpPr>
          <p:cNvPr id="7" name="Group 27"/>
          <p:cNvGrpSpPr/>
          <p:nvPr/>
        </p:nvGrpSpPr>
        <p:grpSpPr bwMode="auto">
          <a:xfrm>
            <a:off x="615950" y="504825"/>
            <a:ext cx="4191000" cy="3048000"/>
            <a:chOff x="0" y="0"/>
            <a:chExt cx="3216" cy="2400"/>
          </a:xfrm>
        </p:grpSpPr>
        <p:pic>
          <p:nvPicPr>
            <p:cNvPr id="3099" name="Picture 28" descr="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3216"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0" name="Text Box 29"/>
            <p:cNvSpPr txBox="1">
              <a:spLocks noChangeArrowheads="1"/>
            </p:cNvSpPr>
            <p:nvPr/>
          </p:nvSpPr>
          <p:spPr bwMode="auto">
            <a:xfrm>
              <a:off x="547" y="604"/>
              <a:ext cx="2374" cy="1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5400" b="1">
                  <a:solidFill>
                    <a:srgbClr val="FF0000"/>
                  </a:solidFill>
                </a:rPr>
                <a:t>history  10:00</a:t>
              </a:r>
            </a:p>
          </p:txBody>
        </p:sp>
      </p:grpSp>
      <p:grpSp>
        <p:nvGrpSpPr>
          <p:cNvPr id="8" name="Group 30"/>
          <p:cNvGrpSpPr/>
          <p:nvPr/>
        </p:nvGrpSpPr>
        <p:grpSpPr bwMode="auto">
          <a:xfrm>
            <a:off x="1149350" y="541338"/>
            <a:ext cx="4343400" cy="3124200"/>
            <a:chOff x="0" y="0"/>
            <a:chExt cx="2525" cy="1644"/>
          </a:xfrm>
        </p:grpSpPr>
        <p:pic>
          <p:nvPicPr>
            <p:cNvPr id="3097" name="Picture 31" descr="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2525" cy="1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8" name="Text Box 32"/>
            <p:cNvSpPr txBox="1">
              <a:spLocks noChangeArrowheads="1"/>
            </p:cNvSpPr>
            <p:nvPr/>
          </p:nvSpPr>
          <p:spPr bwMode="auto">
            <a:xfrm>
              <a:off x="429" y="395"/>
              <a:ext cx="1635" cy="1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6000" b="1">
                  <a:solidFill>
                    <a:srgbClr val="FF0000"/>
                  </a:solidFill>
                </a:rPr>
                <a:t>Science   9:15</a:t>
              </a:r>
            </a:p>
          </p:txBody>
        </p:sp>
      </p:grpSp>
      <p:grpSp>
        <p:nvGrpSpPr>
          <p:cNvPr id="9" name="Group 33"/>
          <p:cNvGrpSpPr/>
          <p:nvPr/>
        </p:nvGrpSpPr>
        <p:grpSpPr bwMode="auto">
          <a:xfrm>
            <a:off x="490538" y="-55563"/>
            <a:ext cx="4919662" cy="3541713"/>
            <a:chOff x="-74" y="-13"/>
            <a:chExt cx="2256" cy="1152"/>
          </a:xfrm>
        </p:grpSpPr>
        <p:pic>
          <p:nvPicPr>
            <p:cNvPr id="3095" name="Picture 34" descr="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4" y="-13"/>
              <a:ext cx="2256"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6" name="Text Box 35"/>
            <p:cNvSpPr txBox="1">
              <a:spLocks noChangeArrowheads="1"/>
            </p:cNvSpPr>
            <p:nvPr/>
          </p:nvSpPr>
          <p:spPr bwMode="auto">
            <a:xfrm>
              <a:off x="188" y="341"/>
              <a:ext cx="1917"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6000" b="1">
                  <a:solidFill>
                    <a:srgbClr val="FF0000"/>
                  </a:solidFill>
                </a:rPr>
                <a:t>math</a:t>
              </a:r>
              <a:r>
                <a:rPr lang="en-US" altLang="zh-CN" sz="6000">
                  <a:solidFill>
                    <a:srgbClr val="FF0000"/>
                  </a:solidFill>
                </a:rPr>
                <a:t>  </a:t>
              </a:r>
              <a:r>
                <a:rPr lang="en-US" altLang="zh-CN" sz="6000" b="1">
                  <a:solidFill>
                    <a:srgbClr val="FF0000"/>
                  </a:solidFill>
                </a:rPr>
                <a:t>8:30</a:t>
              </a:r>
            </a:p>
          </p:txBody>
        </p:sp>
      </p:grpSp>
      <p:grpSp>
        <p:nvGrpSpPr>
          <p:cNvPr id="10" name="Group 36"/>
          <p:cNvGrpSpPr/>
          <p:nvPr/>
        </p:nvGrpSpPr>
        <p:grpSpPr bwMode="auto">
          <a:xfrm>
            <a:off x="825500" y="338138"/>
            <a:ext cx="4343400" cy="3200400"/>
            <a:chOff x="125" y="29"/>
            <a:chExt cx="2448" cy="1680"/>
          </a:xfrm>
        </p:grpSpPr>
        <p:pic>
          <p:nvPicPr>
            <p:cNvPr id="3093" name="Picture 37" descr="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5" y="29"/>
              <a:ext cx="2448" cy="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4" name="Text Box 38"/>
            <p:cNvSpPr txBox="1">
              <a:spLocks noChangeArrowheads="1"/>
            </p:cNvSpPr>
            <p:nvPr/>
          </p:nvSpPr>
          <p:spPr bwMode="auto">
            <a:xfrm>
              <a:off x="145" y="544"/>
              <a:ext cx="2240"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6000" b="1">
                  <a:solidFill>
                    <a:srgbClr val="FF0000"/>
                  </a:solidFill>
                </a:rPr>
                <a:t>Break  6:10</a:t>
              </a:r>
              <a:endParaRPr lang="en-US" altLang="zh-CN" sz="6000">
                <a:solidFill>
                  <a:srgbClr val="FF0000"/>
                </a:solidFill>
              </a:endParaRPr>
            </a:p>
          </p:txBody>
        </p:sp>
      </p:grpSp>
      <p:grpSp>
        <p:nvGrpSpPr>
          <p:cNvPr id="11" name="Group 39"/>
          <p:cNvGrpSpPr/>
          <p:nvPr/>
        </p:nvGrpSpPr>
        <p:grpSpPr bwMode="auto">
          <a:xfrm>
            <a:off x="776288" y="584200"/>
            <a:ext cx="4419600" cy="3200400"/>
            <a:chOff x="-1924" y="416"/>
            <a:chExt cx="2256" cy="1152"/>
          </a:xfrm>
        </p:grpSpPr>
        <p:pic>
          <p:nvPicPr>
            <p:cNvPr id="3091" name="Picture 40" descr="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24" y="416"/>
              <a:ext cx="2256"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2" name="Text Box 41"/>
            <p:cNvSpPr txBox="1">
              <a:spLocks noChangeArrowheads="1"/>
            </p:cNvSpPr>
            <p:nvPr/>
          </p:nvSpPr>
          <p:spPr bwMode="auto">
            <a:xfrm>
              <a:off x="-1487" y="792"/>
              <a:ext cx="151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6000" b="1">
                  <a:solidFill>
                    <a:srgbClr val="FF0000"/>
                  </a:solidFill>
                </a:rPr>
                <a:t>Subjects</a:t>
              </a:r>
              <a:endParaRPr lang="en-US" altLang="zh-CN" sz="6000">
                <a:solidFill>
                  <a:srgbClr val="FF0000"/>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6" name="Rectangle 8"/>
          <p:cNvSpPr>
            <a:spLocks noChangeArrowheads="1"/>
          </p:cNvSpPr>
          <p:nvPr/>
        </p:nvSpPr>
        <p:spPr bwMode="auto">
          <a:xfrm>
            <a:off x="539750" y="1268413"/>
            <a:ext cx="8064500" cy="516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30000"/>
              </a:lnSpc>
            </a:pPr>
            <a:r>
              <a:rPr lang="en-US" altLang="zh-CN" sz="3200" b="1">
                <a:latin typeface="Calibri" panose="020F0502020204030204" pitchFamily="34" charset="0"/>
              </a:rPr>
              <a:t>I’m Huang Zeyang, a student at Wuning No. 1 Primary School. Every day I get up at 6:30. I have breakfast at about 6:45. Then I go to school on foot, because my home is not far from the school and my parents are both busy. I get to school at 7:20. At 7:50 I read English and Chinese. I do morning exercise at 8:20. Classes begin at 8:55.</a:t>
            </a:r>
          </a:p>
        </p:txBody>
      </p:sp>
      <p:sp>
        <p:nvSpPr>
          <p:cNvPr id="21507" name="Text Box 9"/>
          <p:cNvSpPr txBox="1">
            <a:spLocks noChangeArrowheads="1"/>
          </p:cNvSpPr>
          <p:nvPr/>
        </p:nvSpPr>
        <p:spPr bwMode="auto">
          <a:xfrm>
            <a:off x="428625" y="428625"/>
            <a:ext cx="2000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600" b="1">
                <a:solidFill>
                  <a:srgbClr val="0000FF"/>
                </a:solidFill>
              </a:rPr>
              <a:t>A sample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256"/>
                                        </p:tgtEl>
                                        <p:attrNameLst>
                                          <p:attrName>style.visibility</p:attrName>
                                        </p:attrNameLst>
                                      </p:cBhvr>
                                      <p:to>
                                        <p:strVal val="visible"/>
                                      </p:to>
                                    </p:set>
                                    <p:animEffect transition="in" filter="blinds(horizontal)">
                                      <p:cBhvr>
                                        <p:cTn id="7" dur="500"/>
                                        <p:tgtEl>
                                          <p:spTgt spid="53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ChangeArrowheads="1"/>
          </p:cNvSpPr>
          <p:nvPr/>
        </p:nvSpPr>
        <p:spPr bwMode="auto">
          <a:xfrm>
            <a:off x="428625" y="714375"/>
            <a:ext cx="8208963" cy="548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10000"/>
              </a:lnSpc>
            </a:pPr>
            <a:r>
              <a:rPr lang="en-US" altLang="zh-CN" sz="3200" b="1">
                <a:latin typeface="Calibri" panose="020F0502020204030204" pitchFamily="34" charset="0"/>
              </a:rPr>
              <a:t>We have three classes in the morning. I have lunch at 11:20. The lunch is very good, and I like it. Afternoon classes begin at 12:40. We have three classes in the afternoon. At 3:15 I play sports or play the flute. I go home at 4:00. Then I do my homework. I have dinner at about 5:20. I often watch CCTV news at 7:00. I go to bed at 8:00.</a:t>
            </a:r>
          </a:p>
          <a:p>
            <a:pPr>
              <a:lnSpc>
                <a:spcPct val="110000"/>
              </a:lnSpc>
            </a:pPr>
            <a:r>
              <a:rPr lang="en-US" altLang="zh-CN" sz="3200" b="1">
                <a:latin typeface="Calibri" panose="020F0502020204030204" pitchFamily="34" charset="0"/>
              </a:rPr>
              <a:t>What about your school day? Can you tell me, please?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2143125" y="1071563"/>
            <a:ext cx="47720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zh-CN" altLang="en-US" sz="3600" b="1" dirty="0">
                <a:latin typeface="Calibri" panose="020F0502020204030204" pitchFamily="34" charset="0"/>
              </a:rPr>
              <a:t>行为动词的一般现在时</a:t>
            </a:r>
          </a:p>
        </p:txBody>
      </p:sp>
      <p:sp>
        <p:nvSpPr>
          <p:cNvPr id="23555" name="Rectangle 3"/>
          <p:cNvSpPr>
            <a:spLocks noChangeArrowheads="1"/>
          </p:cNvSpPr>
          <p:nvPr/>
        </p:nvSpPr>
        <p:spPr bwMode="auto">
          <a:xfrm>
            <a:off x="928688" y="2143125"/>
            <a:ext cx="7272337"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35000"/>
              </a:lnSpc>
            </a:pPr>
            <a:r>
              <a:rPr lang="zh-CN" altLang="en-US" sz="3200" b="1" dirty="0">
                <a:solidFill>
                  <a:srgbClr val="0000FF"/>
                </a:solidFill>
                <a:latin typeface="Calibri" panose="020F0502020204030204" pitchFamily="34" charset="0"/>
              </a:rPr>
              <a:t>在英语中，一般要通过句中的谓语动词和时间状语的变化来表达动作发生的时间，这就是英语的时态。今天我们将和大家一起初步了解一下行为动词的一般现在时。</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ChangeArrowheads="1"/>
          </p:cNvSpPr>
          <p:nvPr/>
        </p:nvSpPr>
        <p:spPr bwMode="auto">
          <a:xfrm>
            <a:off x="468313" y="765175"/>
            <a:ext cx="8137525"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spcBef>
                <a:spcPct val="25000"/>
              </a:spcBef>
            </a:pPr>
            <a:r>
              <a:rPr lang="en-US" altLang="zh-CN" b="1" dirty="0">
                <a:latin typeface="Calibri" panose="020F0502020204030204" pitchFamily="34" charset="0"/>
              </a:rPr>
              <a:t>    </a:t>
            </a:r>
            <a:r>
              <a:rPr lang="zh-CN" altLang="en-US" sz="2800" b="1" dirty="0">
                <a:latin typeface="Calibri" panose="020F0502020204030204" pitchFamily="34" charset="0"/>
              </a:rPr>
              <a:t>行为动词指的是描述实际动作的动词，包括及物动词和不及物动词，如</a:t>
            </a:r>
            <a:r>
              <a:rPr lang="en-US" altLang="zh-CN" sz="2800" b="1" dirty="0">
                <a:latin typeface="Calibri" panose="020F0502020204030204" pitchFamily="34" charset="0"/>
              </a:rPr>
              <a:t>go, have, dance</a:t>
            </a:r>
            <a:r>
              <a:rPr lang="zh-CN" altLang="en-US" sz="2800" b="1" dirty="0">
                <a:latin typeface="Calibri" panose="020F0502020204030204" pitchFamily="34" charset="0"/>
              </a:rPr>
              <a:t>等这样的表示行为动作的动词。行为动词的一般现在时具体用法：</a:t>
            </a:r>
          </a:p>
          <a:p>
            <a:pPr>
              <a:spcBef>
                <a:spcPct val="25000"/>
              </a:spcBef>
            </a:pPr>
            <a:r>
              <a:rPr lang="zh-CN" altLang="en-US" sz="2800" b="1" dirty="0">
                <a:solidFill>
                  <a:srgbClr val="0000FF"/>
                </a:solidFill>
                <a:latin typeface="Calibri" panose="020F0502020204030204" pitchFamily="34" charset="0"/>
              </a:rPr>
              <a:t>（</a:t>
            </a:r>
            <a:r>
              <a:rPr lang="en-US" altLang="zh-CN" sz="2800" b="1" dirty="0">
                <a:solidFill>
                  <a:srgbClr val="0000FF"/>
                </a:solidFill>
                <a:latin typeface="Calibri" panose="020F0502020204030204" pitchFamily="34" charset="0"/>
              </a:rPr>
              <a:t>1</a:t>
            </a:r>
            <a:r>
              <a:rPr lang="zh-CN" altLang="en-US" sz="2800" b="1" dirty="0">
                <a:solidFill>
                  <a:srgbClr val="0000FF"/>
                </a:solidFill>
                <a:latin typeface="Calibri" panose="020F0502020204030204" pitchFamily="34" charset="0"/>
              </a:rPr>
              <a:t>）要描述经常性的、习惯性的或反复发生的动作。如：</a:t>
            </a:r>
          </a:p>
        </p:txBody>
      </p:sp>
      <p:sp>
        <p:nvSpPr>
          <p:cNvPr id="29701" name="Rectangle 5"/>
          <p:cNvSpPr>
            <a:spLocks noChangeArrowheads="1"/>
          </p:cNvSpPr>
          <p:nvPr/>
        </p:nvSpPr>
        <p:spPr bwMode="auto">
          <a:xfrm>
            <a:off x="1143000" y="4000500"/>
            <a:ext cx="7200900" cy="175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pPr>
            <a:r>
              <a:rPr lang="en-US" altLang="zh-CN" sz="3200" b="1" dirty="0">
                <a:latin typeface="Calibri" panose="020F0502020204030204" pitchFamily="34" charset="0"/>
              </a:rPr>
              <a:t>I go to school at 8 o’clock every day.</a:t>
            </a:r>
          </a:p>
          <a:p>
            <a:pPr>
              <a:lnSpc>
                <a:spcPct val="115000"/>
              </a:lnSpc>
            </a:pPr>
            <a:r>
              <a:rPr lang="en-US" altLang="zh-CN" sz="3200" b="1" dirty="0">
                <a:latin typeface="Calibri" panose="020F0502020204030204" pitchFamily="34" charset="0"/>
              </a:rPr>
              <a:t>The students have lunch at 12 o’clock.</a:t>
            </a:r>
          </a:p>
          <a:p>
            <a:pPr>
              <a:lnSpc>
                <a:spcPct val="115000"/>
              </a:lnSpc>
            </a:pPr>
            <a:r>
              <a:rPr lang="en-US" altLang="zh-CN" sz="3200" b="1" dirty="0">
                <a:latin typeface="Calibri" panose="020F0502020204030204" pitchFamily="34" charset="0"/>
              </a:rPr>
              <a:t>I do my homework at nine.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7" dur="500"/>
                                        <p:tgtEl>
                                          <p:spTgt spid="296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9701">
                                            <p:txEl>
                                              <p:pRg st="0" end="0"/>
                                            </p:txEl>
                                          </p:spTgt>
                                        </p:tgtEl>
                                        <p:attrNameLst>
                                          <p:attrName>style.visibility</p:attrName>
                                        </p:attrNameLst>
                                      </p:cBhvr>
                                      <p:to>
                                        <p:strVal val="visible"/>
                                      </p:to>
                                    </p:set>
                                    <p:animEffect transition="in" filter="blinds(horizontal)">
                                      <p:cBhvr>
                                        <p:cTn id="12" dur="500"/>
                                        <p:tgtEl>
                                          <p:spTgt spid="2970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9701">
                                            <p:txEl>
                                              <p:pRg st="1" end="1"/>
                                            </p:txEl>
                                          </p:spTgt>
                                        </p:tgtEl>
                                        <p:attrNameLst>
                                          <p:attrName>style.visibility</p:attrName>
                                        </p:attrNameLst>
                                      </p:cBhvr>
                                      <p:to>
                                        <p:strVal val="visible"/>
                                      </p:to>
                                    </p:set>
                                    <p:animEffect transition="in" filter="blinds(horizontal)">
                                      <p:cBhvr>
                                        <p:cTn id="17" dur="500"/>
                                        <p:tgtEl>
                                          <p:spTgt spid="2970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9701">
                                            <p:txEl>
                                              <p:pRg st="2" end="2"/>
                                            </p:txEl>
                                          </p:spTgt>
                                        </p:tgtEl>
                                        <p:attrNameLst>
                                          <p:attrName>style.visibility</p:attrName>
                                        </p:attrNameLst>
                                      </p:cBhvr>
                                      <p:to>
                                        <p:strVal val="visible"/>
                                      </p:to>
                                    </p:set>
                                    <p:animEffect transition="in" filter="blinds(horizontal)">
                                      <p:cBhvr>
                                        <p:cTn id="22" dur="500"/>
                                        <p:tgtEl>
                                          <p:spTgt spid="297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ChangeArrowheads="1"/>
          </p:cNvSpPr>
          <p:nvPr/>
        </p:nvSpPr>
        <p:spPr bwMode="auto">
          <a:xfrm>
            <a:off x="684213" y="1268413"/>
            <a:ext cx="74168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dirty="0">
                <a:solidFill>
                  <a:srgbClr val="0000FF"/>
                </a:solidFill>
                <a:latin typeface="Calibri" panose="020F0502020204030204" pitchFamily="34" charset="0"/>
              </a:rPr>
              <a:t>（</a:t>
            </a:r>
            <a:r>
              <a:rPr lang="en-US" altLang="zh-CN" sz="3200" b="1" dirty="0">
                <a:solidFill>
                  <a:srgbClr val="0000FF"/>
                </a:solidFill>
                <a:latin typeface="Calibri" panose="020F0502020204030204" pitchFamily="34" charset="0"/>
              </a:rPr>
              <a:t>2</a:t>
            </a:r>
            <a:r>
              <a:rPr lang="zh-CN" altLang="en-US" sz="3200" b="1" dirty="0">
                <a:solidFill>
                  <a:srgbClr val="0000FF"/>
                </a:solidFill>
                <a:latin typeface="Calibri" panose="020F0502020204030204" pitchFamily="34" charset="0"/>
              </a:rPr>
              <a:t>）要描述存在的状态，也要用到行为动词的一般现在时。如：</a:t>
            </a:r>
          </a:p>
        </p:txBody>
      </p:sp>
      <p:sp>
        <p:nvSpPr>
          <p:cNvPr id="31748" name="Rectangle 4"/>
          <p:cNvSpPr>
            <a:spLocks noChangeArrowheads="1"/>
          </p:cNvSpPr>
          <p:nvPr/>
        </p:nvSpPr>
        <p:spPr bwMode="auto">
          <a:xfrm>
            <a:off x="1692275" y="2781300"/>
            <a:ext cx="5094288"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5000"/>
              </a:lnSpc>
            </a:pPr>
            <a:r>
              <a:rPr lang="en-US" altLang="zh-CN" sz="4000" b="1" dirty="0">
                <a:latin typeface="Calibri" panose="020F0502020204030204" pitchFamily="34" charset="0"/>
              </a:rPr>
              <a:t>You dance well.</a:t>
            </a:r>
          </a:p>
          <a:p>
            <a:pPr>
              <a:lnSpc>
                <a:spcPct val="125000"/>
              </a:lnSpc>
            </a:pPr>
            <a:r>
              <a:rPr lang="en-US" altLang="zh-CN" sz="4000" b="1" dirty="0">
                <a:latin typeface="Calibri" panose="020F0502020204030204" pitchFamily="34" charset="0"/>
              </a:rPr>
              <a:t>I like </a:t>
            </a:r>
            <a:r>
              <a:rPr lang="en-US" altLang="zh-CN" sz="4000" b="1" dirty="0" err="1">
                <a:latin typeface="Calibri" panose="020F0502020204030204" pitchFamily="34" charset="0"/>
              </a:rPr>
              <a:t>maths</a:t>
            </a:r>
            <a:r>
              <a:rPr lang="en-US" altLang="zh-CN" sz="4000" b="1" dirty="0">
                <a:latin typeface="Calibri" panose="020F0502020204030204" pitchFamily="34" charset="0"/>
              </a:rPr>
              <a:t> very much.</a:t>
            </a:r>
          </a:p>
          <a:p>
            <a:pPr>
              <a:lnSpc>
                <a:spcPct val="125000"/>
              </a:lnSpc>
            </a:pPr>
            <a:r>
              <a:rPr lang="en-US" altLang="zh-CN" sz="4000" b="1" dirty="0">
                <a:latin typeface="Calibri" panose="020F0502020204030204" pitchFamily="34" charset="0"/>
              </a:rPr>
              <a:t>You sing very well.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animEffect transition="in" filter="box(in)">
                                      <p:cBhvr>
                                        <p:cTn id="7" dur="500"/>
                                        <p:tgtEl>
                                          <p:spTgt spid="317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1748">
                                            <p:txEl>
                                              <p:pRg st="1" end="1"/>
                                            </p:txEl>
                                          </p:spTgt>
                                        </p:tgtEl>
                                        <p:attrNameLst>
                                          <p:attrName>style.visibility</p:attrName>
                                        </p:attrNameLst>
                                      </p:cBhvr>
                                      <p:to>
                                        <p:strVal val="visible"/>
                                      </p:to>
                                    </p:set>
                                    <p:animEffect transition="in" filter="box(in)">
                                      <p:cBhvr>
                                        <p:cTn id="12" dur="500"/>
                                        <p:tgtEl>
                                          <p:spTgt spid="3174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1748">
                                            <p:txEl>
                                              <p:pRg st="2" end="2"/>
                                            </p:txEl>
                                          </p:spTgt>
                                        </p:tgtEl>
                                        <p:attrNameLst>
                                          <p:attrName>style.visibility</p:attrName>
                                        </p:attrNameLst>
                                      </p:cBhvr>
                                      <p:to>
                                        <p:strVal val="visible"/>
                                      </p:to>
                                    </p:set>
                                    <p:animEffect transition="in" filter="box(in)">
                                      <p:cBhvr>
                                        <p:cTn id="17" dur="500"/>
                                        <p:tgtEl>
                                          <p:spTgt spid="3174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7"/>
          <p:cNvSpPr txBox="1">
            <a:spLocks noChangeArrowheads="1"/>
          </p:cNvSpPr>
          <p:nvPr/>
        </p:nvSpPr>
        <p:spPr bwMode="auto">
          <a:xfrm>
            <a:off x="2057400" y="3657600"/>
            <a:ext cx="640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endParaRPr kumimoji="1" lang="zh-CN" altLang="zh-CN" sz="2400"/>
          </a:p>
        </p:txBody>
      </p:sp>
      <p:sp>
        <p:nvSpPr>
          <p:cNvPr id="26627" name="Rectangle 5"/>
          <p:cNvSpPr>
            <a:spLocks noChangeArrowheads="1"/>
          </p:cNvSpPr>
          <p:nvPr/>
        </p:nvSpPr>
        <p:spPr bwMode="auto">
          <a:xfrm>
            <a:off x="539750" y="1196975"/>
            <a:ext cx="80645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en-US" altLang="zh-CN" b="1" dirty="0">
                <a:latin typeface="Calibri" panose="020F0502020204030204" pitchFamily="34" charset="0"/>
              </a:rPr>
              <a:t>    </a:t>
            </a:r>
            <a:r>
              <a:rPr lang="zh-CN" altLang="en-US" sz="3200" b="1" dirty="0">
                <a:solidFill>
                  <a:srgbClr val="0000FF"/>
                </a:solidFill>
                <a:latin typeface="Calibri" panose="020F0502020204030204" pitchFamily="34" charset="0"/>
              </a:rPr>
              <a:t>在行为动词作谓语的句子中，当句子主语为第一、二人称或表示复数概念的名词或代词时，一般现在时的陈述句结构一般为：“主语</a:t>
            </a:r>
            <a:r>
              <a:rPr lang="en-US" altLang="zh-CN" sz="3200" b="1" dirty="0">
                <a:solidFill>
                  <a:srgbClr val="0000FF"/>
                </a:solidFill>
                <a:latin typeface="Calibri" panose="020F0502020204030204" pitchFamily="34" charset="0"/>
              </a:rPr>
              <a:t>+</a:t>
            </a:r>
            <a:r>
              <a:rPr lang="zh-CN" altLang="en-US" sz="3200" b="1" dirty="0">
                <a:solidFill>
                  <a:srgbClr val="0000FF"/>
                </a:solidFill>
                <a:latin typeface="Calibri" panose="020F0502020204030204" pitchFamily="34" charset="0"/>
              </a:rPr>
              <a:t>行为动词原形 </a:t>
            </a:r>
            <a:r>
              <a:rPr lang="en-US" altLang="zh-CN" sz="3200" b="1" dirty="0">
                <a:solidFill>
                  <a:srgbClr val="0000FF"/>
                </a:solidFill>
                <a:latin typeface="Calibri" panose="020F0502020204030204" pitchFamily="34" charset="0"/>
              </a:rPr>
              <a:t>+ </a:t>
            </a:r>
            <a:r>
              <a:rPr lang="zh-CN" altLang="en-US" sz="3200" b="1" dirty="0">
                <a:solidFill>
                  <a:srgbClr val="0000FF"/>
                </a:solidFill>
                <a:latin typeface="Calibri" panose="020F0502020204030204" pitchFamily="34" charset="0"/>
              </a:rPr>
              <a:t>其他”。其否定句形式要借助于</a:t>
            </a:r>
            <a:r>
              <a:rPr lang="en-US" altLang="zh-CN" sz="3200" b="1" dirty="0">
                <a:solidFill>
                  <a:srgbClr val="0000FF"/>
                </a:solidFill>
                <a:latin typeface="Calibri" panose="020F0502020204030204" pitchFamily="34" charset="0"/>
              </a:rPr>
              <a:t>don’t (don’t</a:t>
            </a:r>
            <a:r>
              <a:rPr lang="zh-CN" altLang="en-US" sz="3200" b="1" dirty="0">
                <a:solidFill>
                  <a:srgbClr val="0000FF"/>
                </a:solidFill>
                <a:latin typeface="Calibri" panose="020F0502020204030204" pitchFamily="34" charset="0"/>
              </a:rPr>
              <a:t>是</a:t>
            </a:r>
            <a:r>
              <a:rPr lang="en-US" altLang="zh-CN" sz="3200" b="1" dirty="0">
                <a:solidFill>
                  <a:srgbClr val="0000FF"/>
                </a:solidFill>
                <a:latin typeface="Calibri" panose="020F0502020204030204" pitchFamily="34" charset="0"/>
              </a:rPr>
              <a:t>do not</a:t>
            </a:r>
            <a:r>
              <a:rPr lang="zh-CN" altLang="en-US" sz="3200" b="1" dirty="0">
                <a:solidFill>
                  <a:srgbClr val="0000FF"/>
                </a:solidFill>
                <a:latin typeface="Calibri" panose="020F0502020204030204" pitchFamily="34" charset="0"/>
              </a:rPr>
              <a:t>的缩写，在一般现在时结构中，</a:t>
            </a:r>
            <a:r>
              <a:rPr lang="en-US" altLang="zh-CN" sz="3200" b="1" dirty="0">
                <a:solidFill>
                  <a:srgbClr val="0000FF"/>
                </a:solidFill>
                <a:latin typeface="Calibri" panose="020F0502020204030204" pitchFamily="34" charset="0"/>
              </a:rPr>
              <a:t>do not</a:t>
            </a:r>
            <a:r>
              <a:rPr lang="zh-CN" altLang="en-US" sz="3200" b="1" dirty="0">
                <a:solidFill>
                  <a:srgbClr val="0000FF"/>
                </a:solidFill>
                <a:latin typeface="Calibri" panose="020F0502020204030204" pitchFamily="34" charset="0"/>
              </a:rPr>
              <a:t>中的</a:t>
            </a:r>
            <a:r>
              <a:rPr lang="en-US" altLang="zh-CN" sz="3200" b="1" dirty="0">
                <a:solidFill>
                  <a:srgbClr val="0000FF"/>
                </a:solidFill>
                <a:latin typeface="Calibri" panose="020F0502020204030204" pitchFamily="34" charset="0"/>
              </a:rPr>
              <a:t>do</a:t>
            </a:r>
            <a:r>
              <a:rPr lang="zh-CN" altLang="en-US" sz="3200" b="1" dirty="0">
                <a:solidFill>
                  <a:srgbClr val="0000FF"/>
                </a:solidFill>
                <a:latin typeface="Calibri" panose="020F0502020204030204" pitchFamily="34" charset="0"/>
              </a:rPr>
              <a:t>是助动词，没有词义，但不能省略</a:t>
            </a:r>
            <a:r>
              <a:rPr lang="en-US" altLang="zh-CN" sz="3200" b="1" dirty="0">
                <a:solidFill>
                  <a:srgbClr val="0000FF"/>
                </a:solidFill>
                <a:latin typeface="Calibri" panose="020F0502020204030204" pitchFamily="34" charset="0"/>
              </a:rPr>
              <a:t>)</a:t>
            </a:r>
            <a:r>
              <a:rPr lang="zh-CN" altLang="en-US" sz="3200" b="1" dirty="0">
                <a:solidFill>
                  <a:srgbClr val="0000FF"/>
                </a:solidFill>
                <a:latin typeface="Calibri" panose="020F0502020204030204" pitchFamily="34" charset="0"/>
              </a:rPr>
              <a:t>。</a:t>
            </a:r>
            <a:r>
              <a:rPr lang="zh-CN" altLang="en-US" sz="3200" b="1" dirty="0">
                <a:latin typeface="Calibri" panose="020F0502020204030204" pitchFamily="34" charset="0"/>
              </a:rPr>
              <a:t>如：</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ChangeArrowheads="1"/>
          </p:cNvSpPr>
          <p:nvPr/>
        </p:nvSpPr>
        <p:spPr bwMode="auto">
          <a:xfrm>
            <a:off x="900113" y="1214438"/>
            <a:ext cx="7272337" cy="259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5000"/>
              </a:lnSpc>
              <a:spcBef>
                <a:spcPct val="30000"/>
              </a:spcBef>
            </a:pPr>
            <a:r>
              <a:rPr lang="en-US" altLang="zh-CN" sz="3200" b="1" dirty="0">
                <a:latin typeface="Calibri" panose="020F0502020204030204" pitchFamily="34" charset="0"/>
              </a:rPr>
              <a:t>They </a:t>
            </a:r>
            <a:r>
              <a:rPr lang="en-US" altLang="zh-CN" sz="3200" b="1" dirty="0">
                <a:solidFill>
                  <a:srgbClr val="0000FF"/>
                </a:solidFill>
                <a:latin typeface="Calibri" panose="020F0502020204030204" pitchFamily="34" charset="0"/>
              </a:rPr>
              <a:t>don’t have </a:t>
            </a:r>
            <a:r>
              <a:rPr lang="en-US" altLang="zh-CN" sz="3200" b="1" dirty="0">
                <a:latin typeface="Calibri" panose="020F0502020204030204" pitchFamily="34" charset="0"/>
              </a:rPr>
              <a:t>an English class today.</a:t>
            </a:r>
          </a:p>
          <a:p>
            <a:pPr>
              <a:lnSpc>
                <a:spcPct val="155000"/>
              </a:lnSpc>
              <a:spcBef>
                <a:spcPct val="30000"/>
              </a:spcBef>
            </a:pPr>
            <a:r>
              <a:rPr lang="en-US" altLang="zh-CN" sz="3200" b="1" dirty="0">
                <a:latin typeface="Calibri" panose="020F0502020204030204" pitchFamily="34" charset="0"/>
              </a:rPr>
              <a:t>We </a:t>
            </a:r>
            <a:r>
              <a:rPr lang="en-US" altLang="zh-CN" sz="3200" b="1" dirty="0">
                <a:solidFill>
                  <a:srgbClr val="0000FF"/>
                </a:solidFill>
                <a:latin typeface="Calibri" panose="020F0502020204030204" pitchFamily="34" charset="0"/>
              </a:rPr>
              <a:t>go</a:t>
            </a:r>
            <a:r>
              <a:rPr lang="en-US" altLang="zh-CN" sz="3200" b="1" dirty="0">
                <a:latin typeface="Calibri" panose="020F0502020204030204" pitchFamily="34" charset="0"/>
              </a:rPr>
              <a:t> to school from Monday to Friday.</a:t>
            </a:r>
          </a:p>
          <a:p>
            <a:pPr>
              <a:lnSpc>
                <a:spcPct val="155000"/>
              </a:lnSpc>
              <a:spcBef>
                <a:spcPct val="30000"/>
              </a:spcBef>
            </a:pPr>
            <a:r>
              <a:rPr lang="en-US" altLang="zh-CN" sz="3200" b="1" dirty="0">
                <a:latin typeface="Calibri" panose="020F0502020204030204" pitchFamily="34" charset="0"/>
              </a:rPr>
              <a:t>We </a:t>
            </a:r>
            <a:r>
              <a:rPr lang="en-US" altLang="zh-CN" sz="3200" b="1" dirty="0">
                <a:solidFill>
                  <a:srgbClr val="0000FF"/>
                </a:solidFill>
                <a:latin typeface="Calibri" panose="020F0502020204030204" pitchFamily="34" charset="0"/>
              </a:rPr>
              <a:t>don’t go</a:t>
            </a:r>
            <a:r>
              <a:rPr lang="en-US" altLang="zh-CN" sz="3200" b="1" dirty="0">
                <a:latin typeface="Calibri" panose="020F0502020204030204" pitchFamily="34" charset="0"/>
              </a:rPr>
              <a:t> to school on the weekend.</a:t>
            </a:r>
          </a:p>
        </p:txBody>
      </p:sp>
      <p:pic>
        <p:nvPicPr>
          <p:cNvPr id="27651" name="图片 2" descr="6608733_085914657000_2.jpg"/>
          <p:cNvPicPr>
            <a:picLocks noChangeAspect="1"/>
          </p:cNvPicPr>
          <p:nvPr/>
        </p:nvPicPr>
        <p:blipFill>
          <a:blip r:embed="rId2" cstate="email"/>
          <a:srcRect/>
          <a:stretch>
            <a:fillRect/>
          </a:stretch>
        </p:blipFill>
        <p:spPr bwMode="auto">
          <a:xfrm>
            <a:off x="5030788" y="4156075"/>
            <a:ext cx="3184525" cy="227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p:cTn id="7" dur="500" fill="hold"/>
                                        <p:tgtEl>
                                          <p:spTgt spid="33795">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3795">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3795">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3795">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379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3795">
                                            <p:txEl>
                                              <p:pRg st="1" end="1"/>
                                            </p:txEl>
                                          </p:spTgt>
                                        </p:tgtEl>
                                        <p:attrNameLst>
                                          <p:attrName>style.visibility</p:attrName>
                                        </p:attrNameLst>
                                      </p:cBhvr>
                                      <p:to>
                                        <p:strVal val="visible"/>
                                      </p:to>
                                    </p:set>
                                    <p:anim calcmode="lin" valueType="num">
                                      <p:cBhvr>
                                        <p:cTn id="16" dur="500" fill="hold"/>
                                        <p:tgtEl>
                                          <p:spTgt spid="33795">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3795">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3795">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3795">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379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33795">
                                            <p:txEl>
                                              <p:pRg st="2" end="2"/>
                                            </p:txEl>
                                          </p:spTgt>
                                        </p:tgtEl>
                                        <p:attrNameLst>
                                          <p:attrName>style.visibility</p:attrName>
                                        </p:attrNameLst>
                                      </p:cBhvr>
                                      <p:to>
                                        <p:strVal val="visible"/>
                                      </p:to>
                                    </p:set>
                                    <p:anim calcmode="lin" valueType="num">
                                      <p:cBhvr>
                                        <p:cTn id="25" dur="500" fill="hold"/>
                                        <p:tgtEl>
                                          <p:spTgt spid="3379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3379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3379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3379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323850" y="549275"/>
            <a:ext cx="8569325" cy="580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30000"/>
              </a:lnSpc>
            </a:pPr>
            <a:r>
              <a:rPr lang="en-US" altLang="zh-CN" sz="3200" b="1" dirty="0">
                <a:latin typeface="Calibri" panose="020F0502020204030204" pitchFamily="34" charset="0"/>
              </a:rPr>
              <a:t>    </a:t>
            </a:r>
            <a:r>
              <a:rPr lang="zh-CN" altLang="en-US" sz="3200" b="1" dirty="0">
                <a:latin typeface="Calibri" panose="020F0502020204030204" pitchFamily="34" charset="0"/>
              </a:rPr>
              <a:t>行为动词在一般现在时的句子中作谓语时，当句子的主语为第三人称单数的名词或代词</a:t>
            </a:r>
            <a:r>
              <a:rPr lang="en-US" altLang="zh-CN" sz="3200" b="1" dirty="0">
                <a:latin typeface="Calibri" panose="020F0502020204030204" pitchFamily="34" charset="0"/>
              </a:rPr>
              <a:t>(</a:t>
            </a:r>
            <a:r>
              <a:rPr lang="zh-CN" altLang="en-US" sz="3200" b="1" dirty="0">
                <a:latin typeface="Calibri" panose="020F0502020204030204" pitchFamily="34" charset="0"/>
              </a:rPr>
              <a:t>如</a:t>
            </a:r>
            <a:r>
              <a:rPr lang="en-US" altLang="zh-CN" sz="3200" b="1" dirty="0">
                <a:latin typeface="Calibri" panose="020F0502020204030204" pitchFamily="34" charset="0"/>
              </a:rPr>
              <a:t>she, he, it, Jenny, my teacher</a:t>
            </a:r>
            <a:r>
              <a:rPr lang="zh-CN" altLang="en-US" sz="3200" b="1" dirty="0">
                <a:latin typeface="Calibri" panose="020F0502020204030204" pitchFamily="34" charset="0"/>
              </a:rPr>
              <a:t>等</a:t>
            </a:r>
            <a:r>
              <a:rPr lang="en-US" altLang="zh-CN" sz="3200" b="1" dirty="0">
                <a:latin typeface="Calibri" panose="020F0502020204030204" pitchFamily="34" charset="0"/>
              </a:rPr>
              <a:t>)</a:t>
            </a:r>
            <a:r>
              <a:rPr lang="zh-CN" altLang="en-US" sz="3200" b="1" dirty="0">
                <a:latin typeface="Calibri" panose="020F0502020204030204" pitchFamily="34" charset="0"/>
              </a:rPr>
              <a:t>时，谓语动词要发生变化。变化规律如下</a:t>
            </a:r>
            <a:r>
              <a:rPr lang="en-US" altLang="zh-CN" sz="3200" b="1" dirty="0">
                <a:latin typeface="Calibri" panose="020F0502020204030204" pitchFamily="34" charset="0"/>
              </a:rPr>
              <a:t>:</a:t>
            </a:r>
          </a:p>
          <a:p>
            <a:pPr>
              <a:lnSpc>
                <a:spcPct val="130000"/>
              </a:lnSpc>
            </a:pPr>
            <a:r>
              <a:rPr lang="en-US" altLang="zh-CN" sz="3200" b="1" dirty="0">
                <a:solidFill>
                  <a:srgbClr val="0000FF"/>
                </a:solidFill>
                <a:latin typeface="Calibri" panose="020F0502020204030204" pitchFamily="34" charset="0"/>
              </a:rPr>
              <a:t>①</a:t>
            </a:r>
            <a:r>
              <a:rPr lang="zh-CN" altLang="en-US" sz="3200" b="1" dirty="0">
                <a:solidFill>
                  <a:srgbClr val="0000FF"/>
                </a:solidFill>
                <a:latin typeface="Calibri" panose="020F0502020204030204" pitchFamily="34" charset="0"/>
              </a:rPr>
              <a:t>通常情况下在动词后直接加“</a:t>
            </a:r>
            <a:r>
              <a:rPr lang="en-US" altLang="zh-CN" sz="3200" b="1" dirty="0">
                <a:solidFill>
                  <a:srgbClr val="0000FF"/>
                </a:solidFill>
                <a:latin typeface="Calibri" panose="020F0502020204030204" pitchFamily="34" charset="0"/>
              </a:rPr>
              <a:t>-s”</a:t>
            </a:r>
            <a:r>
              <a:rPr lang="zh-CN" altLang="en-US" sz="3200" b="1" dirty="0">
                <a:solidFill>
                  <a:srgbClr val="0000FF"/>
                </a:solidFill>
                <a:latin typeface="Calibri" panose="020F0502020204030204" pitchFamily="34" charset="0"/>
              </a:rPr>
              <a:t>。</a:t>
            </a:r>
            <a:r>
              <a:rPr lang="zh-CN" altLang="en-US" sz="3200" b="1" dirty="0">
                <a:latin typeface="Calibri" panose="020F0502020204030204" pitchFamily="34" charset="0"/>
              </a:rPr>
              <a:t>如：</a:t>
            </a:r>
          </a:p>
          <a:p>
            <a:pPr>
              <a:lnSpc>
                <a:spcPct val="130000"/>
              </a:lnSpc>
            </a:pPr>
            <a:r>
              <a:rPr lang="zh-CN" altLang="en-US" sz="3200" b="1" dirty="0">
                <a:latin typeface="Calibri" panose="020F0502020204030204" pitchFamily="34" charset="0"/>
              </a:rPr>
              <a:t>       </a:t>
            </a:r>
            <a:r>
              <a:rPr lang="en-US" altLang="zh-CN" sz="3200" b="1" dirty="0">
                <a:latin typeface="Calibri" panose="020F0502020204030204" pitchFamily="34" charset="0"/>
              </a:rPr>
              <a:t>walk →walks          ride →rides </a:t>
            </a:r>
          </a:p>
          <a:p>
            <a:pPr>
              <a:lnSpc>
                <a:spcPct val="130000"/>
              </a:lnSpc>
            </a:pPr>
            <a:r>
              <a:rPr lang="en-US" altLang="zh-CN" sz="3200" b="1" dirty="0">
                <a:solidFill>
                  <a:srgbClr val="0000FF"/>
                </a:solidFill>
                <a:latin typeface="Calibri" panose="020F0502020204030204" pitchFamily="34" charset="0"/>
              </a:rPr>
              <a:t>②</a:t>
            </a:r>
            <a:r>
              <a:rPr lang="zh-CN" altLang="en-US" sz="3200" b="1" dirty="0">
                <a:solidFill>
                  <a:srgbClr val="0000FF"/>
                </a:solidFill>
                <a:latin typeface="Calibri" panose="020F0502020204030204" pitchFamily="34" charset="0"/>
              </a:rPr>
              <a:t>动词以</a:t>
            </a:r>
            <a:r>
              <a:rPr lang="en-US" altLang="zh-CN" sz="3200" b="1" dirty="0">
                <a:solidFill>
                  <a:srgbClr val="0000FF"/>
                </a:solidFill>
                <a:latin typeface="Calibri" panose="020F0502020204030204" pitchFamily="34" charset="0"/>
              </a:rPr>
              <a:t>s, x, </a:t>
            </a:r>
            <a:r>
              <a:rPr lang="en-US" altLang="zh-CN" sz="3200" b="1" dirty="0" err="1">
                <a:solidFill>
                  <a:srgbClr val="0000FF"/>
                </a:solidFill>
                <a:latin typeface="Calibri" panose="020F0502020204030204" pitchFamily="34" charset="0"/>
              </a:rPr>
              <a:t>ch</a:t>
            </a:r>
            <a:r>
              <a:rPr lang="en-US" altLang="zh-CN" sz="3200" b="1" dirty="0">
                <a:solidFill>
                  <a:srgbClr val="0000FF"/>
                </a:solidFill>
                <a:latin typeface="Calibri" panose="020F0502020204030204" pitchFamily="34" charset="0"/>
              </a:rPr>
              <a:t>, </a:t>
            </a:r>
            <a:r>
              <a:rPr lang="en-US" altLang="zh-CN" sz="3200" b="1" dirty="0" err="1">
                <a:solidFill>
                  <a:srgbClr val="0000FF"/>
                </a:solidFill>
                <a:latin typeface="Calibri" panose="020F0502020204030204" pitchFamily="34" charset="0"/>
              </a:rPr>
              <a:t>sh</a:t>
            </a:r>
            <a:r>
              <a:rPr lang="zh-CN" altLang="en-US" sz="3200" b="1" dirty="0">
                <a:solidFill>
                  <a:srgbClr val="0000FF"/>
                </a:solidFill>
                <a:latin typeface="Calibri" panose="020F0502020204030204" pitchFamily="34" charset="0"/>
              </a:rPr>
              <a:t>结尾时</a:t>
            </a:r>
            <a:r>
              <a:rPr lang="en-US" altLang="zh-CN" sz="3200" b="1" dirty="0">
                <a:solidFill>
                  <a:srgbClr val="0000FF"/>
                </a:solidFill>
                <a:latin typeface="Calibri" panose="020F0502020204030204" pitchFamily="34" charset="0"/>
              </a:rPr>
              <a:t>, </a:t>
            </a:r>
            <a:r>
              <a:rPr lang="zh-CN" altLang="en-US" sz="3200" b="1" dirty="0">
                <a:solidFill>
                  <a:srgbClr val="0000FF"/>
                </a:solidFill>
                <a:latin typeface="Calibri" panose="020F0502020204030204" pitchFamily="34" charset="0"/>
              </a:rPr>
              <a:t>直接在词尾加</a:t>
            </a:r>
          </a:p>
          <a:p>
            <a:pPr>
              <a:lnSpc>
                <a:spcPct val="130000"/>
              </a:lnSpc>
            </a:pPr>
            <a:r>
              <a:rPr lang="zh-CN" altLang="en-US" sz="3200" b="1" dirty="0">
                <a:solidFill>
                  <a:srgbClr val="0000FF"/>
                </a:solidFill>
                <a:latin typeface="Calibri" panose="020F0502020204030204" pitchFamily="34" charset="0"/>
              </a:rPr>
              <a:t>“</a:t>
            </a:r>
            <a:r>
              <a:rPr lang="en-US" altLang="zh-CN" sz="3200" b="1" dirty="0">
                <a:solidFill>
                  <a:srgbClr val="0000FF"/>
                </a:solidFill>
                <a:latin typeface="Calibri" panose="020F0502020204030204" pitchFamily="34" charset="0"/>
              </a:rPr>
              <a:t>-</a:t>
            </a:r>
            <a:r>
              <a:rPr lang="en-US" altLang="zh-CN" sz="3200" b="1" dirty="0" err="1">
                <a:solidFill>
                  <a:srgbClr val="0000FF"/>
                </a:solidFill>
                <a:latin typeface="Calibri" panose="020F0502020204030204" pitchFamily="34" charset="0"/>
              </a:rPr>
              <a:t>es</a:t>
            </a:r>
            <a:r>
              <a:rPr lang="en-US" altLang="zh-CN" sz="3200" b="1" dirty="0">
                <a:solidFill>
                  <a:srgbClr val="0000FF"/>
                </a:solidFill>
                <a:latin typeface="Calibri" panose="020F0502020204030204" pitchFamily="34" charset="0"/>
              </a:rPr>
              <a:t>”</a:t>
            </a:r>
            <a:r>
              <a:rPr lang="zh-CN" altLang="en-US" sz="3200" b="1" dirty="0">
                <a:solidFill>
                  <a:srgbClr val="0000FF"/>
                </a:solidFill>
                <a:latin typeface="Calibri" panose="020F0502020204030204" pitchFamily="34" charset="0"/>
              </a:rPr>
              <a:t>。</a:t>
            </a:r>
            <a:r>
              <a:rPr lang="zh-CN" altLang="en-US" sz="3200" b="1" dirty="0">
                <a:latin typeface="Calibri" panose="020F0502020204030204" pitchFamily="34" charset="0"/>
              </a:rPr>
              <a:t> 如：</a:t>
            </a:r>
          </a:p>
          <a:p>
            <a:pPr>
              <a:lnSpc>
                <a:spcPct val="130000"/>
              </a:lnSpc>
            </a:pPr>
            <a:r>
              <a:rPr lang="zh-CN" altLang="en-US" sz="3200" b="1" dirty="0">
                <a:latin typeface="Calibri" panose="020F0502020204030204" pitchFamily="34" charset="0"/>
              </a:rPr>
              <a:t>      </a:t>
            </a:r>
            <a:r>
              <a:rPr lang="en-US" altLang="zh-CN" sz="3200" b="1" dirty="0">
                <a:latin typeface="Calibri" panose="020F0502020204030204" pitchFamily="34" charset="0"/>
              </a:rPr>
              <a:t>watch →watches       wash →washes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65538">
                                            <p:txEl>
                                              <p:pRg st="1" end="1"/>
                                            </p:txEl>
                                          </p:spTgt>
                                        </p:tgtEl>
                                        <p:attrNameLst>
                                          <p:attrName>style.visibility</p:attrName>
                                        </p:attrNameLst>
                                      </p:cBhvr>
                                      <p:to>
                                        <p:strVal val="visible"/>
                                      </p:to>
                                    </p:set>
                                    <p:anim calcmode="lin" valueType="num">
                                      <p:cBhvr>
                                        <p:cTn id="7" dur="500" decel="50000" fill="hold">
                                          <p:stCondLst>
                                            <p:cond delay="0"/>
                                          </p:stCondLst>
                                        </p:cTn>
                                        <p:tgtEl>
                                          <p:spTgt spid="65538">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5538">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5538">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65538">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5538">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5538">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5538">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5538">
                                            <p:txEl>
                                              <p:pRg st="1" end="1"/>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65538">
                                            <p:txEl>
                                              <p:pRg st="2" end="2"/>
                                            </p:txEl>
                                          </p:spTgt>
                                        </p:tgtEl>
                                        <p:attrNameLst>
                                          <p:attrName>style.visibility</p:attrName>
                                        </p:attrNameLst>
                                      </p:cBhvr>
                                      <p:to>
                                        <p:strVal val="visible"/>
                                      </p:to>
                                    </p:set>
                                    <p:anim calcmode="lin" valueType="num">
                                      <p:cBhvr>
                                        <p:cTn id="17" dur="500" decel="50000" fill="hold">
                                          <p:stCondLst>
                                            <p:cond delay="0"/>
                                          </p:stCondLst>
                                        </p:cTn>
                                        <p:tgtEl>
                                          <p:spTgt spid="65538">
                                            <p:txEl>
                                              <p:pRg st="2" end="2"/>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65538">
                                            <p:txEl>
                                              <p:pRg st="2" end="2"/>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65538">
                                            <p:txEl>
                                              <p:pRg st="2" end="2"/>
                                            </p:txEl>
                                          </p:spTgt>
                                        </p:tgtEl>
                                        <p:attrNameLst>
                                          <p:attrName>ppt_w</p:attrName>
                                        </p:attrNameLst>
                                      </p:cBhvr>
                                      <p:tavLst>
                                        <p:tav tm="0">
                                          <p:val>
                                            <p:strVal val="#ppt_w*.05"/>
                                          </p:val>
                                        </p:tav>
                                        <p:tav tm="100000">
                                          <p:val>
                                            <p:strVal val="#ppt_w"/>
                                          </p:val>
                                        </p:tav>
                                      </p:tavLst>
                                    </p:anim>
                                    <p:anim calcmode="lin" valueType="num">
                                      <p:cBhvr>
                                        <p:cTn id="20" dur="1000" fill="hold"/>
                                        <p:tgtEl>
                                          <p:spTgt spid="65538">
                                            <p:txEl>
                                              <p:pRg st="2" end="2"/>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65538">
                                            <p:txEl>
                                              <p:pRg st="2" end="2"/>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65538">
                                            <p:txEl>
                                              <p:pRg st="2" end="2"/>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65538">
                                            <p:txEl>
                                              <p:pRg st="2" end="2"/>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65538">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nodeType="clickEffect">
                                  <p:stCondLst>
                                    <p:cond delay="0"/>
                                  </p:stCondLst>
                                  <p:childTnLst>
                                    <p:set>
                                      <p:cBhvr>
                                        <p:cTn id="28" dur="1" fill="hold">
                                          <p:stCondLst>
                                            <p:cond delay="0"/>
                                          </p:stCondLst>
                                        </p:cTn>
                                        <p:tgtEl>
                                          <p:spTgt spid="65538">
                                            <p:txEl>
                                              <p:pRg st="3" end="3"/>
                                            </p:txEl>
                                          </p:spTgt>
                                        </p:tgtEl>
                                        <p:attrNameLst>
                                          <p:attrName>style.visibility</p:attrName>
                                        </p:attrNameLst>
                                      </p:cBhvr>
                                      <p:to>
                                        <p:strVal val="visible"/>
                                      </p:to>
                                    </p:set>
                                    <p:anim calcmode="lin" valueType="num">
                                      <p:cBhvr>
                                        <p:cTn id="29" dur="500" decel="50000" fill="hold">
                                          <p:stCondLst>
                                            <p:cond delay="0"/>
                                          </p:stCondLst>
                                        </p:cTn>
                                        <p:tgtEl>
                                          <p:spTgt spid="65538">
                                            <p:txEl>
                                              <p:pRg st="3" end="3"/>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65538">
                                            <p:txEl>
                                              <p:pRg st="3" end="3"/>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65538">
                                            <p:txEl>
                                              <p:pRg st="3" end="3"/>
                                            </p:txEl>
                                          </p:spTgt>
                                        </p:tgtEl>
                                        <p:attrNameLst>
                                          <p:attrName>ppt_w</p:attrName>
                                        </p:attrNameLst>
                                      </p:cBhvr>
                                      <p:tavLst>
                                        <p:tav tm="0">
                                          <p:val>
                                            <p:strVal val="#ppt_w*.05"/>
                                          </p:val>
                                        </p:tav>
                                        <p:tav tm="100000">
                                          <p:val>
                                            <p:strVal val="#ppt_w"/>
                                          </p:val>
                                        </p:tav>
                                      </p:tavLst>
                                    </p:anim>
                                    <p:anim calcmode="lin" valueType="num">
                                      <p:cBhvr>
                                        <p:cTn id="32" dur="1000" fill="hold"/>
                                        <p:tgtEl>
                                          <p:spTgt spid="65538">
                                            <p:txEl>
                                              <p:pRg st="3" end="3"/>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65538">
                                            <p:txEl>
                                              <p:pRg st="3" end="3"/>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65538">
                                            <p:txEl>
                                              <p:pRg st="3" end="3"/>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65538">
                                            <p:txEl>
                                              <p:pRg st="3" end="3"/>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65538">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5" presetClass="entr" presetSubtype="0" fill="hold" nodeType="clickEffect">
                                  <p:stCondLst>
                                    <p:cond delay="0"/>
                                  </p:stCondLst>
                                  <p:childTnLst>
                                    <p:set>
                                      <p:cBhvr>
                                        <p:cTn id="40" dur="1" fill="hold">
                                          <p:stCondLst>
                                            <p:cond delay="0"/>
                                          </p:stCondLst>
                                        </p:cTn>
                                        <p:tgtEl>
                                          <p:spTgt spid="65538">
                                            <p:txEl>
                                              <p:pRg st="4" end="4"/>
                                            </p:txEl>
                                          </p:spTgt>
                                        </p:tgtEl>
                                        <p:attrNameLst>
                                          <p:attrName>style.visibility</p:attrName>
                                        </p:attrNameLst>
                                      </p:cBhvr>
                                      <p:to>
                                        <p:strVal val="visible"/>
                                      </p:to>
                                    </p:set>
                                    <p:anim calcmode="lin" valueType="num">
                                      <p:cBhvr>
                                        <p:cTn id="41" dur="500" decel="50000" fill="hold">
                                          <p:stCondLst>
                                            <p:cond delay="0"/>
                                          </p:stCondLst>
                                        </p:cTn>
                                        <p:tgtEl>
                                          <p:spTgt spid="65538">
                                            <p:txEl>
                                              <p:pRg st="4" end="4"/>
                                            </p:txEl>
                                          </p:spTgt>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65538">
                                            <p:txEl>
                                              <p:pRg st="4" end="4"/>
                                            </p:txEl>
                                          </p:spTgt>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65538">
                                            <p:txEl>
                                              <p:pRg st="4" end="4"/>
                                            </p:txEl>
                                          </p:spTgt>
                                        </p:tgtEl>
                                        <p:attrNameLst>
                                          <p:attrName>ppt_w</p:attrName>
                                        </p:attrNameLst>
                                      </p:cBhvr>
                                      <p:tavLst>
                                        <p:tav tm="0">
                                          <p:val>
                                            <p:strVal val="#ppt_w*.05"/>
                                          </p:val>
                                        </p:tav>
                                        <p:tav tm="100000">
                                          <p:val>
                                            <p:strVal val="#ppt_w"/>
                                          </p:val>
                                        </p:tav>
                                      </p:tavLst>
                                    </p:anim>
                                    <p:anim calcmode="lin" valueType="num">
                                      <p:cBhvr>
                                        <p:cTn id="44" dur="1000" fill="hold"/>
                                        <p:tgtEl>
                                          <p:spTgt spid="65538">
                                            <p:txEl>
                                              <p:pRg st="4" end="4"/>
                                            </p:txEl>
                                          </p:spTgt>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65538">
                                            <p:txEl>
                                              <p:pRg st="4" end="4"/>
                                            </p:txEl>
                                          </p:spTgt>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65538">
                                            <p:txEl>
                                              <p:pRg st="4" end="4"/>
                                            </p:txEl>
                                          </p:spTgt>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65538">
                                            <p:txEl>
                                              <p:pRg st="4" end="4"/>
                                            </p:txEl>
                                          </p:spTgt>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65538">
                                            <p:txEl>
                                              <p:pRg st="4" end="4"/>
                                            </p:txEl>
                                          </p:spTgt>
                                        </p:tgtEl>
                                      </p:cBhvr>
                                    </p:animEffect>
                                  </p:childTnLst>
                                </p:cTn>
                              </p:par>
                              <p:par>
                                <p:cTn id="49" presetID="25" presetClass="entr" presetSubtype="0" fill="hold" nodeType="withEffect">
                                  <p:stCondLst>
                                    <p:cond delay="0"/>
                                  </p:stCondLst>
                                  <p:childTnLst>
                                    <p:set>
                                      <p:cBhvr>
                                        <p:cTn id="50" dur="1" fill="hold">
                                          <p:stCondLst>
                                            <p:cond delay="0"/>
                                          </p:stCondLst>
                                        </p:cTn>
                                        <p:tgtEl>
                                          <p:spTgt spid="65538">
                                            <p:txEl>
                                              <p:pRg st="5" end="5"/>
                                            </p:txEl>
                                          </p:spTgt>
                                        </p:tgtEl>
                                        <p:attrNameLst>
                                          <p:attrName>style.visibility</p:attrName>
                                        </p:attrNameLst>
                                      </p:cBhvr>
                                      <p:to>
                                        <p:strVal val="visible"/>
                                      </p:to>
                                    </p:set>
                                    <p:anim calcmode="lin" valueType="num">
                                      <p:cBhvr>
                                        <p:cTn id="51" dur="500" decel="50000" fill="hold">
                                          <p:stCondLst>
                                            <p:cond delay="0"/>
                                          </p:stCondLst>
                                        </p:cTn>
                                        <p:tgtEl>
                                          <p:spTgt spid="65538">
                                            <p:txEl>
                                              <p:pRg st="5" end="5"/>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65538">
                                            <p:txEl>
                                              <p:pRg st="5" end="5"/>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65538">
                                            <p:txEl>
                                              <p:pRg st="5" end="5"/>
                                            </p:txEl>
                                          </p:spTgt>
                                        </p:tgtEl>
                                        <p:attrNameLst>
                                          <p:attrName>ppt_w</p:attrName>
                                        </p:attrNameLst>
                                      </p:cBhvr>
                                      <p:tavLst>
                                        <p:tav tm="0">
                                          <p:val>
                                            <p:strVal val="#ppt_w*.05"/>
                                          </p:val>
                                        </p:tav>
                                        <p:tav tm="100000">
                                          <p:val>
                                            <p:strVal val="#ppt_w"/>
                                          </p:val>
                                        </p:tav>
                                      </p:tavLst>
                                    </p:anim>
                                    <p:anim calcmode="lin" valueType="num">
                                      <p:cBhvr>
                                        <p:cTn id="54" dur="1000" fill="hold"/>
                                        <p:tgtEl>
                                          <p:spTgt spid="65538">
                                            <p:txEl>
                                              <p:pRg st="5" end="5"/>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65538">
                                            <p:txEl>
                                              <p:pRg st="5" end="5"/>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65538">
                                            <p:txEl>
                                              <p:pRg st="5" end="5"/>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65538">
                                            <p:txEl>
                                              <p:pRg st="5" end="5"/>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655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428625" y="857250"/>
            <a:ext cx="8497888" cy="540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3200" b="1" dirty="0">
                <a:solidFill>
                  <a:srgbClr val="0000FF"/>
                </a:solidFill>
                <a:latin typeface="Calibri" panose="020F0502020204030204" pitchFamily="34" charset="0"/>
              </a:rPr>
              <a:t>③</a:t>
            </a:r>
            <a:r>
              <a:rPr lang="zh-CN" altLang="en-US" sz="3200" b="1" dirty="0">
                <a:solidFill>
                  <a:srgbClr val="0000FF"/>
                </a:solidFill>
                <a:latin typeface="Calibri" panose="020F0502020204030204" pitchFamily="34" charset="0"/>
              </a:rPr>
              <a:t>当动词以辅音字母加</a:t>
            </a:r>
            <a:r>
              <a:rPr lang="en-US" altLang="zh-CN" sz="3200" b="1" dirty="0">
                <a:solidFill>
                  <a:srgbClr val="0000FF"/>
                </a:solidFill>
                <a:latin typeface="Calibri" panose="020F0502020204030204" pitchFamily="34" charset="0"/>
              </a:rPr>
              <a:t>o</a:t>
            </a:r>
            <a:r>
              <a:rPr lang="zh-CN" altLang="en-US" sz="3200" b="1" dirty="0">
                <a:solidFill>
                  <a:srgbClr val="0000FF"/>
                </a:solidFill>
                <a:latin typeface="Calibri" panose="020F0502020204030204" pitchFamily="34" charset="0"/>
              </a:rPr>
              <a:t>结尾时，一般在动词后直接加“</a:t>
            </a:r>
            <a:r>
              <a:rPr lang="en-US" altLang="zh-CN" sz="3200" b="1" dirty="0">
                <a:solidFill>
                  <a:srgbClr val="0000FF"/>
                </a:solidFill>
                <a:latin typeface="Calibri" panose="020F0502020204030204" pitchFamily="34" charset="0"/>
              </a:rPr>
              <a:t>-</a:t>
            </a:r>
            <a:r>
              <a:rPr lang="en-US" altLang="zh-CN" sz="3200" b="1" dirty="0" err="1">
                <a:solidFill>
                  <a:srgbClr val="0000FF"/>
                </a:solidFill>
                <a:latin typeface="Calibri" panose="020F0502020204030204" pitchFamily="34" charset="0"/>
              </a:rPr>
              <a:t>es</a:t>
            </a:r>
            <a:r>
              <a:rPr lang="en-US" altLang="zh-CN" sz="3200" b="1" dirty="0">
                <a:solidFill>
                  <a:srgbClr val="0000FF"/>
                </a:solidFill>
                <a:latin typeface="Calibri" panose="020F0502020204030204" pitchFamily="34" charset="0"/>
              </a:rPr>
              <a:t>”</a:t>
            </a:r>
            <a:r>
              <a:rPr lang="zh-CN" altLang="en-US" sz="3200" b="1" dirty="0">
                <a:solidFill>
                  <a:srgbClr val="0000FF"/>
                </a:solidFill>
                <a:latin typeface="Calibri" panose="020F0502020204030204" pitchFamily="34" charset="0"/>
              </a:rPr>
              <a:t>。</a:t>
            </a:r>
            <a:r>
              <a:rPr lang="zh-CN" altLang="en-US" sz="3200" b="1" dirty="0">
                <a:latin typeface="Calibri" panose="020F0502020204030204" pitchFamily="34" charset="0"/>
              </a:rPr>
              <a:t>如：</a:t>
            </a:r>
          </a:p>
          <a:p>
            <a:pPr>
              <a:spcAft>
                <a:spcPts val="600"/>
              </a:spcAft>
            </a:pPr>
            <a:r>
              <a:rPr lang="zh-CN" altLang="en-US" sz="3200" b="1" dirty="0">
                <a:latin typeface="Calibri" panose="020F0502020204030204" pitchFamily="34" charset="0"/>
              </a:rPr>
              <a:t>        </a:t>
            </a:r>
            <a:r>
              <a:rPr lang="en-US" altLang="zh-CN" sz="3200" b="1" dirty="0">
                <a:latin typeface="Calibri" panose="020F0502020204030204" pitchFamily="34" charset="0"/>
              </a:rPr>
              <a:t>go →goes       do →does </a:t>
            </a:r>
          </a:p>
          <a:p>
            <a:pPr>
              <a:spcAft>
                <a:spcPts val="600"/>
              </a:spcAft>
            </a:pPr>
            <a:r>
              <a:rPr lang="en-US" altLang="zh-CN" sz="3200" b="1" dirty="0">
                <a:solidFill>
                  <a:srgbClr val="0000FF"/>
                </a:solidFill>
                <a:latin typeface="Calibri" panose="020F0502020204030204" pitchFamily="34" charset="0"/>
              </a:rPr>
              <a:t>④</a:t>
            </a:r>
            <a:r>
              <a:rPr lang="zh-CN" altLang="en-US" sz="3200" b="1" dirty="0">
                <a:solidFill>
                  <a:srgbClr val="0000FF"/>
                </a:solidFill>
                <a:latin typeface="Calibri" panose="020F0502020204030204" pitchFamily="34" charset="0"/>
              </a:rPr>
              <a:t>当动词以辅音字母加</a:t>
            </a:r>
            <a:r>
              <a:rPr lang="en-US" altLang="zh-CN" sz="3200" b="1" dirty="0">
                <a:solidFill>
                  <a:srgbClr val="0000FF"/>
                </a:solidFill>
                <a:latin typeface="Calibri" panose="020F0502020204030204" pitchFamily="34" charset="0"/>
              </a:rPr>
              <a:t>y</a:t>
            </a:r>
            <a:r>
              <a:rPr lang="zh-CN" altLang="en-US" sz="3200" b="1" dirty="0">
                <a:solidFill>
                  <a:srgbClr val="0000FF"/>
                </a:solidFill>
                <a:latin typeface="Calibri" panose="020F0502020204030204" pitchFamily="34" charset="0"/>
              </a:rPr>
              <a:t>结尾时，要先变</a:t>
            </a:r>
            <a:r>
              <a:rPr lang="en-US" altLang="zh-CN" sz="3200" b="1" dirty="0">
                <a:solidFill>
                  <a:srgbClr val="0000FF"/>
                </a:solidFill>
                <a:latin typeface="Calibri" panose="020F0502020204030204" pitchFamily="34" charset="0"/>
              </a:rPr>
              <a:t>y</a:t>
            </a:r>
            <a:r>
              <a:rPr lang="zh-CN" altLang="en-US" sz="3200" b="1" dirty="0">
                <a:solidFill>
                  <a:srgbClr val="0000FF"/>
                </a:solidFill>
                <a:latin typeface="Calibri" panose="020F0502020204030204" pitchFamily="34" charset="0"/>
              </a:rPr>
              <a:t>为</a:t>
            </a:r>
            <a:r>
              <a:rPr lang="en-US" altLang="zh-CN" sz="3200" b="1" dirty="0" err="1">
                <a:solidFill>
                  <a:srgbClr val="0000FF"/>
                </a:solidFill>
                <a:latin typeface="Calibri" panose="020F0502020204030204" pitchFamily="34" charset="0"/>
              </a:rPr>
              <a:t>i</a:t>
            </a:r>
            <a:r>
              <a:rPr lang="zh-CN" altLang="en-US" sz="3200" b="1" dirty="0">
                <a:solidFill>
                  <a:srgbClr val="0000FF"/>
                </a:solidFill>
                <a:latin typeface="Calibri" panose="020F0502020204030204" pitchFamily="34" charset="0"/>
              </a:rPr>
              <a:t>， 再加“</a:t>
            </a:r>
            <a:r>
              <a:rPr lang="en-US" altLang="zh-CN" sz="3200" b="1" dirty="0">
                <a:solidFill>
                  <a:srgbClr val="0000FF"/>
                </a:solidFill>
                <a:latin typeface="Calibri" panose="020F0502020204030204" pitchFamily="34" charset="0"/>
              </a:rPr>
              <a:t>-</a:t>
            </a:r>
            <a:r>
              <a:rPr lang="en-US" altLang="zh-CN" sz="3200" b="1" dirty="0" err="1">
                <a:solidFill>
                  <a:srgbClr val="0000FF"/>
                </a:solidFill>
                <a:latin typeface="Calibri" panose="020F0502020204030204" pitchFamily="34" charset="0"/>
              </a:rPr>
              <a:t>es</a:t>
            </a:r>
            <a:r>
              <a:rPr lang="en-US" altLang="zh-CN" sz="3200" b="1" dirty="0">
                <a:solidFill>
                  <a:srgbClr val="0000FF"/>
                </a:solidFill>
                <a:latin typeface="Calibri" panose="020F0502020204030204" pitchFamily="34" charset="0"/>
              </a:rPr>
              <a:t>”</a:t>
            </a:r>
            <a:r>
              <a:rPr lang="zh-CN" altLang="en-US" sz="3200" b="1" dirty="0">
                <a:solidFill>
                  <a:srgbClr val="0000FF"/>
                </a:solidFill>
                <a:latin typeface="Calibri" panose="020F0502020204030204" pitchFamily="34" charset="0"/>
              </a:rPr>
              <a:t>。</a:t>
            </a:r>
            <a:r>
              <a:rPr lang="zh-CN" altLang="en-US" sz="3200" b="1" dirty="0">
                <a:latin typeface="Calibri" panose="020F0502020204030204" pitchFamily="34" charset="0"/>
              </a:rPr>
              <a:t>如：</a:t>
            </a:r>
            <a:endParaRPr lang="en-US" altLang="zh-CN" sz="3200" b="1" dirty="0">
              <a:latin typeface="Calibri" panose="020F0502020204030204" pitchFamily="34" charset="0"/>
            </a:endParaRPr>
          </a:p>
          <a:p>
            <a:pPr>
              <a:spcAft>
                <a:spcPts val="600"/>
              </a:spcAft>
            </a:pPr>
            <a:r>
              <a:rPr lang="en-US" altLang="zh-CN" sz="3200" b="1" dirty="0">
                <a:latin typeface="Calibri" panose="020F0502020204030204" pitchFamily="34" charset="0"/>
              </a:rPr>
              <a:t>       </a:t>
            </a:r>
            <a:r>
              <a:rPr lang="zh-CN" altLang="en-US" sz="3200" b="1" dirty="0">
                <a:latin typeface="Calibri" panose="020F0502020204030204" pitchFamily="34" charset="0"/>
              </a:rPr>
              <a:t> </a:t>
            </a:r>
            <a:r>
              <a:rPr lang="en-US" altLang="zh-CN" sz="3200" b="1" dirty="0">
                <a:latin typeface="Calibri" panose="020F0502020204030204" pitchFamily="34" charset="0"/>
              </a:rPr>
              <a:t>cry → cries </a:t>
            </a:r>
          </a:p>
          <a:p>
            <a:pPr>
              <a:spcAft>
                <a:spcPts val="600"/>
              </a:spcAft>
            </a:pPr>
            <a:r>
              <a:rPr lang="en-US" altLang="zh-CN" sz="3200" b="1" dirty="0">
                <a:solidFill>
                  <a:srgbClr val="0000FF"/>
                </a:solidFill>
                <a:latin typeface="Calibri" panose="020F0502020204030204" pitchFamily="34" charset="0"/>
              </a:rPr>
              <a:t>⑤</a:t>
            </a:r>
            <a:r>
              <a:rPr lang="zh-CN" altLang="zh-CN" sz="3200" b="1" dirty="0">
                <a:solidFill>
                  <a:srgbClr val="0000FF"/>
                </a:solidFill>
                <a:latin typeface="Calibri" panose="020F0502020204030204" pitchFamily="34" charset="0"/>
              </a:rPr>
              <a:t>有些行为动词变第三人称单数形式时属于不规则变化</a:t>
            </a:r>
            <a:r>
              <a:rPr lang="zh-CN" altLang="en-US" sz="3200" b="1" dirty="0">
                <a:solidFill>
                  <a:srgbClr val="0000FF"/>
                </a:solidFill>
                <a:latin typeface="Calibri" panose="020F0502020204030204" pitchFamily="34" charset="0"/>
              </a:rPr>
              <a:t>，</a:t>
            </a:r>
            <a:r>
              <a:rPr lang="zh-CN" altLang="zh-CN" sz="3200" b="1" dirty="0">
                <a:solidFill>
                  <a:srgbClr val="0000FF"/>
                </a:solidFill>
                <a:latin typeface="Calibri" panose="020F0502020204030204" pitchFamily="34" charset="0"/>
              </a:rPr>
              <a:t>这样的词需要在平时认真积累,</a:t>
            </a:r>
            <a:r>
              <a:rPr lang="en-US" altLang="zh-CN" sz="3200" b="1" dirty="0">
                <a:solidFill>
                  <a:srgbClr val="0000FF"/>
                </a:solidFill>
                <a:latin typeface="Calibri" panose="020F0502020204030204" pitchFamily="34" charset="0"/>
              </a:rPr>
              <a:t> </a:t>
            </a:r>
            <a:r>
              <a:rPr lang="zh-CN" altLang="zh-CN" sz="3200" b="1" dirty="0">
                <a:solidFill>
                  <a:srgbClr val="0000FF"/>
                </a:solidFill>
                <a:latin typeface="Calibri" panose="020F0502020204030204" pitchFamily="34" charset="0"/>
              </a:rPr>
              <a:t>重点记忆。</a:t>
            </a:r>
            <a:r>
              <a:rPr lang="zh-CN" altLang="en-US" sz="3200" b="1" dirty="0">
                <a:latin typeface="Calibri" panose="020F0502020204030204" pitchFamily="34" charset="0"/>
              </a:rPr>
              <a:t> </a:t>
            </a:r>
            <a:r>
              <a:rPr lang="zh-CN" altLang="zh-CN" sz="3200" b="1" dirty="0">
                <a:latin typeface="Calibri" panose="020F0502020204030204" pitchFamily="34" charset="0"/>
              </a:rPr>
              <a:t>如</a:t>
            </a:r>
            <a:r>
              <a:rPr lang="zh-CN" altLang="en-US" sz="3200" b="1" dirty="0">
                <a:latin typeface="Calibri" panose="020F0502020204030204" pitchFamily="34" charset="0"/>
              </a:rPr>
              <a:t>：</a:t>
            </a:r>
            <a:endParaRPr lang="en-US" altLang="zh-CN" sz="3200" b="1" dirty="0">
              <a:latin typeface="Calibri" panose="020F0502020204030204" pitchFamily="34" charset="0"/>
            </a:endParaRPr>
          </a:p>
          <a:p>
            <a:pPr>
              <a:spcAft>
                <a:spcPts val="600"/>
              </a:spcAft>
            </a:pPr>
            <a:r>
              <a:rPr lang="en-US" altLang="zh-CN" sz="3200" b="1" dirty="0">
                <a:latin typeface="Calibri" panose="020F0502020204030204" pitchFamily="34" charset="0"/>
              </a:rPr>
              <a:t>       </a:t>
            </a:r>
            <a:r>
              <a:rPr lang="zh-CN" altLang="en-US" sz="3200" b="1" dirty="0">
                <a:latin typeface="Calibri" panose="020F0502020204030204" pitchFamily="34" charset="0"/>
              </a:rPr>
              <a:t> </a:t>
            </a:r>
            <a:r>
              <a:rPr lang="zh-CN" altLang="zh-CN" sz="3200" b="1" dirty="0">
                <a:latin typeface="Calibri" panose="020F0502020204030204" pitchFamily="34" charset="0"/>
              </a:rPr>
              <a:t>have</a:t>
            </a:r>
            <a:r>
              <a:rPr lang="en-US" altLang="zh-CN" sz="3200" b="1" dirty="0">
                <a:latin typeface="Calibri" panose="020F0502020204030204" pitchFamily="34" charset="0"/>
              </a:rPr>
              <a:t> → has   </a:t>
            </a:r>
            <a:endParaRPr lang="en-US" altLang="zh-CN" b="1" dirty="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62466">
                                            <p:txEl>
                                              <p:pRg st="0" end="0"/>
                                            </p:txEl>
                                          </p:spTgt>
                                        </p:tgtEl>
                                        <p:attrNameLst>
                                          <p:attrName>style.visibility</p:attrName>
                                        </p:attrNameLst>
                                      </p:cBhvr>
                                      <p:to>
                                        <p:strVal val="visible"/>
                                      </p:to>
                                    </p:set>
                                    <p:anim calcmode="lin" valueType="num">
                                      <p:cBhvr>
                                        <p:cTn id="7" dur="500" decel="50000" fill="hold">
                                          <p:stCondLst>
                                            <p:cond delay="0"/>
                                          </p:stCondLst>
                                        </p:cTn>
                                        <p:tgtEl>
                                          <p:spTgt spid="62466">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2466">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2466">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62466">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2466">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2466">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2466">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2466">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62466">
                                            <p:txEl>
                                              <p:pRg st="1" end="1"/>
                                            </p:txEl>
                                          </p:spTgt>
                                        </p:tgtEl>
                                        <p:attrNameLst>
                                          <p:attrName>style.visibility</p:attrName>
                                        </p:attrNameLst>
                                      </p:cBhvr>
                                      <p:to>
                                        <p:strVal val="visible"/>
                                      </p:to>
                                    </p:set>
                                    <p:anim calcmode="lin" valueType="num">
                                      <p:cBhvr>
                                        <p:cTn id="17" dur="500" decel="50000" fill="hold">
                                          <p:stCondLst>
                                            <p:cond delay="0"/>
                                          </p:stCondLst>
                                        </p:cTn>
                                        <p:tgtEl>
                                          <p:spTgt spid="62466">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62466">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62466">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62466">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62466">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62466">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62466">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62466">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62466">
                                            <p:txEl>
                                              <p:pRg st="2" end="2"/>
                                            </p:txEl>
                                          </p:spTgt>
                                        </p:tgtEl>
                                        <p:attrNameLst>
                                          <p:attrName>style.visibility</p:attrName>
                                        </p:attrNameLst>
                                      </p:cBhvr>
                                      <p:to>
                                        <p:strVal val="visible"/>
                                      </p:to>
                                    </p:set>
                                    <p:animEffect transition="in" filter="box(in)">
                                      <p:cBhvr>
                                        <p:cTn id="29" dur="500"/>
                                        <p:tgtEl>
                                          <p:spTgt spid="62466">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62466">
                                            <p:txEl>
                                              <p:pRg st="3" end="3"/>
                                            </p:txEl>
                                          </p:spTgt>
                                        </p:tgtEl>
                                        <p:attrNameLst>
                                          <p:attrName>style.visibility</p:attrName>
                                        </p:attrNameLst>
                                      </p:cBhvr>
                                      <p:to>
                                        <p:strVal val="visible"/>
                                      </p:to>
                                    </p:set>
                                    <p:animEffect transition="in" filter="box(in)">
                                      <p:cBhvr>
                                        <p:cTn id="34" dur="500"/>
                                        <p:tgtEl>
                                          <p:spTgt spid="6246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62466">
                                            <p:txEl>
                                              <p:pRg st="4" end="4"/>
                                            </p:txEl>
                                          </p:spTgt>
                                        </p:tgtEl>
                                        <p:attrNameLst>
                                          <p:attrName>style.visibility</p:attrName>
                                        </p:attrNameLst>
                                      </p:cBhvr>
                                      <p:to>
                                        <p:strVal val="visible"/>
                                      </p:to>
                                    </p:set>
                                    <p:animEffect transition="in" filter="box(in)">
                                      <p:cBhvr>
                                        <p:cTn id="39" dur="500"/>
                                        <p:tgtEl>
                                          <p:spTgt spid="62466">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62466">
                                            <p:txEl>
                                              <p:pRg st="5" end="5"/>
                                            </p:txEl>
                                          </p:spTgt>
                                        </p:tgtEl>
                                        <p:attrNameLst>
                                          <p:attrName>style.visibility</p:attrName>
                                        </p:attrNameLst>
                                      </p:cBhvr>
                                      <p:to>
                                        <p:strVal val="visible"/>
                                      </p:to>
                                    </p:set>
                                    <p:animEffect transition="in" filter="box(in)">
                                      <p:cBhvr>
                                        <p:cTn id="44" dur="500"/>
                                        <p:tgtEl>
                                          <p:spTgt spid="624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95288" y="836613"/>
            <a:ext cx="8496300"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15000"/>
              </a:lnSpc>
            </a:pPr>
            <a:r>
              <a:rPr lang="en-US" altLang="zh-CN" b="1" dirty="0">
                <a:latin typeface="Calibri" panose="020F0502020204030204" pitchFamily="34" charset="0"/>
              </a:rPr>
              <a:t>   </a:t>
            </a:r>
            <a:r>
              <a:rPr lang="zh-CN" altLang="en-US" sz="3200" b="1" dirty="0">
                <a:latin typeface="Calibri" panose="020F0502020204030204" pitchFamily="34" charset="0"/>
              </a:rPr>
              <a:t>根据句意</a:t>
            </a:r>
            <a:r>
              <a:rPr lang="en-US" altLang="zh-CN" sz="3200" b="1" dirty="0">
                <a:latin typeface="Calibri" panose="020F0502020204030204" pitchFamily="34" charset="0"/>
              </a:rPr>
              <a:t>, </a:t>
            </a:r>
            <a:r>
              <a:rPr lang="zh-CN" altLang="en-US" sz="3200" b="1" dirty="0">
                <a:latin typeface="Calibri" panose="020F0502020204030204" pitchFamily="34" charset="0"/>
              </a:rPr>
              <a:t>用所给单词的适当形式填空。</a:t>
            </a:r>
          </a:p>
          <a:p>
            <a:pPr>
              <a:lnSpc>
                <a:spcPct val="115000"/>
              </a:lnSpc>
            </a:pPr>
            <a:r>
              <a:rPr lang="en-US" altLang="zh-CN" sz="3200" b="1" dirty="0">
                <a:latin typeface="Calibri" panose="020F0502020204030204" pitchFamily="34" charset="0"/>
              </a:rPr>
              <a:t>1. I have a cat. It _____ (eat) fish.</a:t>
            </a:r>
          </a:p>
          <a:p>
            <a:pPr>
              <a:lnSpc>
                <a:spcPct val="115000"/>
              </a:lnSpc>
            </a:pPr>
            <a:r>
              <a:rPr lang="en-US" altLang="zh-CN" sz="3200" b="1" dirty="0">
                <a:latin typeface="Calibri" panose="020F0502020204030204" pitchFamily="34" charset="0"/>
              </a:rPr>
              <a:t>2. My father often ________ (watch) the basketball match on TV.</a:t>
            </a:r>
          </a:p>
          <a:p>
            <a:pPr>
              <a:lnSpc>
                <a:spcPct val="115000"/>
              </a:lnSpc>
            </a:pPr>
            <a:r>
              <a:rPr lang="en-US" altLang="zh-CN" sz="3200" b="1" dirty="0">
                <a:latin typeface="Calibri" panose="020F0502020204030204" pitchFamily="34" charset="0"/>
              </a:rPr>
              <a:t>3. Tony likes films. He usually ____ (go) to the   </a:t>
            </a:r>
          </a:p>
          <a:p>
            <a:pPr>
              <a:lnSpc>
                <a:spcPct val="115000"/>
              </a:lnSpc>
            </a:pPr>
            <a:r>
              <a:rPr lang="en-US" altLang="zh-CN" sz="3200" b="1" dirty="0">
                <a:latin typeface="Calibri" panose="020F0502020204030204" pitchFamily="34" charset="0"/>
              </a:rPr>
              <a:t>     cinema on Saturday.</a:t>
            </a:r>
          </a:p>
          <a:p>
            <a:pPr>
              <a:lnSpc>
                <a:spcPct val="115000"/>
              </a:lnSpc>
            </a:pPr>
            <a:r>
              <a:rPr lang="en-US" altLang="zh-CN" sz="3200" b="1" dirty="0">
                <a:latin typeface="Calibri" panose="020F0502020204030204" pitchFamily="34" charset="0"/>
              </a:rPr>
              <a:t>4. Li Lei is a good student. His father never </a:t>
            </a:r>
          </a:p>
          <a:p>
            <a:pPr>
              <a:lnSpc>
                <a:spcPct val="115000"/>
              </a:lnSpc>
            </a:pPr>
            <a:r>
              <a:rPr lang="en-US" altLang="zh-CN" sz="3200" b="1" dirty="0">
                <a:latin typeface="Calibri" panose="020F0502020204030204" pitchFamily="34" charset="0"/>
              </a:rPr>
              <a:t>    _________ (worry) about him.</a:t>
            </a:r>
          </a:p>
          <a:p>
            <a:pPr>
              <a:lnSpc>
                <a:spcPct val="115000"/>
              </a:lnSpc>
            </a:pPr>
            <a:r>
              <a:rPr lang="en-US" altLang="zh-CN" sz="3200" b="1" dirty="0">
                <a:latin typeface="Calibri" panose="020F0502020204030204" pitchFamily="34" charset="0"/>
              </a:rPr>
              <a:t>5. Lisa _____ (have) a dog. Its color is yellow.</a:t>
            </a:r>
          </a:p>
        </p:txBody>
      </p:sp>
      <p:sp>
        <p:nvSpPr>
          <p:cNvPr id="63491" name="Rectangle 3"/>
          <p:cNvSpPr>
            <a:spLocks noChangeArrowheads="1"/>
          </p:cNvSpPr>
          <p:nvPr/>
        </p:nvSpPr>
        <p:spPr bwMode="auto">
          <a:xfrm>
            <a:off x="3635375" y="1489075"/>
            <a:ext cx="720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0000FF"/>
                </a:solidFill>
                <a:latin typeface="Calibri" panose="020F0502020204030204" pitchFamily="34" charset="0"/>
              </a:rPr>
              <a:t>eats</a:t>
            </a:r>
          </a:p>
        </p:txBody>
      </p:sp>
      <p:sp>
        <p:nvSpPr>
          <p:cNvPr id="63492" name="Rectangle 4"/>
          <p:cNvSpPr>
            <a:spLocks noChangeArrowheads="1"/>
          </p:cNvSpPr>
          <p:nvPr/>
        </p:nvSpPr>
        <p:spPr bwMode="auto">
          <a:xfrm>
            <a:off x="3708400" y="1993900"/>
            <a:ext cx="1235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0000FF"/>
                </a:solidFill>
                <a:latin typeface="Calibri" panose="020F0502020204030204" pitchFamily="34" charset="0"/>
              </a:rPr>
              <a:t>watches</a:t>
            </a:r>
          </a:p>
        </p:txBody>
      </p:sp>
      <p:sp>
        <p:nvSpPr>
          <p:cNvPr id="63493" name="Rectangle 5"/>
          <p:cNvSpPr>
            <a:spLocks noChangeArrowheads="1"/>
          </p:cNvSpPr>
          <p:nvPr/>
        </p:nvSpPr>
        <p:spPr bwMode="auto">
          <a:xfrm>
            <a:off x="5500688" y="3071813"/>
            <a:ext cx="771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0000FF"/>
                </a:solidFill>
                <a:latin typeface="Calibri" panose="020F0502020204030204" pitchFamily="34" charset="0"/>
              </a:rPr>
              <a:t>goes</a:t>
            </a:r>
          </a:p>
        </p:txBody>
      </p:sp>
      <p:sp>
        <p:nvSpPr>
          <p:cNvPr id="63494" name="Rectangle 6"/>
          <p:cNvSpPr>
            <a:spLocks noChangeArrowheads="1"/>
          </p:cNvSpPr>
          <p:nvPr/>
        </p:nvSpPr>
        <p:spPr bwMode="auto">
          <a:xfrm>
            <a:off x="900113" y="4802188"/>
            <a:ext cx="11493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0000FF"/>
                </a:solidFill>
                <a:latin typeface="Calibri" panose="020F0502020204030204" pitchFamily="34" charset="0"/>
              </a:rPr>
              <a:t>worries</a:t>
            </a:r>
          </a:p>
        </p:txBody>
      </p:sp>
      <p:sp>
        <p:nvSpPr>
          <p:cNvPr id="63495" name="Rectangle 7"/>
          <p:cNvSpPr>
            <a:spLocks noChangeArrowheads="1"/>
          </p:cNvSpPr>
          <p:nvPr/>
        </p:nvSpPr>
        <p:spPr bwMode="auto">
          <a:xfrm>
            <a:off x="1835150" y="5376863"/>
            <a:ext cx="625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0000FF"/>
                </a:solidFill>
                <a:latin typeface="Calibri" panose="020F0502020204030204" pitchFamily="34" charset="0"/>
              </a:rPr>
              <a:t>has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3491"/>
                                        </p:tgtEl>
                                        <p:attrNameLst>
                                          <p:attrName>style.visibility</p:attrName>
                                        </p:attrNameLst>
                                      </p:cBhvr>
                                      <p:to>
                                        <p:strVal val="visible"/>
                                      </p:to>
                                    </p:set>
                                    <p:anim calcmode="lin" valueType="num">
                                      <p:cBhvr>
                                        <p:cTn id="7" dur="500" decel="50000" fill="hold">
                                          <p:stCondLst>
                                            <p:cond delay="0"/>
                                          </p:stCondLst>
                                        </p:cTn>
                                        <p:tgtEl>
                                          <p:spTgt spid="6349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349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3491"/>
                                        </p:tgtEl>
                                        <p:attrNameLst>
                                          <p:attrName>ppt_w</p:attrName>
                                        </p:attrNameLst>
                                      </p:cBhvr>
                                      <p:tavLst>
                                        <p:tav tm="0">
                                          <p:val>
                                            <p:strVal val="#ppt_w*.05"/>
                                          </p:val>
                                        </p:tav>
                                        <p:tav tm="100000">
                                          <p:val>
                                            <p:strVal val="#ppt_w"/>
                                          </p:val>
                                        </p:tav>
                                      </p:tavLst>
                                    </p:anim>
                                    <p:anim calcmode="lin" valueType="num">
                                      <p:cBhvr>
                                        <p:cTn id="10" dur="1000" fill="hold"/>
                                        <p:tgtEl>
                                          <p:spTgt spid="6349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349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349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349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3491"/>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63492"/>
                                        </p:tgtEl>
                                        <p:attrNameLst>
                                          <p:attrName>style.visibility</p:attrName>
                                        </p:attrNameLst>
                                      </p:cBhvr>
                                      <p:to>
                                        <p:strVal val="visible"/>
                                      </p:to>
                                    </p:set>
                                    <p:animEffect transition="in" filter="diamond(in)">
                                      <p:cBhvr>
                                        <p:cTn id="19" dur="2000"/>
                                        <p:tgtEl>
                                          <p:spTgt spid="63492"/>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grpId="0" nodeType="clickEffect">
                                  <p:stCondLst>
                                    <p:cond delay="0"/>
                                  </p:stCondLst>
                                  <p:childTnLst>
                                    <p:set>
                                      <p:cBhvr>
                                        <p:cTn id="23" dur="1" fill="hold">
                                          <p:stCondLst>
                                            <p:cond delay="0"/>
                                          </p:stCondLst>
                                        </p:cTn>
                                        <p:tgtEl>
                                          <p:spTgt spid="63493"/>
                                        </p:tgtEl>
                                        <p:attrNameLst>
                                          <p:attrName>style.visibility</p:attrName>
                                        </p:attrNameLst>
                                      </p:cBhvr>
                                      <p:to>
                                        <p:strVal val="visible"/>
                                      </p:to>
                                    </p:set>
                                    <p:anim calcmode="lin" valueType="num">
                                      <p:cBhvr>
                                        <p:cTn id="24" dur="500" fill="hold"/>
                                        <p:tgtEl>
                                          <p:spTgt spid="63493"/>
                                        </p:tgtEl>
                                        <p:attrNameLst>
                                          <p:attrName>ppt_w</p:attrName>
                                        </p:attrNameLst>
                                      </p:cBhvr>
                                      <p:tavLst>
                                        <p:tav tm="0">
                                          <p:val>
                                            <p:strVal val="#ppt_w*0.05"/>
                                          </p:val>
                                        </p:tav>
                                        <p:tav tm="100000">
                                          <p:val>
                                            <p:strVal val="#ppt_w"/>
                                          </p:val>
                                        </p:tav>
                                      </p:tavLst>
                                    </p:anim>
                                    <p:anim calcmode="lin" valueType="num">
                                      <p:cBhvr>
                                        <p:cTn id="25" dur="500" fill="hold"/>
                                        <p:tgtEl>
                                          <p:spTgt spid="63493"/>
                                        </p:tgtEl>
                                        <p:attrNameLst>
                                          <p:attrName>ppt_h</p:attrName>
                                        </p:attrNameLst>
                                      </p:cBhvr>
                                      <p:tavLst>
                                        <p:tav tm="0">
                                          <p:val>
                                            <p:strVal val="#ppt_h"/>
                                          </p:val>
                                        </p:tav>
                                        <p:tav tm="100000">
                                          <p:val>
                                            <p:strVal val="#ppt_h"/>
                                          </p:val>
                                        </p:tav>
                                      </p:tavLst>
                                    </p:anim>
                                    <p:anim calcmode="lin" valueType="num">
                                      <p:cBhvr>
                                        <p:cTn id="26" dur="500" fill="hold"/>
                                        <p:tgtEl>
                                          <p:spTgt spid="63493"/>
                                        </p:tgtEl>
                                        <p:attrNameLst>
                                          <p:attrName>ppt_x</p:attrName>
                                        </p:attrNameLst>
                                      </p:cBhvr>
                                      <p:tavLst>
                                        <p:tav tm="0">
                                          <p:val>
                                            <p:strVal val="#ppt_x-.2"/>
                                          </p:val>
                                        </p:tav>
                                        <p:tav tm="100000">
                                          <p:val>
                                            <p:strVal val="#ppt_x"/>
                                          </p:val>
                                        </p:tav>
                                      </p:tavLst>
                                    </p:anim>
                                    <p:anim calcmode="lin" valueType="num">
                                      <p:cBhvr>
                                        <p:cTn id="27" dur="500" fill="hold"/>
                                        <p:tgtEl>
                                          <p:spTgt spid="63493"/>
                                        </p:tgtEl>
                                        <p:attrNameLst>
                                          <p:attrName>ppt_y</p:attrName>
                                        </p:attrNameLst>
                                      </p:cBhvr>
                                      <p:tavLst>
                                        <p:tav tm="0">
                                          <p:val>
                                            <p:strVal val="#ppt_y"/>
                                          </p:val>
                                        </p:tav>
                                        <p:tav tm="100000">
                                          <p:val>
                                            <p:strVal val="#ppt_y"/>
                                          </p:val>
                                        </p:tav>
                                      </p:tavLst>
                                    </p:anim>
                                    <p:animEffect transition="in" filter="fade">
                                      <p:cBhvr>
                                        <p:cTn id="28" dur="500"/>
                                        <p:tgtEl>
                                          <p:spTgt spid="63493"/>
                                        </p:tgtEl>
                                      </p:cBhvr>
                                    </p:animEffect>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grpId="0" nodeType="clickEffect">
                                  <p:stCondLst>
                                    <p:cond delay="0"/>
                                  </p:stCondLst>
                                  <p:childTnLst>
                                    <p:set>
                                      <p:cBhvr>
                                        <p:cTn id="32" dur="1" fill="hold">
                                          <p:stCondLst>
                                            <p:cond delay="0"/>
                                          </p:stCondLst>
                                        </p:cTn>
                                        <p:tgtEl>
                                          <p:spTgt spid="63494"/>
                                        </p:tgtEl>
                                        <p:attrNameLst>
                                          <p:attrName>style.visibility</p:attrName>
                                        </p:attrNameLst>
                                      </p:cBhvr>
                                      <p:to>
                                        <p:strVal val="visible"/>
                                      </p:to>
                                    </p:set>
                                    <p:anim calcmode="lin" valueType="num">
                                      <p:cBhvr>
                                        <p:cTn id="33" dur="1000" fill="hold"/>
                                        <p:tgtEl>
                                          <p:spTgt spid="63494"/>
                                        </p:tgtEl>
                                        <p:attrNameLst>
                                          <p:attrName>ppt_w</p:attrName>
                                        </p:attrNameLst>
                                      </p:cBhvr>
                                      <p:tavLst>
                                        <p:tav tm="0">
                                          <p:val>
                                            <p:fltVal val="0"/>
                                          </p:val>
                                        </p:tav>
                                        <p:tav tm="100000">
                                          <p:val>
                                            <p:strVal val="#ppt_w"/>
                                          </p:val>
                                        </p:tav>
                                      </p:tavLst>
                                    </p:anim>
                                    <p:anim calcmode="lin" valueType="num">
                                      <p:cBhvr>
                                        <p:cTn id="34" dur="1000" fill="hold"/>
                                        <p:tgtEl>
                                          <p:spTgt spid="63494"/>
                                        </p:tgtEl>
                                        <p:attrNameLst>
                                          <p:attrName>ppt_h</p:attrName>
                                        </p:attrNameLst>
                                      </p:cBhvr>
                                      <p:tavLst>
                                        <p:tav tm="0">
                                          <p:val>
                                            <p:fltVal val="0"/>
                                          </p:val>
                                        </p:tav>
                                        <p:tav tm="100000">
                                          <p:val>
                                            <p:strVal val="#ppt_h"/>
                                          </p:val>
                                        </p:tav>
                                      </p:tavLst>
                                    </p:anim>
                                    <p:anim calcmode="lin" valueType="num">
                                      <p:cBhvr>
                                        <p:cTn id="35" dur="1000" fill="hold"/>
                                        <p:tgtEl>
                                          <p:spTgt spid="63494"/>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6349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grpId="0" nodeType="clickEffect">
                                  <p:stCondLst>
                                    <p:cond delay="0"/>
                                  </p:stCondLst>
                                  <p:childTnLst>
                                    <p:set>
                                      <p:cBhvr>
                                        <p:cTn id="40" dur="1" fill="hold">
                                          <p:stCondLst>
                                            <p:cond delay="0"/>
                                          </p:stCondLst>
                                        </p:cTn>
                                        <p:tgtEl>
                                          <p:spTgt spid="63495"/>
                                        </p:tgtEl>
                                        <p:attrNameLst>
                                          <p:attrName>style.visibility</p:attrName>
                                        </p:attrNameLst>
                                      </p:cBhvr>
                                      <p:to>
                                        <p:strVal val="visible"/>
                                      </p:to>
                                    </p:set>
                                    <p:animEffect transition="in" filter="fade">
                                      <p:cBhvr>
                                        <p:cTn id="41" dur="1000"/>
                                        <p:tgtEl>
                                          <p:spTgt spid="63495"/>
                                        </p:tgtEl>
                                      </p:cBhvr>
                                    </p:animEffect>
                                    <p:anim calcmode="lin" valueType="num">
                                      <p:cBhvr>
                                        <p:cTn id="42" dur="1000" fill="hold"/>
                                        <p:tgtEl>
                                          <p:spTgt spid="63495"/>
                                        </p:tgtEl>
                                        <p:attrNameLst>
                                          <p:attrName>ppt_x</p:attrName>
                                        </p:attrNameLst>
                                      </p:cBhvr>
                                      <p:tavLst>
                                        <p:tav tm="0">
                                          <p:val>
                                            <p:strVal val="#ppt_x"/>
                                          </p:val>
                                        </p:tav>
                                        <p:tav tm="100000">
                                          <p:val>
                                            <p:strVal val="#ppt_x"/>
                                          </p:val>
                                        </p:tav>
                                      </p:tavLst>
                                    </p:anim>
                                    <p:anim calcmode="lin" valueType="num">
                                      <p:cBhvr>
                                        <p:cTn id="43" dur="900" decel="100000" fill="hold"/>
                                        <p:tgtEl>
                                          <p:spTgt spid="63495"/>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6349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p:bldP spid="63492" grpId="0"/>
      <p:bldP spid="63493" grpId="0"/>
      <p:bldP spid="63494" grpId="0"/>
      <p:bldP spid="6349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533400" y="4572000"/>
            <a:ext cx="3962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en-US" altLang="zh-CN" sz="4000">
                <a:solidFill>
                  <a:srgbClr val="0000FF"/>
                </a:solidFill>
                <a:latin typeface="华文新魏" panose="02010800040101010101" pitchFamily="2" charset="-122"/>
                <a:ea typeface="华文新魏" panose="02010800040101010101" pitchFamily="2" charset="-122"/>
              </a:rPr>
              <a:t> </a:t>
            </a:r>
          </a:p>
        </p:txBody>
      </p:sp>
      <p:sp>
        <p:nvSpPr>
          <p:cNvPr id="4099" name="WordArt 3"/>
          <p:cNvSpPr>
            <a:spLocks noChangeArrowheads="1" noChangeShapeType="1" noTextEdit="1"/>
          </p:cNvSpPr>
          <p:nvPr/>
        </p:nvSpPr>
        <p:spPr bwMode="auto">
          <a:xfrm>
            <a:off x="212725" y="1538288"/>
            <a:ext cx="4271963" cy="719137"/>
          </a:xfrm>
          <a:prstGeom prst="rect">
            <a:avLst/>
          </a:prstGeom>
        </p:spPr>
        <p:txBody>
          <a:bodyPr wrap="none" fromWordArt="1">
            <a:prstTxWarp prst="textPlain">
              <a:avLst>
                <a:gd name="adj" fmla="val 50000"/>
              </a:avLst>
            </a:prstTxWarp>
          </a:bodyPr>
          <a:lstStyle/>
          <a:p>
            <a:pPr algn="ctr"/>
            <a:r>
              <a:rPr lang="en-US" altLang="zh-CN"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Haettenschweiler" panose="020B0706040902060204"/>
              </a:rPr>
              <a:t>Memory Challenge!</a:t>
            </a:r>
            <a:endParaRPr lang="zh-CN" altLang="en-US"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Haettenschweiler" panose="020B0706040902060204"/>
            </a:endParaRPr>
          </a:p>
        </p:txBody>
      </p:sp>
      <p:sp>
        <p:nvSpPr>
          <p:cNvPr id="4100" name="Rectangle 4"/>
          <p:cNvSpPr>
            <a:spLocks noChangeArrowheads="1"/>
          </p:cNvSpPr>
          <p:nvPr/>
        </p:nvSpPr>
        <p:spPr bwMode="auto">
          <a:xfrm>
            <a:off x="4683125" y="0"/>
            <a:ext cx="4210050" cy="6740525"/>
          </a:xfrm>
          <a:prstGeom prst="rect">
            <a:avLst/>
          </a:prstGeom>
          <a:noFill/>
          <a:ln w="9525">
            <a:solidFill>
              <a:schemeClr val="accent2"/>
            </a:solidFill>
            <a:miter lim="800000"/>
          </a:ln>
          <a:extLst>
            <a:ext uri="{909E8E84-426E-40DD-AFC4-6F175D3DCCD1}">
              <a14:hiddenFill xmlns:a14="http://schemas.microsoft.com/office/drawing/2010/main">
                <a:solidFill>
                  <a:srgbClr val="FFFFFF"/>
                </a:solidFill>
              </a14:hiddenFill>
            </a:ext>
          </a:extLst>
        </p:spPr>
        <p:txBody>
          <a:bodyPr>
            <a:spAutoFit/>
          </a:bodyPr>
          <a:lstStyle/>
          <a:p>
            <a:r>
              <a:rPr lang="en-US" altLang="zh-CN" sz="4800" b="1">
                <a:solidFill>
                  <a:srgbClr val="0000FF"/>
                </a:solidFill>
                <a:latin typeface="Calibri" panose="020F0502020204030204" pitchFamily="34" charset="0"/>
              </a:rPr>
              <a:t>maths   </a:t>
            </a:r>
            <a:r>
              <a:rPr lang="en-US" altLang="zh-CN" sz="4800" b="1">
                <a:solidFill>
                  <a:schemeClr val="bg1"/>
                </a:solidFill>
                <a:latin typeface="Calibri" panose="020F0502020204030204" pitchFamily="34" charset="0"/>
              </a:rPr>
              <a:t>8:30</a:t>
            </a:r>
          </a:p>
          <a:p>
            <a:r>
              <a:rPr lang="en-US" altLang="zh-CN" sz="4800" b="1">
                <a:solidFill>
                  <a:srgbClr val="0000FF"/>
                </a:solidFill>
                <a:latin typeface="Calibri" panose="020F0502020204030204" pitchFamily="34" charset="0"/>
              </a:rPr>
              <a:t>Chinese </a:t>
            </a:r>
            <a:r>
              <a:rPr lang="en-US" altLang="zh-CN" sz="4800" b="1">
                <a:solidFill>
                  <a:schemeClr val="bg1"/>
                </a:solidFill>
                <a:latin typeface="Calibri" panose="020F0502020204030204" pitchFamily="34" charset="0"/>
              </a:rPr>
              <a:t>:30</a:t>
            </a:r>
          </a:p>
          <a:p>
            <a:r>
              <a:rPr lang="en-US" altLang="zh-CN" sz="4800" b="1">
                <a:solidFill>
                  <a:srgbClr val="0000FF"/>
                </a:solidFill>
                <a:latin typeface="Calibri" panose="020F0502020204030204" pitchFamily="34" charset="0"/>
              </a:rPr>
              <a:t>English  </a:t>
            </a:r>
            <a:r>
              <a:rPr lang="en-US" altLang="zh-CN" sz="4800" b="1">
                <a:solidFill>
                  <a:schemeClr val="bg1"/>
                </a:solidFill>
                <a:latin typeface="Calibri" panose="020F0502020204030204" pitchFamily="34" charset="0"/>
              </a:rPr>
              <a:t>:15</a:t>
            </a:r>
          </a:p>
          <a:p>
            <a:r>
              <a:rPr lang="en-US" altLang="zh-CN" sz="4800" b="1">
                <a:solidFill>
                  <a:srgbClr val="0000FF"/>
                </a:solidFill>
                <a:latin typeface="Calibri" panose="020F0502020204030204" pitchFamily="34" charset="0"/>
              </a:rPr>
              <a:t>history </a:t>
            </a:r>
            <a:r>
              <a:rPr lang="en-US" altLang="zh-CN" sz="4800" b="1">
                <a:solidFill>
                  <a:schemeClr val="bg1"/>
                </a:solidFill>
                <a:latin typeface="Calibri" panose="020F0502020204030204" pitchFamily="34" charset="0"/>
              </a:rPr>
              <a:t>0:00</a:t>
            </a:r>
          </a:p>
          <a:p>
            <a:r>
              <a:rPr lang="en-US" altLang="zh-CN" sz="4800" b="1">
                <a:solidFill>
                  <a:srgbClr val="0000FF"/>
                </a:solidFill>
                <a:latin typeface="Calibri" panose="020F0502020204030204" pitchFamily="34" charset="0"/>
              </a:rPr>
              <a:t>art    </a:t>
            </a:r>
            <a:r>
              <a:rPr lang="en-US" altLang="zh-CN" sz="4800" b="1">
                <a:solidFill>
                  <a:schemeClr val="bg1"/>
                </a:solidFill>
                <a:latin typeface="Calibri" panose="020F0502020204030204" pitchFamily="34" charset="0"/>
              </a:rPr>
              <a:t>7:00</a:t>
            </a:r>
          </a:p>
          <a:p>
            <a:r>
              <a:rPr lang="en-US" altLang="zh-CN" sz="4800" b="1">
                <a:solidFill>
                  <a:srgbClr val="0000FF"/>
                </a:solidFill>
                <a:latin typeface="Calibri" panose="020F0502020204030204" pitchFamily="34" charset="0"/>
              </a:rPr>
              <a:t>music    </a:t>
            </a:r>
            <a:r>
              <a:rPr lang="en-US" altLang="zh-CN" sz="4800" b="1">
                <a:solidFill>
                  <a:schemeClr val="bg1"/>
                </a:solidFill>
                <a:latin typeface="Calibri" panose="020F0502020204030204" pitchFamily="34" charset="0"/>
              </a:rPr>
              <a:t>300</a:t>
            </a:r>
          </a:p>
          <a:p>
            <a:r>
              <a:rPr lang="en-US" altLang="zh-CN" sz="4800" b="1">
                <a:solidFill>
                  <a:srgbClr val="0000FF"/>
                </a:solidFill>
                <a:latin typeface="Calibri" panose="020F0502020204030204" pitchFamily="34" charset="0"/>
              </a:rPr>
              <a:t>science    </a:t>
            </a:r>
            <a:r>
              <a:rPr lang="en-US" altLang="zh-CN" sz="4800" b="1">
                <a:solidFill>
                  <a:schemeClr val="bg1"/>
                </a:solidFill>
                <a:latin typeface="Calibri" panose="020F0502020204030204" pitchFamily="34" charset="0"/>
              </a:rPr>
              <a:t>15</a:t>
            </a:r>
          </a:p>
          <a:p>
            <a:r>
              <a:rPr lang="en-US" altLang="zh-CN" sz="4800" b="1">
                <a:solidFill>
                  <a:srgbClr val="0000FF"/>
                </a:solidFill>
                <a:latin typeface="Calibri" panose="020F0502020204030204" pitchFamily="34" charset="0"/>
              </a:rPr>
              <a:t>PE          </a:t>
            </a:r>
            <a:r>
              <a:rPr lang="en-US" altLang="zh-CN" sz="4800" b="1">
                <a:solidFill>
                  <a:schemeClr val="bg1"/>
                </a:solidFill>
                <a:latin typeface="Calibri" panose="020F0502020204030204" pitchFamily="34" charset="0"/>
              </a:rPr>
              <a:t>:00</a:t>
            </a:r>
          </a:p>
          <a:p>
            <a:r>
              <a:rPr lang="en-US" altLang="zh-CN" sz="4800" b="1">
                <a:solidFill>
                  <a:srgbClr val="0000FF"/>
                </a:solidFill>
                <a:latin typeface="Calibri" panose="020F0502020204030204" pitchFamily="34" charset="0"/>
              </a:rPr>
              <a:t>break         </a:t>
            </a:r>
            <a:r>
              <a:rPr lang="en-US" altLang="zh-CN" sz="4800" b="1">
                <a:solidFill>
                  <a:schemeClr val="bg1"/>
                </a:solidFill>
                <a:latin typeface="Calibri" panose="020F0502020204030204" pitchFamily="34" charset="0"/>
              </a:rPr>
              <a:t>6:10</a:t>
            </a:r>
          </a:p>
        </p:txBody>
      </p:sp>
      <p:sp>
        <p:nvSpPr>
          <p:cNvPr id="4101" name="Text Box 5"/>
          <p:cNvSpPr txBox="1">
            <a:spLocks noChangeArrowheads="1"/>
          </p:cNvSpPr>
          <p:nvPr/>
        </p:nvSpPr>
        <p:spPr bwMode="auto">
          <a:xfrm>
            <a:off x="3479800" y="350361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endParaRPr lang="zh-CN" altLang="zh-CN" sz="2400"/>
          </a:p>
        </p:txBody>
      </p:sp>
      <p:sp>
        <p:nvSpPr>
          <p:cNvPr id="4102" name="Text Box 6"/>
          <p:cNvSpPr txBox="1">
            <a:spLocks noChangeArrowheads="1"/>
          </p:cNvSpPr>
          <p:nvPr/>
        </p:nvSpPr>
        <p:spPr bwMode="auto">
          <a:xfrm>
            <a:off x="512763" y="471488"/>
            <a:ext cx="3448050" cy="831850"/>
          </a:xfrm>
          <a:prstGeom prst="rect">
            <a:avLst/>
          </a:prstGeom>
          <a:solidFill>
            <a:srgbClr val="FFFFE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4800" b="1">
                <a:solidFill>
                  <a:srgbClr val="0000FF"/>
                </a:solidFill>
                <a:latin typeface="华文新魏" panose="02010800040101010101" pitchFamily="2" charset="-122"/>
                <a:ea typeface="华文新魏" panose="02010800040101010101" pitchFamily="2" charset="-122"/>
              </a:rPr>
              <a:t>记忆大挑战</a:t>
            </a:r>
            <a:r>
              <a:rPr lang="en-US" altLang="zh-CN" sz="4800" b="1">
                <a:solidFill>
                  <a:srgbClr val="0000FF"/>
                </a:solidFill>
                <a:latin typeface="华文新魏" panose="02010800040101010101" pitchFamily="2" charset="-122"/>
                <a:ea typeface="华文新魏" panose="02010800040101010101" pitchFamily="2" charset="-122"/>
              </a:rPr>
              <a:t>!</a:t>
            </a:r>
          </a:p>
        </p:txBody>
      </p:sp>
      <p:sp>
        <p:nvSpPr>
          <p:cNvPr id="4103" name="Line 8"/>
          <p:cNvSpPr>
            <a:spLocks noChangeShapeType="1"/>
          </p:cNvSpPr>
          <p:nvPr/>
        </p:nvSpPr>
        <p:spPr bwMode="auto">
          <a:xfrm>
            <a:off x="533400" y="5410200"/>
            <a:ext cx="4248150" cy="0"/>
          </a:xfrm>
          <a:prstGeom prst="line">
            <a:avLst/>
          </a:prstGeom>
          <a:noFill/>
          <a:ln w="9525">
            <a:solidFill>
              <a:schemeClr val="accent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9161" name="Text Box 9"/>
          <p:cNvSpPr txBox="1">
            <a:spLocks noChangeArrowheads="1"/>
          </p:cNvSpPr>
          <p:nvPr/>
        </p:nvSpPr>
        <p:spPr bwMode="auto">
          <a:xfrm>
            <a:off x="6648450" y="-84138"/>
            <a:ext cx="2006600" cy="92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5400" b="1"/>
              <a:t>8:30</a:t>
            </a:r>
          </a:p>
        </p:txBody>
      </p:sp>
      <p:sp>
        <p:nvSpPr>
          <p:cNvPr id="49162" name="Text Box 10"/>
          <p:cNvSpPr txBox="1">
            <a:spLocks noChangeArrowheads="1"/>
          </p:cNvSpPr>
          <p:nvPr/>
        </p:nvSpPr>
        <p:spPr bwMode="auto">
          <a:xfrm>
            <a:off x="6808788" y="4302125"/>
            <a:ext cx="23431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5400" b="1"/>
              <a:t>9:15</a:t>
            </a:r>
          </a:p>
        </p:txBody>
      </p:sp>
      <p:sp>
        <p:nvSpPr>
          <p:cNvPr id="49163" name="Text Box 11"/>
          <p:cNvSpPr txBox="1">
            <a:spLocks noChangeArrowheads="1"/>
          </p:cNvSpPr>
          <p:nvPr/>
        </p:nvSpPr>
        <p:spPr bwMode="auto">
          <a:xfrm>
            <a:off x="6934200" y="711200"/>
            <a:ext cx="19621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5400" b="1"/>
              <a:t>4:30</a:t>
            </a:r>
          </a:p>
        </p:txBody>
      </p:sp>
      <p:sp>
        <p:nvSpPr>
          <p:cNvPr id="49164" name="Text Box 12"/>
          <p:cNvSpPr txBox="1">
            <a:spLocks noChangeArrowheads="1"/>
          </p:cNvSpPr>
          <p:nvPr/>
        </p:nvSpPr>
        <p:spPr bwMode="auto">
          <a:xfrm>
            <a:off x="6923088" y="1471613"/>
            <a:ext cx="19700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5400" b="1"/>
              <a:t>2:15</a:t>
            </a:r>
          </a:p>
        </p:txBody>
      </p:sp>
      <p:sp>
        <p:nvSpPr>
          <p:cNvPr id="49165" name="Text Box 13"/>
          <p:cNvSpPr txBox="1">
            <a:spLocks noChangeArrowheads="1"/>
          </p:cNvSpPr>
          <p:nvPr/>
        </p:nvSpPr>
        <p:spPr bwMode="auto">
          <a:xfrm>
            <a:off x="6597650" y="2125663"/>
            <a:ext cx="25304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5400" b="1"/>
              <a:t>10:00</a:t>
            </a:r>
          </a:p>
        </p:txBody>
      </p:sp>
      <p:sp>
        <p:nvSpPr>
          <p:cNvPr id="49166" name="Text Box 14"/>
          <p:cNvSpPr txBox="1">
            <a:spLocks noChangeArrowheads="1"/>
          </p:cNvSpPr>
          <p:nvPr/>
        </p:nvSpPr>
        <p:spPr bwMode="auto">
          <a:xfrm>
            <a:off x="6391275" y="2924175"/>
            <a:ext cx="2235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5400" b="1"/>
              <a:t>7:00</a:t>
            </a:r>
          </a:p>
        </p:txBody>
      </p:sp>
      <p:sp>
        <p:nvSpPr>
          <p:cNvPr id="49167" name="Text Box 15"/>
          <p:cNvSpPr txBox="1">
            <a:spLocks noChangeArrowheads="1"/>
          </p:cNvSpPr>
          <p:nvPr/>
        </p:nvSpPr>
        <p:spPr bwMode="auto">
          <a:xfrm>
            <a:off x="6572250" y="3619500"/>
            <a:ext cx="2438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5400" b="1"/>
              <a:t>3:00</a:t>
            </a:r>
          </a:p>
        </p:txBody>
      </p:sp>
      <p:sp>
        <p:nvSpPr>
          <p:cNvPr id="49168" name="Text Box 16"/>
          <p:cNvSpPr txBox="1">
            <a:spLocks noChangeArrowheads="1"/>
          </p:cNvSpPr>
          <p:nvPr/>
        </p:nvSpPr>
        <p:spPr bwMode="auto">
          <a:xfrm>
            <a:off x="6127750" y="5008563"/>
            <a:ext cx="24987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5400" b="1"/>
              <a:t>1:30</a:t>
            </a:r>
          </a:p>
        </p:txBody>
      </p:sp>
      <p:sp>
        <p:nvSpPr>
          <p:cNvPr id="49171" name="Text Box 19"/>
          <p:cNvSpPr txBox="1">
            <a:spLocks noChangeArrowheads="1"/>
          </p:cNvSpPr>
          <p:nvPr/>
        </p:nvSpPr>
        <p:spPr bwMode="auto">
          <a:xfrm>
            <a:off x="6526213" y="5789613"/>
            <a:ext cx="21558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5400" b="1"/>
              <a:t>6:10</a:t>
            </a:r>
          </a:p>
        </p:txBody>
      </p:sp>
      <p:sp>
        <p:nvSpPr>
          <p:cNvPr id="4113" name="Text Box 20"/>
          <p:cNvSpPr txBox="1">
            <a:spLocks noChangeArrowheads="1"/>
          </p:cNvSpPr>
          <p:nvPr/>
        </p:nvSpPr>
        <p:spPr bwMode="auto">
          <a:xfrm>
            <a:off x="187325" y="2713038"/>
            <a:ext cx="403225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6000" b="1"/>
              <a:t>We have </a:t>
            </a:r>
            <a:r>
              <a:rPr lang="en-US" altLang="zh-CN" sz="6000" b="1">
                <a:solidFill>
                  <a:srgbClr val="0000FF"/>
                </a:solidFill>
              </a:rPr>
              <a:t>maths</a:t>
            </a:r>
            <a:r>
              <a:rPr lang="en-US" altLang="zh-CN" sz="6000" b="1"/>
              <a:t>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9161"/>
                                        </p:tgtEl>
                                        <p:attrNameLst>
                                          <p:attrName>style.visibility</p:attrName>
                                        </p:attrNameLst>
                                      </p:cBhvr>
                                      <p:to>
                                        <p:strVal val="visible"/>
                                      </p:to>
                                    </p:set>
                                    <p:animEffect transition="in" filter="box(in)">
                                      <p:cBhvr>
                                        <p:cTn id="7" dur="500"/>
                                        <p:tgtEl>
                                          <p:spTgt spid="4916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9163"/>
                                        </p:tgtEl>
                                        <p:attrNameLst>
                                          <p:attrName>style.visibility</p:attrName>
                                        </p:attrNameLst>
                                      </p:cBhvr>
                                      <p:to>
                                        <p:strVal val="visible"/>
                                      </p:to>
                                    </p:set>
                                    <p:animEffect transition="in" filter="box(in)">
                                      <p:cBhvr>
                                        <p:cTn id="12" dur="500"/>
                                        <p:tgtEl>
                                          <p:spTgt spid="4916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9164"/>
                                        </p:tgtEl>
                                        <p:attrNameLst>
                                          <p:attrName>style.visibility</p:attrName>
                                        </p:attrNameLst>
                                      </p:cBhvr>
                                      <p:to>
                                        <p:strVal val="visible"/>
                                      </p:to>
                                    </p:set>
                                    <p:animEffect transition="in" filter="box(in)">
                                      <p:cBhvr>
                                        <p:cTn id="17" dur="500"/>
                                        <p:tgtEl>
                                          <p:spTgt spid="4916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9165"/>
                                        </p:tgtEl>
                                        <p:attrNameLst>
                                          <p:attrName>style.visibility</p:attrName>
                                        </p:attrNameLst>
                                      </p:cBhvr>
                                      <p:to>
                                        <p:strVal val="visible"/>
                                      </p:to>
                                    </p:set>
                                    <p:animEffect transition="in" filter="box(in)">
                                      <p:cBhvr>
                                        <p:cTn id="22" dur="500"/>
                                        <p:tgtEl>
                                          <p:spTgt spid="4916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9166"/>
                                        </p:tgtEl>
                                        <p:attrNameLst>
                                          <p:attrName>style.visibility</p:attrName>
                                        </p:attrNameLst>
                                      </p:cBhvr>
                                      <p:to>
                                        <p:strVal val="visible"/>
                                      </p:to>
                                    </p:set>
                                    <p:animEffect transition="in" filter="box(in)">
                                      <p:cBhvr>
                                        <p:cTn id="27" dur="500"/>
                                        <p:tgtEl>
                                          <p:spTgt spid="4916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9167"/>
                                        </p:tgtEl>
                                        <p:attrNameLst>
                                          <p:attrName>style.visibility</p:attrName>
                                        </p:attrNameLst>
                                      </p:cBhvr>
                                      <p:to>
                                        <p:strVal val="visible"/>
                                      </p:to>
                                    </p:set>
                                    <p:animEffect transition="in" filter="box(in)">
                                      <p:cBhvr>
                                        <p:cTn id="32" dur="500"/>
                                        <p:tgtEl>
                                          <p:spTgt spid="49167"/>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9162"/>
                                        </p:tgtEl>
                                        <p:attrNameLst>
                                          <p:attrName>style.visibility</p:attrName>
                                        </p:attrNameLst>
                                      </p:cBhvr>
                                      <p:to>
                                        <p:strVal val="visible"/>
                                      </p:to>
                                    </p:set>
                                    <p:animEffect transition="in" filter="box(in)">
                                      <p:cBhvr>
                                        <p:cTn id="37" dur="500"/>
                                        <p:tgtEl>
                                          <p:spTgt spid="4916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9168"/>
                                        </p:tgtEl>
                                        <p:attrNameLst>
                                          <p:attrName>style.visibility</p:attrName>
                                        </p:attrNameLst>
                                      </p:cBhvr>
                                      <p:to>
                                        <p:strVal val="visible"/>
                                      </p:to>
                                    </p:set>
                                    <p:animEffect transition="in" filter="box(in)">
                                      <p:cBhvr>
                                        <p:cTn id="42" dur="500"/>
                                        <p:tgtEl>
                                          <p:spTgt spid="49168"/>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49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1" grpId="0" autoUpdateAnimBg="0"/>
      <p:bldP spid="49162" grpId="0" autoUpdateAnimBg="0"/>
      <p:bldP spid="49163" grpId="0" autoUpdateAnimBg="0"/>
      <p:bldP spid="49164" grpId="0" autoUpdateAnimBg="0"/>
      <p:bldP spid="49165" grpId="0" autoUpdateAnimBg="0"/>
      <p:bldP spid="49166" grpId="0" autoUpdateAnimBg="0"/>
      <p:bldP spid="49167" grpId="0" autoUpdateAnimBg="0"/>
      <p:bldP spid="49168" grpId="0" autoUpdateAnimBg="0"/>
      <p:bldP spid="49171"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214313" y="857250"/>
            <a:ext cx="8929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Tx/>
              <a:buAutoNum type="arabicPeriod"/>
            </a:pPr>
            <a:r>
              <a:rPr lang="zh-CN" altLang="en-US" sz="3200" b="1" dirty="0">
                <a:solidFill>
                  <a:srgbClr val="0000FF"/>
                </a:solidFill>
                <a:latin typeface="Calibri" panose="020F0502020204030204" pitchFamily="34" charset="0"/>
              </a:rPr>
              <a:t>在表示地点方面，</a:t>
            </a:r>
            <a:r>
              <a:rPr lang="en-US" altLang="zh-CN" sz="3200" b="1" dirty="0">
                <a:solidFill>
                  <a:srgbClr val="0000FF"/>
                </a:solidFill>
                <a:latin typeface="Calibri" panose="020F0502020204030204" pitchFamily="34" charset="0"/>
              </a:rPr>
              <a:t>at + </a:t>
            </a:r>
            <a:r>
              <a:rPr lang="zh-CN" altLang="en-US" sz="3200" b="1" dirty="0">
                <a:solidFill>
                  <a:srgbClr val="0000FF"/>
                </a:solidFill>
                <a:latin typeface="Calibri" panose="020F0502020204030204" pitchFamily="34" charset="0"/>
              </a:rPr>
              <a:t>点，</a:t>
            </a:r>
            <a:r>
              <a:rPr lang="en-US" altLang="zh-CN" sz="3200" b="1" dirty="0">
                <a:solidFill>
                  <a:srgbClr val="0000FF"/>
                </a:solidFill>
                <a:latin typeface="Calibri" panose="020F0502020204030204" pitchFamily="34" charset="0"/>
              </a:rPr>
              <a:t>on + </a:t>
            </a:r>
            <a:r>
              <a:rPr lang="zh-CN" altLang="en-US" sz="3200" b="1" dirty="0">
                <a:solidFill>
                  <a:srgbClr val="0000FF"/>
                </a:solidFill>
                <a:latin typeface="Calibri" panose="020F0502020204030204" pitchFamily="34" charset="0"/>
              </a:rPr>
              <a:t>面，</a:t>
            </a:r>
            <a:r>
              <a:rPr lang="en-US" altLang="zh-CN" sz="3200" b="1" dirty="0">
                <a:solidFill>
                  <a:srgbClr val="0000FF"/>
                </a:solidFill>
                <a:latin typeface="Calibri" panose="020F0502020204030204" pitchFamily="34" charset="0"/>
              </a:rPr>
              <a:t>in +</a:t>
            </a:r>
            <a:r>
              <a:rPr lang="zh-CN" altLang="en-US" sz="3200" b="1" dirty="0">
                <a:solidFill>
                  <a:srgbClr val="0000FF"/>
                </a:solidFill>
                <a:latin typeface="Calibri" panose="020F0502020204030204" pitchFamily="34" charset="0"/>
              </a:rPr>
              <a:t>内。</a:t>
            </a:r>
            <a:r>
              <a:rPr lang="zh-CN" altLang="en-US" sz="3200" b="1" dirty="0">
                <a:latin typeface="Calibri" panose="020F0502020204030204" pitchFamily="34" charset="0"/>
              </a:rPr>
              <a:t>如</a:t>
            </a:r>
            <a:r>
              <a:rPr lang="en-US" altLang="zh-CN" sz="3200" b="1" dirty="0">
                <a:latin typeface="Calibri" panose="020F0502020204030204" pitchFamily="34" charset="0"/>
              </a:rPr>
              <a:t>:</a:t>
            </a:r>
          </a:p>
        </p:txBody>
      </p:sp>
      <p:sp>
        <p:nvSpPr>
          <p:cNvPr id="31747" name="Text Box 5"/>
          <p:cNvSpPr txBox="1">
            <a:spLocks noChangeArrowheads="1"/>
          </p:cNvSpPr>
          <p:nvPr/>
        </p:nvSpPr>
        <p:spPr bwMode="auto">
          <a:xfrm>
            <a:off x="2786063" y="142875"/>
            <a:ext cx="37449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4000" b="1" dirty="0"/>
              <a:t>at, in, on</a:t>
            </a:r>
            <a:r>
              <a:rPr lang="zh-CN" altLang="en-US" sz="4000" b="1" dirty="0"/>
              <a:t>的用法</a:t>
            </a:r>
          </a:p>
        </p:txBody>
      </p:sp>
      <p:sp>
        <p:nvSpPr>
          <p:cNvPr id="4" name="矩形 3"/>
          <p:cNvSpPr>
            <a:spLocks noChangeArrowheads="1"/>
          </p:cNvSpPr>
          <p:nvPr/>
        </p:nvSpPr>
        <p:spPr bwMode="auto">
          <a:xfrm>
            <a:off x="654050" y="5202238"/>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dirty="0">
                <a:latin typeface="Calibri" panose="020F0502020204030204" pitchFamily="34" charset="0"/>
              </a:rPr>
              <a:t>in the room </a:t>
            </a:r>
            <a:r>
              <a:rPr lang="zh-CN" altLang="en-US" sz="2800" b="1" dirty="0">
                <a:latin typeface="Calibri" panose="020F0502020204030204" pitchFamily="34" charset="0"/>
              </a:rPr>
              <a:t>“在房间里”，强调内部空间。</a:t>
            </a:r>
            <a:endParaRPr lang="zh-CN" altLang="en-US" sz="2800" dirty="0">
              <a:latin typeface="Calibri" panose="020F0502020204030204" pitchFamily="34" charset="0"/>
            </a:endParaRPr>
          </a:p>
        </p:txBody>
      </p:sp>
      <p:sp>
        <p:nvSpPr>
          <p:cNvPr id="5" name="矩形 4"/>
          <p:cNvSpPr>
            <a:spLocks noChangeArrowheads="1"/>
          </p:cNvSpPr>
          <p:nvPr/>
        </p:nvSpPr>
        <p:spPr bwMode="auto">
          <a:xfrm>
            <a:off x="642938" y="3929063"/>
            <a:ext cx="78581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dirty="0">
                <a:latin typeface="Calibri" panose="020F0502020204030204" pitchFamily="34" charset="0"/>
              </a:rPr>
              <a:t>on the chair </a:t>
            </a:r>
            <a:r>
              <a:rPr lang="zh-CN" altLang="en-US" sz="2800" b="1" dirty="0">
                <a:latin typeface="Calibri" panose="020F0502020204030204" pitchFamily="34" charset="0"/>
              </a:rPr>
              <a:t>“在椅子上”，与椅子的面有接触，强调接触面；</a:t>
            </a:r>
            <a:endParaRPr lang="zh-CN" altLang="en-US" sz="2800" dirty="0">
              <a:latin typeface="Calibri" panose="020F0502020204030204" pitchFamily="34" charset="0"/>
            </a:endParaRPr>
          </a:p>
        </p:txBody>
      </p:sp>
      <p:sp>
        <p:nvSpPr>
          <p:cNvPr id="6" name="矩形 5"/>
          <p:cNvSpPr>
            <a:spLocks noChangeArrowheads="1"/>
          </p:cNvSpPr>
          <p:nvPr/>
        </p:nvSpPr>
        <p:spPr bwMode="auto">
          <a:xfrm>
            <a:off x="642938" y="2714625"/>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dirty="0">
                <a:latin typeface="Calibri" panose="020F0502020204030204" pitchFamily="34" charset="0"/>
              </a:rPr>
              <a:t>at the table </a:t>
            </a:r>
            <a:r>
              <a:rPr lang="zh-CN" altLang="en-US" sz="2800" b="1" dirty="0">
                <a:latin typeface="Calibri" panose="020F0502020204030204" pitchFamily="34" charset="0"/>
              </a:rPr>
              <a:t>“在桌子旁”，强调的是具体的地点；</a:t>
            </a:r>
            <a:endParaRPr lang="zh-CN" altLang="en-US" sz="2800" dirty="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5"/>
          <p:cNvSpPr>
            <a:spLocks noChangeArrowheads="1"/>
          </p:cNvSpPr>
          <p:nvPr/>
        </p:nvSpPr>
        <p:spPr bwMode="auto">
          <a:xfrm>
            <a:off x="468313" y="712788"/>
            <a:ext cx="8247062"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2800" b="1" dirty="0">
                <a:solidFill>
                  <a:srgbClr val="0000FF"/>
                </a:solidFill>
                <a:latin typeface="Calibri" panose="020F0502020204030204" pitchFamily="34" charset="0"/>
              </a:rPr>
              <a:t>2. </a:t>
            </a:r>
            <a:r>
              <a:rPr lang="zh-CN" altLang="en-US" sz="2800" b="1" dirty="0">
                <a:solidFill>
                  <a:srgbClr val="0000FF"/>
                </a:solidFill>
                <a:latin typeface="Calibri" panose="020F0502020204030204" pitchFamily="34" charset="0"/>
              </a:rPr>
              <a:t>在表示时间方面：</a:t>
            </a:r>
            <a:endParaRPr lang="en-US" altLang="zh-CN" sz="2800" b="1" dirty="0">
              <a:solidFill>
                <a:srgbClr val="0000FF"/>
              </a:solidFill>
              <a:latin typeface="Calibri" panose="020F0502020204030204" pitchFamily="34" charset="0"/>
            </a:endParaRPr>
          </a:p>
        </p:txBody>
      </p:sp>
      <p:sp>
        <p:nvSpPr>
          <p:cNvPr id="3" name="矩形 2"/>
          <p:cNvSpPr>
            <a:spLocks noChangeArrowheads="1"/>
          </p:cNvSpPr>
          <p:nvPr/>
        </p:nvSpPr>
        <p:spPr bwMode="auto">
          <a:xfrm>
            <a:off x="500063" y="4000500"/>
            <a:ext cx="8143875" cy="196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3200" b="1" dirty="0">
                <a:solidFill>
                  <a:srgbClr val="0000FF"/>
                </a:solidFill>
                <a:latin typeface="Calibri" panose="020F0502020204030204" pitchFamily="34" charset="0"/>
              </a:rPr>
              <a:t>on</a:t>
            </a:r>
            <a:r>
              <a:rPr lang="zh-CN" altLang="en-US" sz="3200" b="1" dirty="0">
                <a:solidFill>
                  <a:srgbClr val="0000FF"/>
                </a:solidFill>
                <a:latin typeface="Calibri" panose="020F0502020204030204" pitchFamily="34" charset="0"/>
              </a:rPr>
              <a:t>表示具体的某一天或某天的某个时间，</a:t>
            </a:r>
            <a:r>
              <a:rPr lang="zh-CN" altLang="en-US" sz="3200" b="1" dirty="0">
                <a:latin typeface="Calibri" panose="020F0502020204030204" pitchFamily="34" charset="0"/>
              </a:rPr>
              <a:t>如：</a:t>
            </a:r>
            <a:r>
              <a:rPr lang="en-US" altLang="zh-CN" sz="3200" b="1" dirty="0">
                <a:latin typeface="Calibri" panose="020F0502020204030204" pitchFamily="34" charset="0"/>
              </a:rPr>
              <a:t>on Sunday, on Monday afternoon, on a cold winter morning, on my birthday</a:t>
            </a:r>
            <a:r>
              <a:rPr lang="zh-CN" altLang="en-US" sz="3200" b="1" dirty="0">
                <a:latin typeface="Calibri" panose="020F0502020204030204" pitchFamily="34" charset="0"/>
              </a:rPr>
              <a:t> </a:t>
            </a:r>
          </a:p>
        </p:txBody>
      </p:sp>
      <p:sp>
        <p:nvSpPr>
          <p:cNvPr id="4" name="矩形 3"/>
          <p:cNvSpPr>
            <a:spLocks noChangeArrowheads="1"/>
          </p:cNvSpPr>
          <p:nvPr/>
        </p:nvSpPr>
        <p:spPr bwMode="auto">
          <a:xfrm>
            <a:off x="500063" y="3143250"/>
            <a:ext cx="757237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3200" b="1" dirty="0">
                <a:solidFill>
                  <a:srgbClr val="0000FF"/>
                </a:solidFill>
                <a:latin typeface="Calibri" panose="020F0502020204030204" pitchFamily="34" charset="0"/>
              </a:rPr>
              <a:t>at</a:t>
            </a:r>
            <a:r>
              <a:rPr lang="zh-CN" altLang="en-US" sz="3200" b="1" dirty="0">
                <a:solidFill>
                  <a:srgbClr val="0000FF"/>
                </a:solidFill>
                <a:latin typeface="Calibri" panose="020F0502020204030204" pitchFamily="34" charset="0"/>
              </a:rPr>
              <a:t>通常表示时间点，</a:t>
            </a:r>
            <a:r>
              <a:rPr lang="zh-CN" altLang="en-US" sz="3200" b="1" dirty="0">
                <a:latin typeface="Calibri" panose="020F0502020204030204" pitchFamily="34" charset="0"/>
              </a:rPr>
              <a:t>如：</a:t>
            </a:r>
            <a:r>
              <a:rPr lang="en-US" altLang="zh-CN" sz="3200" b="1" dirty="0">
                <a:latin typeface="Calibri" panose="020F0502020204030204" pitchFamily="34" charset="0"/>
              </a:rPr>
              <a:t>at six o’clock</a:t>
            </a:r>
            <a:r>
              <a:rPr lang="zh-CN" altLang="en-US" sz="3200" b="1" dirty="0">
                <a:latin typeface="Calibri" panose="020F0502020204030204" pitchFamily="34" charset="0"/>
              </a:rPr>
              <a:t> </a:t>
            </a:r>
          </a:p>
        </p:txBody>
      </p:sp>
      <p:sp>
        <p:nvSpPr>
          <p:cNvPr id="5" name="矩形 4"/>
          <p:cNvSpPr>
            <a:spLocks noChangeArrowheads="1"/>
          </p:cNvSpPr>
          <p:nvPr/>
        </p:nvSpPr>
        <p:spPr bwMode="auto">
          <a:xfrm>
            <a:off x="500063" y="1643063"/>
            <a:ext cx="8429625"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3200" b="1" dirty="0">
                <a:solidFill>
                  <a:srgbClr val="0000FF"/>
                </a:solidFill>
                <a:latin typeface="Calibri" panose="020F0502020204030204" pitchFamily="34" charset="0"/>
              </a:rPr>
              <a:t>in</a:t>
            </a:r>
            <a:r>
              <a:rPr lang="zh-CN" altLang="en-US" sz="3200" b="1" dirty="0">
                <a:solidFill>
                  <a:srgbClr val="0000FF"/>
                </a:solidFill>
                <a:latin typeface="Calibri" panose="020F0502020204030204" pitchFamily="34" charset="0"/>
              </a:rPr>
              <a:t>表示时间段，即在较长的一段时间内，</a:t>
            </a:r>
            <a:r>
              <a:rPr lang="zh-CN" altLang="en-US" sz="3200" b="1" dirty="0">
                <a:latin typeface="Calibri" panose="020F0502020204030204" pitchFamily="34" charset="0"/>
              </a:rPr>
              <a:t>如：</a:t>
            </a:r>
            <a:r>
              <a:rPr lang="en-US" altLang="zh-CN" sz="3200" b="1" dirty="0">
                <a:latin typeface="Calibri" panose="020F0502020204030204" pitchFamily="34" charset="0"/>
              </a:rPr>
              <a:t>in the afternoon, in a week, in autumn, in 1996</a:t>
            </a:r>
            <a:r>
              <a:rPr lang="zh-CN" altLang="en-US" sz="3200" b="1" dirty="0">
                <a:latin typeface="Calibri" panose="020F0502020204030204" pitchFamily="34" charset="0"/>
              </a:rPr>
              <a:t> </a:t>
            </a:r>
            <a:r>
              <a:rPr lang="en-US" altLang="zh-CN" sz="3200" b="1" dirty="0">
                <a:latin typeface="Calibri" panose="020F050202020403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strVal val="#ppt_w*0.70"/>
                                          </p:val>
                                        </p:tav>
                                        <p:tav tm="100000">
                                          <p:val>
                                            <p:strVal val="#ppt_w"/>
                                          </p:val>
                                        </p:tav>
                                      </p:tavLst>
                                    </p:anim>
                                    <p:anim calcmode="lin" valueType="num">
                                      <p:cBhvr>
                                        <p:cTn id="22" dur="1000" fill="hold"/>
                                        <p:tgtEl>
                                          <p:spTgt spid="3"/>
                                        </p:tgtEl>
                                        <p:attrNameLst>
                                          <p:attrName>ppt_h</p:attrName>
                                        </p:attrNameLst>
                                      </p:cBhvr>
                                      <p:tavLst>
                                        <p:tav tm="0">
                                          <p:val>
                                            <p:strVal val="#ppt_h"/>
                                          </p:val>
                                        </p:tav>
                                        <p:tav tm="100000">
                                          <p:val>
                                            <p:strVal val="#ppt_h"/>
                                          </p:val>
                                        </p:tav>
                                      </p:tavLst>
                                    </p:anim>
                                    <p:animEffect transition="in" filter="fade">
                                      <p:cBhvr>
                                        <p:cTn id="2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ChangeArrowheads="1"/>
          </p:cNvSpPr>
          <p:nvPr/>
        </p:nvSpPr>
        <p:spPr bwMode="auto">
          <a:xfrm>
            <a:off x="684213" y="765175"/>
            <a:ext cx="788828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altLang="zh-CN" sz="3200" b="1" dirty="0">
                <a:solidFill>
                  <a:srgbClr val="0000FF"/>
                </a:solidFill>
                <a:latin typeface="Calibri" panose="020F0502020204030204" pitchFamily="34" charset="0"/>
              </a:rPr>
              <a:t>3. </a:t>
            </a:r>
            <a:r>
              <a:rPr lang="zh-CN" altLang="en-US" sz="3200" b="1" dirty="0">
                <a:solidFill>
                  <a:srgbClr val="0000FF"/>
                </a:solidFill>
                <a:latin typeface="Calibri" panose="020F0502020204030204" pitchFamily="34" charset="0"/>
              </a:rPr>
              <a:t>在有些时间短语中，</a:t>
            </a:r>
            <a:r>
              <a:rPr lang="en-US" altLang="zh-CN" sz="3200" b="1" dirty="0">
                <a:solidFill>
                  <a:srgbClr val="0000FF"/>
                </a:solidFill>
                <a:latin typeface="Calibri" panose="020F0502020204030204" pitchFamily="34" charset="0"/>
              </a:rPr>
              <a:t>at</a:t>
            </a:r>
            <a:r>
              <a:rPr lang="zh-CN" altLang="en-US" sz="3200" b="1" dirty="0">
                <a:solidFill>
                  <a:srgbClr val="0000FF"/>
                </a:solidFill>
                <a:latin typeface="Calibri" panose="020F0502020204030204" pitchFamily="34" charset="0"/>
              </a:rPr>
              <a:t>可以表示时间段，如</a:t>
            </a:r>
            <a:r>
              <a:rPr lang="en-US" altLang="zh-CN" sz="3200" b="1" dirty="0">
                <a:solidFill>
                  <a:srgbClr val="0000FF"/>
                </a:solidFill>
                <a:latin typeface="Calibri" panose="020F0502020204030204" pitchFamily="34" charset="0"/>
              </a:rPr>
              <a:t>:</a:t>
            </a:r>
          </a:p>
          <a:p>
            <a:r>
              <a:rPr lang="en-US" altLang="zh-CN" sz="3200" b="1" dirty="0">
                <a:latin typeface="Calibri" panose="020F0502020204030204" pitchFamily="34" charset="0"/>
              </a:rPr>
              <a:t>        at night, at Christmas  </a:t>
            </a:r>
          </a:p>
        </p:txBody>
      </p:sp>
      <p:sp>
        <p:nvSpPr>
          <p:cNvPr id="47110" name="Text Box 6"/>
          <p:cNvSpPr txBox="1">
            <a:spLocks noChangeArrowheads="1"/>
          </p:cNvSpPr>
          <p:nvPr/>
        </p:nvSpPr>
        <p:spPr bwMode="auto">
          <a:xfrm>
            <a:off x="642938" y="2643188"/>
            <a:ext cx="24193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600" b="1" dirty="0">
                <a:latin typeface="Arial Black" panose="020B0A04020102020204" pitchFamily="34" charset="0"/>
              </a:rPr>
              <a:t>Practice</a:t>
            </a:r>
            <a:r>
              <a:rPr lang="en-US" altLang="zh-CN" sz="4000" b="1" dirty="0">
                <a:solidFill>
                  <a:srgbClr val="CC0000"/>
                </a:solidFill>
              </a:rPr>
              <a:t> </a:t>
            </a:r>
          </a:p>
        </p:txBody>
      </p:sp>
      <p:sp>
        <p:nvSpPr>
          <p:cNvPr id="47112" name="Rectangle 8"/>
          <p:cNvSpPr>
            <a:spLocks noChangeArrowheads="1"/>
          </p:cNvSpPr>
          <p:nvPr/>
        </p:nvSpPr>
        <p:spPr bwMode="auto">
          <a:xfrm>
            <a:off x="611188" y="3573463"/>
            <a:ext cx="7705725"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r>
              <a:rPr lang="en-US" altLang="zh-CN" b="1" dirty="0">
                <a:latin typeface="Calibri" panose="020F0502020204030204" pitchFamily="34" charset="0"/>
              </a:rPr>
              <a:t>    </a:t>
            </a:r>
            <a:r>
              <a:rPr lang="zh-CN" altLang="en-US" sz="3200" b="1" dirty="0">
                <a:latin typeface="Calibri" panose="020F0502020204030204" pitchFamily="34" charset="0"/>
              </a:rPr>
              <a:t>用介词</a:t>
            </a:r>
            <a:r>
              <a:rPr lang="en-US" altLang="zh-CN" sz="3200" b="1" dirty="0">
                <a:latin typeface="Calibri" panose="020F0502020204030204" pitchFamily="34" charset="0"/>
              </a:rPr>
              <a:t>at, in, on</a:t>
            </a:r>
            <a:r>
              <a:rPr lang="zh-CN" altLang="en-US" sz="3200" b="1" dirty="0">
                <a:latin typeface="Calibri" panose="020F0502020204030204" pitchFamily="34" charset="0"/>
              </a:rPr>
              <a:t>填空。</a:t>
            </a:r>
          </a:p>
          <a:p>
            <a:pPr marL="342900" indent="-342900">
              <a:buFontTx/>
              <a:buAutoNum type="arabicPeriod"/>
            </a:pPr>
            <a:r>
              <a:rPr lang="zh-CN" altLang="en-US" sz="3200" b="1" dirty="0">
                <a:latin typeface="Calibri" panose="020F0502020204030204" pitchFamily="34" charset="0"/>
              </a:rPr>
              <a:t> </a:t>
            </a:r>
            <a:r>
              <a:rPr lang="en-US" altLang="zh-CN" sz="3200" b="1" dirty="0">
                <a:latin typeface="Calibri" panose="020F0502020204030204" pitchFamily="34" charset="0"/>
              </a:rPr>
              <a:t>The football match is ________ Dalian </a:t>
            </a:r>
          </a:p>
          <a:p>
            <a:pPr marL="342900" indent="-342900"/>
            <a:r>
              <a:rPr lang="en-US" altLang="zh-CN" sz="3200" b="1" dirty="0">
                <a:latin typeface="Calibri" panose="020F0502020204030204" pitchFamily="34" charset="0"/>
              </a:rPr>
              <a:t>    Stadium.</a:t>
            </a:r>
          </a:p>
          <a:p>
            <a:pPr marL="342900" indent="-342900"/>
            <a:r>
              <a:rPr lang="en-US" altLang="zh-CN" sz="3200" b="1" dirty="0">
                <a:latin typeface="Calibri" panose="020F0502020204030204" pitchFamily="34" charset="0"/>
              </a:rPr>
              <a:t>2. My coat is ______ the bed.</a:t>
            </a:r>
          </a:p>
        </p:txBody>
      </p:sp>
      <p:sp>
        <p:nvSpPr>
          <p:cNvPr id="47113" name="Rectangle 9"/>
          <p:cNvSpPr>
            <a:spLocks noChangeArrowheads="1"/>
          </p:cNvSpPr>
          <p:nvPr/>
        </p:nvSpPr>
        <p:spPr bwMode="auto">
          <a:xfrm>
            <a:off x="5364163" y="4005263"/>
            <a:ext cx="5254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0000FF"/>
                </a:solidFill>
                <a:latin typeface="Calibri" panose="020F0502020204030204" pitchFamily="34" charset="0"/>
              </a:rPr>
              <a:t>at</a:t>
            </a:r>
          </a:p>
        </p:txBody>
      </p:sp>
      <p:sp>
        <p:nvSpPr>
          <p:cNvPr id="47114" name="Rectangle 10"/>
          <p:cNvSpPr>
            <a:spLocks noChangeArrowheads="1"/>
          </p:cNvSpPr>
          <p:nvPr/>
        </p:nvSpPr>
        <p:spPr bwMode="auto">
          <a:xfrm>
            <a:off x="3276600" y="5013325"/>
            <a:ext cx="625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0000FF"/>
                </a:solidFill>
                <a:latin typeface="Calibri" panose="020F0502020204030204" pitchFamily="34" charset="0"/>
              </a:rPr>
              <a:t>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7108">
                                            <p:txEl>
                                              <p:pRg st="1" end="1"/>
                                            </p:txEl>
                                          </p:spTgt>
                                        </p:tgtEl>
                                        <p:attrNameLst>
                                          <p:attrName>style.visibility</p:attrName>
                                        </p:attrNameLst>
                                      </p:cBhvr>
                                      <p:to>
                                        <p:strVal val="visible"/>
                                      </p:to>
                                    </p:set>
                                    <p:animEffect transition="in" filter="blinds(horizontal)">
                                      <p:cBhvr>
                                        <p:cTn id="7" dur="500"/>
                                        <p:tgtEl>
                                          <p:spTgt spid="4710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7110"/>
                                        </p:tgtEl>
                                        <p:attrNameLst>
                                          <p:attrName>style.visibility</p:attrName>
                                        </p:attrNameLst>
                                      </p:cBhvr>
                                      <p:to>
                                        <p:strVal val="visible"/>
                                      </p:to>
                                    </p:set>
                                    <p:animEffect transition="in" filter="blinds(horizontal)">
                                      <p:cBhvr>
                                        <p:cTn id="12" dur="500"/>
                                        <p:tgtEl>
                                          <p:spTgt spid="471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7112"/>
                                        </p:tgtEl>
                                        <p:attrNameLst>
                                          <p:attrName>style.visibility</p:attrName>
                                        </p:attrNameLst>
                                      </p:cBhvr>
                                      <p:to>
                                        <p:strVal val="visible"/>
                                      </p:to>
                                    </p:set>
                                    <p:animEffect transition="in" filter="blinds(horizontal)">
                                      <p:cBhvr>
                                        <p:cTn id="17" dur="500"/>
                                        <p:tgtEl>
                                          <p:spTgt spid="47112"/>
                                        </p:tgtEl>
                                      </p:cBhvr>
                                    </p:animEffect>
                                  </p:childTnLst>
                                </p:cTn>
                              </p:par>
                            </p:childTnLst>
                          </p:cTn>
                        </p:par>
                      </p:childTnLst>
                    </p:cTn>
                  </p:par>
                  <p:par>
                    <p:cTn id="18" fill="hold">
                      <p:stCondLst>
                        <p:cond delay="indefinite"/>
                      </p:stCondLst>
                      <p:childTnLst>
                        <p:par>
                          <p:cTn id="19" fill="hold">
                            <p:stCondLst>
                              <p:cond delay="0"/>
                            </p:stCondLst>
                            <p:childTnLst>
                              <p:par>
                                <p:cTn id="20" presetID="54" presetClass="entr" presetSubtype="0" accel="100000" fill="hold" grpId="0" nodeType="clickEffect">
                                  <p:stCondLst>
                                    <p:cond delay="0"/>
                                  </p:stCondLst>
                                  <p:childTnLst>
                                    <p:set>
                                      <p:cBhvr>
                                        <p:cTn id="21" dur="1" fill="hold">
                                          <p:stCondLst>
                                            <p:cond delay="0"/>
                                          </p:stCondLst>
                                        </p:cTn>
                                        <p:tgtEl>
                                          <p:spTgt spid="47113"/>
                                        </p:tgtEl>
                                        <p:attrNameLst>
                                          <p:attrName>style.visibility</p:attrName>
                                        </p:attrNameLst>
                                      </p:cBhvr>
                                      <p:to>
                                        <p:strVal val="visible"/>
                                      </p:to>
                                    </p:set>
                                    <p:anim calcmode="lin" valueType="num">
                                      <p:cBhvr>
                                        <p:cTn id="22" dur="500" fill="hold"/>
                                        <p:tgtEl>
                                          <p:spTgt spid="47113"/>
                                        </p:tgtEl>
                                        <p:attrNameLst>
                                          <p:attrName>ppt_w</p:attrName>
                                        </p:attrNameLst>
                                      </p:cBhvr>
                                      <p:tavLst>
                                        <p:tav tm="0">
                                          <p:val>
                                            <p:strVal val="#ppt_w*0.05"/>
                                          </p:val>
                                        </p:tav>
                                        <p:tav tm="100000">
                                          <p:val>
                                            <p:strVal val="#ppt_w"/>
                                          </p:val>
                                        </p:tav>
                                      </p:tavLst>
                                    </p:anim>
                                    <p:anim calcmode="lin" valueType="num">
                                      <p:cBhvr>
                                        <p:cTn id="23" dur="500" fill="hold"/>
                                        <p:tgtEl>
                                          <p:spTgt spid="47113"/>
                                        </p:tgtEl>
                                        <p:attrNameLst>
                                          <p:attrName>ppt_h</p:attrName>
                                        </p:attrNameLst>
                                      </p:cBhvr>
                                      <p:tavLst>
                                        <p:tav tm="0">
                                          <p:val>
                                            <p:strVal val="#ppt_h"/>
                                          </p:val>
                                        </p:tav>
                                        <p:tav tm="100000">
                                          <p:val>
                                            <p:strVal val="#ppt_h"/>
                                          </p:val>
                                        </p:tav>
                                      </p:tavLst>
                                    </p:anim>
                                    <p:anim calcmode="lin" valueType="num">
                                      <p:cBhvr>
                                        <p:cTn id="24" dur="500" fill="hold"/>
                                        <p:tgtEl>
                                          <p:spTgt spid="47113"/>
                                        </p:tgtEl>
                                        <p:attrNameLst>
                                          <p:attrName>ppt_x</p:attrName>
                                        </p:attrNameLst>
                                      </p:cBhvr>
                                      <p:tavLst>
                                        <p:tav tm="0">
                                          <p:val>
                                            <p:strVal val="#ppt_x-.2"/>
                                          </p:val>
                                        </p:tav>
                                        <p:tav tm="100000">
                                          <p:val>
                                            <p:strVal val="#ppt_x"/>
                                          </p:val>
                                        </p:tav>
                                      </p:tavLst>
                                    </p:anim>
                                    <p:anim calcmode="lin" valueType="num">
                                      <p:cBhvr>
                                        <p:cTn id="25" dur="500" fill="hold"/>
                                        <p:tgtEl>
                                          <p:spTgt spid="47113"/>
                                        </p:tgtEl>
                                        <p:attrNameLst>
                                          <p:attrName>ppt_y</p:attrName>
                                        </p:attrNameLst>
                                      </p:cBhvr>
                                      <p:tavLst>
                                        <p:tav tm="0">
                                          <p:val>
                                            <p:strVal val="#ppt_y"/>
                                          </p:val>
                                        </p:tav>
                                        <p:tav tm="100000">
                                          <p:val>
                                            <p:strVal val="#ppt_y"/>
                                          </p:val>
                                        </p:tav>
                                      </p:tavLst>
                                    </p:anim>
                                    <p:animEffect transition="in" filter="fade">
                                      <p:cBhvr>
                                        <p:cTn id="26" dur="500"/>
                                        <p:tgtEl>
                                          <p:spTgt spid="47113"/>
                                        </p:tgtEl>
                                      </p:cBhvr>
                                    </p:animEffect>
                                  </p:childTnLst>
                                </p:cTn>
                              </p:par>
                            </p:childTnLst>
                          </p:cTn>
                        </p:par>
                      </p:childTnLst>
                    </p:cTn>
                  </p:par>
                  <p:par>
                    <p:cTn id="27" fill="hold">
                      <p:stCondLst>
                        <p:cond delay="indefinite"/>
                      </p:stCondLst>
                      <p:childTnLst>
                        <p:par>
                          <p:cTn id="28" fill="hold">
                            <p:stCondLst>
                              <p:cond delay="0"/>
                            </p:stCondLst>
                            <p:childTnLst>
                              <p:par>
                                <p:cTn id="29" presetID="38" presetClass="entr" presetSubtype="0" accel="50000" fill="hold" grpId="0" nodeType="clickEffect">
                                  <p:stCondLst>
                                    <p:cond delay="0"/>
                                  </p:stCondLst>
                                  <p:iterate type="lt">
                                    <p:tmPct val="50000"/>
                                  </p:iterate>
                                  <p:childTnLst>
                                    <p:set>
                                      <p:cBhvr>
                                        <p:cTn id="30" dur="1" fill="hold">
                                          <p:stCondLst>
                                            <p:cond delay="0"/>
                                          </p:stCondLst>
                                        </p:cTn>
                                        <p:tgtEl>
                                          <p:spTgt spid="47114"/>
                                        </p:tgtEl>
                                        <p:attrNameLst>
                                          <p:attrName>style.visibility</p:attrName>
                                        </p:attrNameLst>
                                      </p:cBhvr>
                                      <p:to>
                                        <p:strVal val="visible"/>
                                      </p:to>
                                    </p:set>
                                    <p:set>
                                      <p:cBhvr>
                                        <p:cTn id="31" dur="455" fill="hold">
                                          <p:stCondLst>
                                            <p:cond delay="0"/>
                                          </p:stCondLst>
                                        </p:cTn>
                                        <p:tgtEl>
                                          <p:spTgt spid="47114"/>
                                        </p:tgtEl>
                                        <p:attrNameLst>
                                          <p:attrName>style.rotation</p:attrName>
                                        </p:attrNameLst>
                                      </p:cBhvr>
                                      <p:to>
                                        <p:strVal val="-45.0"/>
                                      </p:to>
                                    </p:set>
                                    <p:anim calcmode="lin" valueType="num">
                                      <p:cBhvr>
                                        <p:cTn id="32" dur="455" fill="hold">
                                          <p:stCondLst>
                                            <p:cond delay="455"/>
                                          </p:stCondLst>
                                        </p:cTn>
                                        <p:tgtEl>
                                          <p:spTgt spid="47114"/>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47114"/>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47114"/>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4711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0" grpId="0"/>
      <p:bldP spid="47112" grpId="0"/>
      <p:bldP spid="47113" grpId="0"/>
      <p:bldP spid="471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793750" y="1071563"/>
            <a:ext cx="7993063" cy="401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lnSpc>
                <a:spcPct val="130000"/>
              </a:lnSpc>
            </a:pPr>
            <a:r>
              <a:rPr lang="en-US" altLang="zh-CN" sz="3200" b="1" dirty="0">
                <a:latin typeface="Calibri" panose="020F0502020204030204" pitchFamily="34" charset="0"/>
              </a:rPr>
              <a:t>3. —Where is my pen? </a:t>
            </a:r>
            <a:br>
              <a:rPr lang="en-US" altLang="zh-CN" sz="3200" b="1" dirty="0">
                <a:latin typeface="Calibri" panose="020F0502020204030204" pitchFamily="34" charset="0"/>
              </a:rPr>
            </a:br>
            <a:r>
              <a:rPr lang="en-US" altLang="zh-CN" sz="3200" b="1" dirty="0">
                <a:latin typeface="Calibri" panose="020F0502020204030204" pitchFamily="34" charset="0"/>
              </a:rPr>
              <a:t>—It’s _____ your pencil-box.</a:t>
            </a:r>
          </a:p>
          <a:p>
            <a:pPr marL="342900" indent="-342900">
              <a:lnSpc>
                <a:spcPct val="130000"/>
              </a:lnSpc>
            </a:pPr>
            <a:r>
              <a:rPr lang="en-US" altLang="zh-CN" sz="3200" b="1" dirty="0">
                <a:latin typeface="Calibri" panose="020F0502020204030204" pitchFamily="34" charset="0"/>
              </a:rPr>
              <a:t>4. I don’t like watching TV ___</a:t>
            </a:r>
            <a:r>
              <a:rPr lang="en-US" altLang="zh-CN" sz="3600" b="1" dirty="0">
                <a:latin typeface="Calibri" panose="020F0502020204030204" pitchFamily="34" charset="0"/>
              </a:rPr>
              <a:t>__</a:t>
            </a:r>
            <a:r>
              <a:rPr lang="en-US" altLang="zh-CN" sz="3200" b="1" dirty="0">
                <a:latin typeface="Calibri" panose="020F0502020204030204" pitchFamily="34" charset="0"/>
              </a:rPr>
              <a:t> the evening.</a:t>
            </a:r>
          </a:p>
          <a:p>
            <a:pPr marL="342900" indent="-342900">
              <a:lnSpc>
                <a:spcPct val="130000"/>
              </a:lnSpc>
            </a:pPr>
            <a:r>
              <a:rPr lang="en-US" altLang="zh-CN" sz="3200" b="1" dirty="0">
                <a:latin typeface="Calibri" panose="020F0502020204030204" pitchFamily="34" charset="0"/>
              </a:rPr>
              <a:t>5. Helen goes to school _____ half past seven.</a:t>
            </a:r>
          </a:p>
          <a:p>
            <a:pPr marL="342900" indent="-342900">
              <a:lnSpc>
                <a:spcPct val="130000"/>
              </a:lnSpc>
            </a:pPr>
            <a:r>
              <a:rPr lang="en-US" altLang="zh-CN" sz="3200" b="1" dirty="0">
                <a:latin typeface="Calibri" panose="020F0502020204030204" pitchFamily="34" charset="0"/>
              </a:rPr>
              <a:t>6. Do you have history _____ Saturday?</a:t>
            </a:r>
          </a:p>
          <a:p>
            <a:pPr marL="342900" indent="-342900">
              <a:lnSpc>
                <a:spcPct val="130000"/>
              </a:lnSpc>
            </a:pPr>
            <a:r>
              <a:rPr lang="en-US" altLang="zh-CN" sz="3200" b="1" dirty="0">
                <a:latin typeface="Calibri" panose="020F0502020204030204" pitchFamily="34" charset="0"/>
              </a:rPr>
              <a:t>7. Don’t go out _____ night.</a:t>
            </a:r>
          </a:p>
        </p:txBody>
      </p:sp>
      <p:sp>
        <p:nvSpPr>
          <p:cNvPr id="45069" name="Rectangle 13"/>
          <p:cNvSpPr>
            <a:spLocks noChangeArrowheads="1"/>
          </p:cNvSpPr>
          <p:nvPr/>
        </p:nvSpPr>
        <p:spPr bwMode="auto">
          <a:xfrm>
            <a:off x="2406650" y="1849438"/>
            <a:ext cx="465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0000FF"/>
                </a:solidFill>
                <a:latin typeface="Calibri" panose="020F0502020204030204" pitchFamily="34" charset="0"/>
              </a:rPr>
              <a:t>in</a:t>
            </a:r>
          </a:p>
        </p:txBody>
      </p:sp>
      <p:sp>
        <p:nvSpPr>
          <p:cNvPr id="45070" name="Rectangle 14"/>
          <p:cNvSpPr>
            <a:spLocks noChangeArrowheads="1"/>
          </p:cNvSpPr>
          <p:nvPr/>
        </p:nvSpPr>
        <p:spPr bwMode="auto">
          <a:xfrm>
            <a:off x="5857875" y="2428875"/>
            <a:ext cx="465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0000FF"/>
                </a:solidFill>
                <a:latin typeface="Calibri" panose="020F0502020204030204" pitchFamily="34" charset="0"/>
              </a:rPr>
              <a:t>in</a:t>
            </a:r>
          </a:p>
        </p:txBody>
      </p:sp>
      <p:sp>
        <p:nvSpPr>
          <p:cNvPr id="45071" name="Rectangle 15"/>
          <p:cNvSpPr>
            <a:spLocks noChangeArrowheads="1"/>
          </p:cNvSpPr>
          <p:nvPr/>
        </p:nvSpPr>
        <p:spPr bwMode="auto">
          <a:xfrm>
            <a:off x="5214938" y="3143250"/>
            <a:ext cx="4841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0000FF"/>
                </a:solidFill>
                <a:latin typeface="Calibri" panose="020F0502020204030204" pitchFamily="34" charset="0"/>
              </a:rPr>
              <a:t>at</a:t>
            </a:r>
          </a:p>
        </p:txBody>
      </p:sp>
      <p:sp>
        <p:nvSpPr>
          <p:cNvPr id="45072" name="Rectangle 16"/>
          <p:cNvSpPr>
            <a:spLocks noChangeArrowheads="1"/>
          </p:cNvSpPr>
          <p:nvPr/>
        </p:nvSpPr>
        <p:spPr bwMode="auto">
          <a:xfrm>
            <a:off x="5000625" y="3786188"/>
            <a:ext cx="625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0000FF"/>
                </a:solidFill>
                <a:latin typeface="Calibri" panose="020F0502020204030204" pitchFamily="34" charset="0"/>
              </a:rPr>
              <a:t>on</a:t>
            </a:r>
          </a:p>
        </p:txBody>
      </p:sp>
      <p:sp>
        <p:nvSpPr>
          <p:cNvPr id="45073" name="Rectangle 17"/>
          <p:cNvSpPr>
            <a:spLocks noChangeArrowheads="1"/>
          </p:cNvSpPr>
          <p:nvPr/>
        </p:nvSpPr>
        <p:spPr bwMode="auto">
          <a:xfrm>
            <a:off x="3714750" y="4429125"/>
            <a:ext cx="5254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0000FF"/>
                </a:solidFill>
                <a:latin typeface="Calibri" panose="020F0502020204030204" pitchFamily="34" charset="0"/>
              </a:rPr>
              <a:t>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5069"/>
                                        </p:tgtEl>
                                        <p:attrNameLst>
                                          <p:attrName>style.visibility</p:attrName>
                                        </p:attrNameLst>
                                      </p:cBhvr>
                                      <p:to>
                                        <p:strVal val="visible"/>
                                      </p:to>
                                    </p:set>
                                    <p:anim calcmode="lin" valueType="num">
                                      <p:cBhvr>
                                        <p:cTn id="7" dur="1000" fill="hold"/>
                                        <p:tgtEl>
                                          <p:spTgt spid="45069"/>
                                        </p:tgtEl>
                                        <p:attrNameLst>
                                          <p:attrName>ppt_w</p:attrName>
                                        </p:attrNameLst>
                                      </p:cBhvr>
                                      <p:tavLst>
                                        <p:tav tm="0">
                                          <p:val>
                                            <p:fltVal val="0"/>
                                          </p:val>
                                        </p:tav>
                                        <p:tav tm="100000">
                                          <p:val>
                                            <p:strVal val="#ppt_w"/>
                                          </p:val>
                                        </p:tav>
                                      </p:tavLst>
                                    </p:anim>
                                    <p:anim calcmode="lin" valueType="num">
                                      <p:cBhvr>
                                        <p:cTn id="8" dur="1000" fill="hold"/>
                                        <p:tgtEl>
                                          <p:spTgt spid="45069"/>
                                        </p:tgtEl>
                                        <p:attrNameLst>
                                          <p:attrName>ppt_h</p:attrName>
                                        </p:attrNameLst>
                                      </p:cBhvr>
                                      <p:tavLst>
                                        <p:tav tm="0">
                                          <p:val>
                                            <p:fltVal val="0"/>
                                          </p:val>
                                        </p:tav>
                                        <p:tav tm="100000">
                                          <p:val>
                                            <p:strVal val="#ppt_h"/>
                                          </p:val>
                                        </p:tav>
                                      </p:tavLst>
                                    </p:anim>
                                    <p:anim calcmode="lin" valueType="num">
                                      <p:cBhvr>
                                        <p:cTn id="9" dur="1000" fill="hold"/>
                                        <p:tgtEl>
                                          <p:spTgt spid="4506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506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5070"/>
                                        </p:tgtEl>
                                        <p:attrNameLst>
                                          <p:attrName>style.visibility</p:attrName>
                                        </p:attrNameLst>
                                      </p:cBhvr>
                                      <p:to>
                                        <p:strVal val="visible"/>
                                      </p:to>
                                    </p:set>
                                    <p:anim calcmode="lin" valueType="num">
                                      <p:cBhvr>
                                        <p:cTn id="15" dur="1000" fill="hold"/>
                                        <p:tgtEl>
                                          <p:spTgt spid="45070"/>
                                        </p:tgtEl>
                                        <p:attrNameLst>
                                          <p:attrName>ppt_w</p:attrName>
                                        </p:attrNameLst>
                                      </p:cBhvr>
                                      <p:tavLst>
                                        <p:tav tm="0">
                                          <p:val>
                                            <p:fltVal val="0"/>
                                          </p:val>
                                        </p:tav>
                                        <p:tav tm="100000">
                                          <p:val>
                                            <p:strVal val="#ppt_w"/>
                                          </p:val>
                                        </p:tav>
                                      </p:tavLst>
                                    </p:anim>
                                    <p:anim calcmode="lin" valueType="num">
                                      <p:cBhvr>
                                        <p:cTn id="16" dur="1000" fill="hold"/>
                                        <p:tgtEl>
                                          <p:spTgt spid="45070"/>
                                        </p:tgtEl>
                                        <p:attrNameLst>
                                          <p:attrName>ppt_h</p:attrName>
                                        </p:attrNameLst>
                                      </p:cBhvr>
                                      <p:tavLst>
                                        <p:tav tm="0">
                                          <p:val>
                                            <p:fltVal val="0"/>
                                          </p:val>
                                        </p:tav>
                                        <p:tav tm="100000">
                                          <p:val>
                                            <p:strVal val="#ppt_h"/>
                                          </p:val>
                                        </p:tav>
                                      </p:tavLst>
                                    </p:anim>
                                    <p:anim calcmode="lin" valueType="num">
                                      <p:cBhvr>
                                        <p:cTn id="17" dur="1000" fill="hold"/>
                                        <p:tgtEl>
                                          <p:spTgt spid="45070"/>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507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5071"/>
                                        </p:tgtEl>
                                        <p:attrNameLst>
                                          <p:attrName>style.visibility</p:attrName>
                                        </p:attrNameLst>
                                      </p:cBhvr>
                                      <p:to>
                                        <p:strVal val="visible"/>
                                      </p:to>
                                    </p:set>
                                    <p:anim calcmode="lin" valueType="num">
                                      <p:cBhvr>
                                        <p:cTn id="23" dur="1000" fill="hold"/>
                                        <p:tgtEl>
                                          <p:spTgt spid="45071"/>
                                        </p:tgtEl>
                                        <p:attrNameLst>
                                          <p:attrName>ppt_w</p:attrName>
                                        </p:attrNameLst>
                                      </p:cBhvr>
                                      <p:tavLst>
                                        <p:tav tm="0">
                                          <p:val>
                                            <p:fltVal val="0"/>
                                          </p:val>
                                        </p:tav>
                                        <p:tav tm="100000">
                                          <p:val>
                                            <p:strVal val="#ppt_w"/>
                                          </p:val>
                                        </p:tav>
                                      </p:tavLst>
                                    </p:anim>
                                    <p:anim calcmode="lin" valueType="num">
                                      <p:cBhvr>
                                        <p:cTn id="24" dur="1000" fill="hold"/>
                                        <p:tgtEl>
                                          <p:spTgt spid="45071"/>
                                        </p:tgtEl>
                                        <p:attrNameLst>
                                          <p:attrName>ppt_h</p:attrName>
                                        </p:attrNameLst>
                                      </p:cBhvr>
                                      <p:tavLst>
                                        <p:tav tm="0">
                                          <p:val>
                                            <p:fltVal val="0"/>
                                          </p:val>
                                        </p:tav>
                                        <p:tav tm="100000">
                                          <p:val>
                                            <p:strVal val="#ppt_h"/>
                                          </p:val>
                                        </p:tav>
                                      </p:tavLst>
                                    </p:anim>
                                    <p:anim calcmode="lin" valueType="num">
                                      <p:cBhvr>
                                        <p:cTn id="25" dur="1000" fill="hold"/>
                                        <p:tgtEl>
                                          <p:spTgt spid="45071"/>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507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54" presetClass="entr" presetSubtype="0" accel="100000" fill="hold" grpId="0" nodeType="clickEffect">
                                  <p:stCondLst>
                                    <p:cond delay="0"/>
                                  </p:stCondLst>
                                  <p:childTnLst>
                                    <p:set>
                                      <p:cBhvr>
                                        <p:cTn id="30" dur="1" fill="hold">
                                          <p:stCondLst>
                                            <p:cond delay="0"/>
                                          </p:stCondLst>
                                        </p:cTn>
                                        <p:tgtEl>
                                          <p:spTgt spid="45072"/>
                                        </p:tgtEl>
                                        <p:attrNameLst>
                                          <p:attrName>style.visibility</p:attrName>
                                        </p:attrNameLst>
                                      </p:cBhvr>
                                      <p:to>
                                        <p:strVal val="visible"/>
                                      </p:to>
                                    </p:set>
                                    <p:anim calcmode="lin" valueType="num">
                                      <p:cBhvr>
                                        <p:cTn id="31" dur="500" fill="hold"/>
                                        <p:tgtEl>
                                          <p:spTgt spid="45072"/>
                                        </p:tgtEl>
                                        <p:attrNameLst>
                                          <p:attrName>ppt_w</p:attrName>
                                        </p:attrNameLst>
                                      </p:cBhvr>
                                      <p:tavLst>
                                        <p:tav tm="0">
                                          <p:val>
                                            <p:strVal val="#ppt_w*0.05"/>
                                          </p:val>
                                        </p:tav>
                                        <p:tav tm="100000">
                                          <p:val>
                                            <p:strVal val="#ppt_w"/>
                                          </p:val>
                                        </p:tav>
                                      </p:tavLst>
                                    </p:anim>
                                    <p:anim calcmode="lin" valueType="num">
                                      <p:cBhvr>
                                        <p:cTn id="32" dur="500" fill="hold"/>
                                        <p:tgtEl>
                                          <p:spTgt spid="45072"/>
                                        </p:tgtEl>
                                        <p:attrNameLst>
                                          <p:attrName>ppt_h</p:attrName>
                                        </p:attrNameLst>
                                      </p:cBhvr>
                                      <p:tavLst>
                                        <p:tav tm="0">
                                          <p:val>
                                            <p:strVal val="#ppt_h"/>
                                          </p:val>
                                        </p:tav>
                                        <p:tav tm="100000">
                                          <p:val>
                                            <p:strVal val="#ppt_h"/>
                                          </p:val>
                                        </p:tav>
                                      </p:tavLst>
                                    </p:anim>
                                    <p:anim calcmode="lin" valueType="num">
                                      <p:cBhvr>
                                        <p:cTn id="33" dur="500" fill="hold"/>
                                        <p:tgtEl>
                                          <p:spTgt spid="45072"/>
                                        </p:tgtEl>
                                        <p:attrNameLst>
                                          <p:attrName>ppt_x</p:attrName>
                                        </p:attrNameLst>
                                      </p:cBhvr>
                                      <p:tavLst>
                                        <p:tav tm="0">
                                          <p:val>
                                            <p:strVal val="#ppt_x-.2"/>
                                          </p:val>
                                        </p:tav>
                                        <p:tav tm="100000">
                                          <p:val>
                                            <p:strVal val="#ppt_x"/>
                                          </p:val>
                                        </p:tav>
                                      </p:tavLst>
                                    </p:anim>
                                    <p:anim calcmode="lin" valueType="num">
                                      <p:cBhvr>
                                        <p:cTn id="34" dur="500" fill="hold"/>
                                        <p:tgtEl>
                                          <p:spTgt spid="45072"/>
                                        </p:tgtEl>
                                        <p:attrNameLst>
                                          <p:attrName>ppt_y</p:attrName>
                                        </p:attrNameLst>
                                      </p:cBhvr>
                                      <p:tavLst>
                                        <p:tav tm="0">
                                          <p:val>
                                            <p:strVal val="#ppt_y"/>
                                          </p:val>
                                        </p:tav>
                                        <p:tav tm="100000">
                                          <p:val>
                                            <p:strVal val="#ppt_y"/>
                                          </p:val>
                                        </p:tav>
                                      </p:tavLst>
                                    </p:anim>
                                    <p:animEffect transition="in" filter="fade">
                                      <p:cBhvr>
                                        <p:cTn id="35" dur="500"/>
                                        <p:tgtEl>
                                          <p:spTgt spid="45072"/>
                                        </p:tgtEl>
                                      </p:cBhvr>
                                    </p:animEffect>
                                  </p:childTnLst>
                                </p:cTn>
                              </p:par>
                            </p:childTnLst>
                          </p:cTn>
                        </p:par>
                      </p:childTnLst>
                    </p:cTn>
                  </p:par>
                  <p:par>
                    <p:cTn id="36" fill="hold">
                      <p:stCondLst>
                        <p:cond delay="indefinite"/>
                      </p:stCondLst>
                      <p:childTnLst>
                        <p:par>
                          <p:cTn id="37" fill="hold">
                            <p:stCondLst>
                              <p:cond delay="0"/>
                            </p:stCondLst>
                            <p:childTnLst>
                              <p:par>
                                <p:cTn id="38" presetID="37" presetClass="entr" presetSubtype="0" fill="hold" grpId="0" nodeType="clickEffect">
                                  <p:stCondLst>
                                    <p:cond delay="0"/>
                                  </p:stCondLst>
                                  <p:childTnLst>
                                    <p:set>
                                      <p:cBhvr>
                                        <p:cTn id="39" dur="1" fill="hold">
                                          <p:stCondLst>
                                            <p:cond delay="0"/>
                                          </p:stCondLst>
                                        </p:cTn>
                                        <p:tgtEl>
                                          <p:spTgt spid="45073"/>
                                        </p:tgtEl>
                                        <p:attrNameLst>
                                          <p:attrName>style.visibility</p:attrName>
                                        </p:attrNameLst>
                                      </p:cBhvr>
                                      <p:to>
                                        <p:strVal val="visible"/>
                                      </p:to>
                                    </p:set>
                                    <p:animEffect transition="in" filter="fade">
                                      <p:cBhvr>
                                        <p:cTn id="40" dur="1000"/>
                                        <p:tgtEl>
                                          <p:spTgt spid="45073"/>
                                        </p:tgtEl>
                                      </p:cBhvr>
                                    </p:animEffect>
                                    <p:anim calcmode="lin" valueType="num">
                                      <p:cBhvr>
                                        <p:cTn id="41" dur="1000" fill="hold"/>
                                        <p:tgtEl>
                                          <p:spTgt spid="45073"/>
                                        </p:tgtEl>
                                        <p:attrNameLst>
                                          <p:attrName>ppt_x</p:attrName>
                                        </p:attrNameLst>
                                      </p:cBhvr>
                                      <p:tavLst>
                                        <p:tav tm="0">
                                          <p:val>
                                            <p:strVal val="#ppt_x"/>
                                          </p:val>
                                        </p:tav>
                                        <p:tav tm="100000">
                                          <p:val>
                                            <p:strVal val="#ppt_x"/>
                                          </p:val>
                                        </p:tav>
                                      </p:tavLst>
                                    </p:anim>
                                    <p:anim calcmode="lin" valueType="num">
                                      <p:cBhvr>
                                        <p:cTn id="42" dur="900" decel="100000" fill="hold"/>
                                        <p:tgtEl>
                                          <p:spTgt spid="45073"/>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4507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9" grpId="0"/>
      <p:bldP spid="45070" grpId="0"/>
      <p:bldP spid="45071" grpId="0"/>
      <p:bldP spid="45072" grpId="0"/>
      <p:bldP spid="4507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1403350" y="908050"/>
            <a:ext cx="60483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50000"/>
              </a:spcBef>
            </a:pPr>
            <a:endParaRPr lang="zh-CN" altLang="zh-CN" b="1"/>
          </a:p>
        </p:txBody>
      </p:sp>
      <p:sp>
        <p:nvSpPr>
          <p:cNvPr id="35843" name="Text Box 4"/>
          <p:cNvSpPr txBox="1">
            <a:spLocks noChangeArrowheads="1"/>
          </p:cNvSpPr>
          <p:nvPr/>
        </p:nvSpPr>
        <p:spPr bwMode="auto">
          <a:xfrm>
            <a:off x="250825" y="1711325"/>
            <a:ext cx="882015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buFontTx/>
              <a:buAutoNum type="arabicPeriod"/>
            </a:pPr>
            <a:r>
              <a:rPr lang="en-US" altLang="zh-CN" sz="3200" b="1"/>
              <a:t>We go to school </a:t>
            </a:r>
            <a:r>
              <a:rPr lang="en-US" altLang="zh-CN" sz="3200" b="1">
                <a:solidFill>
                  <a:srgbClr val="0000FF"/>
                </a:solidFill>
              </a:rPr>
              <a:t>in / on / at</a:t>
            </a:r>
            <a:r>
              <a:rPr lang="en-US" altLang="zh-CN" sz="3200" b="1"/>
              <a:t> the morning.</a:t>
            </a:r>
          </a:p>
          <a:p>
            <a:pPr>
              <a:spcBef>
                <a:spcPct val="50000"/>
              </a:spcBef>
              <a:buFontTx/>
              <a:buAutoNum type="arabicPeriod"/>
            </a:pPr>
            <a:r>
              <a:rPr lang="en-US" altLang="zh-CN" sz="3200" b="1"/>
              <a:t>We don’t go to school </a:t>
            </a:r>
            <a:r>
              <a:rPr lang="en-US" altLang="zh-CN" sz="3200" b="1">
                <a:solidFill>
                  <a:srgbClr val="0000FF"/>
                </a:solidFill>
              </a:rPr>
              <a:t>in / on / at</a:t>
            </a:r>
            <a:r>
              <a:rPr lang="en-US" altLang="zh-CN" sz="3200" b="1"/>
              <a:t> Sunday.</a:t>
            </a:r>
          </a:p>
          <a:p>
            <a:pPr>
              <a:spcBef>
                <a:spcPct val="50000"/>
              </a:spcBef>
              <a:buFontTx/>
              <a:buAutoNum type="arabicPeriod"/>
            </a:pPr>
            <a:r>
              <a:rPr lang="en-US" altLang="zh-CN" sz="3200" b="1"/>
              <a:t>I get up </a:t>
            </a:r>
            <a:r>
              <a:rPr lang="en-US" altLang="zh-CN" sz="3200" b="1">
                <a:solidFill>
                  <a:srgbClr val="0000FF"/>
                </a:solidFill>
              </a:rPr>
              <a:t>in / on /at</a:t>
            </a:r>
            <a:r>
              <a:rPr lang="en-US" altLang="zh-CN" sz="3200" b="1"/>
              <a:t> half past six.</a:t>
            </a:r>
          </a:p>
          <a:p>
            <a:pPr>
              <a:spcBef>
                <a:spcPct val="50000"/>
              </a:spcBef>
              <a:buFontTx/>
              <a:buAutoNum type="arabicPeriod"/>
            </a:pPr>
            <a:r>
              <a:rPr lang="en-US" altLang="zh-CN" sz="3200" b="1"/>
              <a:t>You have an English lesson </a:t>
            </a:r>
            <a:r>
              <a:rPr lang="en-US" altLang="zh-CN" sz="3200" b="1">
                <a:solidFill>
                  <a:srgbClr val="0000FF"/>
                </a:solidFill>
              </a:rPr>
              <a:t>in/on/at</a:t>
            </a:r>
            <a:r>
              <a:rPr lang="en-US" altLang="zh-CN" sz="3200" b="1"/>
              <a:t> two o’clock.</a:t>
            </a:r>
          </a:p>
          <a:p>
            <a:pPr>
              <a:spcBef>
                <a:spcPct val="50000"/>
              </a:spcBef>
              <a:buFontTx/>
              <a:buAutoNum type="arabicPeriod"/>
            </a:pPr>
            <a:r>
              <a:rPr lang="en-US" altLang="zh-CN" sz="3200" b="1"/>
              <a:t>They have a maths lesson </a:t>
            </a:r>
            <a:r>
              <a:rPr lang="en-US" altLang="zh-CN" sz="3200" b="1">
                <a:solidFill>
                  <a:srgbClr val="0000FF"/>
                </a:solidFill>
              </a:rPr>
              <a:t>in/on/at </a:t>
            </a:r>
            <a:r>
              <a:rPr lang="en-US" altLang="zh-CN" sz="3200" b="1"/>
              <a:t>Wednesday.</a:t>
            </a:r>
          </a:p>
          <a:p>
            <a:pPr>
              <a:spcBef>
                <a:spcPct val="50000"/>
              </a:spcBef>
              <a:buFontTx/>
              <a:buAutoNum type="arabicPeriod"/>
            </a:pPr>
            <a:r>
              <a:rPr lang="en-US" altLang="zh-CN" sz="3200" b="1"/>
              <a:t>I do my homework </a:t>
            </a:r>
            <a:r>
              <a:rPr lang="en-US" altLang="zh-CN" sz="3200" b="1">
                <a:solidFill>
                  <a:srgbClr val="0000FF"/>
                </a:solidFill>
              </a:rPr>
              <a:t>in/on/at</a:t>
            </a:r>
            <a:r>
              <a:rPr lang="en-US" altLang="zh-CN" sz="3200" b="1"/>
              <a:t> the evening.</a:t>
            </a:r>
          </a:p>
        </p:txBody>
      </p:sp>
      <p:sp>
        <p:nvSpPr>
          <p:cNvPr id="35844" name="Rectangle 5"/>
          <p:cNvSpPr>
            <a:spLocks noChangeArrowheads="1"/>
          </p:cNvSpPr>
          <p:nvPr/>
        </p:nvSpPr>
        <p:spPr bwMode="auto">
          <a:xfrm>
            <a:off x="714375" y="785813"/>
            <a:ext cx="78771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3200" b="1">
                <a:latin typeface="Arial Black" panose="020B0A04020102020204" pitchFamily="34" charset="0"/>
              </a:rPr>
              <a:t>Read and choose the best answer.</a:t>
            </a:r>
          </a:p>
        </p:txBody>
      </p:sp>
      <p:sp>
        <p:nvSpPr>
          <p:cNvPr id="59399" name="Text Box 7"/>
          <p:cNvSpPr txBox="1">
            <a:spLocks noChangeArrowheads="1"/>
          </p:cNvSpPr>
          <p:nvPr/>
        </p:nvSpPr>
        <p:spPr bwMode="auto">
          <a:xfrm>
            <a:off x="3286125" y="1928813"/>
            <a:ext cx="6524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b="1">
                <a:solidFill>
                  <a:srgbClr val="0000FF"/>
                </a:solidFill>
              </a:rPr>
              <a:t>__ </a:t>
            </a:r>
          </a:p>
        </p:txBody>
      </p:sp>
      <p:sp>
        <p:nvSpPr>
          <p:cNvPr id="2" name="Text Box 7"/>
          <p:cNvSpPr txBox="1">
            <a:spLocks noChangeArrowheads="1"/>
          </p:cNvSpPr>
          <p:nvPr/>
        </p:nvSpPr>
        <p:spPr bwMode="auto">
          <a:xfrm>
            <a:off x="4929188" y="2714625"/>
            <a:ext cx="86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b="1">
                <a:solidFill>
                  <a:srgbClr val="0000FF"/>
                </a:solidFill>
              </a:rPr>
              <a:t>__ </a:t>
            </a:r>
          </a:p>
        </p:txBody>
      </p:sp>
      <p:sp>
        <p:nvSpPr>
          <p:cNvPr id="3" name="Text Box 7"/>
          <p:cNvSpPr txBox="1">
            <a:spLocks noChangeArrowheads="1"/>
          </p:cNvSpPr>
          <p:nvPr/>
        </p:nvSpPr>
        <p:spPr bwMode="auto">
          <a:xfrm>
            <a:off x="3143250" y="3429000"/>
            <a:ext cx="863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b="1">
                <a:solidFill>
                  <a:srgbClr val="0000FF"/>
                </a:solidFill>
              </a:rPr>
              <a:t>__</a:t>
            </a:r>
          </a:p>
        </p:txBody>
      </p:sp>
      <p:sp>
        <p:nvSpPr>
          <p:cNvPr id="4" name="Text Box 7"/>
          <p:cNvSpPr txBox="1">
            <a:spLocks noChangeArrowheads="1"/>
          </p:cNvSpPr>
          <p:nvPr/>
        </p:nvSpPr>
        <p:spPr bwMode="auto">
          <a:xfrm>
            <a:off x="6143625" y="4143375"/>
            <a:ext cx="863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b="1">
                <a:solidFill>
                  <a:srgbClr val="0000FF"/>
                </a:solidFill>
              </a:rPr>
              <a:t>__</a:t>
            </a:r>
          </a:p>
        </p:txBody>
      </p:sp>
      <p:sp>
        <p:nvSpPr>
          <p:cNvPr id="5" name="Text Box 7"/>
          <p:cNvSpPr txBox="1">
            <a:spLocks noChangeArrowheads="1"/>
          </p:cNvSpPr>
          <p:nvPr/>
        </p:nvSpPr>
        <p:spPr bwMode="auto">
          <a:xfrm>
            <a:off x="5429250" y="4857750"/>
            <a:ext cx="863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b="1">
                <a:solidFill>
                  <a:srgbClr val="0000FF"/>
                </a:solidFill>
              </a:rPr>
              <a:t>__</a:t>
            </a:r>
          </a:p>
        </p:txBody>
      </p:sp>
      <p:sp>
        <p:nvSpPr>
          <p:cNvPr id="6" name="Text Box 7"/>
          <p:cNvSpPr txBox="1">
            <a:spLocks noChangeArrowheads="1"/>
          </p:cNvSpPr>
          <p:nvPr/>
        </p:nvSpPr>
        <p:spPr bwMode="auto">
          <a:xfrm>
            <a:off x="3643313" y="5572125"/>
            <a:ext cx="863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b="1">
                <a:solidFill>
                  <a:srgbClr val="0000FF"/>
                </a:solidFill>
              </a:rPr>
              <a:t>__</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857250" y="1357313"/>
            <a:ext cx="777716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600" b="1" dirty="0"/>
              <a:t>We usually have a football match _____ Sunday.</a:t>
            </a:r>
          </a:p>
          <a:p>
            <a:r>
              <a:rPr lang="en-US" altLang="zh-CN" sz="3600" b="1" dirty="0"/>
              <a:t>    A. in       B. on       C. at        D. to</a:t>
            </a:r>
          </a:p>
        </p:txBody>
      </p:sp>
      <p:pic>
        <p:nvPicPr>
          <p:cNvPr id="102404" name="Picture 4" descr="974"/>
          <p:cNvPicPr>
            <a:picLocks noChangeAspect="1" noChangeArrowheads="1" noCrop="1"/>
          </p:cNvPicPr>
          <p:nvPr/>
        </p:nvPicPr>
        <p:blipFill>
          <a:blip r:embed="rId2"/>
          <a:srcRect/>
          <a:stretch>
            <a:fillRect/>
          </a:stretch>
        </p:blipFill>
        <p:spPr bwMode="auto">
          <a:xfrm>
            <a:off x="2643188" y="2214563"/>
            <a:ext cx="73183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a:spLocks noChangeArrowheads="1"/>
          </p:cNvSpPr>
          <p:nvPr/>
        </p:nvSpPr>
        <p:spPr bwMode="auto">
          <a:xfrm>
            <a:off x="928688" y="3643313"/>
            <a:ext cx="7358062"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dirty="0">
                <a:latin typeface="Calibri" panose="020F0502020204030204" pitchFamily="34" charset="0"/>
              </a:rPr>
              <a:t>解析：在具体的某一天、某一天的上午、下午、晚上或星期几前要用介词</a:t>
            </a:r>
            <a:r>
              <a:rPr lang="en-US" altLang="zh-CN" sz="3200" b="1" dirty="0">
                <a:latin typeface="Calibri" panose="020F0502020204030204" pitchFamily="34" charset="0"/>
              </a:rPr>
              <a:t>on</a:t>
            </a:r>
            <a:r>
              <a:rPr lang="zh-CN" altLang="en-US" sz="3200" b="1" dirty="0">
                <a:latin typeface="Calibri" panose="020F0502020204030204" pitchFamily="34" charset="0"/>
              </a:rPr>
              <a:t>。所以选 </a:t>
            </a:r>
            <a:r>
              <a:rPr lang="en-US" altLang="zh-CN" sz="3200" b="1" dirty="0">
                <a:solidFill>
                  <a:srgbClr val="0000FF"/>
                </a:solidFill>
                <a:latin typeface="Calibri" panose="020F0502020204030204" pitchFamily="34" charset="0"/>
              </a:rPr>
              <a:t>B</a:t>
            </a:r>
            <a:r>
              <a:rPr lang="zh-CN" altLang="en-US" sz="3200" b="1" dirty="0">
                <a:latin typeface="Calibri" panose="020F0502020204030204" pitchFamily="34" charset="0"/>
              </a:rPr>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04"/>
                                        </p:tgtEl>
                                        <p:attrNameLst>
                                          <p:attrName>style.visibility</p:attrName>
                                        </p:attrNameLst>
                                      </p:cBhvr>
                                      <p:to>
                                        <p:strVal val="visible"/>
                                      </p:to>
                                    </p:set>
                                    <p:anim calcmode="lin" valueType="num">
                                      <p:cBhvr additive="base">
                                        <p:cTn id="7" dur="500" fill="hold"/>
                                        <p:tgtEl>
                                          <p:spTgt spid="102404"/>
                                        </p:tgtEl>
                                        <p:attrNameLst>
                                          <p:attrName>ppt_x</p:attrName>
                                        </p:attrNameLst>
                                      </p:cBhvr>
                                      <p:tavLst>
                                        <p:tav tm="0">
                                          <p:val>
                                            <p:strVal val="#ppt_x"/>
                                          </p:val>
                                        </p:tav>
                                        <p:tav tm="100000">
                                          <p:val>
                                            <p:strVal val="#ppt_x"/>
                                          </p:val>
                                        </p:tav>
                                      </p:tavLst>
                                    </p:anim>
                                    <p:anim calcmode="lin" valueType="num">
                                      <p:cBhvr additive="base">
                                        <p:cTn id="8" dur="500" fill="hold"/>
                                        <p:tgtEl>
                                          <p:spTgt spid="10240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strVal val="#ppt_w*0.70"/>
                                          </p:val>
                                        </p:tav>
                                        <p:tav tm="100000">
                                          <p:val>
                                            <p:strVal val="#ppt_w"/>
                                          </p:val>
                                        </p:tav>
                                      </p:tavLst>
                                    </p:anim>
                                    <p:anim calcmode="lin" valueType="num">
                                      <p:cBhvr>
                                        <p:cTn id="14" dur="1000" fill="hold"/>
                                        <p:tgtEl>
                                          <p:spTgt spid="5"/>
                                        </p:tgtEl>
                                        <p:attrNameLst>
                                          <p:attrName>ppt_h</p:attrName>
                                        </p:attrNameLst>
                                      </p:cBhvr>
                                      <p:tavLst>
                                        <p:tav tm="0">
                                          <p:val>
                                            <p:strVal val="#ppt_h"/>
                                          </p:val>
                                        </p:tav>
                                        <p:tav tm="100000">
                                          <p:val>
                                            <p:strVal val="#ppt_h"/>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968375" y="828675"/>
            <a:ext cx="746125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a:t>They have an English lesson ____ three o’clock ____ Tuesday.</a:t>
            </a:r>
          </a:p>
          <a:p>
            <a:r>
              <a:rPr lang="en-US" altLang="zh-CN" sz="3200" b="1"/>
              <a:t>    A. at; on      B. in; on       C. at; in</a:t>
            </a:r>
          </a:p>
        </p:txBody>
      </p:sp>
      <p:pic>
        <p:nvPicPr>
          <p:cNvPr id="95238" name="Picture 6" descr="974"/>
          <p:cNvPicPr>
            <a:picLocks noChangeAspect="1" noChangeArrowheads="1" noCrop="1"/>
          </p:cNvPicPr>
          <p:nvPr/>
        </p:nvPicPr>
        <p:blipFill>
          <a:blip r:embed="rId2"/>
          <a:srcRect/>
          <a:stretch>
            <a:fillRect/>
          </a:stretch>
        </p:blipFill>
        <p:spPr bwMode="auto">
          <a:xfrm>
            <a:off x="1143000" y="1779588"/>
            <a:ext cx="73183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a:spLocks noChangeArrowheads="1"/>
          </p:cNvSpPr>
          <p:nvPr/>
        </p:nvSpPr>
        <p:spPr bwMode="auto">
          <a:xfrm>
            <a:off x="1000125" y="2857500"/>
            <a:ext cx="74295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dirty="0">
                <a:latin typeface="Calibri" panose="020F0502020204030204" pitchFamily="34" charset="0"/>
              </a:rPr>
              <a:t>解析：英语在表示不同的时间概念时要用不同的介词，</a:t>
            </a:r>
            <a:r>
              <a:rPr lang="en-US" altLang="zh-CN" sz="3200" b="1" dirty="0">
                <a:solidFill>
                  <a:srgbClr val="0000FF"/>
                </a:solidFill>
                <a:latin typeface="Calibri" panose="020F0502020204030204" pitchFamily="34" charset="0"/>
              </a:rPr>
              <a:t>at</a:t>
            </a:r>
            <a:r>
              <a:rPr lang="zh-CN" altLang="en-US" sz="3200" b="1" dirty="0">
                <a:latin typeface="Calibri" panose="020F0502020204030204" pitchFamily="34" charset="0"/>
              </a:rPr>
              <a:t>是表示在几点钟或几时几分；</a:t>
            </a:r>
            <a:r>
              <a:rPr lang="en-US" altLang="zh-CN" sz="3200" b="1" dirty="0">
                <a:solidFill>
                  <a:srgbClr val="0000FF"/>
                </a:solidFill>
                <a:latin typeface="Calibri" panose="020F0502020204030204" pitchFamily="34" charset="0"/>
              </a:rPr>
              <a:t>on</a:t>
            </a:r>
            <a:r>
              <a:rPr lang="zh-CN" altLang="en-US" sz="3200" b="1" dirty="0">
                <a:latin typeface="Calibri" panose="020F0502020204030204" pitchFamily="34" charset="0"/>
              </a:rPr>
              <a:t>表示在某月某日或星期几或特制某天的上午、下午或晚上；</a:t>
            </a:r>
            <a:r>
              <a:rPr lang="en-US" altLang="zh-CN" sz="3200" b="1" dirty="0">
                <a:solidFill>
                  <a:srgbClr val="0000FF"/>
                </a:solidFill>
                <a:latin typeface="Calibri" panose="020F0502020204030204" pitchFamily="34" charset="0"/>
              </a:rPr>
              <a:t>in</a:t>
            </a:r>
            <a:r>
              <a:rPr lang="zh-CN" altLang="en-US" sz="3200" b="1" dirty="0">
                <a:latin typeface="Calibri" panose="020F0502020204030204" pitchFamily="34" charset="0"/>
              </a:rPr>
              <a:t>表示在上午（下午、晚上），或在某周、某季、某月、某年。</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238"/>
                                        </p:tgtEl>
                                        <p:attrNameLst>
                                          <p:attrName>style.visibility</p:attrName>
                                        </p:attrNameLst>
                                      </p:cBhvr>
                                      <p:to>
                                        <p:strVal val="visible"/>
                                      </p:to>
                                    </p:set>
                                    <p:anim calcmode="lin" valueType="num">
                                      <p:cBhvr additive="base">
                                        <p:cTn id="7" dur="500" fill="hold"/>
                                        <p:tgtEl>
                                          <p:spTgt spid="95238"/>
                                        </p:tgtEl>
                                        <p:attrNameLst>
                                          <p:attrName>ppt_x</p:attrName>
                                        </p:attrNameLst>
                                      </p:cBhvr>
                                      <p:tavLst>
                                        <p:tav tm="0">
                                          <p:val>
                                            <p:strVal val="#ppt_x"/>
                                          </p:val>
                                        </p:tav>
                                        <p:tav tm="100000">
                                          <p:val>
                                            <p:strVal val="#ppt_x"/>
                                          </p:val>
                                        </p:tav>
                                      </p:tavLst>
                                    </p:anim>
                                    <p:anim calcmode="lin" valueType="num">
                                      <p:cBhvr additive="base">
                                        <p:cTn id="8" dur="500" fill="hold"/>
                                        <p:tgtEl>
                                          <p:spTgt spid="952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720725" y="1011238"/>
            <a:ext cx="7780338"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t>— What time do you usually have your first class? </a:t>
            </a:r>
          </a:p>
          <a:p>
            <a:r>
              <a:rPr lang="en-US" altLang="zh-CN" sz="3200" b="1" dirty="0"/>
              <a:t>— ______ eight o’clock _____ the morning. </a:t>
            </a:r>
          </a:p>
          <a:p>
            <a:r>
              <a:rPr lang="en-US" altLang="zh-CN" sz="3200" b="1" dirty="0"/>
              <a:t>    </a:t>
            </a:r>
          </a:p>
          <a:p>
            <a:r>
              <a:rPr lang="en-US" altLang="zh-CN" sz="3200" b="1" dirty="0"/>
              <a:t>    A. At, on	           B. At, in      C. On, in</a:t>
            </a:r>
          </a:p>
        </p:txBody>
      </p:sp>
      <p:pic>
        <p:nvPicPr>
          <p:cNvPr id="103430" name="Picture 6" descr="974"/>
          <p:cNvPicPr>
            <a:picLocks noChangeAspect="1" noChangeArrowheads="1" noCrop="1"/>
          </p:cNvPicPr>
          <p:nvPr/>
        </p:nvPicPr>
        <p:blipFill>
          <a:blip r:embed="rId2"/>
          <a:srcRect/>
          <a:stretch>
            <a:fillRect/>
          </a:stretch>
        </p:blipFill>
        <p:spPr bwMode="auto">
          <a:xfrm>
            <a:off x="3411538" y="2852738"/>
            <a:ext cx="73183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a:spLocks noChangeArrowheads="1"/>
          </p:cNvSpPr>
          <p:nvPr/>
        </p:nvSpPr>
        <p:spPr bwMode="auto">
          <a:xfrm>
            <a:off x="714375" y="3930650"/>
            <a:ext cx="78581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dirty="0">
                <a:latin typeface="Calibri" panose="020F0502020204030204" pitchFamily="34" charset="0"/>
              </a:rPr>
              <a:t>解析：在钟点前面要用介词 </a:t>
            </a:r>
            <a:r>
              <a:rPr lang="en-US" altLang="zh-CN" sz="3200" b="1" dirty="0">
                <a:latin typeface="Calibri" panose="020F0502020204030204" pitchFamily="34" charset="0"/>
              </a:rPr>
              <a:t>at</a:t>
            </a:r>
            <a:r>
              <a:rPr lang="zh-CN" altLang="en-US" sz="3200" b="1" dirty="0">
                <a:latin typeface="Calibri" panose="020F0502020204030204" pitchFamily="34" charset="0"/>
              </a:rPr>
              <a:t>；在不特指的上午、下午或晚上前用介词 </a:t>
            </a:r>
            <a:r>
              <a:rPr lang="en-US" altLang="zh-CN" sz="3200" b="1" dirty="0">
                <a:latin typeface="Calibri" panose="020F0502020204030204" pitchFamily="34" charset="0"/>
              </a:rPr>
              <a:t>in</a:t>
            </a:r>
            <a:r>
              <a:rPr lang="zh-CN" altLang="en-US" sz="3200" b="1" dirty="0">
                <a:latin typeface="Calibri" panose="020F0502020204030204" pitchFamily="34" charset="0"/>
              </a:rPr>
              <a:t>。所以选 </a:t>
            </a:r>
            <a:r>
              <a:rPr lang="en-US" altLang="zh-CN" sz="3200" b="1" dirty="0">
                <a:solidFill>
                  <a:srgbClr val="0000FF"/>
                </a:solidFill>
                <a:latin typeface="Calibri" panose="020F0502020204030204" pitchFamily="34" charset="0"/>
              </a:rPr>
              <a:t>B</a:t>
            </a:r>
            <a:r>
              <a:rPr lang="zh-CN" altLang="en-US" sz="3200" b="1" dirty="0">
                <a:latin typeface="Calibri" panose="020F0502020204030204" pitchFamily="34" charset="0"/>
              </a:rPr>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3430"/>
                                        </p:tgtEl>
                                        <p:attrNameLst>
                                          <p:attrName>style.visibility</p:attrName>
                                        </p:attrNameLst>
                                      </p:cBhvr>
                                      <p:to>
                                        <p:strVal val="visible"/>
                                      </p:to>
                                    </p:set>
                                    <p:anim calcmode="lin" valueType="num">
                                      <p:cBhvr additive="base">
                                        <p:cTn id="7" dur="500" fill="hold"/>
                                        <p:tgtEl>
                                          <p:spTgt spid="103430"/>
                                        </p:tgtEl>
                                        <p:attrNameLst>
                                          <p:attrName>ppt_x</p:attrName>
                                        </p:attrNameLst>
                                      </p:cBhvr>
                                      <p:tavLst>
                                        <p:tav tm="0">
                                          <p:val>
                                            <p:strVal val="#ppt_x"/>
                                          </p:val>
                                        </p:tav>
                                        <p:tav tm="100000">
                                          <p:val>
                                            <p:strVal val="#ppt_x"/>
                                          </p:val>
                                        </p:tav>
                                      </p:tavLst>
                                    </p:anim>
                                    <p:anim calcmode="lin" valueType="num">
                                      <p:cBhvr additive="base">
                                        <p:cTn id="8" dur="500" fill="hold"/>
                                        <p:tgtEl>
                                          <p:spTgt spid="1034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00063" y="500063"/>
            <a:ext cx="2314575" cy="706437"/>
          </a:xfrm>
          <a:solidFill>
            <a:srgbClr val="0000FF"/>
          </a:solidFill>
        </p:spPr>
        <p:txBody>
          <a:bodyPr/>
          <a:lstStyle/>
          <a:p>
            <a:r>
              <a:rPr lang="zh-CN" altLang="en-US" sz="4000" b="1" dirty="0" smtClean="0">
                <a:solidFill>
                  <a:schemeClr val="bg1"/>
                </a:solidFill>
              </a:rPr>
              <a:t>连词成句</a:t>
            </a:r>
          </a:p>
        </p:txBody>
      </p:sp>
      <p:sp>
        <p:nvSpPr>
          <p:cNvPr id="74756" name="Rectangle 4"/>
          <p:cNvSpPr>
            <a:spLocks noChangeArrowheads="1"/>
          </p:cNvSpPr>
          <p:nvPr/>
        </p:nvSpPr>
        <p:spPr bwMode="auto">
          <a:xfrm>
            <a:off x="971550" y="1376363"/>
            <a:ext cx="7632700" cy="469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pPr>
            <a:r>
              <a:rPr lang="en-US" altLang="zh-CN" sz="3200" b="1" dirty="0">
                <a:latin typeface="Calibri" panose="020F0502020204030204" pitchFamily="34" charset="0"/>
              </a:rPr>
              <a:t>1. today, </a:t>
            </a:r>
            <a:r>
              <a:rPr lang="en-US" altLang="zh-CN" sz="3200" b="1" dirty="0" err="1">
                <a:latin typeface="Calibri" panose="020F0502020204030204" pitchFamily="34" charset="0"/>
              </a:rPr>
              <a:t>maths</a:t>
            </a:r>
            <a:r>
              <a:rPr lang="en-US" altLang="zh-CN" sz="3200" b="1" dirty="0">
                <a:latin typeface="Calibri" panose="020F0502020204030204" pitchFamily="34" charset="0"/>
              </a:rPr>
              <a:t>, break, have, after, we</a:t>
            </a:r>
          </a:p>
          <a:p>
            <a:pPr>
              <a:spcBef>
                <a:spcPct val="20000"/>
              </a:spcBef>
            </a:pPr>
            <a:r>
              <a:rPr lang="en-US" altLang="zh-CN" sz="3200" b="1" dirty="0">
                <a:solidFill>
                  <a:srgbClr val="0000FF"/>
                </a:solidFill>
                <a:latin typeface="Calibri" panose="020F0502020204030204" pitchFamily="34" charset="0"/>
              </a:rPr>
              <a:t>    We have </a:t>
            </a:r>
            <a:r>
              <a:rPr lang="en-US" altLang="zh-CN" sz="3200" b="1" dirty="0" err="1">
                <a:solidFill>
                  <a:srgbClr val="0000FF"/>
                </a:solidFill>
                <a:latin typeface="Calibri" panose="020F0502020204030204" pitchFamily="34" charset="0"/>
              </a:rPr>
              <a:t>maths</a:t>
            </a:r>
            <a:r>
              <a:rPr lang="en-US" altLang="zh-CN" sz="3200" b="1" dirty="0">
                <a:solidFill>
                  <a:srgbClr val="0000FF"/>
                </a:solidFill>
                <a:latin typeface="Calibri" panose="020F0502020204030204" pitchFamily="34" charset="0"/>
              </a:rPr>
              <a:t> after break today.</a:t>
            </a:r>
          </a:p>
          <a:p>
            <a:pPr>
              <a:spcBef>
                <a:spcPct val="20000"/>
              </a:spcBef>
            </a:pPr>
            <a:r>
              <a:rPr lang="en-US" altLang="zh-CN" sz="3200" b="1" dirty="0">
                <a:latin typeface="Calibri" panose="020F0502020204030204" pitchFamily="34" charset="0"/>
              </a:rPr>
              <a:t>2. favorite, it’s, </a:t>
            </a:r>
            <a:r>
              <a:rPr lang="en-US" altLang="zh-CN" sz="3200" b="1" dirty="0" err="1">
                <a:latin typeface="Calibri" panose="020F0502020204030204" pitchFamily="34" charset="0"/>
              </a:rPr>
              <a:t>maths</a:t>
            </a:r>
            <a:r>
              <a:rPr lang="en-US" altLang="zh-CN" sz="3200" b="1" dirty="0">
                <a:latin typeface="Calibri" panose="020F0502020204030204" pitchFamily="34" charset="0"/>
              </a:rPr>
              <a:t>, I, subject, like, my</a:t>
            </a:r>
          </a:p>
          <a:p>
            <a:pPr>
              <a:spcBef>
                <a:spcPct val="20000"/>
              </a:spcBef>
            </a:pPr>
            <a:r>
              <a:rPr lang="en-US" altLang="zh-CN" sz="3200" b="1" dirty="0">
                <a:solidFill>
                  <a:srgbClr val="0000FF"/>
                </a:solidFill>
                <a:latin typeface="Calibri" panose="020F0502020204030204" pitchFamily="34" charset="0"/>
              </a:rPr>
              <a:t>    I like </a:t>
            </a:r>
            <a:r>
              <a:rPr lang="en-US" altLang="zh-CN" sz="3200" b="1" dirty="0" err="1">
                <a:solidFill>
                  <a:srgbClr val="0000FF"/>
                </a:solidFill>
                <a:latin typeface="Calibri" panose="020F0502020204030204" pitchFamily="34" charset="0"/>
              </a:rPr>
              <a:t>maths</a:t>
            </a:r>
            <a:r>
              <a:rPr lang="en-US" altLang="zh-CN" sz="3200" b="1" dirty="0">
                <a:solidFill>
                  <a:srgbClr val="0000FF"/>
                </a:solidFill>
                <a:latin typeface="Calibri" panose="020F0502020204030204" pitchFamily="34" charset="0"/>
              </a:rPr>
              <a:t>. It’s my favorite subject.</a:t>
            </a:r>
          </a:p>
          <a:p>
            <a:pPr>
              <a:spcBef>
                <a:spcPct val="20000"/>
              </a:spcBef>
            </a:pPr>
            <a:r>
              <a:rPr lang="en-US" altLang="zh-CN" sz="3200" b="1" dirty="0">
                <a:latin typeface="Calibri" panose="020F0502020204030204" pitchFamily="34" charset="0"/>
              </a:rPr>
              <a:t>3. teacher, good, our, very, and, makes,  </a:t>
            </a:r>
          </a:p>
          <a:p>
            <a:pPr>
              <a:spcBef>
                <a:spcPct val="20000"/>
              </a:spcBef>
            </a:pPr>
            <a:r>
              <a:rPr lang="en-US" altLang="zh-CN" sz="3200" b="1" dirty="0">
                <a:latin typeface="Calibri" panose="020F0502020204030204" pitchFamily="34" charset="0"/>
              </a:rPr>
              <a:t>    </a:t>
            </a:r>
            <a:r>
              <a:rPr lang="en-US" altLang="zh-CN" sz="3200" b="1" dirty="0" err="1">
                <a:latin typeface="Calibri" panose="020F0502020204030204" pitchFamily="34" charset="0"/>
              </a:rPr>
              <a:t>maths</a:t>
            </a:r>
            <a:r>
              <a:rPr lang="en-US" altLang="zh-CN" sz="3200" b="1" dirty="0">
                <a:latin typeface="Calibri" panose="020F0502020204030204" pitchFamily="34" charset="0"/>
              </a:rPr>
              <a:t>, it, interesting, she.</a:t>
            </a:r>
          </a:p>
          <a:p>
            <a:pPr>
              <a:spcBef>
                <a:spcPct val="20000"/>
              </a:spcBef>
            </a:pPr>
            <a:r>
              <a:rPr lang="en-US" altLang="zh-CN" sz="3200" b="1" dirty="0">
                <a:solidFill>
                  <a:srgbClr val="0000FF"/>
                </a:solidFill>
                <a:latin typeface="Calibri" panose="020F0502020204030204" pitchFamily="34" charset="0"/>
              </a:rPr>
              <a:t>    Our </a:t>
            </a:r>
            <a:r>
              <a:rPr lang="en-US" altLang="zh-CN" sz="3200" b="1" dirty="0" err="1">
                <a:solidFill>
                  <a:srgbClr val="0000FF"/>
                </a:solidFill>
                <a:latin typeface="Calibri" panose="020F0502020204030204" pitchFamily="34" charset="0"/>
              </a:rPr>
              <a:t>maths</a:t>
            </a:r>
            <a:r>
              <a:rPr lang="en-US" altLang="zh-CN" sz="3200" b="1" dirty="0">
                <a:solidFill>
                  <a:srgbClr val="0000FF"/>
                </a:solidFill>
                <a:latin typeface="Calibri" panose="020F0502020204030204" pitchFamily="34" charset="0"/>
              </a:rPr>
              <a:t> teacher is very good and she makes it interesting.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4756">
                                            <p:txEl>
                                              <p:pRg st="1" end="1"/>
                                            </p:txEl>
                                          </p:spTgt>
                                        </p:tgtEl>
                                        <p:attrNameLst>
                                          <p:attrName>style.visibility</p:attrName>
                                        </p:attrNameLst>
                                      </p:cBhvr>
                                      <p:to>
                                        <p:strVal val="visible"/>
                                      </p:to>
                                    </p:set>
                                    <p:animEffect transition="in" filter="blinds(horizontal)">
                                      <p:cBhvr>
                                        <p:cTn id="7" dur="500"/>
                                        <p:tgtEl>
                                          <p:spTgt spid="7475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4756">
                                            <p:txEl>
                                              <p:pRg st="3" end="3"/>
                                            </p:txEl>
                                          </p:spTgt>
                                        </p:tgtEl>
                                        <p:attrNameLst>
                                          <p:attrName>style.visibility</p:attrName>
                                        </p:attrNameLst>
                                      </p:cBhvr>
                                      <p:to>
                                        <p:strVal val="visible"/>
                                      </p:to>
                                    </p:set>
                                    <p:anim calcmode="lin" valueType="num">
                                      <p:cBhvr additive="base">
                                        <p:cTn id="12" dur="500" fill="hold"/>
                                        <p:tgtEl>
                                          <p:spTgt spid="74756">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475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1" presetClass="entr" presetSubtype="0" fill="hold" nodeType="clickEffect">
                                  <p:stCondLst>
                                    <p:cond delay="0"/>
                                  </p:stCondLst>
                                  <p:iterate type="lt">
                                    <p:tmPct val="10000"/>
                                  </p:iterate>
                                  <p:childTnLst>
                                    <p:set>
                                      <p:cBhvr>
                                        <p:cTn id="17" dur="1" fill="hold">
                                          <p:stCondLst>
                                            <p:cond delay="0"/>
                                          </p:stCondLst>
                                        </p:cTn>
                                        <p:tgtEl>
                                          <p:spTgt spid="74756">
                                            <p:txEl>
                                              <p:pRg st="6" end="6"/>
                                            </p:txEl>
                                          </p:spTgt>
                                        </p:tgtEl>
                                        <p:attrNameLst>
                                          <p:attrName>style.visibility</p:attrName>
                                        </p:attrNameLst>
                                      </p:cBhvr>
                                      <p:to>
                                        <p:strVal val="visible"/>
                                      </p:to>
                                    </p:set>
                                    <p:anim calcmode="lin" valueType="num">
                                      <p:cBhvr>
                                        <p:cTn id="18" dur="500" fill="hold"/>
                                        <p:tgtEl>
                                          <p:spTgt spid="74756">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74756">
                                            <p:txEl>
                                              <p:pRg st="6" end="6"/>
                                            </p:txEl>
                                          </p:spTgt>
                                        </p:tgtEl>
                                        <p:attrNameLst>
                                          <p:attrName>ppt_y</p:attrName>
                                        </p:attrNameLst>
                                      </p:cBhvr>
                                      <p:tavLst>
                                        <p:tav tm="0">
                                          <p:val>
                                            <p:strVal val="#ppt_y"/>
                                          </p:val>
                                        </p:tav>
                                        <p:tav tm="100000">
                                          <p:val>
                                            <p:strVal val="#ppt_y"/>
                                          </p:val>
                                        </p:tav>
                                      </p:tavLst>
                                    </p:anim>
                                    <p:anim calcmode="lin" valueType="num">
                                      <p:cBhvr>
                                        <p:cTn id="20" dur="500" fill="hold"/>
                                        <p:tgtEl>
                                          <p:spTgt spid="74756">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74756">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7475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5" name="Rectangle 5"/>
          <p:cNvSpPr>
            <a:spLocks noChangeArrowheads="1"/>
          </p:cNvSpPr>
          <p:nvPr/>
        </p:nvSpPr>
        <p:spPr bwMode="auto">
          <a:xfrm>
            <a:off x="428625" y="1268413"/>
            <a:ext cx="8123238"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en-US" altLang="zh-CN" sz="3200" b="1" dirty="0">
                <a:latin typeface="Calibri" panose="020F0502020204030204" pitchFamily="34" charset="0"/>
              </a:rPr>
              <a:t>4. because, like, it’s, I, interesting, it</a:t>
            </a:r>
          </a:p>
          <a:p>
            <a:pPr marL="342900" indent="-342900">
              <a:spcBef>
                <a:spcPct val="20000"/>
              </a:spcBef>
            </a:pPr>
            <a:r>
              <a:rPr lang="en-US" altLang="zh-CN" sz="3200" b="1" dirty="0">
                <a:solidFill>
                  <a:srgbClr val="0000FF"/>
                </a:solidFill>
                <a:latin typeface="Calibri" panose="020F0502020204030204" pitchFamily="34" charset="0"/>
              </a:rPr>
              <a:t>    I like it because it’s interesting.</a:t>
            </a:r>
          </a:p>
          <a:p>
            <a:pPr marL="342900" indent="-342900">
              <a:spcBef>
                <a:spcPct val="20000"/>
              </a:spcBef>
            </a:pPr>
            <a:endParaRPr lang="en-US" altLang="zh-CN" sz="3200" b="1" dirty="0">
              <a:solidFill>
                <a:srgbClr val="0000FF"/>
              </a:solidFill>
              <a:latin typeface="Calibri" panose="020F0502020204030204" pitchFamily="34" charset="0"/>
            </a:endParaRPr>
          </a:p>
          <a:p>
            <a:pPr marL="342900" indent="-342900">
              <a:spcBef>
                <a:spcPct val="20000"/>
              </a:spcBef>
            </a:pPr>
            <a:r>
              <a:rPr lang="en-US" altLang="zh-CN" sz="3200" b="1" dirty="0">
                <a:latin typeface="Calibri" panose="020F0502020204030204" pitchFamily="34" charset="0"/>
              </a:rPr>
              <a:t>5. homework, day, I, </a:t>
            </a:r>
            <a:r>
              <a:rPr lang="en-US" altLang="zh-CN" sz="3200" b="1" dirty="0" err="1">
                <a:latin typeface="Calibri" panose="020F0502020204030204" pitchFamily="34" charset="0"/>
              </a:rPr>
              <a:t>maths</a:t>
            </a:r>
            <a:r>
              <a:rPr lang="en-US" altLang="zh-CN" sz="3200" b="1" dirty="0">
                <a:latin typeface="Calibri" panose="020F0502020204030204" pitchFamily="34" charset="0"/>
              </a:rPr>
              <a:t>, first, every, after, do, school</a:t>
            </a:r>
          </a:p>
          <a:p>
            <a:pPr marL="342900" indent="-342900">
              <a:spcBef>
                <a:spcPct val="20000"/>
              </a:spcBef>
            </a:pPr>
            <a:r>
              <a:rPr lang="en-US" altLang="zh-CN" sz="3200" b="1" dirty="0">
                <a:solidFill>
                  <a:srgbClr val="0000FF"/>
                </a:solidFill>
                <a:latin typeface="Calibri" panose="020F0502020204030204" pitchFamily="34" charset="0"/>
              </a:rPr>
              <a:t>    I do </a:t>
            </a:r>
            <a:r>
              <a:rPr lang="en-US" altLang="zh-CN" sz="3200" b="1" dirty="0" err="1">
                <a:solidFill>
                  <a:srgbClr val="0000FF"/>
                </a:solidFill>
                <a:latin typeface="Calibri" panose="020F0502020204030204" pitchFamily="34" charset="0"/>
              </a:rPr>
              <a:t>maths</a:t>
            </a:r>
            <a:r>
              <a:rPr lang="en-US" altLang="zh-CN" sz="3200" b="1" dirty="0">
                <a:solidFill>
                  <a:srgbClr val="0000FF"/>
                </a:solidFill>
                <a:latin typeface="Calibri" panose="020F0502020204030204" pitchFamily="34" charset="0"/>
              </a:rPr>
              <a:t> homework first after school every day</a:t>
            </a:r>
            <a:r>
              <a:rPr lang="en-US" altLang="zh-CN" sz="3200" b="1" dirty="0" smtClean="0">
                <a:solidFill>
                  <a:srgbClr val="0000FF"/>
                </a:solidFill>
                <a:latin typeface="Calibri" panose="020F0502020204030204" pitchFamily="34" charset="0"/>
              </a:rPr>
              <a:t>. </a:t>
            </a:r>
            <a:endParaRPr lang="en-US" altLang="zh-CN" sz="3200" b="1" dirty="0">
              <a:solidFill>
                <a:srgbClr val="0000FF"/>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6805">
                                            <p:txEl>
                                              <p:pRg st="1" end="1"/>
                                            </p:txEl>
                                          </p:spTgt>
                                        </p:tgtEl>
                                        <p:attrNameLst>
                                          <p:attrName>style.visibility</p:attrName>
                                        </p:attrNameLst>
                                      </p:cBhvr>
                                      <p:to>
                                        <p:strVal val="visible"/>
                                      </p:to>
                                    </p:set>
                                    <p:animEffect transition="in" filter="box(in)">
                                      <p:cBhvr>
                                        <p:cTn id="7" dur="500"/>
                                        <p:tgtEl>
                                          <p:spTgt spid="7680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6805">
                                            <p:txEl>
                                              <p:pRg st="4" end="4"/>
                                            </p:txEl>
                                          </p:spTgt>
                                        </p:tgtEl>
                                        <p:attrNameLst>
                                          <p:attrName>style.visibility</p:attrName>
                                        </p:attrNameLst>
                                      </p:cBhvr>
                                      <p:to>
                                        <p:strVal val="visible"/>
                                      </p:to>
                                    </p:set>
                                    <p:animEffect transition="in" filter="checkerboard(across)">
                                      <p:cBhvr>
                                        <p:cTn id="12" dur="500"/>
                                        <p:tgtEl>
                                          <p:spTgt spid="7680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body" sz="half" idx="4294967295"/>
          </p:nvPr>
        </p:nvSpPr>
        <p:spPr>
          <a:xfrm>
            <a:off x="501650" y="3929063"/>
            <a:ext cx="4427538" cy="2155825"/>
          </a:xfrm>
          <a:solidFill>
            <a:srgbClr val="FF99FF"/>
          </a:solidFill>
        </p:spPr>
        <p:txBody>
          <a:bodyPr/>
          <a:lstStyle/>
          <a:p>
            <a:pPr>
              <a:lnSpc>
                <a:spcPct val="90000"/>
              </a:lnSpc>
              <a:buFontTx/>
              <a:buNone/>
            </a:pPr>
            <a:r>
              <a:rPr lang="en-US" altLang="zh-CN" b="1" dirty="0" smtClean="0">
                <a:latin typeface="Times New Roman" panose="02020603050405020304" pitchFamily="18" charset="0"/>
              </a:rPr>
              <a:t>go to school</a:t>
            </a:r>
          </a:p>
          <a:p>
            <a:pPr>
              <a:lnSpc>
                <a:spcPct val="90000"/>
              </a:lnSpc>
              <a:buFontTx/>
              <a:buNone/>
            </a:pPr>
            <a:r>
              <a:rPr lang="en-US" altLang="zh-CN" b="1" dirty="0" smtClean="0">
                <a:latin typeface="Times New Roman" panose="02020603050405020304" pitchFamily="18" charset="0"/>
              </a:rPr>
              <a:t>get up very late</a:t>
            </a:r>
          </a:p>
          <a:p>
            <a:pPr>
              <a:lnSpc>
                <a:spcPct val="90000"/>
              </a:lnSpc>
              <a:buFontTx/>
              <a:buNone/>
            </a:pPr>
            <a:r>
              <a:rPr lang="en-US" altLang="zh-CN" b="1" dirty="0" smtClean="0">
                <a:latin typeface="Times New Roman" panose="02020603050405020304" pitchFamily="18" charset="0"/>
              </a:rPr>
              <a:t>see my grandparents</a:t>
            </a:r>
          </a:p>
          <a:p>
            <a:pPr>
              <a:lnSpc>
                <a:spcPct val="90000"/>
              </a:lnSpc>
              <a:buFontTx/>
              <a:buNone/>
            </a:pPr>
            <a:r>
              <a:rPr lang="en-US" altLang="zh-CN" b="1" dirty="0" smtClean="0">
                <a:latin typeface="Times New Roman" panose="02020603050405020304" pitchFamily="18" charset="0"/>
              </a:rPr>
              <a:t>play games with  friends</a:t>
            </a:r>
          </a:p>
        </p:txBody>
      </p:sp>
      <p:sp>
        <p:nvSpPr>
          <p:cNvPr id="20486" name="Rectangle 6"/>
          <p:cNvSpPr>
            <a:spLocks noGrp="1" noChangeArrowheads="1"/>
          </p:cNvSpPr>
          <p:nvPr>
            <p:ph type="body" sz="half" idx="4294967295"/>
          </p:nvPr>
        </p:nvSpPr>
        <p:spPr>
          <a:xfrm>
            <a:off x="5356225" y="3911600"/>
            <a:ext cx="3216275" cy="2232025"/>
          </a:xfrm>
          <a:solidFill>
            <a:srgbClr val="FFCC99"/>
          </a:solidFill>
        </p:spPr>
        <p:txBody>
          <a:bodyPr/>
          <a:lstStyle/>
          <a:p>
            <a:pPr>
              <a:lnSpc>
                <a:spcPct val="90000"/>
              </a:lnSpc>
              <a:buFontTx/>
              <a:buNone/>
            </a:pPr>
            <a:r>
              <a:rPr lang="en-US" altLang="zh-CN" b="1" dirty="0" smtClean="0">
                <a:latin typeface="Times New Roman" panose="02020603050405020304" pitchFamily="18" charset="0"/>
              </a:rPr>
              <a:t>play basketball</a:t>
            </a:r>
          </a:p>
          <a:p>
            <a:pPr>
              <a:lnSpc>
                <a:spcPct val="90000"/>
              </a:lnSpc>
              <a:buFontTx/>
              <a:buNone/>
            </a:pPr>
            <a:r>
              <a:rPr lang="en-US" altLang="zh-CN" b="1" dirty="0" smtClean="0">
                <a:latin typeface="Times New Roman" panose="02020603050405020304" pitchFamily="18" charset="0"/>
              </a:rPr>
              <a:t>read a book</a:t>
            </a:r>
          </a:p>
          <a:p>
            <a:pPr>
              <a:lnSpc>
                <a:spcPct val="90000"/>
              </a:lnSpc>
              <a:buFontTx/>
              <a:buNone/>
            </a:pPr>
            <a:r>
              <a:rPr lang="en-US" altLang="zh-CN" b="1" dirty="0" smtClean="0">
                <a:latin typeface="Times New Roman" panose="02020603050405020304" pitchFamily="18" charset="0"/>
              </a:rPr>
              <a:t>watch TV </a:t>
            </a:r>
          </a:p>
          <a:p>
            <a:pPr>
              <a:lnSpc>
                <a:spcPct val="90000"/>
              </a:lnSpc>
              <a:buFontTx/>
              <a:buNone/>
            </a:pPr>
            <a:r>
              <a:rPr lang="en-US" altLang="zh-CN" b="1" dirty="0" smtClean="0">
                <a:latin typeface="Times New Roman" panose="02020603050405020304" pitchFamily="18" charset="0"/>
              </a:rPr>
              <a:t>do my homework</a:t>
            </a:r>
          </a:p>
        </p:txBody>
      </p:sp>
      <p:sp>
        <p:nvSpPr>
          <p:cNvPr id="5124" name="Text Box 11"/>
          <p:cNvSpPr txBox="1">
            <a:spLocks noChangeArrowheads="1"/>
          </p:cNvSpPr>
          <p:nvPr/>
        </p:nvSpPr>
        <p:spPr bwMode="auto">
          <a:xfrm>
            <a:off x="938213" y="1711325"/>
            <a:ext cx="72771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600" b="1" dirty="0"/>
              <a:t>Talk about your activities in a week.</a:t>
            </a:r>
          </a:p>
        </p:txBody>
      </p:sp>
      <p:sp>
        <p:nvSpPr>
          <p:cNvPr id="20492" name="Text Box 12"/>
          <p:cNvSpPr txBox="1">
            <a:spLocks noChangeArrowheads="1"/>
          </p:cNvSpPr>
          <p:nvPr/>
        </p:nvSpPr>
        <p:spPr bwMode="auto">
          <a:xfrm>
            <a:off x="1143000" y="2571750"/>
            <a:ext cx="7366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b="1" dirty="0">
                <a:solidFill>
                  <a:srgbClr val="0000FF"/>
                </a:solidFill>
              </a:rPr>
              <a:t>I don’t go to school on Sunday. I go to the park on Sunday.</a:t>
            </a:r>
          </a:p>
        </p:txBody>
      </p:sp>
      <p:sp>
        <p:nvSpPr>
          <p:cNvPr id="5126" name="WordArt 13"/>
          <p:cNvSpPr>
            <a:spLocks noChangeArrowheads="1" noChangeShapeType="1" noTextEdit="1"/>
          </p:cNvSpPr>
          <p:nvPr/>
        </p:nvSpPr>
        <p:spPr bwMode="auto">
          <a:xfrm>
            <a:off x="2357438" y="428625"/>
            <a:ext cx="4714875" cy="104775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cs typeface="Times New Roman" panose="02020603050405020304"/>
              </a:rPr>
              <a:t>Discuss in pairs.</a:t>
            </a:r>
            <a:endParaRPr lang="zh-CN" altLang="en-US" sz="3600" b="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cs typeface="Times New Roman" panose="020206030504050203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0492"/>
                                        </p:tgtEl>
                                        <p:attrNameLst>
                                          <p:attrName>style.visibility</p:attrName>
                                        </p:attrNameLst>
                                      </p:cBhvr>
                                      <p:to>
                                        <p:strVal val="visible"/>
                                      </p:to>
                                    </p:set>
                                    <p:anim calcmode="lin" valueType="num">
                                      <p:cBhvr>
                                        <p:cTn id="7" dur="500" decel="50000" fill="hold">
                                          <p:stCondLst>
                                            <p:cond delay="0"/>
                                          </p:stCondLst>
                                        </p:cTn>
                                        <p:tgtEl>
                                          <p:spTgt spid="2049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49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492"/>
                                        </p:tgtEl>
                                        <p:attrNameLst>
                                          <p:attrName>ppt_w</p:attrName>
                                        </p:attrNameLst>
                                      </p:cBhvr>
                                      <p:tavLst>
                                        <p:tav tm="0">
                                          <p:val>
                                            <p:strVal val="#ppt_w*.05"/>
                                          </p:val>
                                        </p:tav>
                                        <p:tav tm="100000">
                                          <p:val>
                                            <p:strVal val="#ppt_w"/>
                                          </p:val>
                                        </p:tav>
                                      </p:tavLst>
                                    </p:anim>
                                    <p:anim calcmode="lin" valueType="num">
                                      <p:cBhvr>
                                        <p:cTn id="10" dur="1000" fill="hold"/>
                                        <p:tgtEl>
                                          <p:spTgt spid="2049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49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49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49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492"/>
                                        </p:tgtEl>
                                      </p:cBhvr>
                                    </p:animEffect>
                                  </p:childTnLst>
                                </p:cTn>
                              </p:par>
                            </p:childTnLst>
                          </p:cTn>
                        </p:par>
                      </p:childTnLst>
                    </p:cTn>
                  </p:par>
                  <p:par>
                    <p:cTn id="15" fill="hold">
                      <p:stCondLst>
                        <p:cond delay="indefinite"/>
                      </p:stCondLst>
                      <p:childTnLst>
                        <p:par>
                          <p:cTn id="16" fill="hold">
                            <p:stCondLst>
                              <p:cond delay="0"/>
                            </p:stCondLst>
                            <p:childTnLst>
                              <p:par>
                                <p:cTn id="17" presetID="54" presetClass="entr" presetSubtype="0" accel="100000" fill="hold" grpId="0" nodeType="clickEffect">
                                  <p:stCondLst>
                                    <p:cond delay="0"/>
                                  </p:stCondLst>
                                  <p:childTnLst>
                                    <p:set>
                                      <p:cBhvr>
                                        <p:cTn id="18" dur="1" fill="hold">
                                          <p:stCondLst>
                                            <p:cond delay="0"/>
                                          </p:stCondLst>
                                        </p:cTn>
                                        <p:tgtEl>
                                          <p:spTgt spid="20485">
                                            <p:bg/>
                                          </p:spTgt>
                                        </p:tgtEl>
                                        <p:attrNameLst>
                                          <p:attrName>style.visibility</p:attrName>
                                        </p:attrNameLst>
                                      </p:cBhvr>
                                      <p:to>
                                        <p:strVal val="visible"/>
                                      </p:to>
                                    </p:set>
                                    <p:anim calcmode="lin" valueType="num">
                                      <p:cBhvr>
                                        <p:cTn id="19" dur="500" fill="hold"/>
                                        <p:tgtEl>
                                          <p:spTgt spid="20485">
                                            <p:bg/>
                                          </p:spTgt>
                                        </p:tgtEl>
                                        <p:attrNameLst>
                                          <p:attrName>ppt_w</p:attrName>
                                        </p:attrNameLst>
                                      </p:cBhvr>
                                      <p:tavLst>
                                        <p:tav tm="0">
                                          <p:val>
                                            <p:strVal val="#ppt_w*0.05"/>
                                          </p:val>
                                        </p:tav>
                                        <p:tav tm="100000">
                                          <p:val>
                                            <p:strVal val="#ppt_w"/>
                                          </p:val>
                                        </p:tav>
                                      </p:tavLst>
                                    </p:anim>
                                    <p:anim calcmode="lin" valueType="num">
                                      <p:cBhvr>
                                        <p:cTn id="20" dur="500" fill="hold"/>
                                        <p:tgtEl>
                                          <p:spTgt spid="20485">
                                            <p:bg/>
                                          </p:spTgt>
                                        </p:tgtEl>
                                        <p:attrNameLst>
                                          <p:attrName>ppt_h</p:attrName>
                                        </p:attrNameLst>
                                      </p:cBhvr>
                                      <p:tavLst>
                                        <p:tav tm="0">
                                          <p:val>
                                            <p:strVal val="#ppt_h"/>
                                          </p:val>
                                        </p:tav>
                                        <p:tav tm="100000">
                                          <p:val>
                                            <p:strVal val="#ppt_h"/>
                                          </p:val>
                                        </p:tav>
                                      </p:tavLst>
                                    </p:anim>
                                    <p:anim calcmode="lin" valueType="num">
                                      <p:cBhvr>
                                        <p:cTn id="21" dur="500" fill="hold"/>
                                        <p:tgtEl>
                                          <p:spTgt spid="20485">
                                            <p:bg/>
                                          </p:spTgt>
                                        </p:tgtEl>
                                        <p:attrNameLst>
                                          <p:attrName>ppt_x</p:attrName>
                                        </p:attrNameLst>
                                      </p:cBhvr>
                                      <p:tavLst>
                                        <p:tav tm="0">
                                          <p:val>
                                            <p:strVal val="#ppt_x-.2"/>
                                          </p:val>
                                        </p:tav>
                                        <p:tav tm="100000">
                                          <p:val>
                                            <p:strVal val="#ppt_x"/>
                                          </p:val>
                                        </p:tav>
                                      </p:tavLst>
                                    </p:anim>
                                    <p:anim calcmode="lin" valueType="num">
                                      <p:cBhvr>
                                        <p:cTn id="22" dur="500" fill="hold"/>
                                        <p:tgtEl>
                                          <p:spTgt spid="20485">
                                            <p:bg/>
                                          </p:spTgt>
                                        </p:tgtEl>
                                        <p:attrNameLst>
                                          <p:attrName>ppt_y</p:attrName>
                                        </p:attrNameLst>
                                      </p:cBhvr>
                                      <p:tavLst>
                                        <p:tav tm="0">
                                          <p:val>
                                            <p:strVal val="#ppt_y"/>
                                          </p:val>
                                        </p:tav>
                                        <p:tav tm="100000">
                                          <p:val>
                                            <p:strVal val="#ppt_y"/>
                                          </p:val>
                                        </p:tav>
                                      </p:tavLst>
                                    </p:anim>
                                    <p:animEffect transition="in" filter="fade">
                                      <p:cBhvr>
                                        <p:cTn id="23" dur="500"/>
                                        <p:tgtEl>
                                          <p:spTgt spid="20485">
                                            <p:bg/>
                                          </p:spTgt>
                                        </p:tgtEl>
                                      </p:cBhvr>
                                    </p:animEffect>
                                  </p:childTnLst>
                                </p:cTn>
                              </p:par>
                              <p:par>
                                <p:cTn id="24" presetID="54" presetClass="entr" presetSubtype="0" accel="100000" fill="hold" grpId="0" nodeType="withEffect">
                                  <p:stCondLst>
                                    <p:cond delay="0"/>
                                  </p:stCondLst>
                                  <p:childTnLst>
                                    <p:set>
                                      <p:cBhvr>
                                        <p:cTn id="25" dur="1" fill="hold">
                                          <p:stCondLst>
                                            <p:cond delay="0"/>
                                          </p:stCondLst>
                                        </p:cTn>
                                        <p:tgtEl>
                                          <p:spTgt spid="20485">
                                            <p:txEl>
                                              <p:pRg st="0" end="0"/>
                                            </p:txEl>
                                          </p:spTgt>
                                        </p:tgtEl>
                                        <p:attrNameLst>
                                          <p:attrName>style.visibility</p:attrName>
                                        </p:attrNameLst>
                                      </p:cBhvr>
                                      <p:to>
                                        <p:strVal val="visible"/>
                                      </p:to>
                                    </p:set>
                                    <p:anim calcmode="lin" valueType="num">
                                      <p:cBhvr>
                                        <p:cTn id="26" dur="500" fill="hold"/>
                                        <p:tgtEl>
                                          <p:spTgt spid="20485">
                                            <p:txEl>
                                              <p:pRg st="0" end="0"/>
                                            </p:txEl>
                                          </p:spTgt>
                                        </p:tgtEl>
                                        <p:attrNameLst>
                                          <p:attrName>ppt_w</p:attrName>
                                        </p:attrNameLst>
                                      </p:cBhvr>
                                      <p:tavLst>
                                        <p:tav tm="0">
                                          <p:val>
                                            <p:strVal val="#ppt_w*0.05"/>
                                          </p:val>
                                        </p:tav>
                                        <p:tav tm="100000">
                                          <p:val>
                                            <p:strVal val="#ppt_w"/>
                                          </p:val>
                                        </p:tav>
                                      </p:tavLst>
                                    </p:anim>
                                    <p:anim calcmode="lin" valueType="num">
                                      <p:cBhvr>
                                        <p:cTn id="27" dur="500" fill="hold"/>
                                        <p:tgtEl>
                                          <p:spTgt spid="20485">
                                            <p:txEl>
                                              <p:pRg st="0" end="0"/>
                                            </p:txEl>
                                          </p:spTgt>
                                        </p:tgtEl>
                                        <p:attrNameLst>
                                          <p:attrName>ppt_h</p:attrName>
                                        </p:attrNameLst>
                                      </p:cBhvr>
                                      <p:tavLst>
                                        <p:tav tm="0">
                                          <p:val>
                                            <p:strVal val="#ppt_h"/>
                                          </p:val>
                                        </p:tav>
                                        <p:tav tm="100000">
                                          <p:val>
                                            <p:strVal val="#ppt_h"/>
                                          </p:val>
                                        </p:tav>
                                      </p:tavLst>
                                    </p:anim>
                                    <p:anim calcmode="lin" valueType="num">
                                      <p:cBhvr>
                                        <p:cTn id="28" dur="500" fill="hold"/>
                                        <p:tgtEl>
                                          <p:spTgt spid="20485">
                                            <p:txEl>
                                              <p:pRg st="0" end="0"/>
                                            </p:txEl>
                                          </p:spTgt>
                                        </p:tgtEl>
                                        <p:attrNameLst>
                                          <p:attrName>ppt_x</p:attrName>
                                        </p:attrNameLst>
                                      </p:cBhvr>
                                      <p:tavLst>
                                        <p:tav tm="0">
                                          <p:val>
                                            <p:strVal val="#ppt_x-.2"/>
                                          </p:val>
                                        </p:tav>
                                        <p:tav tm="100000">
                                          <p:val>
                                            <p:strVal val="#ppt_x"/>
                                          </p:val>
                                        </p:tav>
                                      </p:tavLst>
                                    </p:anim>
                                    <p:anim calcmode="lin" valueType="num">
                                      <p:cBhvr>
                                        <p:cTn id="29" dur="500" fill="hold"/>
                                        <p:tgtEl>
                                          <p:spTgt spid="20485">
                                            <p:txEl>
                                              <p:pRg st="0" end="0"/>
                                            </p:txEl>
                                          </p:spTgt>
                                        </p:tgtEl>
                                        <p:attrNameLst>
                                          <p:attrName>ppt_y</p:attrName>
                                        </p:attrNameLst>
                                      </p:cBhvr>
                                      <p:tavLst>
                                        <p:tav tm="0">
                                          <p:val>
                                            <p:strVal val="#ppt_y"/>
                                          </p:val>
                                        </p:tav>
                                        <p:tav tm="100000">
                                          <p:val>
                                            <p:strVal val="#ppt_y"/>
                                          </p:val>
                                        </p:tav>
                                      </p:tavLst>
                                    </p:anim>
                                    <p:animEffect transition="in" filter="fade">
                                      <p:cBhvr>
                                        <p:cTn id="30" dur="500"/>
                                        <p:tgtEl>
                                          <p:spTgt spid="20485">
                                            <p:txEl>
                                              <p:pRg st="0" end="0"/>
                                            </p:txEl>
                                          </p:spTgt>
                                        </p:tgtEl>
                                      </p:cBhvr>
                                    </p:animEffect>
                                  </p:childTnLst>
                                </p:cTn>
                              </p:par>
                              <p:par>
                                <p:cTn id="31" presetID="54" presetClass="entr" presetSubtype="0" accel="100000" fill="hold" grpId="0" nodeType="withEffect">
                                  <p:stCondLst>
                                    <p:cond delay="0"/>
                                  </p:stCondLst>
                                  <p:childTnLst>
                                    <p:set>
                                      <p:cBhvr>
                                        <p:cTn id="32" dur="1" fill="hold">
                                          <p:stCondLst>
                                            <p:cond delay="0"/>
                                          </p:stCondLst>
                                        </p:cTn>
                                        <p:tgtEl>
                                          <p:spTgt spid="20485">
                                            <p:txEl>
                                              <p:pRg st="1" end="1"/>
                                            </p:txEl>
                                          </p:spTgt>
                                        </p:tgtEl>
                                        <p:attrNameLst>
                                          <p:attrName>style.visibility</p:attrName>
                                        </p:attrNameLst>
                                      </p:cBhvr>
                                      <p:to>
                                        <p:strVal val="visible"/>
                                      </p:to>
                                    </p:set>
                                    <p:anim calcmode="lin" valueType="num">
                                      <p:cBhvr>
                                        <p:cTn id="33" dur="500" fill="hold"/>
                                        <p:tgtEl>
                                          <p:spTgt spid="20485">
                                            <p:txEl>
                                              <p:pRg st="1" end="1"/>
                                            </p:txEl>
                                          </p:spTgt>
                                        </p:tgtEl>
                                        <p:attrNameLst>
                                          <p:attrName>ppt_w</p:attrName>
                                        </p:attrNameLst>
                                      </p:cBhvr>
                                      <p:tavLst>
                                        <p:tav tm="0">
                                          <p:val>
                                            <p:strVal val="#ppt_w*0.05"/>
                                          </p:val>
                                        </p:tav>
                                        <p:tav tm="100000">
                                          <p:val>
                                            <p:strVal val="#ppt_w"/>
                                          </p:val>
                                        </p:tav>
                                      </p:tavLst>
                                    </p:anim>
                                    <p:anim calcmode="lin" valueType="num">
                                      <p:cBhvr>
                                        <p:cTn id="34" dur="500" fill="hold"/>
                                        <p:tgtEl>
                                          <p:spTgt spid="20485">
                                            <p:txEl>
                                              <p:pRg st="1" end="1"/>
                                            </p:txEl>
                                          </p:spTgt>
                                        </p:tgtEl>
                                        <p:attrNameLst>
                                          <p:attrName>ppt_h</p:attrName>
                                        </p:attrNameLst>
                                      </p:cBhvr>
                                      <p:tavLst>
                                        <p:tav tm="0">
                                          <p:val>
                                            <p:strVal val="#ppt_h"/>
                                          </p:val>
                                        </p:tav>
                                        <p:tav tm="100000">
                                          <p:val>
                                            <p:strVal val="#ppt_h"/>
                                          </p:val>
                                        </p:tav>
                                      </p:tavLst>
                                    </p:anim>
                                    <p:anim calcmode="lin" valueType="num">
                                      <p:cBhvr>
                                        <p:cTn id="35" dur="500" fill="hold"/>
                                        <p:tgtEl>
                                          <p:spTgt spid="20485">
                                            <p:txEl>
                                              <p:pRg st="1" end="1"/>
                                            </p:txEl>
                                          </p:spTgt>
                                        </p:tgtEl>
                                        <p:attrNameLst>
                                          <p:attrName>ppt_x</p:attrName>
                                        </p:attrNameLst>
                                      </p:cBhvr>
                                      <p:tavLst>
                                        <p:tav tm="0">
                                          <p:val>
                                            <p:strVal val="#ppt_x-.2"/>
                                          </p:val>
                                        </p:tav>
                                        <p:tav tm="100000">
                                          <p:val>
                                            <p:strVal val="#ppt_x"/>
                                          </p:val>
                                        </p:tav>
                                      </p:tavLst>
                                    </p:anim>
                                    <p:anim calcmode="lin" valueType="num">
                                      <p:cBhvr>
                                        <p:cTn id="36" dur="500" fill="hold"/>
                                        <p:tgtEl>
                                          <p:spTgt spid="20485">
                                            <p:txEl>
                                              <p:pRg st="1" end="1"/>
                                            </p:txEl>
                                          </p:spTgt>
                                        </p:tgtEl>
                                        <p:attrNameLst>
                                          <p:attrName>ppt_y</p:attrName>
                                        </p:attrNameLst>
                                      </p:cBhvr>
                                      <p:tavLst>
                                        <p:tav tm="0">
                                          <p:val>
                                            <p:strVal val="#ppt_y"/>
                                          </p:val>
                                        </p:tav>
                                        <p:tav tm="100000">
                                          <p:val>
                                            <p:strVal val="#ppt_y"/>
                                          </p:val>
                                        </p:tav>
                                      </p:tavLst>
                                    </p:anim>
                                    <p:animEffect transition="in" filter="fade">
                                      <p:cBhvr>
                                        <p:cTn id="37" dur="500"/>
                                        <p:tgtEl>
                                          <p:spTgt spid="20485">
                                            <p:txEl>
                                              <p:pRg st="1" end="1"/>
                                            </p:txEl>
                                          </p:spTgt>
                                        </p:tgtEl>
                                      </p:cBhvr>
                                    </p:animEffect>
                                  </p:childTnLst>
                                </p:cTn>
                              </p:par>
                              <p:par>
                                <p:cTn id="38" presetID="54" presetClass="entr" presetSubtype="0" accel="100000" fill="hold" grpId="0" nodeType="withEffect">
                                  <p:stCondLst>
                                    <p:cond delay="0"/>
                                  </p:stCondLst>
                                  <p:childTnLst>
                                    <p:set>
                                      <p:cBhvr>
                                        <p:cTn id="39" dur="1" fill="hold">
                                          <p:stCondLst>
                                            <p:cond delay="0"/>
                                          </p:stCondLst>
                                        </p:cTn>
                                        <p:tgtEl>
                                          <p:spTgt spid="20485">
                                            <p:txEl>
                                              <p:pRg st="2" end="2"/>
                                            </p:txEl>
                                          </p:spTgt>
                                        </p:tgtEl>
                                        <p:attrNameLst>
                                          <p:attrName>style.visibility</p:attrName>
                                        </p:attrNameLst>
                                      </p:cBhvr>
                                      <p:to>
                                        <p:strVal val="visible"/>
                                      </p:to>
                                    </p:set>
                                    <p:anim calcmode="lin" valueType="num">
                                      <p:cBhvr>
                                        <p:cTn id="40" dur="500" fill="hold"/>
                                        <p:tgtEl>
                                          <p:spTgt spid="20485">
                                            <p:txEl>
                                              <p:pRg st="2" end="2"/>
                                            </p:txEl>
                                          </p:spTgt>
                                        </p:tgtEl>
                                        <p:attrNameLst>
                                          <p:attrName>ppt_w</p:attrName>
                                        </p:attrNameLst>
                                      </p:cBhvr>
                                      <p:tavLst>
                                        <p:tav tm="0">
                                          <p:val>
                                            <p:strVal val="#ppt_w*0.05"/>
                                          </p:val>
                                        </p:tav>
                                        <p:tav tm="100000">
                                          <p:val>
                                            <p:strVal val="#ppt_w"/>
                                          </p:val>
                                        </p:tav>
                                      </p:tavLst>
                                    </p:anim>
                                    <p:anim calcmode="lin" valueType="num">
                                      <p:cBhvr>
                                        <p:cTn id="41" dur="500" fill="hold"/>
                                        <p:tgtEl>
                                          <p:spTgt spid="20485">
                                            <p:txEl>
                                              <p:pRg st="2" end="2"/>
                                            </p:txEl>
                                          </p:spTgt>
                                        </p:tgtEl>
                                        <p:attrNameLst>
                                          <p:attrName>ppt_h</p:attrName>
                                        </p:attrNameLst>
                                      </p:cBhvr>
                                      <p:tavLst>
                                        <p:tav tm="0">
                                          <p:val>
                                            <p:strVal val="#ppt_h"/>
                                          </p:val>
                                        </p:tav>
                                        <p:tav tm="100000">
                                          <p:val>
                                            <p:strVal val="#ppt_h"/>
                                          </p:val>
                                        </p:tav>
                                      </p:tavLst>
                                    </p:anim>
                                    <p:anim calcmode="lin" valueType="num">
                                      <p:cBhvr>
                                        <p:cTn id="42" dur="500" fill="hold"/>
                                        <p:tgtEl>
                                          <p:spTgt spid="20485">
                                            <p:txEl>
                                              <p:pRg st="2" end="2"/>
                                            </p:txEl>
                                          </p:spTgt>
                                        </p:tgtEl>
                                        <p:attrNameLst>
                                          <p:attrName>ppt_x</p:attrName>
                                        </p:attrNameLst>
                                      </p:cBhvr>
                                      <p:tavLst>
                                        <p:tav tm="0">
                                          <p:val>
                                            <p:strVal val="#ppt_x-.2"/>
                                          </p:val>
                                        </p:tav>
                                        <p:tav tm="100000">
                                          <p:val>
                                            <p:strVal val="#ppt_x"/>
                                          </p:val>
                                        </p:tav>
                                      </p:tavLst>
                                    </p:anim>
                                    <p:anim calcmode="lin" valueType="num">
                                      <p:cBhvr>
                                        <p:cTn id="43" dur="500" fill="hold"/>
                                        <p:tgtEl>
                                          <p:spTgt spid="20485">
                                            <p:txEl>
                                              <p:pRg st="2" end="2"/>
                                            </p:txEl>
                                          </p:spTgt>
                                        </p:tgtEl>
                                        <p:attrNameLst>
                                          <p:attrName>ppt_y</p:attrName>
                                        </p:attrNameLst>
                                      </p:cBhvr>
                                      <p:tavLst>
                                        <p:tav tm="0">
                                          <p:val>
                                            <p:strVal val="#ppt_y"/>
                                          </p:val>
                                        </p:tav>
                                        <p:tav tm="100000">
                                          <p:val>
                                            <p:strVal val="#ppt_y"/>
                                          </p:val>
                                        </p:tav>
                                      </p:tavLst>
                                    </p:anim>
                                    <p:animEffect transition="in" filter="fade">
                                      <p:cBhvr>
                                        <p:cTn id="44" dur="500"/>
                                        <p:tgtEl>
                                          <p:spTgt spid="20485">
                                            <p:txEl>
                                              <p:pRg st="2" end="2"/>
                                            </p:txEl>
                                          </p:spTgt>
                                        </p:tgtEl>
                                      </p:cBhvr>
                                    </p:animEffect>
                                  </p:childTnLst>
                                </p:cTn>
                              </p:par>
                              <p:par>
                                <p:cTn id="45" presetID="54" presetClass="entr" presetSubtype="0" accel="100000" fill="hold" grpId="0" nodeType="withEffect">
                                  <p:stCondLst>
                                    <p:cond delay="0"/>
                                  </p:stCondLst>
                                  <p:childTnLst>
                                    <p:set>
                                      <p:cBhvr>
                                        <p:cTn id="46" dur="1" fill="hold">
                                          <p:stCondLst>
                                            <p:cond delay="0"/>
                                          </p:stCondLst>
                                        </p:cTn>
                                        <p:tgtEl>
                                          <p:spTgt spid="20485">
                                            <p:txEl>
                                              <p:pRg st="3" end="3"/>
                                            </p:txEl>
                                          </p:spTgt>
                                        </p:tgtEl>
                                        <p:attrNameLst>
                                          <p:attrName>style.visibility</p:attrName>
                                        </p:attrNameLst>
                                      </p:cBhvr>
                                      <p:to>
                                        <p:strVal val="visible"/>
                                      </p:to>
                                    </p:set>
                                    <p:anim calcmode="lin" valueType="num">
                                      <p:cBhvr>
                                        <p:cTn id="47" dur="500" fill="hold"/>
                                        <p:tgtEl>
                                          <p:spTgt spid="20485">
                                            <p:txEl>
                                              <p:pRg st="3" end="3"/>
                                            </p:txEl>
                                          </p:spTgt>
                                        </p:tgtEl>
                                        <p:attrNameLst>
                                          <p:attrName>ppt_w</p:attrName>
                                        </p:attrNameLst>
                                      </p:cBhvr>
                                      <p:tavLst>
                                        <p:tav tm="0">
                                          <p:val>
                                            <p:strVal val="#ppt_w*0.05"/>
                                          </p:val>
                                        </p:tav>
                                        <p:tav tm="100000">
                                          <p:val>
                                            <p:strVal val="#ppt_w"/>
                                          </p:val>
                                        </p:tav>
                                      </p:tavLst>
                                    </p:anim>
                                    <p:anim calcmode="lin" valueType="num">
                                      <p:cBhvr>
                                        <p:cTn id="48" dur="500" fill="hold"/>
                                        <p:tgtEl>
                                          <p:spTgt spid="20485">
                                            <p:txEl>
                                              <p:pRg st="3" end="3"/>
                                            </p:txEl>
                                          </p:spTgt>
                                        </p:tgtEl>
                                        <p:attrNameLst>
                                          <p:attrName>ppt_h</p:attrName>
                                        </p:attrNameLst>
                                      </p:cBhvr>
                                      <p:tavLst>
                                        <p:tav tm="0">
                                          <p:val>
                                            <p:strVal val="#ppt_h"/>
                                          </p:val>
                                        </p:tav>
                                        <p:tav tm="100000">
                                          <p:val>
                                            <p:strVal val="#ppt_h"/>
                                          </p:val>
                                        </p:tav>
                                      </p:tavLst>
                                    </p:anim>
                                    <p:anim calcmode="lin" valueType="num">
                                      <p:cBhvr>
                                        <p:cTn id="49" dur="500" fill="hold"/>
                                        <p:tgtEl>
                                          <p:spTgt spid="20485">
                                            <p:txEl>
                                              <p:pRg st="3" end="3"/>
                                            </p:txEl>
                                          </p:spTgt>
                                        </p:tgtEl>
                                        <p:attrNameLst>
                                          <p:attrName>ppt_x</p:attrName>
                                        </p:attrNameLst>
                                      </p:cBhvr>
                                      <p:tavLst>
                                        <p:tav tm="0">
                                          <p:val>
                                            <p:strVal val="#ppt_x-.2"/>
                                          </p:val>
                                        </p:tav>
                                        <p:tav tm="100000">
                                          <p:val>
                                            <p:strVal val="#ppt_x"/>
                                          </p:val>
                                        </p:tav>
                                      </p:tavLst>
                                    </p:anim>
                                    <p:anim calcmode="lin" valueType="num">
                                      <p:cBhvr>
                                        <p:cTn id="50" dur="500" fill="hold"/>
                                        <p:tgtEl>
                                          <p:spTgt spid="20485">
                                            <p:txEl>
                                              <p:pRg st="3" end="3"/>
                                            </p:txEl>
                                          </p:spTgt>
                                        </p:tgtEl>
                                        <p:attrNameLst>
                                          <p:attrName>ppt_y</p:attrName>
                                        </p:attrNameLst>
                                      </p:cBhvr>
                                      <p:tavLst>
                                        <p:tav tm="0">
                                          <p:val>
                                            <p:strVal val="#ppt_y"/>
                                          </p:val>
                                        </p:tav>
                                        <p:tav tm="100000">
                                          <p:val>
                                            <p:strVal val="#ppt_y"/>
                                          </p:val>
                                        </p:tav>
                                      </p:tavLst>
                                    </p:anim>
                                    <p:animEffect transition="in" filter="fade">
                                      <p:cBhvr>
                                        <p:cTn id="51" dur="500"/>
                                        <p:tgtEl>
                                          <p:spTgt spid="20485">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4" presetClass="entr" presetSubtype="0" accel="100000" fill="hold" grpId="0" nodeType="clickEffect">
                                  <p:stCondLst>
                                    <p:cond delay="0"/>
                                  </p:stCondLst>
                                  <p:childTnLst>
                                    <p:set>
                                      <p:cBhvr>
                                        <p:cTn id="55" dur="1" fill="hold">
                                          <p:stCondLst>
                                            <p:cond delay="0"/>
                                          </p:stCondLst>
                                        </p:cTn>
                                        <p:tgtEl>
                                          <p:spTgt spid="20486">
                                            <p:bg/>
                                          </p:spTgt>
                                        </p:tgtEl>
                                        <p:attrNameLst>
                                          <p:attrName>style.visibility</p:attrName>
                                        </p:attrNameLst>
                                      </p:cBhvr>
                                      <p:to>
                                        <p:strVal val="visible"/>
                                      </p:to>
                                    </p:set>
                                    <p:anim calcmode="lin" valueType="num">
                                      <p:cBhvr>
                                        <p:cTn id="56" dur="500" fill="hold"/>
                                        <p:tgtEl>
                                          <p:spTgt spid="20486">
                                            <p:bg/>
                                          </p:spTgt>
                                        </p:tgtEl>
                                        <p:attrNameLst>
                                          <p:attrName>ppt_w</p:attrName>
                                        </p:attrNameLst>
                                      </p:cBhvr>
                                      <p:tavLst>
                                        <p:tav tm="0">
                                          <p:val>
                                            <p:strVal val="#ppt_w*0.05"/>
                                          </p:val>
                                        </p:tav>
                                        <p:tav tm="100000">
                                          <p:val>
                                            <p:strVal val="#ppt_w"/>
                                          </p:val>
                                        </p:tav>
                                      </p:tavLst>
                                    </p:anim>
                                    <p:anim calcmode="lin" valueType="num">
                                      <p:cBhvr>
                                        <p:cTn id="57" dur="500" fill="hold"/>
                                        <p:tgtEl>
                                          <p:spTgt spid="20486">
                                            <p:bg/>
                                          </p:spTgt>
                                        </p:tgtEl>
                                        <p:attrNameLst>
                                          <p:attrName>ppt_h</p:attrName>
                                        </p:attrNameLst>
                                      </p:cBhvr>
                                      <p:tavLst>
                                        <p:tav tm="0">
                                          <p:val>
                                            <p:strVal val="#ppt_h"/>
                                          </p:val>
                                        </p:tav>
                                        <p:tav tm="100000">
                                          <p:val>
                                            <p:strVal val="#ppt_h"/>
                                          </p:val>
                                        </p:tav>
                                      </p:tavLst>
                                    </p:anim>
                                    <p:anim calcmode="lin" valueType="num">
                                      <p:cBhvr>
                                        <p:cTn id="58" dur="500" fill="hold"/>
                                        <p:tgtEl>
                                          <p:spTgt spid="20486">
                                            <p:bg/>
                                          </p:spTgt>
                                        </p:tgtEl>
                                        <p:attrNameLst>
                                          <p:attrName>ppt_x</p:attrName>
                                        </p:attrNameLst>
                                      </p:cBhvr>
                                      <p:tavLst>
                                        <p:tav tm="0">
                                          <p:val>
                                            <p:strVal val="#ppt_x-.2"/>
                                          </p:val>
                                        </p:tav>
                                        <p:tav tm="100000">
                                          <p:val>
                                            <p:strVal val="#ppt_x"/>
                                          </p:val>
                                        </p:tav>
                                      </p:tavLst>
                                    </p:anim>
                                    <p:anim calcmode="lin" valueType="num">
                                      <p:cBhvr>
                                        <p:cTn id="59" dur="500" fill="hold"/>
                                        <p:tgtEl>
                                          <p:spTgt spid="20486">
                                            <p:bg/>
                                          </p:spTgt>
                                        </p:tgtEl>
                                        <p:attrNameLst>
                                          <p:attrName>ppt_y</p:attrName>
                                        </p:attrNameLst>
                                      </p:cBhvr>
                                      <p:tavLst>
                                        <p:tav tm="0">
                                          <p:val>
                                            <p:strVal val="#ppt_y"/>
                                          </p:val>
                                        </p:tav>
                                        <p:tav tm="100000">
                                          <p:val>
                                            <p:strVal val="#ppt_y"/>
                                          </p:val>
                                        </p:tav>
                                      </p:tavLst>
                                    </p:anim>
                                    <p:animEffect transition="in" filter="fade">
                                      <p:cBhvr>
                                        <p:cTn id="60" dur="500"/>
                                        <p:tgtEl>
                                          <p:spTgt spid="20486">
                                            <p:bg/>
                                          </p:spTgt>
                                        </p:tgtEl>
                                      </p:cBhvr>
                                    </p:animEffect>
                                  </p:childTnLst>
                                </p:cTn>
                              </p:par>
                              <p:par>
                                <p:cTn id="61" presetID="54" presetClass="entr" presetSubtype="0" accel="100000" fill="hold" grpId="0" nodeType="withEffect">
                                  <p:stCondLst>
                                    <p:cond delay="0"/>
                                  </p:stCondLst>
                                  <p:childTnLst>
                                    <p:set>
                                      <p:cBhvr>
                                        <p:cTn id="62" dur="1" fill="hold">
                                          <p:stCondLst>
                                            <p:cond delay="0"/>
                                          </p:stCondLst>
                                        </p:cTn>
                                        <p:tgtEl>
                                          <p:spTgt spid="20486">
                                            <p:txEl>
                                              <p:pRg st="0" end="0"/>
                                            </p:txEl>
                                          </p:spTgt>
                                        </p:tgtEl>
                                        <p:attrNameLst>
                                          <p:attrName>style.visibility</p:attrName>
                                        </p:attrNameLst>
                                      </p:cBhvr>
                                      <p:to>
                                        <p:strVal val="visible"/>
                                      </p:to>
                                    </p:set>
                                    <p:anim calcmode="lin" valueType="num">
                                      <p:cBhvr>
                                        <p:cTn id="63" dur="500" fill="hold"/>
                                        <p:tgtEl>
                                          <p:spTgt spid="20486">
                                            <p:txEl>
                                              <p:pRg st="0" end="0"/>
                                            </p:txEl>
                                          </p:spTgt>
                                        </p:tgtEl>
                                        <p:attrNameLst>
                                          <p:attrName>ppt_w</p:attrName>
                                        </p:attrNameLst>
                                      </p:cBhvr>
                                      <p:tavLst>
                                        <p:tav tm="0">
                                          <p:val>
                                            <p:strVal val="#ppt_w*0.05"/>
                                          </p:val>
                                        </p:tav>
                                        <p:tav tm="100000">
                                          <p:val>
                                            <p:strVal val="#ppt_w"/>
                                          </p:val>
                                        </p:tav>
                                      </p:tavLst>
                                    </p:anim>
                                    <p:anim calcmode="lin" valueType="num">
                                      <p:cBhvr>
                                        <p:cTn id="64" dur="500" fill="hold"/>
                                        <p:tgtEl>
                                          <p:spTgt spid="20486">
                                            <p:txEl>
                                              <p:pRg st="0" end="0"/>
                                            </p:txEl>
                                          </p:spTgt>
                                        </p:tgtEl>
                                        <p:attrNameLst>
                                          <p:attrName>ppt_h</p:attrName>
                                        </p:attrNameLst>
                                      </p:cBhvr>
                                      <p:tavLst>
                                        <p:tav tm="0">
                                          <p:val>
                                            <p:strVal val="#ppt_h"/>
                                          </p:val>
                                        </p:tav>
                                        <p:tav tm="100000">
                                          <p:val>
                                            <p:strVal val="#ppt_h"/>
                                          </p:val>
                                        </p:tav>
                                      </p:tavLst>
                                    </p:anim>
                                    <p:anim calcmode="lin" valueType="num">
                                      <p:cBhvr>
                                        <p:cTn id="65" dur="500" fill="hold"/>
                                        <p:tgtEl>
                                          <p:spTgt spid="20486">
                                            <p:txEl>
                                              <p:pRg st="0" end="0"/>
                                            </p:txEl>
                                          </p:spTgt>
                                        </p:tgtEl>
                                        <p:attrNameLst>
                                          <p:attrName>ppt_x</p:attrName>
                                        </p:attrNameLst>
                                      </p:cBhvr>
                                      <p:tavLst>
                                        <p:tav tm="0">
                                          <p:val>
                                            <p:strVal val="#ppt_x-.2"/>
                                          </p:val>
                                        </p:tav>
                                        <p:tav tm="100000">
                                          <p:val>
                                            <p:strVal val="#ppt_x"/>
                                          </p:val>
                                        </p:tav>
                                      </p:tavLst>
                                    </p:anim>
                                    <p:anim calcmode="lin" valueType="num">
                                      <p:cBhvr>
                                        <p:cTn id="66" dur="500" fill="hold"/>
                                        <p:tgtEl>
                                          <p:spTgt spid="20486">
                                            <p:txEl>
                                              <p:pRg st="0" end="0"/>
                                            </p:txEl>
                                          </p:spTgt>
                                        </p:tgtEl>
                                        <p:attrNameLst>
                                          <p:attrName>ppt_y</p:attrName>
                                        </p:attrNameLst>
                                      </p:cBhvr>
                                      <p:tavLst>
                                        <p:tav tm="0">
                                          <p:val>
                                            <p:strVal val="#ppt_y"/>
                                          </p:val>
                                        </p:tav>
                                        <p:tav tm="100000">
                                          <p:val>
                                            <p:strVal val="#ppt_y"/>
                                          </p:val>
                                        </p:tav>
                                      </p:tavLst>
                                    </p:anim>
                                    <p:animEffect transition="in" filter="fade">
                                      <p:cBhvr>
                                        <p:cTn id="67" dur="500"/>
                                        <p:tgtEl>
                                          <p:spTgt spid="20486">
                                            <p:txEl>
                                              <p:pRg st="0" end="0"/>
                                            </p:txEl>
                                          </p:spTgt>
                                        </p:tgtEl>
                                      </p:cBhvr>
                                    </p:animEffect>
                                  </p:childTnLst>
                                </p:cTn>
                              </p:par>
                              <p:par>
                                <p:cTn id="68" presetID="54" presetClass="entr" presetSubtype="0" accel="100000" fill="hold" grpId="0" nodeType="withEffect">
                                  <p:stCondLst>
                                    <p:cond delay="0"/>
                                  </p:stCondLst>
                                  <p:childTnLst>
                                    <p:set>
                                      <p:cBhvr>
                                        <p:cTn id="69" dur="1" fill="hold">
                                          <p:stCondLst>
                                            <p:cond delay="0"/>
                                          </p:stCondLst>
                                        </p:cTn>
                                        <p:tgtEl>
                                          <p:spTgt spid="20486">
                                            <p:txEl>
                                              <p:pRg st="1" end="1"/>
                                            </p:txEl>
                                          </p:spTgt>
                                        </p:tgtEl>
                                        <p:attrNameLst>
                                          <p:attrName>style.visibility</p:attrName>
                                        </p:attrNameLst>
                                      </p:cBhvr>
                                      <p:to>
                                        <p:strVal val="visible"/>
                                      </p:to>
                                    </p:set>
                                    <p:anim calcmode="lin" valueType="num">
                                      <p:cBhvr>
                                        <p:cTn id="70" dur="500" fill="hold"/>
                                        <p:tgtEl>
                                          <p:spTgt spid="20486">
                                            <p:txEl>
                                              <p:pRg st="1" end="1"/>
                                            </p:txEl>
                                          </p:spTgt>
                                        </p:tgtEl>
                                        <p:attrNameLst>
                                          <p:attrName>ppt_w</p:attrName>
                                        </p:attrNameLst>
                                      </p:cBhvr>
                                      <p:tavLst>
                                        <p:tav tm="0">
                                          <p:val>
                                            <p:strVal val="#ppt_w*0.05"/>
                                          </p:val>
                                        </p:tav>
                                        <p:tav tm="100000">
                                          <p:val>
                                            <p:strVal val="#ppt_w"/>
                                          </p:val>
                                        </p:tav>
                                      </p:tavLst>
                                    </p:anim>
                                    <p:anim calcmode="lin" valueType="num">
                                      <p:cBhvr>
                                        <p:cTn id="71" dur="500" fill="hold"/>
                                        <p:tgtEl>
                                          <p:spTgt spid="20486">
                                            <p:txEl>
                                              <p:pRg st="1" end="1"/>
                                            </p:txEl>
                                          </p:spTgt>
                                        </p:tgtEl>
                                        <p:attrNameLst>
                                          <p:attrName>ppt_h</p:attrName>
                                        </p:attrNameLst>
                                      </p:cBhvr>
                                      <p:tavLst>
                                        <p:tav tm="0">
                                          <p:val>
                                            <p:strVal val="#ppt_h"/>
                                          </p:val>
                                        </p:tav>
                                        <p:tav tm="100000">
                                          <p:val>
                                            <p:strVal val="#ppt_h"/>
                                          </p:val>
                                        </p:tav>
                                      </p:tavLst>
                                    </p:anim>
                                    <p:anim calcmode="lin" valueType="num">
                                      <p:cBhvr>
                                        <p:cTn id="72" dur="500" fill="hold"/>
                                        <p:tgtEl>
                                          <p:spTgt spid="20486">
                                            <p:txEl>
                                              <p:pRg st="1" end="1"/>
                                            </p:txEl>
                                          </p:spTgt>
                                        </p:tgtEl>
                                        <p:attrNameLst>
                                          <p:attrName>ppt_x</p:attrName>
                                        </p:attrNameLst>
                                      </p:cBhvr>
                                      <p:tavLst>
                                        <p:tav tm="0">
                                          <p:val>
                                            <p:strVal val="#ppt_x-.2"/>
                                          </p:val>
                                        </p:tav>
                                        <p:tav tm="100000">
                                          <p:val>
                                            <p:strVal val="#ppt_x"/>
                                          </p:val>
                                        </p:tav>
                                      </p:tavLst>
                                    </p:anim>
                                    <p:anim calcmode="lin" valueType="num">
                                      <p:cBhvr>
                                        <p:cTn id="73" dur="500" fill="hold"/>
                                        <p:tgtEl>
                                          <p:spTgt spid="20486">
                                            <p:txEl>
                                              <p:pRg st="1" end="1"/>
                                            </p:txEl>
                                          </p:spTgt>
                                        </p:tgtEl>
                                        <p:attrNameLst>
                                          <p:attrName>ppt_y</p:attrName>
                                        </p:attrNameLst>
                                      </p:cBhvr>
                                      <p:tavLst>
                                        <p:tav tm="0">
                                          <p:val>
                                            <p:strVal val="#ppt_y"/>
                                          </p:val>
                                        </p:tav>
                                        <p:tav tm="100000">
                                          <p:val>
                                            <p:strVal val="#ppt_y"/>
                                          </p:val>
                                        </p:tav>
                                      </p:tavLst>
                                    </p:anim>
                                    <p:animEffect transition="in" filter="fade">
                                      <p:cBhvr>
                                        <p:cTn id="74" dur="500"/>
                                        <p:tgtEl>
                                          <p:spTgt spid="20486">
                                            <p:txEl>
                                              <p:pRg st="1" end="1"/>
                                            </p:txEl>
                                          </p:spTgt>
                                        </p:tgtEl>
                                      </p:cBhvr>
                                    </p:animEffect>
                                  </p:childTnLst>
                                </p:cTn>
                              </p:par>
                              <p:par>
                                <p:cTn id="75" presetID="54" presetClass="entr" presetSubtype="0" accel="100000" fill="hold" grpId="0" nodeType="withEffect">
                                  <p:stCondLst>
                                    <p:cond delay="0"/>
                                  </p:stCondLst>
                                  <p:childTnLst>
                                    <p:set>
                                      <p:cBhvr>
                                        <p:cTn id="76" dur="1" fill="hold">
                                          <p:stCondLst>
                                            <p:cond delay="0"/>
                                          </p:stCondLst>
                                        </p:cTn>
                                        <p:tgtEl>
                                          <p:spTgt spid="20486">
                                            <p:txEl>
                                              <p:pRg st="2" end="2"/>
                                            </p:txEl>
                                          </p:spTgt>
                                        </p:tgtEl>
                                        <p:attrNameLst>
                                          <p:attrName>style.visibility</p:attrName>
                                        </p:attrNameLst>
                                      </p:cBhvr>
                                      <p:to>
                                        <p:strVal val="visible"/>
                                      </p:to>
                                    </p:set>
                                    <p:anim calcmode="lin" valueType="num">
                                      <p:cBhvr>
                                        <p:cTn id="77" dur="500" fill="hold"/>
                                        <p:tgtEl>
                                          <p:spTgt spid="20486">
                                            <p:txEl>
                                              <p:pRg st="2" end="2"/>
                                            </p:txEl>
                                          </p:spTgt>
                                        </p:tgtEl>
                                        <p:attrNameLst>
                                          <p:attrName>ppt_w</p:attrName>
                                        </p:attrNameLst>
                                      </p:cBhvr>
                                      <p:tavLst>
                                        <p:tav tm="0">
                                          <p:val>
                                            <p:strVal val="#ppt_w*0.05"/>
                                          </p:val>
                                        </p:tav>
                                        <p:tav tm="100000">
                                          <p:val>
                                            <p:strVal val="#ppt_w"/>
                                          </p:val>
                                        </p:tav>
                                      </p:tavLst>
                                    </p:anim>
                                    <p:anim calcmode="lin" valueType="num">
                                      <p:cBhvr>
                                        <p:cTn id="78" dur="500" fill="hold"/>
                                        <p:tgtEl>
                                          <p:spTgt spid="20486">
                                            <p:txEl>
                                              <p:pRg st="2" end="2"/>
                                            </p:txEl>
                                          </p:spTgt>
                                        </p:tgtEl>
                                        <p:attrNameLst>
                                          <p:attrName>ppt_h</p:attrName>
                                        </p:attrNameLst>
                                      </p:cBhvr>
                                      <p:tavLst>
                                        <p:tav tm="0">
                                          <p:val>
                                            <p:strVal val="#ppt_h"/>
                                          </p:val>
                                        </p:tav>
                                        <p:tav tm="100000">
                                          <p:val>
                                            <p:strVal val="#ppt_h"/>
                                          </p:val>
                                        </p:tav>
                                      </p:tavLst>
                                    </p:anim>
                                    <p:anim calcmode="lin" valueType="num">
                                      <p:cBhvr>
                                        <p:cTn id="79" dur="500" fill="hold"/>
                                        <p:tgtEl>
                                          <p:spTgt spid="20486">
                                            <p:txEl>
                                              <p:pRg st="2" end="2"/>
                                            </p:txEl>
                                          </p:spTgt>
                                        </p:tgtEl>
                                        <p:attrNameLst>
                                          <p:attrName>ppt_x</p:attrName>
                                        </p:attrNameLst>
                                      </p:cBhvr>
                                      <p:tavLst>
                                        <p:tav tm="0">
                                          <p:val>
                                            <p:strVal val="#ppt_x-.2"/>
                                          </p:val>
                                        </p:tav>
                                        <p:tav tm="100000">
                                          <p:val>
                                            <p:strVal val="#ppt_x"/>
                                          </p:val>
                                        </p:tav>
                                      </p:tavLst>
                                    </p:anim>
                                    <p:anim calcmode="lin" valueType="num">
                                      <p:cBhvr>
                                        <p:cTn id="80" dur="500" fill="hold"/>
                                        <p:tgtEl>
                                          <p:spTgt spid="20486">
                                            <p:txEl>
                                              <p:pRg st="2" end="2"/>
                                            </p:txEl>
                                          </p:spTgt>
                                        </p:tgtEl>
                                        <p:attrNameLst>
                                          <p:attrName>ppt_y</p:attrName>
                                        </p:attrNameLst>
                                      </p:cBhvr>
                                      <p:tavLst>
                                        <p:tav tm="0">
                                          <p:val>
                                            <p:strVal val="#ppt_y"/>
                                          </p:val>
                                        </p:tav>
                                        <p:tav tm="100000">
                                          <p:val>
                                            <p:strVal val="#ppt_y"/>
                                          </p:val>
                                        </p:tav>
                                      </p:tavLst>
                                    </p:anim>
                                    <p:animEffect transition="in" filter="fade">
                                      <p:cBhvr>
                                        <p:cTn id="81" dur="500"/>
                                        <p:tgtEl>
                                          <p:spTgt spid="20486">
                                            <p:txEl>
                                              <p:pRg st="2" end="2"/>
                                            </p:txEl>
                                          </p:spTgt>
                                        </p:tgtEl>
                                      </p:cBhvr>
                                    </p:animEffect>
                                  </p:childTnLst>
                                </p:cTn>
                              </p:par>
                              <p:par>
                                <p:cTn id="82" presetID="54" presetClass="entr" presetSubtype="0" accel="100000" fill="hold" grpId="0" nodeType="withEffect">
                                  <p:stCondLst>
                                    <p:cond delay="0"/>
                                  </p:stCondLst>
                                  <p:childTnLst>
                                    <p:set>
                                      <p:cBhvr>
                                        <p:cTn id="83" dur="1" fill="hold">
                                          <p:stCondLst>
                                            <p:cond delay="0"/>
                                          </p:stCondLst>
                                        </p:cTn>
                                        <p:tgtEl>
                                          <p:spTgt spid="20486">
                                            <p:txEl>
                                              <p:pRg st="3" end="3"/>
                                            </p:txEl>
                                          </p:spTgt>
                                        </p:tgtEl>
                                        <p:attrNameLst>
                                          <p:attrName>style.visibility</p:attrName>
                                        </p:attrNameLst>
                                      </p:cBhvr>
                                      <p:to>
                                        <p:strVal val="visible"/>
                                      </p:to>
                                    </p:set>
                                    <p:anim calcmode="lin" valueType="num">
                                      <p:cBhvr>
                                        <p:cTn id="84" dur="500" fill="hold"/>
                                        <p:tgtEl>
                                          <p:spTgt spid="20486">
                                            <p:txEl>
                                              <p:pRg st="3" end="3"/>
                                            </p:txEl>
                                          </p:spTgt>
                                        </p:tgtEl>
                                        <p:attrNameLst>
                                          <p:attrName>ppt_w</p:attrName>
                                        </p:attrNameLst>
                                      </p:cBhvr>
                                      <p:tavLst>
                                        <p:tav tm="0">
                                          <p:val>
                                            <p:strVal val="#ppt_w*0.05"/>
                                          </p:val>
                                        </p:tav>
                                        <p:tav tm="100000">
                                          <p:val>
                                            <p:strVal val="#ppt_w"/>
                                          </p:val>
                                        </p:tav>
                                      </p:tavLst>
                                    </p:anim>
                                    <p:anim calcmode="lin" valueType="num">
                                      <p:cBhvr>
                                        <p:cTn id="85" dur="500" fill="hold"/>
                                        <p:tgtEl>
                                          <p:spTgt spid="20486">
                                            <p:txEl>
                                              <p:pRg st="3" end="3"/>
                                            </p:txEl>
                                          </p:spTgt>
                                        </p:tgtEl>
                                        <p:attrNameLst>
                                          <p:attrName>ppt_h</p:attrName>
                                        </p:attrNameLst>
                                      </p:cBhvr>
                                      <p:tavLst>
                                        <p:tav tm="0">
                                          <p:val>
                                            <p:strVal val="#ppt_h"/>
                                          </p:val>
                                        </p:tav>
                                        <p:tav tm="100000">
                                          <p:val>
                                            <p:strVal val="#ppt_h"/>
                                          </p:val>
                                        </p:tav>
                                      </p:tavLst>
                                    </p:anim>
                                    <p:anim calcmode="lin" valueType="num">
                                      <p:cBhvr>
                                        <p:cTn id="86" dur="500" fill="hold"/>
                                        <p:tgtEl>
                                          <p:spTgt spid="20486">
                                            <p:txEl>
                                              <p:pRg st="3" end="3"/>
                                            </p:txEl>
                                          </p:spTgt>
                                        </p:tgtEl>
                                        <p:attrNameLst>
                                          <p:attrName>ppt_x</p:attrName>
                                        </p:attrNameLst>
                                      </p:cBhvr>
                                      <p:tavLst>
                                        <p:tav tm="0">
                                          <p:val>
                                            <p:strVal val="#ppt_x-.2"/>
                                          </p:val>
                                        </p:tav>
                                        <p:tav tm="100000">
                                          <p:val>
                                            <p:strVal val="#ppt_x"/>
                                          </p:val>
                                        </p:tav>
                                      </p:tavLst>
                                    </p:anim>
                                    <p:anim calcmode="lin" valueType="num">
                                      <p:cBhvr>
                                        <p:cTn id="87" dur="500" fill="hold"/>
                                        <p:tgtEl>
                                          <p:spTgt spid="20486">
                                            <p:txEl>
                                              <p:pRg st="3" end="3"/>
                                            </p:txEl>
                                          </p:spTgt>
                                        </p:tgtEl>
                                        <p:attrNameLst>
                                          <p:attrName>ppt_y</p:attrName>
                                        </p:attrNameLst>
                                      </p:cBhvr>
                                      <p:tavLst>
                                        <p:tav tm="0">
                                          <p:val>
                                            <p:strVal val="#ppt_y"/>
                                          </p:val>
                                        </p:tav>
                                        <p:tav tm="100000">
                                          <p:val>
                                            <p:strVal val="#ppt_y"/>
                                          </p:val>
                                        </p:tav>
                                      </p:tavLst>
                                    </p:anim>
                                    <p:animEffect transition="in" filter="fade">
                                      <p:cBhvr>
                                        <p:cTn id="88" dur="500"/>
                                        <p:tgtEl>
                                          <p:spTgt spid="2048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animBg="1"/>
      <p:bldP spid="20486" grpId="0" build="p" animBg="1"/>
      <p:bldP spid="2049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7"/>
          <p:cNvSpPr txBox="1">
            <a:spLocks noChangeArrowheads="1"/>
          </p:cNvSpPr>
          <p:nvPr/>
        </p:nvSpPr>
        <p:spPr bwMode="auto">
          <a:xfrm>
            <a:off x="2057400" y="3657600"/>
            <a:ext cx="640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endParaRPr kumimoji="1" lang="zh-CN" altLang="zh-CN" sz="2400"/>
          </a:p>
        </p:txBody>
      </p:sp>
      <p:sp>
        <p:nvSpPr>
          <p:cNvPr id="41987" name="Rectangle 5"/>
          <p:cNvSpPr>
            <a:spLocks noChangeArrowheads="1"/>
          </p:cNvSpPr>
          <p:nvPr/>
        </p:nvSpPr>
        <p:spPr bwMode="auto">
          <a:xfrm>
            <a:off x="928688" y="1428750"/>
            <a:ext cx="7086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ltLang="zh-CN" sz="3200" b="1" dirty="0">
                <a:latin typeface="Calibri" panose="020F0502020204030204" pitchFamily="34" charset="0"/>
              </a:rPr>
              <a:t>I. </a:t>
            </a:r>
            <a:r>
              <a:rPr lang="zh-CN" altLang="en-US" sz="3200" b="1" dirty="0">
                <a:latin typeface="Calibri" panose="020F0502020204030204" pitchFamily="34" charset="0"/>
              </a:rPr>
              <a:t>根据句意用所给词的适当形式填空。</a:t>
            </a:r>
          </a:p>
        </p:txBody>
      </p:sp>
      <p:sp>
        <p:nvSpPr>
          <p:cNvPr id="41988" name="Rectangle 6"/>
          <p:cNvSpPr>
            <a:spLocks noChangeArrowheads="1"/>
          </p:cNvSpPr>
          <p:nvPr/>
        </p:nvSpPr>
        <p:spPr bwMode="auto">
          <a:xfrm>
            <a:off x="539750" y="2133600"/>
            <a:ext cx="7920038"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buFontTx/>
              <a:buAutoNum type="arabicPeriod"/>
            </a:pPr>
            <a:r>
              <a:rPr lang="en-US" altLang="zh-CN" b="1" dirty="0">
                <a:latin typeface="Calibri" panose="020F0502020204030204" pitchFamily="34" charset="0"/>
              </a:rPr>
              <a:t> </a:t>
            </a:r>
            <a:r>
              <a:rPr lang="en-US" altLang="zh-CN" sz="3200" b="1" dirty="0">
                <a:latin typeface="Calibri" panose="020F0502020204030204" pitchFamily="34" charset="0"/>
              </a:rPr>
              <a:t>In the afternoon lessons ______ (start) at </a:t>
            </a:r>
          </a:p>
          <a:p>
            <a:pPr marL="342900" indent="-342900"/>
            <a:r>
              <a:rPr lang="en-US" altLang="zh-CN" sz="3200" b="1" dirty="0">
                <a:latin typeface="Calibri" panose="020F0502020204030204" pitchFamily="34" charset="0"/>
              </a:rPr>
              <a:t>    2 o’clock.</a:t>
            </a:r>
          </a:p>
          <a:p>
            <a:pPr marL="342900" indent="-342900"/>
            <a:r>
              <a:rPr lang="en-US" altLang="zh-CN" sz="3200" b="1" dirty="0">
                <a:latin typeface="Calibri" panose="020F0502020204030204" pitchFamily="34" charset="0"/>
              </a:rPr>
              <a:t>2. We ______ (play) football on Sunday morning.</a:t>
            </a:r>
          </a:p>
          <a:p>
            <a:pPr marL="342900" indent="-342900"/>
            <a:r>
              <a:rPr lang="en-US" altLang="zh-CN" sz="3200" b="1" dirty="0">
                <a:latin typeface="Calibri" panose="020F0502020204030204" pitchFamily="34" charset="0"/>
              </a:rPr>
              <a:t>3. I ______ (watch) TV at half past six.</a:t>
            </a:r>
          </a:p>
          <a:p>
            <a:pPr marL="342900" indent="-342900"/>
            <a:r>
              <a:rPr lang="en-US" altLang="zh-CN" sz="3200" b="1" dirty="0">
                <a:latin typeface="Calibri" panose="020F0502020204030204" pitchFamily="34" charset="0"/>
              </a:rPr>
              <a:t>4. They ___________ (not have) lunch at half past twelve.</a:t>
            </a:r>
          </a:p>
          <a:p>
            <a:pPr marL="342900" indent="-342900"/>
            <a:r>
              <a:rPr lang="en-US" altLang="zh-CN" sz="3200" b="1" dirty="0">
                <a:latin typeface="Calibri" panose="020F0502020204030204" pitchFamily="34" charset="0"/>
              </a:rPr>
              <a:t>5. At ten o’clock we _______ (go) to bed.</a:t>
            </a:r>
          </a:p>
        </p:txBody>
      </p:sp>
      <p:sp>
        <p:nvSpPr>
          <p:cNvPr id="14343" name="Rectangle 7"/>
          <p:cNvSpPr>
            <a:spLocks noChangeArrowheads="1"/>
          </p:cNvSpPr>
          <p:nvPr/>
        </p:nvSpPr>
        <p:spPr bwMode="auto">
          <a:xfrm>
            <a:off x="5292725" y="2133600"/>
            <a:ext cx="9969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0000FF"/>
                </a:solidFill>
                <a:latin typeface="Calibri" panose="020F0502020204030204" pitchFamily="34" charset="0"/>
              </a:rPr>
              <a:t>start</a:t>
            </a:r>
          </a:p>
        </p:txBody>
      </p:sp>
      <p:sp>
        <p:nvSpPr>
          <p:cNvPr id="14344" name="Rectangle 8"/>
          <p:cNvSpPr>
            <a:spLocks noChangeArrowheads="1"/>
          </p:cNvSpPr>
          <p:nvPr/>
        </p:nvSpPr>
        <p:spPr bwMode="auto">
          <a:xfrm>
            <a:off x="1763713" y="3141663"/>
            <a:ext cx="9286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0000FF"/>
                </a:solidFill>
                <a:latin typeface="Calibri" panose="020F0502020204030204" pitchFamily="34" charset="0"/>
              </a:rPr>
              <a:t>play</a:t>
            </a:r>
          </a:p>
        </p:txBody>
      </p:sp>
      <p:sp>
        <p:nvSpPr>
          <p:cNvPr id="14345" name="Rectangle 9"/>
          <p:cNvSpPr>
            <a:spLocks noChangeArrowheads="1"/>
          </p:cNvSpPr>
          <p:nvPr/>
        </p:nvSpPr>
        <p:spPr bwMode="auto">
          <a:xfrm>
            <a:off x="1258888" y="4076700"/>
            <a:ext cx="12223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0000FF"/>
                </a:solidFill>
                <a:latin typeface="Calibri" panose="020F0502020204030204" pitchFamily="34" charset="0"/>
              </a:rPr>
              <a:t>watch</a:t>
            </a:r>
          </a:p>
        </p:txBody>
      </p:sp>
      <p:sp>
        <p:nvSpPr>
          <p:cNvPr id="14346" name="Rectangle 10"/>
          <p:cNvSpPr>
            <a:spLocks noChangeArrowheads="1"/>
          </p:cNvSpPr>
          <p:nvPr/>
        </p:nvSpPr>
        <p:spPr bwMode="auto">
          <a:xfrm>
            <a:off x="1979613" y="4581525"/>
            <a:ext cx="20224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0000FF"/>
                </a:solidFill>
                <a:latin typeface="Calibri" panose="020F0502020204030204" pitchFamily="34" charset="0"/>
              </a:rPr>
              <a:t>don’t have</a:t>
            </a:r>
          </a:p>
        </p:txBody>
      </p:sp>
      <p:sp>
        <p:nvSpPr>
          <p:cNvPr id="14347" name="Rectangle 11"/>
          <p:cNvSpPr>
            <a:spLocks noChangeArrowheads="1"/>
          </p:cNvSpPr>
          <p:nvPr/>
        </p:nvSpPr>
        <p:spPr bwMode="auto">
          <a:xfrm>
            <a:off x="4284663" y="5516563"/>
            <a:ext cx="5905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0000FF"/>
                </a:solidFill>
                <a:latin typeface="Calibri" panose="020F0502020204030204" pitchFamily="34" charset="0"/>
              </a:rPr>
              <a:t>go</a:t>
            </a:r>
          </a:p>
        </p:txBody>
      </p:sp>
      <p:sp>
        <p:nvSpPr>
          <p:cNvPr id="41994" name="WordArt 12"/>
          <p:cNvSpPr>
            <a:spLocks noChangeArrowheads="1" noChangeShapeType="1" noTextEdit="1"/>
          </p:cNvSpPr>
          <p:nvPr/>
        </p:nvSpPr>
        <p:spPr bwMode="auto">
          <a:xfrm>
            <a:off x="3214688" y="214313"/>
            <a:ext cx="2581275" cy="1025525"/>
          </a:xfrm>
          <a:prstGeom prst="rect">
            <a:avLst/>
          </a:prstGeom>
        </p:spPr>
        <p:txBody>
          <a:bodyPr wrap="none" fromWordArt="1">
            <a:prstTxWarp prst="textPlain">
              <a:avLst>
                <a:gd name="adj" fmla="val 50000"/>
              </a:avLst>
            </a:prstTxWarp>
          </a:bodyPr>
          <a:lstStyle/>
          <a:p>
            <a:pPr algn="ctr"/>
            <a:r>
              <a:rPr lang="en-US" altLang="zh-CN" sz="3600" b="1" kern="10" dirty="0">
                <a:ln w="19050">
                  <a:solidFill>
                    <a:srgbClr val="99CCFF"/>
                  </a:solidFill>
                  <a:round/>
                </a:ln>
                <a:solidFill>
                  <a:srgbClr val="0066CC"/>
                </a:solidFill>
                <a:effectLst>
                  <a:outerShdw dist="35921" dir="2700000" algn="ctr" rotWithShape="0">
                    <a:srgbClr val="990000"/>
                  </a:outerShdw>
                </a:effectLst>
                <a:latin typeface="Times New Roman" panose="02020603050405020304"/>
                <a:cs typeface="Times New Roman" panose="02020603050405020304"/>
              </a:rPr>
              <a:t>Exercises </a:t>
            </a:r>
            <a:endParaRPr lang="zh-CN" altLang="en-US" sz="3600" b="1" kern="10" dirty="0">
              <a:ln w="19050">
                <a:solidFill>
                  <a:srgbClr val="99CCFF"/>
                </a:solidFill>
                <a:round/>
              </a:ln>
              <a:solidFill>
                <a:srgbClr val="0066CC"/>
              </a:solidFill>
              <a:effectLst>
                <a:outerShdw dist="35921" dir="2700000" algn="ctr" rotWithShape="0">
                  <a:srgbClr val="990000"/>
                </a:outerShdw>
              </a:effectLst>
              <a:latin typeface="Times New Roman" panose="02020603050405020304"/>
              <a:cs typeface="Times New Roman" panose="020206030504050203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4343"/>
                                        </p:tgtEl>
                                        <p:attrNameLst>
                                          <p:attrName>style.visibility</p:attrName>
                                        </p:attrNameLst>
                                      </p:cBhvr>
                                      <p:to>
                                        <p:strVal val="visible"/>
                                      </p:to>
                                    </p:set>
                                    <p:anim calcmode="lin" valueType="num">
                                      <p:cBhvr>
                                        <p:cTn id="7" dur="500" decel="50000" fill="hold">
                                          <p:stCondLst>
                                            <p:cond delay="0"/>
                                          </p:stCondLst>
                                        </p:cTn>
                                        <p:tgtEl>
                                          <p:spTgt spid="1434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34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343"/>
                                        </p:tgtEl>
                                        <p:attrNameLst>
                                          <p:attrName>ppt_w</p:attrName>
                                        </p:attrNameLst>
                                      </p:cBhvr>
                                      <p:tavLst>
                                        <p:tav tm="0">
                                          <p:val>
                                            <p:strVal val="#ppt_w*.05"/>
                                          </p:val>
                                        </p:tav>
                                        <p:tav tm="100000">
                                          <p:val>
                                            <p:strVal val="#ppt_w"/>
                                          </p:val>
                                        </p:tav>
                                      </p:tavLst>
                                    </p:anim>
                                    <p:anim calcmode="lin" valueType="num">
                                      <p:cBhvr>
                                        <p:cTn id="10" dur="1000" fill="hold"/>
                                        <p:tgtEl>
                                          <p:spTgt spid="1434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34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34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34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343"/>
                                        </p:tgtEl>
                                      </p:cBhvr>
                                    </p:animEffect>
                                  </p:childTnLst>
                                </p:cTn>
                              </p:par>
                            </p:childTnLst>
                          </p:cTn>
                        </p:par>
                      </p:childTnLst>
                    </p:cTn>
                  </p:par>
                  <p:par>
                    <p:cTn id="15" fill="hold">
                      <p:stCondLst>
                        <p:cond delay="indefinite"/>
                      </p:stCondLst>
                      <p:childTnLst>
                        <p:par>
                          <p:cTn id="16" fill="hold">
                            <p:stCondLst>
                              <p:cond delay="0"/>
                            </p:stCondLst>
                            <p:childTnLst>
                              <p:par>
                                <p:cTn id="17" presetID="38" presetClass="entr" presetSubtype="0" accel="50000" fill="hold" grpId="0" nodeType="clickEffect">
                                  <p:stCondLst>
                                    <p:cond delay="0"/>
                                  </p:stCondLst>
                                  <p:iterate type="lt">
                                    <p:tmPct val="50000"/>
                                  </p:iterate>
                                  <p:childTnLst>
                                    <p:set>
                                      <p:cBhvr>
                                        <p:cTn id="18" dur="1" fill="hold">
                                          <p:stCondLst>
                                            <p:cond delay="0"/>
                                          </p:stCondLst>
                                        </p:cTn>
                                        <p:tgtEl>
                                          <p:spTgt spid="14344"/>
                                        </p:tgtEl>
                                        <p:attrNameLst>
                                          <p:attrName>style.visibility</p:attrName>
                                        </p:attrNameLst>
                                      </p:cBhvr>
                                      <p:to>
                                        <p:strVal val="visible"/>
                                      </p:to>
                                    </p:set>
                                    <p:set>
                                      <p:cBhvr>
                                        <p:cTn id="19" dur="455" fill="hold">
                                          <p:stCondLst>
                                            <p:cond delay="0"/>
                                          </p:stCondLst>
                                        </p:cTn>
                                        <p:tgtEl>
                                          <p:spTgt spid="14344"/>
                                        </p:tgtEl>
                                        <p:attrNameLst>
                                          <p:attrName>style.rotation</p:attrName>
                                        </p:attrNameLst>
                                      </p:cBhvr>
                                      <p:to>
                                        <p:strVal val="-45.0"/>
                                      </p:to>
                                    </p:set>
                                    <p:anim calcmode="lin" valueType="num">
                                      <p:cBhvr>
                                        <p:cTn id="20" dur="455" fill="hold">
                                          <p:stCondLst>
                                            <p:cond delay="455"/>
                                          </p:stCondLst>
                                        </p:cTn>
                                        <p:tgtEl>
                                          <p:spTgt spid="14344"/>
                                        </p:tgtEl>
                                        <p:attrNameLst>
                                          <p:attrName>style.rotation</p:attrName>
                                        </p:attrNameLst>
                                      </p:cBhvr>
                                      <p:tavLst>
                                        <p:tav tm="0">
                                          <p:val>
                                            <p:fltVal val="-45"/>
                                          </p:val>
                                        </p:tav>
                                        <p:tav tm="69900">
                                          <p:val>
                                            <p:fltVal val="45"/>
                                          </p:val>
                                        </p:tav>
                                        <p:tav tm="100000">
                                          <p:val>
                                            <p:fltVal val="0"/>
                                          </p:val>
                                        </p:tav>
                                      </p:tavLst>
                                    </p:anim>
                                    <p:anim calcmode="lin" valueType="num">
                                      <p:cBhvr>
                                        <p:cTn id="21" dur="455" fill="hold">
                                          <p:stCondLst>
                                            <p:cond delay="0"/>
                                          </p:stCondLst>
                                        </p:cTn>
                                        <p:tgtEl>
                                          <p:spTgt spid="14344"/>
                                        </p:tgtEl>
                                        <p:attrNameLst>
                                          <p:attrName>ppt_y</p:attrName>
                                        </p:attrNameLst>
                                      </p:cBhvr>
                                      <p:tavLst>
                                        <p:tav tm="0">
                                          <p:val>
                                            <p:strVal val="#ppt_y-1"/>
                                          </p:val>
                                        </p:tav>
                                        <p:tav tm="100000">
                                          <p:val>
                                            <p:strVal val="#ppt_y-(0.354*#ppt_w-0.172*#ppt_h)"/>
                                          </p:val>
                                        </p:tav>
                                      </p:tavLst>
                                    </p:anim>
                                    <p:anim calcmode="lin" valueType="num">
                                      <p:cBhvr>
                                        <p:cTn id="22" dur="156" decel="50000" autoRev="1" fill="hold">
                                          <p:stCondLst>
                                            <p:cond delay="455"/>
                                          </p:stCondLst>
                                        </p:cTn>
                                        <p:tgtEl>
                                          <p:spTgt spid="14344"/>
                                        </p:tgtEl>
                                        <p:attrNameLst>
                                          <p:attrName>ppt_y</p:attrName>
                                        </p:attrNameLst>
                                      </p:cBhvr>
                                      <p:tavLst>
                                        <p:tav tm="0">
                                          <p:val>
                                            <p:strVal val="#ppt_y-(0.354*#ppt_w-0.172*#ppt_h)"/>
                                          </p:val>
                                        </p:tav>
                                        <p:tav tm="100000">
                                          <p:val>
                                            <p:strVal val="#ppt_y-(0.354*#ppt_w-0.172*#ppt_h)-#ppt_h/2"/>
                                          </p:val>
                                        </p:tav>
                                      </p:tavLst>
                                    </p:anim>
                                    <p:anim calcmode="lin" valueType="num">
                                      <p:cBhvr>
                                        <p:cTn id="23" dur="136" fill="hold">
                                          <p:stCondLst>
                                            <p:cond delay="864"/>
                                          </p:stCondLst>
                                        </p:cTn>
                                        <p:tgtEl>
                                          <p:spTgt spid="14344"/>
                                        </p:tgtEl>
                                        <p:attrNameLst>
                                          <p:attrName>ppt_y</p:attrName>
                                        </p:attrNameLst>
                                      </p:cBhvr>
                                      <p:tavLst>
                                        <p:tav tm="0">
                                          <p:val>
                                            <p:strVal val="#ppt_y-(0.354*#ppt_w-0.172*#ppt_h)"/>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14345"/>
                                        </p:tgtEl>
                                        <p:attrNameLst>
                                          <p:attrName>style.visibility</p:attrName>
                                        </p:attrNameLst>
                                      </p:cBhvr>
                                      <p:to>
                                        <p:strVal val="visible"/>
                                      </p:to>
                                    </p:set>
                                    <p:animEffect transition="in" filter="diamond(in)">
                                      <p:cBhvr>
                                        <p:cTn id="28" dur="2000"/>
                                        <p:tgtEl>
                                          <p:spTgt spid="14345"/>
                                        </p:tgtEl>
                                      </p:cBhvr>
                                    </p:animEffect>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grpId="0" nodeType="clickEffect">
                                  <p:stCondLst>
                                    <p:cond delay="0"/>
                                  </p:stCondLst>
                                  <p:childTnLst>
                                    <p:set>
                                      <p:cBhvr>
                                        <p:cTn id="32" dur="1" fill="hold">
                                          <p:stCondLst>
                                            <p:cond delay="0"/>
                                          </p:stCondLst>
                                        </p:cTn>
                                        <p:tgtEl>
                                          <p:spTgt spid="14346"/>
                                        </p:tgtEl>
                                        <p:attrNameLst>
                                          <p:attrName>style.visibility</p:attrName>
                                        </p:attrNameLst>
                                      </p:cBhvr>
                                      <p:to>
                                        <p:strVal val="visible"/>
                                      </p:to>
                                    </p:set>
                                    <p:anim calcmode="lin" valueType="num">
                                      <p:cBhvr>
                                        <p:cTn id="33" dur="1000" fill="hold"/>
                                        <p:tgtEl>
                                          <p:spTgt spid="14346"/>
                                        </p:tgtEl>
                                        <p:attrNameLst>
                                          <p:attrName>ppt_w</p:attrName>
                                        </p:attrNameLst>
                                      </p:cBhvr>
                                      <p:tavLst>
                                        <p:tav tm="0">
                                          <p:val>
                                            <p:fltVal val="0"/>
                                          </p:val>
                                        </p:tav>
                                        <p:tav tm="100000">
                                          <p:val>
                                            <p:strVal val="#ppt_w"/>
                                          </p:val>
                                        </p:tav>
                                      </p:tavLst>
                                    </p:anim>
                                    <p:anim calcmode="lin" valueType="num">
                                      <p:cBhvr>
                                        <p:cTn id="34" dur="1000" fill="hold"/>
                                        <p:tgtEl>
                                          <p:spTgt spid="14346"/>
                                        </p:tgtEl>
                                        <p:attrNameLst>
                                          <p:attrName>ppt_h</p:attrName>
                                        </p:attrNameLst>
                                      </p:cBhvr>
                                      <p:tavLst>
                                        <p:tav tm="0">
                                          <p:val>
                                            <p:fltVal val="0"/>
                                          </p:val>
                                        </p:tav>
                                        <p:tav tm="100000">
                                          <p:val>
                                            <p:strVal val="#ppt_h"/>
                                          </p:val>
                                        </p:tav>
                                      </p:tavLst>
                                    </p:anim>
                                    <p:anim calcmode="lin" valueType="num">
                                      <p:cBhvr>
                                        <p:cTn id="35" dur="1000" fill="hold"/>
                                        <p:tgtEl>
                                          <p:spTgt spid="14346"/>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1434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p:stCondLst>
                        <p:cond delay="indefinite"/>
                      </p:stCondLst>
                      <p:childTnLst>
                        <p:par>
                          <p:cTn id="38" fill="hold">
                            <p:stCondLst>
                              <p:cond delay="0"/>
                            </p:stCondLst>
                            <p:childTnLst>
                              <p:par>
                                <p:cTn id="39" presetID="25" presetClass="entr" presetSubtype="0" fill="hold" grpId="0" nodeType="clickEffect">
                                  <p:stCondLst>
                                    <p:cond delay="0"/>
                                  </p:stCondLst>
                                  <p:childTnLst>
                                    <p:set>
                                      <p:cBhvr>
                                        <p:cTn id="40" dur="1" fill="hold">
                                          <p:stCondLst>
                                            <p:cond delay="0"/>
                                          </p:stCondLst>
                                        </p:cTn>
                                        <p:tgtEl>
                                          <p:spTgt spid="14347"/>
                                        </p:tgtEl>
                                        <p:attrNameLst>
                                          <p:attrName>style.visibility</p:attrName>
                                        </p:attrNameLst>
                                      </p:cBhvr>
                                      <p:to>
                                        <p:strVal val="visible"/>
                                      </p:to>
                                    </p:set>
                                    <p:anim calcmode="lin" valueType="num">
                                      <p:cBhvr>
                                        <p:cTn id="41" dur="500" decel="50000" fill="hold">
                                          <p:stCondLst>
                                            <p:cond delay="0"/>
                                          </p:stCondLst>
                                        </p:cTn>
                                        <p:tgtEl>
                                          <p:spTgt spid="14347"/>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14347"/>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14347"/>
                                        </p:tgtEl>
                                        <p:attrNameLst>
                                          <p:attrName>ppt_w</p:attrName>
                                        </p:attrNameLst>
                                      </p:cBhvr>
                                      <p:tavLst>
                                        <p:tav tm="0">
                                          <p:val>
                                            <p:strVal val="#ppt_w*.05"/>
                                          </p:val>
                                        </p:tav>
                                        <p:tav tm="100000">
                                          <p:val>
                                            <p:strVal val="#ppt_w"/>
                                          </p:val>
                                        </p:tav>
                                      </p:tavLst>
                                    </p:anim>
                                    <p:anim calcmode="lin" valueType="num">
                                      <p:cBhvr>
                                        <p:cTn id="44" dur="1000" fill="hold"/>
                                        <p:tgtEl>
                                          <p:spTgt spid="14347"/>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14347"/>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14347"/>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14347"/>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1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p:bldP spid="14344" grpId="0"/>
      <p:bldP spid="14345" grpId="0"/>
      <p:bldP spid="14346" grpId="0"/>
      <p:bldP spid="1434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7"/>
          <p:cNvSpPr txBox="1">
            <a:spLocks noChangeArrowheads="1"/>
          </p:cNvSpPr>
          <p:nvPr/>
        </p:nvSpPr>
        <p:spPr bwMode="auto">
          <a:xfrm>
            <a:off x="2057400" y="3657600"/>
            <a:ext cx="640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endParaRPr kumimoji="1" lang="zh-CN" altLang="zh-CN" sz="2400"/>
          </a:p>
        </p:txBody>
      </p:sp>
      <p:sp>
        <p:nvSpPr>
          <p:cNvPr id="43011" name="Rectangle 4"/>
          <p:cNvSpPr>
            <a:spLocks noChangeArrowheads="1"/>
          </p:cNvSpPr>
          <p:nvPr/>
        </p:nvSpPr>
        <p:spPr bwMode="auto">
          <a:xfrm>
            <a:off x="642938" y="500063"/>
            <a:ext cx="82804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altLang="zh-CN" sz="3200" b="1" dirty="0">
                <a:latin typeface="Calibri" panose="020F0502020204030204" pitchFamily="34" charset="0"/>
              </a:rPr>
              <a:t>II. </a:t>
            </a:r>
            <a:r>
              <a:rPr lang="zh-CN" altLang="en-US" sz="3200" b="1" dirty="0">
                <a:latin typeface="Calibri" panose="020F0502020204030204" pitchFamily="34" charset="0"/>
              </a:rPr>
              <a:t>根据句意</a:t>
            </a:r>
            <a:r>
              <a:rPr lang="en-US" altLang="zh-CN" sz="3200" b="1" dirty="0">
                <a:latin typeface="Calibri" panose="020F0502020204030204" pitchFamily="34" charset="0"/>
              </a:rPr>
              <a:t>,</a:t>
            </a:r>
            <a:r>
              <a:rPr lang="zh-CN" altLang="en-US" sz="3200" b="1" dirty="0">
                <a:latin typeface="Calibri" panose="020F0502020204030204" pitchFamily="34" charset="0"/>
              </a:rPr>
              <a:t>从方框中选择适当的短语填空。</a:t>
            </a:r>
            <a:r>
              <a:rPr lang="en-US" altLang="zh-CN" sz="3200" b="1" dirty="0">
                <a:latin typeface="Calibri" panose="020F0502020204030204" pitchFamily="34" charset="0"/>
              </a:rPr>
              <a:t>(</a:t>
            </a:r>
            <a:r>
              <a:rPr lang="zh-CN" altLang="en-US" sz="3200" b="1" dirty="0">
                <a:latin typeface="Calibri" panose="020F0502020204030204" pitchFamily="34" charset="0"/>
              </a:rPr>
              <a:t>每个短语限用一次</a:t>
            </a:r>
            <a:r>
              <a:rPr lang="en-US" altLang="zh-CN" sz="3200" b="1" dirty="0">
                <a:latin typeface="Calibri" panose="020F0502020204030204" pitchFamily="34" charset="0"/>
              </a:rPr>
              <a:t>)</a:t>
            </a:r>
          </a:p>
        </p:txBody>
      </p:sp>
      <p:sp>
        <p:nvSpPr>
          <p:cNvPr id="43012" name="Rectangle 5"/>
          <p:cNvSpPr>
            <a:spLocks noChangeArrowheads="1"/>
          </p:cNvSpPr>
          <p:nvPr/>
        </p:nvSpPr>
        <p:spPr bwMode="auto">
          <a:xfrm>
            <a:off x="1285875" y="1928813"/>
            <a:ext cx="6889750" cy="1474787"/>
          </a:xfrm>
          <a:prstGeom prst="rect">
            <a:avLst/>
          </a:prstGeom>
          <a:solidFill>
            <a:srgbClr val="BBE0E3">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nSpc>
                <a:spcPct val="130000"/>
              </a:lnSpc>
            </a:pPr>
            <a:r>
              <a:rPr lang="en-US" altLang="zh-CN" b="1" dirty="0">
                <a:latin typeface="Calibri" panose="020F0502020204030204" pitchFamily="34" charset="0"/>
              </a:rPr>
              <a:t>      </a:t>
            </a:r>
            <a:r>
              <a:rPr lang="en-US" altLang="zh-CN" sz="3600" b="1" dirty="0">
                <a:latin typeface="Calibri" panose="020F0502020204030204" pitchFamily="34" charset="0"/>
              </a:rPr>
              <a:t>have a break        go to school </a:t>
            </a:r>
            <a:br>
              <a:rPr lang="en-US" altLang="zh-CN" sz="3600" b="1" dirty="0">
                <a:latin typeface="Calibri" panose="020F0502020204030204" pitchFamily="34" charset="0"/>
              </a:rPr>
            </a:br>
            <a:r>
              <a:rPr lang="en-US" altLang="zh-CN" sz="3600" b="1" dirty="0">
                <a:latin typeface="Calibri" panose="020F0502020204030204" pitchFamily="34" charset="0"/>
              </a:rPr>
              <a:t>get up       watch TV      have dinner </a:t>
            </a:r>
          </a:p>
        </p:txBody>
      </p:sp>
      <p:sp>
        <p:nvSpPr>
          <p:cNvPr id="43013" name="Rectangle 6"/>
          <p:cNvSpPr>
            <a:spLocks noChangeArrowheads="1"/>
          </p:cNvSpPr>
          <p:nvPr/>
        </p:nvSpPr>
        <p:spPr bwMode="auto">
          <a:xfrm>
            <a:off x="468313" y="3644900"/>
            <a:ext cx="7848600" cy="196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lnSpc>
                <a:spcPct val="130000"/>
              </a:lnSpc>
              <a:buFontTx/>
              <a:buAutoNum type="arabicPeriod"/>
            </a:pPr>
            <a:r>
              <a:rPr lang="en-US" altLang="zh-CN" b="1" dirty="0">
                <a:latin typeface="Calibri" panose="020F0502020204030204" pitchFamily="34" charset="0"/>
              </a:rPr>
              <a:t> </a:t>
            </a:r>
            <a:r>
              <a:rPr lang="en-US" altLang="zh-CN" sz="3200" b="1" dirty="0">
                <a:latin typeface="Calibri" panose="020F0502020204030204" pitchFamily="34" charset="0"/>
              </a:rPr>
              <a:t>In the morning I _________ at seven and </a:t>
            </a:r>
          </a:p>
          <a:p>
            <a:pPr marL="342900" indent="-342900">
              <a:lnSpc>
                <a:spcPct val="130000"/>
              </a:lnSpc>
            </a:pPr>
            <a:r>
              <a:rPr lang="en-US" altLang="zh-CN" sz="3200" b="1" dirty="0">
                <a:latin typeface="Calibri" panose="020F0502020204030204" pitchFamily="34" charset="0"/>
              </a:rPr>
              <a:t>     have breakfast at half past seven.</a:t>
            </a:r>
          </a:p>
          <a:p>
            <a:pPr marL="342900" indent="-342900">
              <a:lnSpc>
                <a:spcPct val="130000"/>
              </a:lnSpc>
            </a:pPr>
            <a:r>
              <a:rPr lang="en-US" altLang="zh-CN" sz="3200" b="1" dirty="0">
                <a:latin typeface="Calibri" panose="020F0502020204030204" pitchFamily="34" charset="0"/>
              </a:rPr>
              <a:t>2. I ____________ with my friends at 7:30. </a:t>
            </a:r>
          </a:p>
        </p:txBody>
      </p:sp>
      <p:sp>
        <p:nvSpPr>
          <p:cNvPr id="39943" name="Rectangle 7"/>
          <p:cNvSpPr>
            <a:spLocks noChangeArrowheads="1"/>
          </p:cNvSpPr>
          <p:nvPr/>
        </p:nvSpPr>
        <p:spPr bwMode="auto">
          <a:xfrm>
            <a:off x="4284663" y="3716338"/>
            <a:ext cx="12557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0000FF"/>
                </a:solidFill>
                <a:latin typeface="Calibri" panose="020F0502020204030204" pitchFamily="34" charset="0"/>
              </a:rPr>
              <a:t>get up</a:t>
            </a:r>
          </a:p>
        </p:txBody>
      </p:sp>
      <p:sp>
        <p:nvSpPr>
          <p:cNvPr id="39944" name="Rectangle 8"/>
          <p:cNvSpPr>
            <a:spLocks noChangeArrowheads="1"/>
          </p:cNvSpPr>
          <p:nvPr/>
        </p:nvSpPr>
        <p:spPr bwMode="auto">
          <a:xfrm>
            <a:off x="1331913" y="5013325"/>
            <a:ext cx="2216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0000FF"/>
                </a:solidFill>
                <a:latin typeface="Calibri" panose="020F0502020204030204" pitchFamily="34" charset="0"/>
              </a:rPr>
              <a:t>go to school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9943"/>
                                        </p:tgtEl>
                                        <p:attrNameLst>
                                          <p:attrName>style.visibility</p:attrName>
                                        </p:attrNameLst>
                                      </p:cBhvr>
                                      <p:to>
                                        <p:strVal val="visible"/>
                                      </p:to>
                                    </p:set>
                                    <p:anim calcmode="lin" valueType="num">
                                      <p:cBhvr>
                                        <p:cTn id="7" dur="500" fill="hold"/>
                                        <p:tgtEl>
                                          <p:spTgt spid="39943"/>
                                        </p:tgtEl>
                                        <p:attrNameLst>
                                          <p:attrName>ppt_w</p:attrName>
                                        </p:attrNameLst>
                                      </p:cBhvr>
                                      <p:tavLst>
                                        <p:tav tm="0">
                                          <p:val>
                                            <p:strVal val="#ppt_w*0.05"/>
                                          </p:val>
                                        </p:tav>
                                        <p:tav tm="100000">
                                          <p:val>
                                            <p:strVal val="#ppt_w"/>
                                          </p:val>
                                        </p:tav>
                                      </p:tavLst>
                                    </p:anim>
                                    <p:anim calcmode="lin" valueType="num">
                                      <p:cBhvr>
                                        <p:cTn id="8" dur="500" fill="hold"/>
                                        <p:tgtEl>
                                          <p:spTgt spid="39943"/>
                                        </p:tgtEl>
                                        <p:attrNameLst>
                                          <p:attrName>ppt_h</p:attrName>
                                        </p:attrNameLst>
                                      </p:cBhvr>
                                      <p:tavLst>
                                        <p:tav tm="0">
                                          <p:val>
                                            <p:strVal val="#ppt_h"/>
                                          </p:val>
                                        </p:tav>
                                        <p:tav tm="100000">
                                          <p:val>
                                            <p:strVal val="#ppt_h"/>
                                          </p:val>
                                        </p:tav>
                                      </p:tavLst>
                                    </p:anim>
                                    <p:anim calcmode="lin" valueType="num">
                                      <p:cBhvr>
                                        <p:cTn id="9" dur="500" fill="hold"/>
                                        <p:tgtEl>
                                          <p:spTgt spid="39943"/>
                                        </p:tgtEl>
                                        <p:attrNameLst>
                                          <p:attrName>ppt_x</p:attrName>
                                        </p:attrNameLst>
                                      </p:cBhvr>
                                      <p:tavLst>
                                        <p:tav tm="0">
                                          <p:val>
                                            <p:strVal val="#ppt_x-.2"/>
                                          </p:val>
                                        </p:tav>
                                        <p:tav tm="100000">
                                          <p:val>
                                            <p:strVal val="#ppt_x"/>
                                          </p:val>
                                        </p:tav>
                                      </p:tavLst>
                                    </p:anim>
                                    <p:anim calcmode="lin" valueType="num">
                                      <p:cBhvr>
                                        <p:cTn id="10" dur="500" fill="hold"/>
                                        <p:tgtEl>
                                          <p:spTgt spid="39943"/>
                                        </p:tgtEl>
                                        <p:attrNameLst>
                                          <p:attrName>ppt_y</p:attrName>
                                        </p:attrNameLst>
                                      </p:cBhvr>
                                      <p:tavLst>
                                        <p:tav tm="0">
                                          <p:val>
                                            <p:strVal val="#ppt_y"/>
                                          </p:val>
                                        </p:tav>
                                        <p:tav tm="100000">
                                          <p:val>
                                            <p:strVal val="#ppt_y"/>
                                          </p:val>
                                        </p:tav>
                                      </p:tavLst>
                                    </p:anim>
                                    <p:animEffect transition="in" filter="fade">
                                      <p:cBhvr>
                                        <p:cTn id="11" dur="500"/>
                                        <p:tgtEl>
                                          <p:spTgt spid="39943"/>
                                        </p:tgtEl>
                                      </p:cBhvr>
                                    </p:animEffect>
                                  </p:childTnLst>
                                </p:cTn>
                              </p:par>
                            </p:childTnLst>
                          </p:cTn>
                        </p:par>
                      </p:childTnLst>
                    </p:cTn>
                  </p:par>
                  <p:par>
                    <p:cTn id="12" fill="hold">
                      <p:stCondLst>
                        <p:cond delay="indefinite"/>
                      </p:stCondLst>
                      <p:childTnLst>
                        <p:par>
                          <p:cTn id="13" fill="hold">
                            <p:stCondLst>
                              <p:cond delay="0"/>
                            </p:stCondLst>
                            <p:childTnLst>
                              <p:par>
                                <p:cTn id="14" presetID="25" presetClass="entr" presetSubtype="0" fill="hold" grpId="0" nodeType="clickEffect">
                                  <p:stCondLst>
                                    <p:cond delay="0"/>
                                  </p:stCondLst>
                                  <p:childTnLst>
                                    <p:set>
                                      <p:cBhvr>
                                        <p:cTn id="15" dur="1" fill="hold">
                                          <p:stCondLst>
                                            <p:cond delay="0"/>
                                          </p:stCondLst>
                                        </p:cTn>
                                        <p:tgtEl>
                                          <p:spTgt spid="39944"/>
                                        </p:tgtEl>
                                        <p:attrNameLst>
                                          <p:attrName>style.visibility</p:attrName>
                                        </p:attrNameLst>
                                      </p:cBhvr>
                                      <p:to>
                                        <p:strVal val="visible"/>
                                      </p:to>
                                    </p:set>
                                    <p:anim calcmode="lin" valueType="num">
                                      <p:cBhvr>
                                        <p:cTn id="16" dur="500" decel="50000" fill="hold">
                                          <p:stCondLst>
                                            <p:cond delay="0"/>
                                          </p:stCondLst>
                                        </p:cTn>
                                        <p:tgtEl>
                                          <p:spTgt spid="39944"/>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9944"/>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9944"/>
                                        </p:tgtEl>
                                        <p:attrNameLst>
                                          <p:attrName>ppt_w</p:attrName>
                                        </p:attrNameLst>
                                      </p:cBhvr>
                                      <p:tavLst>
                                        <p:tav tm="0">
                                          <p:val>
                                            <p:strVal val="#ppt_w*.05"/>
                                          </p:val>
                                        </p:tav>
                                        <p:tav tm="100000">
                                          <p:val>
                                            <p:strVal val="#ppt_w"/>
                                          </p:val>
                                        </p:tav>
                                      </p:tavLst>
                                    </p:anim>
                                    <p:anim calcmode="lin" valueType="num">
                                      <p:cBhvr>
                                        <p:cTn id="19" dur="1000" fill="hold"/>
                                        <p:tgtEl>
                                          <p:spTgt spid="39944"/>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9944"/>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9944"/>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9944"/>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99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3" grpId="0"/>
      <p:bldP spid="3994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7"/>
          <p:cNvSpPr txBox="1">
            <a:spLocks noChangeArrowheads="1"/>
          </p:cNvSpPr>
          <p:nvPr/>
        </p:nvSpPr>
        <p:spPr bwMode="auto">
          <a:xfrm>
            <a:off x="2057400" y="3657600"/>
            <a:ext cx="640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endParaRPr kumimoji="1" lang="zh-CN" altLang="zh-CN" sz="2400"/>
          </a:p>
        </p:txBody>
      </p:sp>
      <p:sp>
        <p:nvSpPr>
          <p:cNvPr id="44035" name="Rectangle 4"/>
          <p:cNvSpPr>
            <a:spLocks noChangeArrowheads="1"/>
          </p:cNvSpPr>
          <p:nvPr/>
        </p:nvSpPr>
        <p:spPr bwMode="auto">
          <a:xfrm>
            <a:off x="611188" y="1052513"/>
            <a:ext cx="7777162"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40000"/>
              </a:lnSpc>
            </a:pPr>
            <a:r>
              <a:rPr lang="en-US" altLang="zh-CN" sz="3200" b="1" dirty="0">
                <a:latin typeface="Calibri" panose="020F0502020204030204" pitchFamily="34" charset="0"/>
              </a:rPr>
              <a:t>3. At half past ten we ___________ and I </a:t>
            </a:r>
          </a:p>
          <a:p>
            <a:pPr>
              <a:lnSpc>
                <a:spcPct val="140000"/>
              </a:lnSpc>
            </a:pPr>
            <a:r>
              <a:rPr lang="en-US" altLang="zh-CN" sz="3200" b="1" dirty="0">
                <a:latin typeface="Calibri" panose="020F0502020204030204" pitchFamily="34" charset="0"/>
              </a:rPr>
              <a:t>    play football with my friends.</a:t>
            </a:r>
          </a:p>
          <a:p>
            <a:pPr>
              <a:lnSpc>
                <a:spcPct val="140000"/>
              </a:lnSpc>
            </a:pPr>
            <a:r>
              <a:rPr lang="en-US" altLang="zh-CN" sz="3200" b="1" dirty="0">
                <a:latin typeface="Calibri" panose="020F0502020204030204" pitchFamily="34" charset="0"/>
              </a:rPr>
              <a:t>4. I _____________ at 19:00. I like fish and </a:t>
            </a:r>
          </a:p>
          <a:p>
            <a:pPr>
              <a:lnSpc>
                <a:spcPct val="140000"/>
              </a:lnSpc>
            </a:pPr>
            <a:r>
              <a:rPr lang="en-US" altLang="zh-CN" sz="3200" b="1" dirty="0">
                <a:latin typeface="Calibri" panose="020F0502020204030204" pitchFamily="34" charset="0"/>
              </a:rPr>
              <a:t>    vegetables.</a:t>
            </a:r>
          </a:p>
          <a:p>
            <a:pPr>
              <a:lnSpc>
                <a:spcPct val="140000"/>
              </a:lnSpc>
            </a:pPr>
            <a:r>
              <a:rPr lang="en-US" altLang="zh-CN" sz="3200" b="1" dirty="0">
                <a:latin typeface="Calibri" panose="020F0502020204030204" pitchFamily="34" charset="0"/>
              </a:rPr>
              <a:t>5. Some students do their homework and </a:t>
            </a:r>
          </a:p>
          <a:p>
            <a:pPr>
              <a:lnSpc>
                <a:spcPct val="140000"/>
              </a:lnSpc>
            </a:pPr>
            <a:r>
              <a:rPr lang="en-US" altLang="zh-CN" sz="3200" b="1" dirty="0">
                <a:latin typeface="Calibri" panose="020F0502020204030204" pitchFamily="34" charset="0"/>
              </a:rPr>
              <a:t>    some ____________ at home.</a:t>
            </a:r>
          </a:p>
        </p:txBody>
      </p:sp>
      <p:sp>
        <p:nvSpPr>
          <p:cNvPr id="37893" name="Rectangle 5"/>
          <p:cNvSpPr>
            <a:spLocks noChangeArrowheads="1"/>
          </p:cNvSpPr>
          <p:nvPr/>
        </p:nvSpPr>
        <p:spPr bwMode="auto">
          <a:xfrm>
            <a:off x="4427538" y="1196975"/>
            <a:ext cx="2419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0000FF"/>
                </a:solidFill>
                <a:latin typeface="Calibri" panose="020F0502020204030204" pitchFamily="34" charset="0"/>
              </a:rPr>
              <a:t>have a break</a:t>
            </a:r>
          </a:p>
        </p:txBody>
      </p:sp>
      <p:sp>
        <p:nvSpPr>
          <p:cNvPr id="37894" name="Rectangle 6"/>
          <p:cNvSpPr>
            <a:spLocks noChangeArrowheads="1"/>
          </p:cNvSpPr>
          <p:nvPr/>
        </p:nvSpPr>
        <p:spPr bwMode="auto">
          <a:xfrm>
            <a:off x="1476375" y="2565400"/>
            <a:ext cx="22494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0000FF"/>
                </a:solidFill>
                <a:latin typeface="Calibri" panose="020F0502020204030204" pitchFamily="34" charset="0"/>
              </a:rPr>
              <a:t>have dinner</a:t>
            </a:r>
          </a:p>
        </p:txBody>
      </p:sp>
      <p:sp>
        <p:nvSpPr>
          <p:cNvPr id="37895" name="Rectangle 7"/>
          <p:cNvSpPr>
            <a:spLocks noChangeArrowheads="1"/>
          </p:cNvSpPr>
          <p:nvPr/>
        </p:nvSpPr>
        <p:spPr bwMode="auto">
          <a:xfrm>
            <a:off x="2339975" y="4581525"/>
            <a:ext cx="1889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0000FF"/>
                </a:solidFill>
                <a:latin typeface="Calibri" panose="020F0502020204030204" pitchFamily="34" charset="0"/>
              </a:rPr>
              <a:t>watch TV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3"/>
                                        </p:tgtEl>
                                        <p:attrNameLst>
                                          <p:attrName>style.visibility</p:attrName>
                                        </p:attrNameLst>
                                      </p:cBhvr>
                                      <p:to>
                                        <p:strVal val="visible"/>
                                      </p:to>
                                    </p:set>
                                    <p:anim calcmode="lin" valueType="num">
                                      <p:cBhvr additive="base">
                                        <p:cTn id="7" dur="500" fill="hold"/>
                                        <p:tgtEl>
                                          <p:spTgt spid="37893"/>
                                        </p:tgtEl>
                                        <p:attrNameLst>
                                          <p:attrName>ppt_x</p:attrName>
                                        </p:attrNameLst>
                                      </p:cBhvr>
                                      <p:tavLst>
                                        <p:tav tm="0">
                                          <p:val>
                                            <p:strVal val="#ppt_x"/>
                                          </p:val>
                                        </p:tav>
                                        <p:tav tm="100000">
                                          <p:val>
                                            <p:strVal val="#ppt_x"/>
                                          </p:val>
                                        </p:tav>
                                      </p:tavLst>
                                    </p:anim>
                                    <p:anim calcmode="lin" valueType="num">
                                      <p:cBhvr additive="base">
                                        <p:cTn id="8" dur="500" fill="hold"/>
                                        <p:tgtEl>
                                          <p:spTgt spid="378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37894"/>
                                        </p:tgtEl>
                                        <p:attrNameLst>
                                          <p:attrName>style.visibility</p:attrName>
                                        </p:attrNameLst>
                                      </p:cBhvr>
                                      <p:to>
                                        <p:strVal val="visible"/>
                                      </p:to>
                                    </p:set>
                                    <p:anim calcmode="lin" valueType="num">
                                      <p:cBhvr>
                                        <p:cTn id="13" dur="1000" fill="hold"/>
                                        <p:tgtEl>
                                          <p:spTgt spid="37894"/>
                                        </p:tgtEl>
                                        <p:attrNameLst>
                                          <p:attrName>ppt_w</p:attrName>
                                        </p:attrNameLst>
                                      </p:cBhvr>
                                      <p:tavLst>
                                        <p:tav tm="0">
                                          <p:val>
                                            <p:fltVal val="0"/>
                                          </p:val>
                                        </p:tav>
                                        <p:tav tm="100000">
                                          <p:val>
                                            <p:strVal val="#ppt_w"/>
                                          </p:val>
                                        </p:tav>
                                      </p:tavLst>
                                    </p:anim>
                                    <p:anim calcmode="lin" valueType="num">
                                      <p:cBhvr>
                                        <p:cTn id="14" dur="1000" fill="hold"/>
                                        <p:tgtEl>
                                          <p:spTgt spid="37894"/>
                                        </p:tgtEl>
                                        <p:attrNameLst>
                                          <p:attrName>ppt_h</p:attrName>
                                        </p:attrNameLst>
                                      </p:cBhvr>
                                      <p:tavLst>
                                        <p:tav tm="0">
                                          <p:val>
                                            <p:fltVal val="0"/>
                                          </p:val>
                                        </p:tav>
                                        <p:tav tm="100000">
                                          <p:val>
                                            <p:strVal val="#ppt_h"/>
                                          </p:val>
                                        </p:tav>
                                      </p:tavLst>
                                    </p:anim>
                                    <p:anim calcmode="lin" valueType="num">
                                      <p:cBhvr>
                                        <p:cTn id="15" dur="1000" fill="hold"/>
                                        <p:tgtEl>
                                          <p:spTgt spid="37894"/>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789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7895"/>
                                        </p:tgtEl>
                                        <p:attrNameLst>
                                          <p:attrName>style.visibility</p:attrName>
                                        </p:attrNameLst>
                                      </p:cBhvr>
                                      <p:to>
                                        <p:strVal val="visible"/>
                                      </p:to>
                                    </p:set>
                                    <p:animEffect transition="in" filter="fade">
                                      <p:cBhvr>
                                        <p:cTn id="21" dur="1000"/>
                                        <p:tgtEl>
                                          <p:spTgt spid="37895"/>
                                        </p:tgtEl>
                                      </p:cBhvr>
                                    </p:animEffect>
                                    <p:anim calcmode="lin" valueType="num">
                                      <p:cBhvr>
                                        <p:cTn id="22" dur="1000" fill="hold"/>
                                        <p:tgtEl>
                                          <p:spTgt spid="37895"/>
                                        </p:tgtEl>
                                        <p:attrNameLst>
                                          <p:attrName>ppt_x</p:attrName>
                                        </p:attrNameLst>
                                      </p:cBhvr>
                                      <p:tavLst>
                                        <p:tav tm="0">
                                          <p:val>
                                            <p:strVal val="#ppt_x"/>
                                          </p:val>
                                        </p:tav>
                                        <p:tav tm="100000">
                                          <p:val>
                                            <p:strVal val="#ppt_x"/>
                                          </p:val>
                                        </p:tav>
                                      </p:tavLst>
                                    </p:anim>
                                    <p:anim calcmode="lin" valueType="num">
                                      <p:cBhvr>
                                        <p:cTn id="23" dur="900" decel="100000" fill="hold"/>
                                        <p:tgtEl>
                                          <p:spTgt spid="37895"/>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789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p:bldP spid="37894" grpId="0"/>
      <p:bldP spid="3789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7"/>
          <p:cNvSpPr txBox="1">
            <a:spLocks noChangeArrowheads="1"/>
          </p:cNvSpPr>
          <p:nvPr/>
        </p:nvSpPr>
        <p:spPr bwMode="auto">
          <a:xfrm>
            <a:off x="2120900" y="3579813"/>
            <a:ext cx="640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endParaRPr kumimoji="1" lang="zh-CN" altLang="zh-CN" sz="2400"/>
          </a:p>
        </p:txBody>
      </p:sp>
      <p:sp>
        <p:nvSpPr>
          <p:cNvPr id="45059" name="Rectangle 4"/>
          <p:cNvSpPr>
            <a:spLocks noChangeArrowheads="1"/>
          </p:cNvSpPr>
          <p:nvPr/>
        </p:nvSpPr>
        <p:spPr bwMode="auto">
          <a:xfrm>
            <a:off x="714375" y="285750"/>
            <a:ext cx="8001000"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altLang="zh-CN" sz="2800" b="1" dirty="0">
                <a:latin typeface="Calibri" panose="020F0502020204030204" pitchFamily="34" charset="0"/>
              </a:rPr>
              <a:t>III. </a:t>
            </a:r>
            <a:r>
              <a:rPr lang="zh-CN" altLang="en-US" sz="2800" b="1" dirty="0">
                <a:latin typeface="Calibri" panose="020F0502020204030204" pitchFamily="34" charset="0"/>
              </a:rPr>
              <a:t>根据汉语提示，完成下列英文句子。</a:t>
            </a:r>
            <a:r>
              <a:rPr lang="en-US" altLang="zh-CN" sz="2800" b="1" dirty="0">
                <a:latin typeface="Calibri" panose="020F0502020204030204" pitchFamily="34" charset="0"/>
              </a:rPr>
              <a:t>(</a:t>
            </a:r>
            <a:r>
              <a:rPr lang="zh-CN" altLang="en-US" sz="2800" b="1" dirty="0">
                <a:latin typeface="Calibri" panose="020F0502020204030204" pitchFamily="34" charset="0"/>
              </a:rPr>
              <a:t>每空一词</a:t>
            </a:r>
            <a:r>
              <a:rPr lang="en-US" altLang="zh-CN" sz="2800" b="1" dirty="0">
                <a:latin typeface="Calibri" panose="020F0502020204030204" pitchFamily="34" charset="0"/>
              </a:rPr>
              <a:t>)</a:t>
            </a:r>
          </a:p>
        </p:txBody>
      </p:sp>
      <p:sp>
        <p:nvSpPr>
          <p:cNvPr id="45060" name="Rectangle 5"/>
          <p:cNvSpPr>
            <a:spLocks noChangeArrowheads="1"/>
          </p:cNvSpPr>
          <p:nvPr/>
        </p:nvSpPr>
        <p:spPr bwMode="auto">
          <a:xfrm>
            <a:off x="314325" y="1406525"/>
            <a:ext cx="8569325" cy="5016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altLang="zh-CN" sz="3200" b="1" dirty="0">
                <a:latin typeface="Calibri" panose="020F0502020204030204" pitchFamily="34" charset="0"/>
              </a:rPr>
              <a:t>1. </a:t>
            </a:r>
            <a:r>
              <a:rPr lang="zh-CN" altLang="en-US" sz="3200" b="1" dirty="0">
                <a:latin typeface="Calibri" panose="020F0502020204030204" pitchFamily="34" charset="0"/>
              </a:rPr>
              <a:t>我和爸爸妈妈去公园。</a:t>
            </a:r>
          </a:p>
          <a:p>
            <a:r>
              <a:rPr lang="zh-CN" altLang="en-US" sz="3200" b="1" dirty="0">
                <a:latin typeface="Calibri" panose="020F0502020204030204" pitchFamily="34" charset="0"/>
              </a:rPr>
              <a:t>    </a:t>
            </a:r>
            <a:r>
              <a:rPr lang="en-US" altLang="zh-CN" sz="3200" b="1" dirty="0">
                <a:latin typeface="Calibri" panose="020F0502020204030204" pitchFamily="34" charset="0"/>
              </a:rPr>
              <a:t>I ____ ____ ____ _____ with my parents.</a:t>
            </a:r>
          </a:p>
          <a:p>
            <a:r>
              <a:rPr lang="en-US" altLang="zh-CN" sz="3200" b="1" dirty="0">
                <a:latin typeface="Calibri" panose="020F0502020204030204" pitchFamily="34" charset="0"/>
              </a:rPr>
              <a:t>2. </a:t>
            </a:r>
            <a:r>
              <a:rPr lang="zh-CN" altLang="en-US" sz="3200" b="1" dirty="0">
                <a:latin typeface="Calibri" panose="020F0502020204030204" pitchFamily="34" charset="0"/>
              </a:rPr>
              <a:t>我不喜欢这件外套。</a:t>
            </a:r>
          </a:p>
          <a:p>
            <a:r>
              <a:rPr lang="zh-CN" altLang="en-US" sz="3200" b="1" dirty="0">
                <a:latin typeface="Calibri" panose="020F0502020204030204" pitchFamily="34" charset="0"/>
              </a:rPr>
              <a:t>   </a:t>
            </a:r>
            <a:r>
              <a:rPr lang="en-US" altLang="zh-CN" sz="3200" b="1" dirty="0">
                <a:latin typeface="Calibri" panose="020F0502020204030204" pitchFamily="34" charset="0"/>
              </a:rPr>
              <a:t>I _____ _____ this coat.</a:t>
            </a:r>
          </a:p>
          <a:p>
            <a:r>
              <a:rPr lang="en-US" altLang="zh-CN" sz="3200" b="1" dirty="0">
                <a:latin typeface="Calibri" panose="020F0502020204030204" pitchFamily="34" charset="0"/>
              </a:rPr>
              <a:t>3. </a:t>
            </a:r>
            <a:r>
              <a:rPr lang="zh-CN" altLang="en-US" sz="3200" b="1" dirty="0">
                <a:latin typeface="Calibri" panose="020F0502020204030204" pitchFamily="34" charset="0"/>
              </a:rPr>
              <a:t>我们下午</a:t>
            </a:r>
            <a:r>
              <a:rPr lang="en-US" altLang="zh-CN" sz="3200" b="1" dirty="0">
                <a:latin typeface="Calibri" panose="020F0502020204030204" pitchFamily="34" charset="0"/>
              </a:rPr>
              <a:t>4</a:t>
            </a:r>
            <a:r>
              <a:rPr lang="zh-CN" altLang="en-US" sz="3200" b="1" dirty="0">
                <a:latin typeface="Calibri" panose="020F0502020204030204" pitchFamily="34" charset="0"/>
              </a:rPr>
              <a:t>点钟回家。</a:t>
            </a:r>
          </a:p>
          <a:p>
            <a:r>
              <a:rPr lang="zh-CN" altLang="en-US" sz="3200" b="1" dirty="0">
                <a:latin typeface="Calibri" panose="020F0502020204030204" pitchFamily="34" charset="0"/>
              </a:rPr>
              <a:t>   </a:t>
            </a:r>
            <a:r>
              <a:rPr lang="en-US" altLang="zh-CN" sz="3200" b="1" dirty="0">
                <a:latin typeface="Calibri" panose="020F0502020204030204" pitchFamily="34" charset="0"/>
              </a:rPr>
              <a:t>We ____ _____ at 4 o’clock in the afternoon.</a:t>
            </a:r>
          </a:p>
          <a:p>
            <a:r>
              <a:rPr lang="en-US" altLang="zh-CN" sz="3200" b="1" dirty="0">
                <a:latin typeface="Calibri" panose="020F0502020204030204" pitchFamily="34" charset="0"/>
              </a:rPr>
              <a:t>4. </a:t>
            </a:r>
            <a:r>
              <a:rPr lang="zh-CN" altLang="en-US" sz="3200" b="1" dirty="0">
                <a:latin typeface="Calibri" panose="020F0502020204030204" pitchFamily="34" charset="0"/>
              </a:rPr>
              <a:t>课不是</a:t>
            </a:r>
            <a:r>
              <a:rPr lang="en-US" altLang="zh-CN" sz="3200" b="1" dirty="0">
                <a:latin typeface="Calibri" panose="020F0502020204030204" pitchFamily="34" charset="0"/>
              </a:rPr>
              <a:t>3</a:t>
            </a:r>
            <a:r>
              <a:rPr lang="zh-CN" altLang="en-US" sz="3200" b="1" dirty="0">
                <a:latin typeface="Calibri" panose="020F0502020204030204" pitchFamily="34" charset="0"/>
              </a:rPr>
              <a:t>点结束。</a:t>
            </a:r>
          </a:p>
          <a:p>
            <a:r>
              <a:rPr lang="zh-CN" altLang="en-US" sz="3200" b="1" dirty="0">
                <a:latin typeface="Calibri" panose="020F0502020204030204" pitchFamily="34" charset="0"/>
              </a:rPr>
              <a:t>   </a:t>
            </a:r>
            <a:r>
              <a:rPr lang="en-US" altLang="zh-CN" sz="3200" b="1" dirty="0">
                <a:latin typeface="Calibri" panose="020F0502020204030204" pitchFamily="34" charset="0"/>
              </a:rPr>
              <a:t>Lessons ______ _____ at 3 o’clock.</a:t>
            </a:r>
          </a:p>
          <a:p>
            <a:r>
              <a:rPr lang="en-US" altLang="zh-CN" sz="3200" b="1" dirty="0">
                <a:latin typeface="Calibri" panose="020F0502020204030204" pitchFamily="34" charset="0"/>
              </a:rPr>
              <a:t>5. </a:t>
            </a:r>
            <a:r>
              <a:rPr lang="zh-CN" altLang="en-US" sz="3200" b="1" dirty="0">
                <a:latin typeface="Calibri" panose="020F0502020204030204" pitchFamily="34" charset="0"/>
              </a:rPr>
              <a:t>我们没有数学课，你们呢？</a:t>
            </a:r>
          </a:p>
          <a:p>
            <a:r>
              <a:rPr lang="en-US" altLang="zh-CN" sz="3200" b="1" dirty="0">
                <a:latin typeface="Calibri" panose="020F0502020204030204" pitchFamily="34" charset="0"/>
              </a:rPr>
              <a:t>We ____ _____ </a:t>
            </a:r>
            <a:r>
              <a:rPr lang="en-US" altLang="zh-CN" sz="3200" b="1" dirty="0" err="1">
                <a:latin typeface="Calibri" panose="020F0502020204030204" pitchFamily="34" charset="0"/>
              </a:rPr>
              <a:t>maths</a:t>
            </a:r>
            <a:r>
              <a:rPr lang="en-US" altLang="zh-CN" sz="3200" b="1" dirty="0">
                <a:latin typeface="Calibri" panose="020F0502020204030204" pitchFamily="34" charset="0"/>
              </a:rPr>
              <a:t>. __________  ______ you?</a:t>
            </a:r>
          </a:p>
        </p:txBody>
      </p:sp>
      <p:sp>
        <p:nvSpPr>
          <p:cNvPr id="35846" name="Rectangle 6"/>
          <p:cNvSpPr>
            <a:spLocks noChangeArrowheads="1"/>
          </p:cNvSpPr>
          <p:nvPr/>
        </p:nvSpPr>
        <p:spPr bwMode="auto">
          <a:xfrm>
            <a:off x="1239838" y="1911350"/>
            <a:ext cx="30083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dirty="0">
                <a:solidFill>
                  <a:srgbClr val="0000FF"/>
                </a:solidFill>
                <a:latin typeface="Calibri" panose="020F0502020204030204" pitchFamily="34" charset="0"/>
              </a:rPr>
              <a:t>go     to     the  park</a:t>
            </a:r>
          </a:p>
        </p:txBody>
      </p:sp>
      <p:sp>
        <p:nvSpPr>
          <p:cNvPr id="35847" name="Rectangle 7"/>
          <p:cNvSpPr>
            <a:spLocks noChangeArrowheads="1"/>
          </p:cNvSpPr>
          <p:nvPr/>
        </p:nvSpPr>
        <p:spPr bwMode="auto">
          <a:xfrm>
            <a:off x="917575" y="2879725"/>
            <a:ext cx="19669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b="1">
                <a:solidFill>
                  <a:srgbClr val="0000FF"/>
                </a:solidFill>
                <a:latin typeface="Calibri" panose="020F0502020204030204" pitchFamily="34" charset="0"/>
              </a:rPr>
              <a:t>don’t   like</a:t>
            </a:r>
          </a:p>
        </p:txBody>
      </p:sp>
      <p:sp>
        <p:nvSpPr>
          <p:cNvPr id="35848" name="Rectangle 8"/>
          <p:cNvSpPr>
            <a:spLocks noChangeArrowheads="1"/>
          </p:cNvSpPr>
          <p:nvPr/>
        </p:nvSpPr>
        <p:spPr bwMode="auto">
          <a:xfrm>
            <a:off x="1466850" y="3856038"/>
            <a:ext cx="16462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0000FF"/>
                </a:solidFill>
                <a:latin typeface="Calibri" panose="020F0502020204030204" pitchFamily="34" charset="0"/>
              </a:rPr>
              <a:t>go   home</a:t>
            </a:r>
          </a:p>
        </p:txBody>
      </p:sp>
      <p:sp>
        <p:nvSpPr>
          <p:cNvPr id="35849" name="Rectangle 9"/>
          <p:cNvSpPr>
            <a:spLocks noChangeArrowheads="1"/>
          </p:cNvSpPr>
          <p:nvPr/>
        </p:nvSpPr>
        <p:spPr bwMode="auto">
          <a:xfrm>
            <a:off x="2187575" y="4848225"/>
            <a:ext cx="20431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0000FF"/>
                </a:solidFill>
                <a:latin typeface="Calibri" panose="020F0502020204030204" pitchFamily="34" charset="0"/>
              </a:rPr>
              <a:t>don’t   finish</a:t>
            </a:r>
          </a:p>
        </p:txBody>
      </p:sp>
      <p:sp>
        <p:nvSpPr>
          <p:cNvPr id="35850" name="Rectangle 10"/>
          <p:cNvSpPr>
            <a:spLocks noChangeArrowheads="1"/>
          </p:cNvSpPr>
          <p:nvPr/>
        </p:nvSpPr>
        <p:spPr bwMode="auto">
          <a:xfrm>
            <a:off x="969963" y="5821363"/>
            <a:ext cx="1774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0000FF"/>
                </a:solidFill>
                <a:latin typeface="Calibri" panose="020F0502020204030204" pitchFamily="34" charset="0"/>
              </a:rPr>
              <a:t>don’t have</a:t>
            </a:r>
          </a:p>
        </p:txBody>
      </p:sp>
      <p:sp>
        <p:nvSpPr>
          <p:cNvPr id="35851" name="Rectangle 11"/>
          <p:cNvSpPr>
            <a:spLocks noChangeArrowheads="1"/>
          </p:cNvSpPr>
          <p:nvPr/>
        </p:nvSpPr>
        <p:spPr bwMode="auto">
          <a:xfrm>
            <a:off x="4286250" y="5786438"/>
            <a:ext cx="31305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0000FF"/>
                </a:solidFill>
                <a:latin typeface="Calibri" panose="020F0502020204030204" pitchFamily="34" charset="0"/>
              </a:rPr>
              <a:t>What / How   about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500" fill="hold"/>
                                        <p:tgtEl>
                                          <p:spTgt spid="35846"/>
                                        </p:tgtEl>
                                        <p:attrNameLst>
                                          <p:attrName>ppt_w</p:attrName>
                                        </p:attrNameLst>
                                      </p:cBhvr>
                                      <p:tavLst>
                                        <p:tav tm="0">
                                          <p:val>
                                            <p:strVal val="#ppt_w*0.05"/>
                                          </p:val>
                                        </p:tav>
                                        <p:tav tm="100000">
                                          <p:val>
                                            <p:strVal val="#ppt_w"/>
                                          </p:val>
                                        </p:tav>
                                      </p:tavLst>
                                    </p:anim>
                                    <p:anim calcmode="lin" valueType="num">
                                      <p:cBhvr>
                                        <p:cTn id="8" dur="500" fill="hold"/>
                                        <p:tgtEl>
                                          <p:spTgt spid="35846"/>
                                        </p:tgtEl>
                                        <p:attrNameLst>
                                          <p:attrName>ppt_h</p:attrName>
                                        </p:attrNameLst>
                                      </p:cBhvr>
                                      <p:tavLst>
                                        <p:tav tm="0">
                                          <p:val>
                                            <p:strVal val="#ppt_h"/>
                                          </p:val>
                                        </p:tav>
                                        <p:tav tm="100000">
                                          <p:val>
                                            <p:strVal val="#ppt_h"/>
                                          </p:val>
                                        </p:tav>
                                      </p:tavLst>
                                    </p:anim>
                                    <p:anim calcmode="lin" valueType="num">
                                      <p:cBhvr>
                                        <p:cTn id="9" dur="500" fill="hold"/>
                                        <p:tgtEl>
                                          <p:spTgt spid="35846"/>
                                        </p:tgtEl>
                                        <p:attrNameLst>
                                          <p:attrName>ppt_x</p:attrName>
                                        </p:attrNameLst>
                                      </p:cBhvr>
                                      <p:tavLst>
                                        <p:tav tm="0">
                                          <p:val>
                                            <p:strVal val="#ppt_x-.2"/>
                                          </p:val>
                                        </p:tav>
                                        <p:tav tm="100000">
                                          <p:val>
                                            <p:strVal val="#ppt_x"/>
                                          </p:val>
                                        </p:tav>
                                      </p:tavLst>
                                    </p:anim>
                                    <p:anim calcmode="lin" valueType="num">
                                      <p:cBhvr>
                                        <p:cTn id="10" dur="500" fill="hold"/>
                                        <p:tgtEl>
                                          <p:spTgt spid="35846"/>
                                        </p:tgtEl>
                                        <p:attrNameLst>
                                          <p:attrName>ppt_y</p:attrName>
                                        </p:attrNameLst>
                                      </p:cBhvr>
                                      <p:tavLst>
                                        <p:tav tm="0">
                                          <p:val>
                                            <p:strVal val="#ppt_y"/>
                                          </p:val>
                                        </p:tav>
                                        <p:tav tm="100000">
                                          <p:val>
                                            <p:strVal val="#ppt_y"/>
                                          </p:val>
                                        </p:tav>
                                      </p:tavLst>
                                    </p:anim>
                                    <p:animEffect transition="in" filter="fade">
                                      <p:cBhvr>
                                        <p:cTn id="11" dur="500"/>
                                        <p:tgtEl>
                                          <p:spTgt spid="35846"/>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grpId="0" nodeType="clickEffect">
                                  <p:stCondLst>
                                    <p:cond delay="0"/>
                                  </p:stCondLst>
                                  <p:childTnLst>
                                    <p:set>
                                      <p:cBhvr>
                                        <p:cTn id="15" dur="1" fill="hold">
                                          <p:stCondLst>
                                            <p:cond delay="0"/>
                                          </p:stCondLst>
                                        </p:cTn>
                                        <p:tgtEl>
                                          <p:spTgt spid="35847"/>
                                        </p:tgtEl>
                                        <p:attrNameLst>
                                          <p:attrName>style.visibility</p:attrName>
                                        </p:attrNameLst>
                                      </p:cBhvr>
                                      <p:to>
                                        <p:strVal val="visible"/>
                                      </p:to>
                                    </p:set>
                                    <p:anim calcmode="lin" valueType="num">
                                      <p:cBhvr>
                                        <p:cTn id="16" dur="1000" fill="hold"/>
                                        <p:tgtEl>
                                          <p:spTgt spid="35847"/>
                                        </p:tgtEl>
                                        <p:attrNameLst>
                                          <p:attrName>ppt_w</p:attrName>
                                        </p:attrNameLst>
                                      </p:cBhvr>
                                      <p:tavLst>
                                        <p:tav tm="0">
                                          <p:val>
                                            <p:fltVal val="0"/>
                                          </p:val>
                                        </p:tav>
                                        <p:tav tm="100000">
                                          <p:val>
                                            <p:strVal val="#ppt_w"/>
                                          </p:val>
                                        </p:tav>
                                      </p:tavLst>
                                    </p:anim>
                                    <p:anim calcmode="lin" valueType="num">
                                      <p:cBhvr>
                                        <p:cTn id="17" dur="1000" fill="hold"/>
                                        <p:tgtEl>
                                          <p:spTgt spid="35847"/>
                                        </p:tgtEl>
                                        <p:attrNameLst>
                                          <p:attrName>ppt_h</p:attrName>
                                        </p:attrNameLst>
                                      </p:cBhvr>
                                      <p:tavLst>
                                        <p:tav tm="0">
                                          <p:val>
                                            <p:fltVal val="0"/>
                                          </p:val>
                                        </p:tav>
                                        <p:tav tm="100000">
                                          <p:val>
                                            <p:strVal val="#ppt_h"/>
                                          </p:val>
                                        </p:tav>
                                      </p:tavLst>
                                    </p:anim>
                                    <p:anim calcmode="lin" valueType="num">
                                      <p:cBhvr>
                                        <p:cTn id="18" dur="1000" fill="hold"/>
                                        <p:tgtEl>
                                          <p:spTgt spid="35847"/>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3584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grpId="0" nodeType="clickEffect">
                                  <p:stCondLst>
                                    <p:cond delay="0"/>
                                  </p:stCondLst>
                                  <p:childTnLst>
                                    <p:set>
                                      <p:cBhvr>
                                        <p:cTn id="23" dur="1" fill="hold">
                                          <p:stCondLst>
                                            <p:cond delay="0"/>
                                          </p:stCondLst>
                                        </p:cTn>
                                        <p:tgtEl>
                                          <p:spTgt spid="35848"/>
                                        </p:tgtEl>
                                        <p:attrNameLst>
                                          <p:attrName>style.visibility</p:attrName>
                                        </p:attrNameLst>
                                      </p:cBhvr>
                                      <p:to>
                                        <p:strVal val="visible"/>
                                      </p:to>
                                    </p:set>
                                    <p:anim calcmode="lin" valueType="num">
                                      <p:cBhvr>
                                        <p:cTn id="24" dur="500" fill="hold"/>
                                        <p:tgtEl>
                                          <p:spTgt spid="35848"/>
                                        </p:tgtEl>
                                        <p:attrNameLst>
                                          <p:attrName>ppt_w</p:attrName>
                                        </p:attrNameLst>
                                      </p:cBhvr>
                                      <p:tavLst>
                                        <p:tav tm="0">
                                          <p:val>
                                            <p:strVal val="#ppt_w*0.05"/>
                                          </p:val>
                                        </p:tav>
                                        <p:tav tm="100000">
                                          <p:val>
                                            <p:strVal val="#ppt_w"/>
                                          </p:val>
                                        </p:tav>
                                      </p:tavLst>
                                    </p:anim>
                                    <p:anim calcmode="lin" valueType="num">
                                      <p:cBhvr>
                                        <p:cTn id="25" dur="500" fill="hold"/>
                                        <p:tgtEl>
                                          <p:spTgt spid="35848"/>
                                        </p:tgtEl>
                                        <p:attrNameLst>
                                          <p:attrName>ppt_h</p:attrName>
                                        </p:attrNameLst>
                                      </p:cBhvr>
                                      <p:tavLst>
                                        <p:tav tm="0">
                                          <p:val>
                                            <p:strVal val="#ppt_h"/>
                                          </p:val>
                                        </p:tav>
                                        <p:tav tm="100000">
                                          <p:val>
                                            <p:strVal val="#ppt_h"/>
                                          </p:val>
                                        </p:tav>
                                      </p:tavLst>
                                    </p:anim>
                                    <p:anim calcmode="lin" valueType="num">
                                      <p:cBhvr>
                                        <p:cTn id="26" dur="500" fill="hold"/>
                                        <p:tgtEl>
                                          <p:spTgt spid="35848"/>
                                        </p:tgtEl>
                                        <p:attrNameLst>
                                          <p:attrName>ppt_x</p:attrName>
                                        </p:attrNameLst>
                                      </p:cBhvr>
                                      <p:tavLst>
                                        <p:tav tm="0">
                                          <p:val>
                                            <p:strVal val="#ppt_x-.2"/>
                                          </p:val>
                                        </p:tav>
                                        <p:tav tm="100000">
                                          <p:val>
                                            <p:strVal val="#ppt_x"/>
                                          </p:val>
                                        </p:tav>
                                      </p:tavLst>
                                    </p:anim>
                                    <p:anim calcmode="lin" valueType="num">
                                      <p:cBhvr>
                                        <p:cTn id="27" dur="500" fill="hold"/>
                                        <p:tgtEl>
                                          <p:spTgt spid="35848"/>
                                        </p:tgtEl>
                                        <p:attrNameLst>
                                          <p:attrName>ppt_y</p:attrName>
                                        </p:attrNameLst>
                                      </p:cBhvr>
                                      <p:tavLst>
                                        <p:tav tm="0">
                                          <p:val>
                                            <p:strVal val="#ppt_y"/>
                                          </p:val>
                                        </p:tav>
                                        <p:tav tm="100000">
                                          <p:val>
                                            <p:strVal val="#ppt_y"/>
                                          </p:val>
                                        </p:tav>
                                      </p:tavLst>
                                    </p:anim>
                                    <p:animEffect transition="in" filter="fade">
                                      <p:cBhvr>
                                        <p:cTn id="28" dur="500"/>
                                        <p:tgtEl>
                                          <p:spTgt spid="35848"/>
                                        </p:tgtEl>
                                      </p:cBhvr>
                                    </p:animEffect>
                                  </p:childTnLst>
                                </p:cTn>
                              </p:par>
                            </p:childTnLst>
                          </p:cTn>
                        </p:par>
                      </p:childTnLst>
                    </p:cTn>
                  </p:par>
                  <p:par>
                    <p:cTn id="29" fill="hold">
                      <p:stCondLst>
                        <p:cond delay="indefinite"/>
                      </p:stCondLst>
                      <p:childTnLst>
                        <p:par>
                          <p:cTn id="30" fill="hold">
                            <p:stCondLst>
                              <p:cond delay="0"/>
                            </p:stCondLst>
                            <p:childTnLst>
                              <p:par>
                                <p:cTn id="31" presetID="25" presetClass="entr" presetSubtype="0" fill="hold" grpId="0" nodeType="clickEffect">
                                  <p:stCondLst>
                                    <p:cond delay="0"/>
                                  </p:stCondLst>
                                  <p:childTnLst>
                                    <p:set>
                                      <p:cBhvr>
                                        <p:cTn id="32" dur="1" fill="hold">
                                          <p:stCondLst>
                                            <p:cond delay="0"/>
                                          </p:stCondLst>
                                        </p:cTn>
                                        <p:tgtEl>
                                          <p:spTgt spid="35849"/>
                                        </p:tgtEl>
                                        <p:attrNameLst>
                                          <p:attrName>style.visibility</p:attrName>
                                        </p:attrNameLst>
                                      </p:cBhvr>
                                      <p:to>
                                        <p:strVal val="visible"/>
                                      </p:to>
                                    </p:set>
                                    <p:anim calcmode="lin" valueType="num">
                                      <p:cBhvr>
                                        <p:cTn id="33" dur="500" decel="50000" fill="hold">
                                          <p:stCondLst>
                                            <p:cond delay="0"/>
                                          </p:stCondLst>
                                        </p:cTn>
                                        <p:tgtEl>
                                          <p:spTgt spid="35849"/>
                                        </p:tgtEl>
                                        <p:attrNameLst>
                                          <p:attrName>style.rotation</p:attrName>
                                        </p:attrNameLst>
                                      </p:cBhvr>
                                      <p:tavLst>
                                        <p:tav tm="0">
                                          <p:val>
                                            <p:fltVal val="-90"/>
                                          </p:val>
                                        </p:tav>
                                        <p:tav tm="100000">
                                          <p:val>
                                            <p:fltVal val="0"/>
                                          </p:val>
                                        </p:tav>
                                      </p:tavLst>
                                    </p:anim>
                                    <p:anim calcmode="lin" valueType="num">
                                      <p:cBhvr>
                                        <p:cTn id="34" dur="500" decel="50000" fill="hold">
                                          <p:stCondLst>
                                            <p:cond delay="0"/>
                                          </p:stCondLst>
                                        </p:cTn>
                                        <p:tgtEl>
                                          <p:spTgt spid="35849"/>
                                        </p:tgtEl>
                                        <p:attrNameLst>
                                          <p:attrName>ppt_w</p:attrName>
                                        </p:attrNameLst>
                                      </p:cBhvr>
                                      <p:tavLst>
                                        <p:tav tm="0">
                                          <p:val>
                                            <p:strVal val="#ppt_w"/>
                                          </p:val>
                                        </p:tav>
                                        <p:tav tm="100000">
                                          <p:val>
                                            <p:strVal val="#ppt_w*.05"/>
                                          </p:val>
                                        </p:tav>
                                      </p:tavLst>
                                    </p:anim>
                                    <p:anim calcmode="lin" valueType="num">
                                      <p:cBhvr>
                                        <p:cTn id="35" dur="500" accel="50000" fill="hold">
                                          <p:stCondLst>
                                            <p:cond delay="500"/>
                                          </p:stCondLst>
                                        </p:cTn>
                                        <p:tgtEl>
                                          <p:spTgt spid="35849"/>
                                        </p:tgtEl>
                                        <p:attrNameLst>
                                          <p:attrName>ppt_w</p:attrName>
                                        </p:attrNameLst>
                                      </p:cBhvr>
                                      <p:tavLst>
                                        <p:tav tm="0">
                                          <p:val>
                                            <p:strVal val="#ppt_w*.05"/>
                                          </p:val>
                                        </p:tav>
                                        <p:tav tm="100000">
                                          <p:val>
                                            <p:strVal val="#ppt_w"/>
                                          </p:val>
                                        </p:tav>
                                      </p:tavLst>
                                    </p:anim>
                                    <p:anim calcmode="lin" valueType="num">
                                      <p:cBhvr>
                                        <p:cTn id="36" dur="1000" fill="hold"/>
                                        <p:tgtEl>
                                          <p:spTgt spid="35849"/>
                                        </p:tgtEl>
                                        <p:attrNameLst>
                                          <p:attrName>ppt_h</p:attrName>
                                        </p:attrNameLst>
                                      </p:cBhvr>
                                      <p:tavLst>
                                        <p:tav tm="0">
                                          <p:val>
                                            <p:strVal val="#ppt_h"/>
                                          </p:val>
                                        </p:tav>
                                        <p:tav tm="100000">
                                          <p:val>
                                            <p:strVal val="#ppt_h"/>
                                          </p:val>
                                        </p:tav>
                                      </p:tavLst>
                                    </p:anim>
                                    <p:anim calcmode="lin" valueType="num">
                                      <p:cBhvr>
                                        <p:cTn id="37" dur="500" decel="50000" fill="hold">
                                          <p:stCondLst>
                                            <p:cond delay="0"/>
                                          </p:stCondLst>
                                        </p:cTn>
                                        <p:tgtEl>
                                          <p:spTgt spid="35849"/>
                                        </p:tgtEl>
                                        <p:attrNameLst>
                                          <p:attrName>ppt_x</p:attrName>
                                        </p:attrNameLst>
                                      </p:cBhvr>
                                      <p:tavLst>
                                        <p:tav tm="0">
                                          <p:val>
                                            <p:strVal val="#ppt_x+.4"/>
                                          </p:val>
                                        </p:tav>
                                        <p:tav tm="100000">
                                          <p:val>
                                            <p:strVal val="#ppt_x"/>
                                          </p:val>
                                        </p:tav>
                                      </p:tavLst>
                                    </p:anim>
                                    <p:anim calcmode="lin" valueType="num">
                                      <p:cBhvr>
                                        <p:cTn id="38" dur="500" decel="50000" fill="hold">
                                          <p:stCondLst>
                                            <p:cond delay="0"/>
                                          </p:stCondLst>
                                        </p:cTn>
                                        <p:tgtEl>
                                          <p:spTgt spid="35849"/>
                                        </p:tgtEl>
                                        <p:attrNameLst>
                                          <p:attrName>ppt_y</p:attrName>
                                        </p:attrNameLst>
                                      </p:cBhvr>
                                      <p:tavLst>
                                        <p:tav tm="0">
                                          <p:val>
                                            <p:strVal val="#ppt_y-.2"/>
                                          </p:val>
                                        </p:tav>
                                        <p:tav tm="100000">
                                          <p:val>
                                            <p:strVal val="#ppt_y+.1"/>
                                          </p:val>
                                        </p:tav>
                                      </p:tavLst>
                                    </p:anim>
                                    <p:anim calcmode="lin" valueType="num">
                                      <p:cBhvr>
                                        <p:cTn id="39" dur="500" accel="50000" fill="hold">
                                          <p:stCondLst>
                                            <p:cond delay="500"/>
                                          </p:stCondLst>
                                        </p:cTn>
                                        <p:tgtEl>
                                          <p:spTgt spid="35849"/>
                                        </p:tgtEl>
                                        <p:attrNameLst>
                                          <p:attrName>ppt_y</p:attrName>
                                        </p:attrNameLst>
                                      </p:cBhvr>
                                      <p:tavLst>
                                        <p:tav tm="0">
                                          <p:val>
                                            <p:strVal val="#ppt_y+.1"/>
                                          </p:val>
                                        </p:tav>
                                        <p:tav tm="100000">
                                          <p:val>
                                            <p:strVal val="#ppt_y"/>
                                          </p:val>
                                        </p:tav>
                                      </p:tavLst>
                                    </p:anim>
                                    <p:animEffect transition="in" filter="fade">
                                      <p:cBhvr>
                                        <p:cTn id="40" dur="1000" decel="50000">
                                          <p:stCondLst>
                                            <p:cond delay="0"/>
                                          </p:stCondLst>
                                        </p:cTn>
                                        <p:tgtEl>
                                          <p:spTgt spid="35849"/>
                                        </p:tgtEl>
                                      </p:cBhvr>
                                    </p:animEffect>
                                  </p:childTnLst>
                                </p:cTn>
                              </p:par>
                            </p:childTnLst>
                          </p:cTn>
                        </p:par>
                      </p:childTnLst>
                    </p:cTn>
                  </p:par>
                  <p:par>
                    <p:cTn id="41" fill="hold">
                      <p:stCondLst>
                        <p:cond delay="indefinite"/>
                      </p:stCondLst>
                      <p:childTnLst>
                        <p:par>
                          <p:cTn id="42" fill="hold">
                            <p:stCondLst>
                              <p:cond delay="0"/>
                            </p:stCondLst>
                            <p:childTnLst>
                              <p:par>
                                <p:cTn id="43" presetID="37" presetClass="entr" presetSubtype="0" fill="hold" grpId="0" nodeType="clickEffect">
                                  <p:stCondLst>
                                    <p:cond delay="0"/>
                                  </p:stCondLst>
                                  <p:childTnLst>
                                    <p:set>
                                      <p:cBhvr>
                                        <p:cTn id="44" dur="1" fill="hold">
                                          <p:stCondLst>
                                            <p:cond delay="0"/>
                                          </p:stCondLst>
                                        </p:cTn>
                                        <p:tgtEl>
                                          <p:spTgt spid="35850"/>
                                        </p:tgtEl>
                                        <p:attrNameLst>
                                          <p:attrName>style.visibility</p:attrName>
                                        </p:attrNameLst>
                                      </p:cBhvr>
                                      <p:to>
                                        <p:strVal val="visible"/>
                                      </p:to>
                                    </p:set>
                                    <p:animEffect transition="in" filter="fade">
                                      <p:cBhvr>
                                        <p:cTn id="45" dur="1000"/>
                                        <p:tgtEl>
                                          <p:spTgt spid="35850"/>
                                        </p:tgtEl>
                                      </p:cBhvr>
                                    </p:animEffect>
                                    <p:anim calcmode="lin" valueType="num">
                                      <p:cBhvr>
                                        <p:cTn id="46" dur="1000" fill="hold"/>
                                        <p:tgtEl>
                                          <p:spTgt spid="35850"/>
                                        </p:tgtEl>
                                        <p:attrNameLst>
                                          <p:attrName>ppt_x</p:attrName>
                                        </p:attrNameLst>
                                      </p:cBhvr>
                                      <p:tavLst>
                                        <p:tav tm="0">
                                          <p:val>
                                            <p:strVal val="#ppt_x"/>
                                          </p:val>
                                        </p:tav>
                                        <p:tav tm="100000">
                                          <p:val>
                                            <p:strVal val="#ppt_x"/>
                                          </p:val>
                                        </p:tav>
                                      </p:tavLst>
                                    </p:anim>
                                    <p:anim calcmode="lin" valueType="num">
                                      <p:cBhvr>
                                        <p:cTn id="47" dur="900" decel="100000" fill="hold"/>
                                        <p:tgtEl>
                                          <p:spTgt spid="35850"/>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5850"/>
                                        </p:tgtEl>
                                        <p:attrNameLst>
                                          <p:attrName>ppt_y</p:attrName>
                                        </p:attrNameLst>
                                      </p:cBhvr>
                                      <p:tavLst>
                                        <p:tav tm="0">
                                          <p:val>
                                            <p:strVal val="#ppt_y-.03"/>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7" presetClass="entr" presetSubtype="0" fill="hold" grpId="0" nodeType="clickEffect">
                                  <p:stCondLst>
                                    <p:cond delay="0"/>
                                  </p:stCondLst>
                                  <p:childTnLst>
                                    <p:set>
                                      <p:cBhvr>
                                        <p:cTn id="52" dur="1" fill="hold">
                                          <p:stCondLst>
                                            <p:cond delay="0"/>
                                          </p:stCondLst>
                                        </p:cTn>
                                        <p:tgtEl>
                                          <p:spTgt spid="35851"/>
                                        </p:tgtEl>
                                        <p:attrNameLst>
                                          <p:attrName>style.visibility</p:attrName>
                                        </p:attrNameLst>
                                      </p:cBhvr>
                                      <p:to>
                                        <p:strVal val="visible"/>
                                      </p:to>
                                    </p:set>
                                    <p:animEffect transition="in" filter="fade">
                                      <p:cBhvr>
                                        <p:cTn id="53" dur="1000"/>
                                        <p:tgtEl>
                                          <p:spTgt spid="35851"/>
                                        </p:tgtEl>
                                      </p:cBhvr>
                                    </p:animEffect>
                                    <p:anim calcmode="lin" valueType="num">
                                      <p:cBhvr>
                                        <p:cTn id="54" dur="1000" fill="hold"/>
                                        <p:tgtEl>
                                          <p:spTgt spid="35851"/>
                                        </p:tgtEl>
                                        <p:attrNameLst>
                                          <p:attrName>ppt_x</p:attrName>
                                        </p:attrNameLst>
                                      </p:cBhvr>
                                      <p:tavLst>
                                        <p:tav tm="0">
                                          <p:val>
                                            <p:strVal val="#ppt_x"/>
                                          </p:val>
                                        </p:tav>
                                        <p:tav tm="100000">
                                          <p:val>
                                            <p:strVal val="#ppt_x"/>
                                          </p:val>
                                        </p:tav>
                                      </p:tavLst>
                                    </p:anim>
                                    <p:anim calcmode="lin" valueType="num">
                                      <p:cBhvr>
                                        <p:cTn id="55" dur="900" decel="100000" fill="hold"/>
                                        <p:tgtEl>
                                          <p:spTgt spid="35851"/>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3585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p:bldP spid="35847" grpId="0"/>
      <p:bldP spid="35848" grpId="0"/>
      <p:bldP spid="35849" grpId="0"/>
      <p:bldP spid="35850" grpId="0"/>
      <p:bldP spid="3585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Box 1"/>
          <p:cNvSpPr txBox="1">
            <a:spLocks noChangeArrowheads="1"/>
          </p:cNvSpPr>
          <p:nvPr/>
        </p:nvSpPr>
        <p:spPr bwMode="auto">
          <a:xfrm>
            <a:off x="3000375" y="2500313"/>
            <a:ext cx="2857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7200"/>
              <a:t>Thanks</a:t>
            </a:r>
            <a:endParaRPr lang="zh-CN" altLang="en-US" sz="72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Text Box 10"/>
          <p:cNvSpPr txBox="1">
            <a:spLocks noChangeArrowheads="1"/>
          </p:cNvSpPr>
          <p:nvPr/>
        </p:nvSpPr>
        <p:spPr bwMode="auto">
          <a:xfrm>
            <a:off x="268288" y="476250"/>
            <a:ext cx="89122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a:latin typeface="Arial Black" panose="020B0A04020102020204" pitchFamily="34" charset="0"/>
              </a:rPr>
              <a:t>Match the words in Column A with the words and expressions in Column B.</a:t>
            </a:r>
          </a:p>
        </p:txBody>
      </p:sp>
      <p:sp>
        <p:nvSpPr>
          <p:cNvPr id="6147" name="Text Box 11"/>
          <p:cNvSpPr txBox="1">
            <a:spLocks noChangeArrowheads="1"/>
          </p:cNvSpPr>
          <p:nvPr/>
        </p:nvSpPr>
        <p:spPr bwMode="auto">
          <a:xfrm>
            <a:off x="2124075" y="1773238"/>
            <a:ext cx="46519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600" b="1" dirty="0"/>
              <a:t>A</a:t>
            </a:r>
          </a:p>
        </p:txBody>
      </p:sp>
      <p:sp>
        <p:nvSpPr>
          <p:cNvPr id="6148" name="Text Box 12"/>
          <p:cNvSpPr txBox="1">
            <a:spLocks noChangeArrowheads="1"/>
          </p:cNvSpPr>
          <p:nvPr/>
        </p:nvSpPr>
        <p:spPr bwMode="auto">
          <a:xfrm>
            <a:off x="5343525" y="1695450"/>
            <a:ext cx="4427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600" b="1"/>
              <a:t>B</a:t>
            </a:r>
          </a:p>
        </p:txBody>
      </p:sp>
      <p:sp>
        <p:nvSpPr>
          <p:cNvPr id="6149" name="Text Box 13"/>
          <p:cNvSpPr txBox="1">
            <a:spLocks noChangeArrowheads="1"/>
          </p:cNvSpPr>
          <p:nvPr/>
        </p:nvSpPr>
        <p:spPr bwMode="auto">
          <a:xfrm>
            <a:off x="1466700" y="2636838"/>
            <a:ext cx="11023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400" b="1"/>
              <a:t>1. have</a:t>
            </a:r>
          </a:p>
        </p:txBody>
      </p:sp>
      <p:sp>
        <p:nvSpPr>
          <p:cNvPr id="6150" name="Text Box 14"/>
          <p:cNvSpPr txBox="1">
            <a:spLocks noChangeArrowheads="1"/>
          </p:cNvSpPr>
          <p:nvPr/>
        </p:nvSpPr>
        <p:spPr bwMode="auto">
          <a:xfrm>
            <a:off x="1466700" y="4080037"/>
            <a:ext cx="9300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800" b="1"/>
              <a:t>2. do</a:t>
            </a:r>
          </a:p>
        </p:txBody>
      </p:sp>
      <p:sp>
        <p:nvSpPr>
          <p:cNvPr id="6151" name="Text Box 15"/>
          <p:cNvSpPr txBox="1">
            <a:spLocks noChangeArrowheads="1"/>
          </p:cNvSpPr>
          <p:nvPr/>
        </p:nvSpPr>
        <p:spPr bwMode="auto">
          <a:xfrm>
            <a:off x="1558925" y="5498168"/>
            <a:ext cx="9040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800" b="1" dirty="0"/>
              <a:t>3. go</a:t>
            </a:r>
          </a:p>
        </p:txBody>
      </p:sp>
      <p:sp>
        <p:nvSpPr>
          <p:cNvPr id="6152" name="Text Box 16"/>
          <p:cNvSpPr txBox="1">
            <a:spLocks noChangeArrowheads="1"/>
          </p:cNvSpPr>
          <p:nvPr/>
        </p:nvSpPr>
        <p:spPr bwMode="auto">
          <a:xfrm>
            <a:off x="4932363" y="2246475"/>
            <a:ext cx="3413114" cy="4355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25000"/>
              </a:lnSpc>
              <a:buFontTx/>
              <a:buAutoNum type="alphaLcPeriod"/>
            </a:pPr>
            <a:r>
              <a:rPr lang="en-US" altLang="zh-CN" sz="3200" b="1" dirty="0"/>
              <a:t>dinner</a:t>
            </a:r>
          </a:p>
          <a:p>
            <a:pPr>
              <a:lnSpc>
                <a:spcPct val="125000"/>
              </a:lnSpc>
              <a:buFontTx/>
              <a:buAutoNum type="alphaLcPeriod"/>
            </a:pPr>
            <a:r>
              <a:rPr lang="en-US" altLang="zh-CN" sz="3200" b="1" dirty="0"/>
              <a:t>your homework</a:t>
            </a:r>
          </a:p>
          <a:p>
            <a:pPr>
              <a:lnSpc>
                <a:spcPct val="125000"/>
              </a:lnSpc>
              <a:buFontTx/>
              <a:buAutoNum type="alphaLcPeriod"/>
            </a:pPr>
            <a:r>
              <a:rPr lang="en-US" altLang="zh-CN" sz="3200" b="1" dirty="0"/>
              <a:t>to school</a:t>
            </a:r>
          </a:p>
          <a:p>
            <a:pPr>
              <a:lnSpc>
                <a:spcPct val="125000"/>
              </a:lnSpc>
              <a:buFontTx/>
              <a:buAutoNum type="alphaLcPeriod"/>
            </a:pPr>
            <a:r>
              <a:rPr lang="en-US" altLang="zh-CN" sz="3200" b="1" dirty="0"/>
              <a:t>a break</a:t>
            </a:r>
          </a:p>
          <a:p>
            <a:pPr>
              <a:lnSpc>
                <a:spcPct val="125000"/>
              </a:lnSpc>
              <a:buFontTx/>
              <a:buAutoNum type="alphaLcPeriod"/>
            </a:pPr>
            <a:r>
              <a:rPr lang="en-US" altLang="zh-CN" sz="3200" b="1" dirty="0"/>
              <a:t>an English lesson</a:t>
            </a:r>
          </a:p>
          <a:p>
            <a:pPr>
              <a:lnSpc>
                <a:spcPct val="125000"/>
              </a:lnSpc>
              <a:buFontTx/>
              <a:buAutoNum type="alphaLcPeriod"/>
            </a:pPr>
            <a:r>
              <a:rPr lang="en-US" altLang="zh-CN" sz="3200" b="1" dirty="0"/>
              <a:t>to bed</a:t>
            </a:r>
          </a:p>
          <a:p>
            <a:pPr>
              <a:lnSpc>
                <a:spcPct val="125000"/>
              </a:lnSpc>
              <a:buFontTx/>
              <a:buAutoNum type="alphaLcPeriod"/>
            </a:pPr>
            <a:r>
              <a:rPr lang="en-US" altLang="zh-CN" sz="3200" b="1" dirty="0"/>
              <a:t>home</a:t>
            </a:r>
          </a:p>
        </p:txBody>
      </p:sp>
      <p:sp>
        <p:nvSpPr>
          <p:cNvPr id="21521" name="Line 17"/>
          <p:cNvSpPr>
            <a:spLocks noChangeShapeType="1"/>
          </p:cNvSpPr>
          <p:nvPr/>
        </p:nvSpPr>
        <p:spPr bwMode="auto">
          <a:xfrm flipV="1">
            <a:off x="2627313" y="2636838"/>
            <a:ext cx="2232025" cy="287337"/>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22" name="Line 18"/>
          <p:cNvSpPr>
            <a:spLocks noChangeShapeType="1"/>
          </p:cNvSpPr>
          <p:nvPr/>
        </p:nvSpPr>
        <p:spPr bwMode="auto">
          <a:xfrm>
            <a:off x="2555875" y="5805488"/>
            <a:ext cx="2303463" cy="431800"/>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23" name="Line 19"/>
          <p:cNvSpPr>
            <a:spLocks noChangeShapeType="1"/>
          </p:cNvSpPr>
          <p:nvPr/>
        </p:nvSpPr>
        <p:spPr bwMode="auto">
          <a:xfrm flipV="1">
            <a:off x="2555875" y="5589588"/>
            <a:ext cx="2303463" cy="144462"/>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24" name="Line 20"/>
          <p:cNvSpPr>
            <a:spLocks noChangeShapeType="1"/>
          </p:cNvSpPr>
          <p:nvPr/>
        </p:nvSpPr>
        <p:spPr bwMode="auto">
          <a:xfrm>
            <a:off x="2700338" y="2924175"/>
            <a:ext cx="2159000" cy="1441450"/>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25" name="Line 21"/>
          <p:cNvSpPr>
            <a:spLocks noChangeShapeType="1"/>
          </p:cNvSpPr>
          <p:nvPr/>
        </p:nvSpPr>
        <p:spPr bwMode="auto">
          <a:xfrm flipV="1">
            <a:off x="2555875" y="3789363"/>
            <a:ext cx="2376488" cy="1944687"/>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26" name="Line 22"/>
          <p:cNvSpPr>
            <a:spLocks noChangeShapeType="1"/>
          </p:cNvSpPr>
          <p:nvPr/>
        </p:nvSpPr>
        <p:spPr bwMode="auto">
          <a:xfrm flipV="1">
            <a:off x="2555875" y="3213100"/>
            <a:ext cx="2376488" cy="1223963"/>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27" name="Line 23"/>
          <p:cNvSpPr>
            <a:spLocks noChangeShapeType="1"/>
          </p:cNvSpPr>
          <p:nvPr/>
        </p:nvSpPr>
        <p:spPr bwMode="auto">
          <a:xfrm>
            <a:off x="2627313" y="2924175"/>
            <a:ext cx="2305050" cy="2089150"/>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1521"/>
                                        </p:tgtEl>
                                        <p:attrNameLst>
                                          <p:attrName>style.visibility</p:attrName>
                                        </p:attrNameLst>
                                      </p:cBhvr>
                                      <p:to>
                                        <p:strVal val="visible"/>
                                      </p:to>
                                    </p:set>
                                    <p:anim calcmode="lin" valueType="num">
                                      <p:cBhvr>
                                        <p:cTn id="7" dur="500" decel="50000" fill="hold">
                                          <p:stCondLst>
                                            <p:cond delay="0"/>
                                          </p:stCondLst>
                                        </p:cTn>
                                        <p:tgtEl>
                                          <p:spTgt spid="2152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152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1521"/>
                                        </p:tgtEl>
                                        <p:attrNameLst>
                                          <p:attrName>ppt_w</p:attrName>
                                        </p:attrNameLst>
                                      </p:cBhvr>
                                      <p:tavLst>
                                        <p:tav tm="0">
                                          <p:val>
                                            <p:strVal val="#ppt_w*.05"/>
                                          </p:val>
                                        </p:tav>
                                        <p:tav tm="100000">
                                          <p:val>
                                            <p:strVal val="#ppt_w"/>
                                          </p:val>
                                        </p:tav>
                                      </p:tavLst>
                                    </p:anim>
                                    <p:anim calcmode="lin" valueType="num">
                                      <p:cBhvr>
                                        <p:cTn id="10" dur="1000" fill="hold"/>
                                        <p:tgtEl>
                                          <p:spTgt spid="2152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152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152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152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1521"/>
                                        </p:tgtEl>
                                      </p:cBhvr>
                                    </p:animEffect>
                                  </p:childTnLst>
                                </p:cTn>
                              </p:par>
                            </p:childTnLst>
                          </p:cTn>
                        </p:par>
                      </p:childTnLst>
                    </p:cTn>
                  </p:par>
                  <p:par>
                    <p:cTn id="15" fill="hold">
                      <p:stCondLst>
                        <p:cond delay="indefinite"/>
                      </p:stCondLst>
                      <p:childTnLst>
                        <p:par>
                          <p:cTn id="16" fill="hold">
                            <p:stCondLst>
                              <p:cond delay="0"/>
                            </p:stCondLst>
                            <p:childTnLst>
                              <p:par>
                                <p:cTn id="17" presetID="54" presetClass="entr" presetSubtype="0" accel="100000" fill="hold" grpId="0" nodeType="clickEffect">
                                  <p:stCondLst>
                                    <p:cond delay="0"/>
                                  </p:stCondLst>
                                  <p:childTnLst>
                                    <p:set>
                                      <p:cBhvr>
                                        <p:cTn id="18" dur="1" fill="hold">
                                          <p:stCondLst>
                                            <p:cond delay="0"/>
                                          </p:stCondLst>
                                        </p:cTn>
                                        <p:tgtEl>
                                          <p:spTgt spid="21524"/>
                                        </p:tgtEl>
                                        <p:attrNameLst>
                                          <p:attrName>style.visibility</p:attrName>
                                        </p:attrNameLst>
                                      </p:cBhvr>
                                      <p:to>
                                        <p:strVal val="visible"/>
                                      </p:to>
                                    </p:set>
                                    <p:anim calcmode="lin" valueType="num">
                                      <p:cBhvr>
                                        <p:cTn id="19" dur="500" fill="hold"/>
                                        <p:tgtEl>
                                          <p:spTgt spid="21524"/>
                                        </p:tgtEl>
                                        <p:attrNameLst>
                                          <p:attrName>ppt_w</p:attrName>
                                        </p:attrNameLst>
                                      </p:cBhvr>
                                      <p:tavLst>
                                        <p:tav tm="0">
                                          <p:val>
                                            <p:strVal val="#ppt_w*0.05"/>
                                          </p:val>
                                        </p:tav>
                                        <p:tav tm="100000">
                                          <p:val>
                                            <p:strVal val="#ppt_w"/>
                                          </p:val>
                                        </p:tav>
                                      </p:tavLst>
                                    </p:anim>
                                    <p:anim calcmode="lin" valueType="num">
                                      <p:cBhvr>
                                        <p:cTn id="20" dur="500" fill="hold"/>
                                        <p:tgtEl>
                                          <p:spTgt spid="21524"/>
                                        </p:tgtEl>
                                        <p:attrNameLst>
                                          <p:attrName>ppt_h</p:attrName>
                                        </p:attrNameLst>
                                      </p:cBhvr>
                                      <p:tavLst>
                                        <p:tav tm="0">
                                          <p:val>
                                            <p:strVal val="#ppt_h"/>
                                          </p:val>
                                        </p:tav>
                                        <p:tav tm="100000">
                                          <p:val>
                                            <p:strVal val="#ppt_h"/>
                                          </p:val>
                                        </p:tav>
                                      </p:tavLst>
                                    </p:anim>
                                    <p:anim calcmode="lin" valueType="num">
                                      <p:cBhvr>
                                        <p:cTn id="21" dur="500" fill="hold"/>
                                        <p:tgtEl>
                                          <p:spTgt spid="21524"/>
                                        </p:tgtEl>
                                        <p:attrNameLst>
                                          <p:attrName>ppt_x</p:attrName>
                                        </p:attrNameLst>
                                      </p:cBhvr>
                                      <p:tavLst>
                                        <p:tav tm="0">
                                          <p:val>
                                            <p:strVal val="#ppt_x-.2"/>
                                          </p:val>
                                        </p:tav>
                                        <p:tav tm="100000">
                                          <p:val>
                                            <p:strVal val="#ppt_x"/>
                                          </p:val>
                                        </p:tav>
                                      </p:tavLst>
                                    </p:anim>
                                    <p:anim calcmode="lin" valueType="num">
                                      <p:cBhvr>
                                        <p:cTn id="22" dur="500" fill="hold"/>
                                        <p:tgtEl>
                                          <p:spTgt spid="21524"/>
                                        </p:tgtEl>
                                        <p:attrNameLst>
                                          <p:attrName>ppt_y</p:attrName>
                                        </p:attrNameLst>
                                      </p:cBhvr>
                                      <p:tavLst>
                                        <p:tav tm="0">
                                          <p:val>
                                            <p:strVal val="#ppt_y"/>
                                          </p:val>
                                        </p:tav>
                                        <p:tav tm="100000">
                                          <p:val>
                                            <p:strVal val="#ppt_y"/>
                                          </p:val>
                                        </p:tav>
                                      </p:tavLst>
                                    </p:anim>
                                    <p:animEffect transition="in" filter="fade">
                                      <p:cBhvr>
                                        <p:cTn id="23" dur="500"/>
                                        <p:tgtEl>
                                          <p:spTgt spid="21524"/>
                                        </p:tgtEl>
                                      </p:cBhvr>
                                    </p:animEffect>
                                  </p:childTnLst>
                                </p:cTn>
                              </p:par>
                            </p:childTnLst>
                          </p:cTn>
                        </p:par>
                      </p:childTnLst>
                    </p:cTn>
                  </p:par>
                  <p:par>
                    <p:cTn id="24" fill="hold">
                      <p:stCondLst>
                        <p:cond delay="indefinite"/>
                      </p:stCondLst>
                      <p:childTnLst>
                        <p:par>
                          <p:cTn id="25" fill="hold">
                            <p:stCondLst>
                              <p:cond delay="0"/>
                            </p:stCondLst>
                            <p:childTnLst>
                              <p:par>
                                <p:cTn id="26" presetID="54" presetClass="entr" presetSubtype="0" accel="100000" fill="hold" grpId="0" nodeType="clickEffect">
                                  <p:stCondLst>
                                    <p:cond delay="0"/>
                                  </p:stCondLst>
                                  <p:childTnLst>
                                    <p:set>
                                      <p:cBhvr>
                                        <p:cTn id="27" dur="1" fill="hold">
                                          <p:stCondLst>
                                            <p:cond delay="0"/>
                                          </p:stCondLst>
                                        </p:cTn>
                                        <p:tgtEl>
                                          <p:spTgt spid="21527"/>
                                        </p:tgtEl>
                                        <p:attrNameLst>
                                          <p:attrName>style.visibility</p:attrName>
                                        </p:attrNameLst>
                                      </p:cBhvr>
                                      <p:to>
                                        <p:strVal val="visible"/>
                                      </p:to>
                                    </p:set>
                                    <p:anim calcmode="lin" valueType="num">
                                      <p:cBhvr>
                                        <p:cTn id="28" dur="500" fill="hold"/>
                                        <p:tgtEl>
                                          <p:spTgt spid="21527"/>
                                        </p:tgtEl>
                                        <p:attrNameLst>
                                          <p:attrName>ppt_w</p:attrName>
                                        </p:attrNameLst>
                                      </p:cBhvr>
                                      <p:tavLst>
                                        <p:tav tm="0">
                                          <p:val>
                                            <p:strVal val="#ppt_w*0.05"/>
                                          </p:val>
                                        </p:tav>
                                        <p:tav tm="100000">
                                          <p:val>
                                            <p:strVal val="#ppt_w"/>
                                          </p:val>
                                        </p:tav>
                                      </p:tavLst>
                                    </p:anim>
                                    <p:anim calcmode="lin" valueType="num">
                                      <p:cBhvr>
                                        <p:cTn id="29" dur="500" fill="hold"/>
                                        <p:tgtEl>
                                          <p:spTgt spid="21527"/>
                                        </p:tgtEl>
                                        <p:attrNameLst>
                                          <p:attrName>ppt_h</p:attrName>
                                        </p:attrNameLst>
                                      </p:cBhvr>
                                      <p:tavLst>
                                        <p:tav tm="0">
                                          <p:val>
                                            <p:strVal val="#ppt_h"/>
                                          </p:val>
                                        </p:tav>
                                        <p:tav tm="100000">
                                          <p:val>
                                            <p:strVal val="#ppt_h"/>
                                          </p:val>
                                        </p:tav>
                                      </p:tavLst>
                                    </p:anim>
                                    <p:anim calcmode="lin" valueType="num">
                                      <p:cBhvr>
                                        <p:cTn id="30" dur="500" fill="hold"/>
                                        <p:tgtEl>
                                          <p:spTgt spid="21527"/>
                                        </p:tgtEl>
                                        <p:attrNameLst>
                                          <p:attrName>ppt_x</p:attrName>
                                        </p:attrNameLst>
                                      </p:cBhvr>
                                      <p:tavLst>
                                        <p:tav tm="0">
                                          <p:val>
                                            <p:strVal val="#ppt_x-.2"/>
                                          </p:val>
                                        </p:tav>
                                        <p:tav tm="100000">
                                          <p:val>
                                            <p:strVal val="#ppt_x"/>
                                          </p:val>
                                        </p:tav>
                                      </p:tavLst>
                                    </p:anim>
                                    <p:anim calcmode="lin" valueType="num">
                                      <p:cBhvr>
                                        <p:cTn id="31" dur="500" fill="hold"/>
                                        <p:tgtEl>
                                          <p:spTgt spid="21527"/>
                                        </p:tgtEl>
                                        <p:attrNameLst>
                                          <p:attrName>ppt_y</p:attrName>
                                        </p:attrNameLst>
                                      </p:cBhvr>
                                      <p:tavLst>
                                        <p:tav tm="0">
                                          <p:val>
                                            <p:strVal val="#ppt_y"/>
                                          </p:val>
                                        </p:tav>
                                        <p:tav tm="100000">
                                          <p:val>
                                            <p:strVal val="#ppt_y"/>
                                          </p:val>
                                        </p:tav>
                                      </p:tavLst>
                                    </p:anim>
                                    <p:animEffect transition="in" filter="fade">
                                      <p:cBhvr>
                                        <p:cTn id="32" dur="500"/>
                                        <p:tgtEl>
                                          <p:spTgt spid="21527"/>
                                        </p:tgtEl>
                                      </p:cBhvr>
                                    </p:animEffect>
                                  </p:childTnLst>
                                </p:cTn>
                              </p:par>
                            </p:childTnLst>
                          </p:cTn>
                        </p:par>
                      </p:childTnLst>
                    </p:cTn>
                  </p:par>
                  <p:par>
                    <p:cTn id="33" fill="hold">
                      <p:stCondLst>
                        <p:cond delay="indefinite"/>
                      </p:stCondLst>
                      <p:childTnLst>
                        <p:par>
                          <p:cTn id="34" fill="hold">
                            <p:stCondLst>
                              <p:cond delay="0"/>
                            </p:stCondLst>
                            <p:childTnLst>
                              <p:par>
                                <p:cTn id="35" presetID="25" presetClass="entr" presetSubtype="0" fill="hold" grpId="0" nodeType="clickEffect">
                                  <p:stCondLst>
                                    <p:cond delay="0"/>
                                  </p:stCondLst>
                                  <p:childTnLst>
                                    <p:set>
                                      <p:cBhvr>
                                        <p:cTn id="36" dur="1" fill="hold">
                                          <p:stCondLst>
                                            <p:cond delay="0"/>
                                          </p:stCondLst>
                                        </p:cTn>
                                        <p:tgtEl>
                                          <p:spTgt spid="21526"/>
                                        </p:tgtEl>
                                        <p:attrNameLst>
                                          <p:attrName>style.visibility</p:attrName>
                                        </p:attrNameLst>
                                      </p:cBhvr>
                                      <p:to>
                                        <p:strVal val="visible"/>
                                      </p:to>
                                    </p:set>
                                    <p:anim calcmode="lin" valueType="num">
                                      <p:cBhvr>
                                        <p:cTn id="37" dur="500" decel="50000" fill="hold">
                                          <p:stCondLst>
                                            <p:cond delay="0"/>
                                          </p:stCondLst>
                                        </p:cTn>
                                        <p:tgtEl>
                                          <p:spTgt spid="21526"/>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21526"/>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21526"/>
                                        </p:tgtEl>
                                        <p:attrNameLst>
                                          <p:attrName>ppt_w</p:attrName>
                                        </p:attrNameLst>
                                      </p:cBhvr>
                                      <p:tavLst>
                                        <p:tav tm="0">
                                          <p:val>
                                            <p:strVal val="#ppt_w*.05"/>
                                          </p:val>
                                        </p:tav>
                                        <p:tav tm="100000">
                                          <p:val>
                                            <p:strVal val="#ppt_w"/>
                                          </p:val>
                                        </p:tav>
                                      </p:tavLst>
                                    </p:anim>
                                    <p:anim calcmode="lin" valueType="num">
                                      <p:cBhvr>
                                        <p:cTn id="40" dur="1000" fill="hold"/>
                                        <p:tgtEl>
                                          <p:spTgt spid="21526"/>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21526"/>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21526"/>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21526"/>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21526"/>
                                        </p:tgtEl>
                                      </p:cBhvr>
                                    </p:animEffect>
                                  </p:childTnLst>
                                </p:cTn>
                              </p:par>
                            </p:childTnLst>
                          </p:cTn>
                        </p:par>
                      </p:childTnLst>
                    </p:cTn>
                  </p:par>
                  <p:par>
                    <p:cTn id="45" fill="hold">
                      <p:stCondLst>
                        <p:cond delay="indefinite"/>
                      </p:stCondLst>
                      <p:childTnLst>
                        <p:par>
                          <p:cTn id="46" fill="hold">
                            <p:stCondLst>
                              <p:cond delay="0"/>
                            </p:stCondLst>
                            <p:childTnLst>
                              <p:par>
                                <p:cTn id="47" presetID="15" presetClass="entr" presetSubtype="0" fill="hold" grpId="0" nodeType="clickEffect">
                                  <p:stCondLst>
                                    <p:cond delay="0"/>
                                  </p:stCondLst>
                                  <p:childTnLst>
                                    <p:set>
                                      <p:cBhvr>
                                        <p:cTn id="48" dur="1" fill="hold">
                                          <p:stCondLst>
                                            <p:cond delay="0"/>
                                          </p:stCondLst>
                                        </p:cTn>
                                        <p:tgtEl>
                                          <p:spTgt spid="21525"/>
                                        </p:tgtEl>
                                        <p:attrNameLst>
                                          <p:attrName>style.visibility</p:attrName>
                                        </p:attrNameLst>
                                      </p:cBhvr>
                                      <p:to>
                                        <p:strVal val="visible"/>
                                      </p:to>
                                    </p:set>
                                    <p:anim calcmode="lin" valueType="num">
                                      <p:cBhvr>
                                        <p:cTn id="49" dur="1000" fill="hold"/>
                                        <p:tgtEl>
                                          <p:spTgt spid="21525"/>
                                        </p:tgtEl>
                                        <p:attrNameLst>
                                          <p:attrName>ppt_w</p:attrName>
                                        </p:attrNameLst>
                                      </p:cBhvr>
                                      <p:tavLst>
                                        <p:tav tm="0">
                                          <p:val>
                                            <p:fltVal val="0"/>
                                          </p:val>
                                        </p:tav>
                                        <p:tav tm="100000">
                                          <p:val>
                                            <p:strVal val="#ppt_w"/>
                                          </p:val>
                                        </p:tav>
                                      </p:tavLst>
                                    </p:anim>
                                    <p:anim calcmode="lin" valueType="num">
                                      <p:cBhvr>
                                        <p:cTn id="50" dur="1000" fill="hold"/>
                                        <p:tgtEl>
                                          <p:spTgt spid="21525"/>
                                        </p:tgtEl>
                                        <p:attrNameLst>
                                          <p:attrName>ppt_h</p:attrName>
                                        </p:attrNameLst>
                                      </p:cBhvr>
                                      <p:tavLst>
                                        <p:tav tm="0">
                                          <p:val>
                                            <p:fltVal val="0"/>
                                          </p:val>
                                        </p:tav>
                                        <p:tav tm="100000">
                                          <p:val>
                                            <p:strVal val="#ppt_h"/>
                                          </p:val>
                                        </p:tav>
                                      </p:tavLst>
                                    </p:anim>
                                    <p:anim calcmode="lin" valueType="num">
                                      <p:cBhvr>
                                        <p:cTn id="51" dur="1000" fill="hold"/>
                                        <p:tgtEl>
                                          <p:spTgt spid="21525"/>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2152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21523"/>
                                        </p:tgtEl>
                                        <p:attrNameLst>
                                          <p:attrName>style.visibility</p:attrName>
                                        </p:attrNameLst>
                                      </p:cBhvr>
                                      <p:to>
                                        <p:strVal val="visible"/>
                                      </p:to>
                                    </p:set>
                                    <p:animEffect transition="in" filter="box(in)">
                                      <p:cBhvr>
                                        <p:cTn id="57" dur="500"/>
                                        <p:tgtEl>
                                          <p:spTgt spid="21523"/>
                                        </p:tgtEl>
                                      </p:cBhvr>
                                    </p:animEffect>
                                  </p:childTnLst>
                                </p:cTn>
                              </p:par>
                            </p:childTnLst>
                          </p:cTn>
                        </p:par>
                      </p:childTnLst>
                    </p:cTn>
                  </p:par>
                  <p:par>
                    <p:cTn id="58" fill="hold">
                      <p:stCondLst>
                        <p:cond delay="indefinite"/>
                      </p:stCondLst>
                      <p:childTnLst>
                        <p:par>
                          <p:cTn id="59" fill="hold">
                            <p:stCondLst>
                              <p:cond delay="0"/>
                            </p:stCondLst>
                            <p:childTnLst>
                              <p:par>
                                <p:cTn id="60" presetID="15" presetClass="entr" presetSubtype="0" fill="hold" grpId="0" nodeType="clickEffect">
                                  <p:stCondLst>
                                    <p:cond delay="0"/>
                                  </p:stCondLst>
                                  <p:childTnLst>
                                    <p:set>
                                      <p:cBhvr>
                                        <p:cTn id="61" dur="1" fill="hold">
                                          <p:stCondLst>
                                            <p:cond delay="0"/>
                                          </p:stCondLst>
                                        </p:cTn>
                                        <p:tgtEl>
                                          <p:spTgt spid="21522"/>
                                        </p:tgtEl>
                                        <p:attrNameLst>
                                          <p:attrName>style.visibility</p:attrName>
                                        </p:attrNameLst>
                                      </p:cBhvr>
                                      <p:to>
                                        <p:strVal val="visible"/>
                                      </p:to>
                                    </p:set>
                                    <p:anim calcmode="lin" valueType="num">
                                      <p:cBhvr>
                                        <p:cTn id="62" dur="1000" fill="hold"/>
                                        <p:tgtEl>
                                          <p:spTgt spid="21522"/>
                                        </p:tgtEl>
                                        <p:attrNameLst>
                                          <p:attrName>ppt_w</p:attrName>
                                        </p:attrNameLst>
                                      </p:cBhvr>
                                      <p:tavLst>
                                        <p:tav tm="0">
                                          <p:val>
                                            <p:fltVal val="0"/>
                                          </p:val>
                                        </p:tav>
                                        <p:tav tm="100000">
                                          <p:val>
                                            <p:strVal val="#ppt_w"/>
                                          </p:val>
                                        </p:tav>
                                      </p:tavLst>
                                    </p:anim>
                                    <p:anim calcmode="lin" valueType="num">
                                      <p:cBhvr>
                                        <p:cTn id="63" dur="1000" fill="hold"/>
                                        <p:tgtEl>
                                          <p:spTgt spid="21522"/>
                                        </p:tgtEl>
                                        <p:attrNameLst>
                                          <p:attrName>ppt_h</p:attrName>
                                        </p:attrNameLst>
                                      </p:cBhvr>
                                      <p:tavLst>
                                        <p:tav tm="0">
                                          <p:val>
                                            <p:fltVal val="0"/>
                                          </p:val>
                                        </p:tav>
                                        <p:tav tm="100000">
                                          <p:val>
                                            <p:strVal val="#ppt_h"/>
                                          </p:val>
                                        </p:tav>
                                      </p:tavLst>
                                    </p:anim>
                                    <p:anim calcmode="lin" valueType="num">
                                      <p:cBhvr>
                                        <p:cTn id="64" dur="1000" fill="hold"/>
                                        <p:tgtEl>
                                          <p:spTgt spid="21522"/>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2152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1" grpId="0" animBg="1"/>
      <p:bldP spid="21522" grpId="0" animBg="1"/>
      <p:bldP spid="21523" grpId="0" animBg="1"/>
      <p:bldP spid="21524" grpId="0" animBg="1"/>
      <p:bldP spid="21525" grpId="0" animBg="1"/>
      <p:bldP spid="21526" grpId="0" animBg="1"/>
      <p:bldP spid="215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ChangeArrowheads="1"/>
          </p:cNvSpPr>
          <p:nvPr/>
        </p:nvSpPr>
        <p:spPr bwMode="auto">
          <a:xfrm>
            <a:off x="928688" y="357188"/>
            <a:ext cx="72421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altLang="zh-CN" sz="3600" dirty="0">
                <a:latin typeface="Arial Black" panose="020B0A04020102020204" pitchFamily="34" charset="0"/>
              </a:rPr>
              <a:t>Read the phrases and then complete the passage.</a:t>
            </a:r>
          </a:p>
        </p:txBody>
      </p:sp>
      <p:sp>
        <p:nvSpPr>
          <p:cNvPr id="7171" name="Rectangle 6"/>
          <p:cNvSpPr>
            <a:spLocks noChangeArrowheads="1"/>
          </p:cNvSpPr>
          <p:nvPr/>
        </p:nvSpPr>
        <p:spPr bwMode="auto">
          <a:xfrm>
            <a:off x="857250" y="1714500"/>
            <a:ext cx="7242175" cy="197643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altLang="zh-CN" sz="3600" b="1" dirty="0">
                <a:latin typeface="Calibri" panose="020F0502020204030204" pitchFamily="34" charset="0"/>
                <a:cs typeface="Times New Roman" panose="02020603050405020304" pitchFamily="18" charset="0"/>
              </a:rPr>
              <a:t>do homework    get up   go to school    </a:t>
            </a:r>
          </a:p>
          <a:p>
            <a:pPr>
              <a:spcBef>
                <a:spcPct val="20000"/>
              </a:spcBef>
            </a:pPr>
            <a:r>
              <a:rPr lang="en-US" altLang="zh-CN" sz="3600" b="1" dirty="0">
                <a:latin typeface="Calibri" panose="020F0502020204030204" pitchFamily="34" charset="0"/>
                <a:cs typeface="Times New Roman" panose="02020603050405020304" pitchFamily="18" charset="0"/>
              </a:rPr>
              <a:t>   have a break      have breakfast   </a:t>
            </a:r>
          </a:p>
          <a:p>
            <a:pPr>
              <a:spcBef>
                <a:spcPct val="20000"/>
              </a:spcBef>
            </a:pPr>
            <a:r>
              <a:rPr lang="en-US" altLang="zh-CN" sz="3600" b="1" dirty="0">
                <a:latin typeface="Calibri" panose="020F0502020204030204" pitchFamily="34" charset="0"/>
                <a:cs typeface="Times New Roman" panose="02020603050405020304" pitchFamily="18" charset="0"/>
              </a:rPr>
              <a:t>      have lunch        start work</a:t>
            </a:r>
          </a:p>
        </p:txBody>
      </p:sp>
      <p:sp>
        <p:nvSpPr>
          <p:cNvPr id="7172" name="Rectangle 6"/>
          <p:cNvSpPr>
            <a:spLocks noChangeArrowheads="1"/>
          </p:cNvSpPr>
          <p:nvPr/>
        </p:nvSpPr>
        <p:spPr bwMode="auto">
          <a:xfrm>
            <a:off x="571500" y="3971925"/>
            <a:ext cx="814387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600"/>
              </a:spcBef>
            </a:pPr>
            <a:r>
              <a:rPr lang="en-US" altLang="zh-CN" sz="3600" b="1" dirty="0">
                <a:latin typeface="Calibri" panose="020F0502020204030204" pitchFamily="34" charset="0"/>
                <a:cs typeface="Times New Roman" panose="02020603050405020304" pitchFamily="18" charset="0"/>
              </a:rPr>
              <a:t>    On Friday I have a busy day. I ______ at half past six in the morning. Then I wash my hands and face, and ______</a:t>
            </a:r>
          </a:p>
          <a:p>
            <a:pPr>
              <a:spcBef>
                <a:spcPts val="600"/>
              </a:spcBef>
            </a:pPr>
            <a:r>
              <a:rPr lang="en-US" altLang="zh-CN" sz="3600" b="1" dirty="0">
                <a:latin typeface="Calibri" panose="020F0502020204030204" pitchFamily="34" charset="0"/>
                <a:cs typeface="Times New Roman" panose="02020603050405020304" pitchFamily="18" charset="0"/>
              </a:rPr>
              <a:t>________ at seven. At half past seven, </a:t>
            </a:r>
          </a:p>
        </p:txBody>
      </p:sp>
      <p:sp>
        <p:nvSpPr>
          <p:cNvPr id="5" name="矩形 4"/>
          <p:cNvSpPr>
            <a:spLocks noChangeArrowheads="1"/>
          </p:cNvSpPr>
          <p:nvPr/>
        </p:nvSpPr>
        <p:spPr bwMode="auto">
          <a:xfrm>
            <a:off x="7135813" y="4010025"/>
            <a:ext cx="1517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1">
                <a:solidFill>
                  <a:srgbClr val="0000FF"/>
                </a:solidFill>
                <a:latin typeface="Calibri" panose="020F0502020204030204" pitchFamily="34" charset="0"/>
                <a:cs typeface="Times New Roman" panose="02020603050405020304" pitchFamily="18" charset="0"/>
              </a:rPr>
              <a:t>get up </a:t>
            </a:r>
            <a:endParaRPr lang="zh-CN" altLang="en-US">
              <a:solidFill>
                <a:srgbClr val="0000FF"/>
              </a:solidFill>
              <a:latin typeface="Calibri" panose="020F0502020204030204" pitchFamily="34" charset="0"/>
            </a:endParaRPr>
          </a:p>
        </p:txBody>
      </p:sp>
      <p:sp>
        <p:nvSpPr>
          <p:cNvPr id="6" name="矩形 5"/>
          <p:cNvSpPr>
            <a:spLocks noChangeArrowheads="1"/>
          </p:cNvSpPr>
          <p:nvPr/>
        </p:nvSpPr>
        <p:spPr bwMode="auto">
          <a:xfrm>
            <a:off x="5148064" y="5035550"/>
            <a:ext cx="11080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1" dirty="0">
                <a:solidFill>
                  <a:srgbClr val="0000FF"/>
                </a:solidFill>
                <a:latin typeface="Calibri" panose="020F0502020204030204" pitchFamily="34" charset="0"/>
                <a:cs typeface="Times New Roman" panose="02020603050405020304" pitchFamily="18" charset="0"/>
              </a:rPr>
              <a:t>have</a:t>
            </a:r>
            <a:endParaRPr lang="zh-CN" altLang="en-US" dirty="0">
              <a:solidFill>
                <a:srgbClr val="0000FF"/>
              </a:solidFill>
              <a:latin typeface="Calibri" panose="020F0502020204030204" pitchFamily="34" charset="0"/>
            </a:endParaRPr>
          </a:p>
        </p:txBody>
      </p:sp>
      <p:sp>
        <p:nvSpPr>
          <p:cNvPr id="7" name="矩形 6"/>
          <p:cNvSpPr>
            <a:spLocks noChangeArrowheads="1"/>
          </p:cNvSpPr>
          <p:nvPr/>
        </p:nvSpPr>
        <p:spPr bwMode="auto">
          <a:xfrm>
            <a:off x="571500" y="5683250"/>
            <a:ext cx="2047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1">
                <a:solidFill>
                  <a:srgbClr val="0000FF"/>
                </a:solidFill>
                <a:latin typeface="Calibri" panose="020F0502020204030204" pitchFamily="34" charset="0"/>
                <a:cs typeface="Times New Roman" panose="02020603050405020304" pitchFamily="18" charset="0"/>
              </a:rPr>
              <a:t>breakfast</a:t>
            </a:r>
            <a:endParaRPr lang="zh-CN" altLang="en-US">
              <a:solidFill>
                <a:srgbClr val="0000FF"/>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ChangeArrowheads="1"/>
          </p:cNvSpPr>
          <p:nvPr/>
        </p:nvSpPr>
        <p:spPr bwMode="auto">
          <a:xfrm>
            <a:off x="500063" y="850900"/>
            <a:ext cx="8358187"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altLang="zh-CN" sz="3600" b="1" dirty="0">
                <a:latin typeface="Calibri" panose="020F0502020204030204" pitchFamily="34" charset="0"/>
                <a:cs typeface="Times New Roman" panose="02020603050405020304" pitchFamily="18" charset="0"/>
              </a:rPr>
              <a:t>I __________, and __________ at eight. There are four lessons in the morning. At twenty to ten, we ___________ for twenty minutes. We go to the playground and I talk with my friends. We _________ in the school dining hall. In the afternoon, we have two lessons and go home at half past three. I don’t _____________ on Friday evening. I do it on Saturday.</a:t>
            </a:r>
          </a:p>
        </p:txBody>
      </p:sp>
      <p:sp>
        <p:nvSpPr>
          <p:cNvPr id="4" name="矩形 3"/>
          <p:cNvSpPr>
            <a:spLocks noChangeArrowheads="1"/>
          </p:cNvSpPr>
          <p:nvPr/>
        </p:nvSpPr>
        <p:spPr bwMode="auto">
          <a:xfrm>
            <a:off x="800100" y="885825"/>
            <a:ext cx="2493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1">
                <a:solidFill>
                  <a:srgbClr val="0000FF"/>
                </a:solidFill>
                <a:latin typeface="Calibri" panose="020F0502020204030204" pitchFamily="34" charset="0"/>
                <a:cs typeface="Times New Roman" panose="02020603050405020304" pitchFamily="18" charset="0"/>
              </a:rPr>
              <a:t>go to school</a:t>
            </a:r>
            <a:endParaRPr lang="zh-CN" altLang="en-US">
              <a:solidFill>
                <a:srgbClr val="0000FF"/>
              </a:solidFill>
              <a:latin typeface="Calibri" panose="020F0502020204030204" pitchFamily="34" charset="0"/>
            </a:endParaRPr>
          </a:p>
        </p:txBody>
      </p:sp>
      <p:sp>
        <p:nvSpPr>
          <p:cNvPr id="5" name="矩形 4"/>
          <p:cNvSpPr>
            <a:spLocks noChangeArrowheads="1"/>
          </p:cNvSpPr>
          <p:nvPr/>
        </p:nvSpPr>
        <p:spPr bwMode="auto">
          <a:xfrm>
            <a:off x="4286250" y="850900"/>
            <a:ext cx="2325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1">
                <a:solidFill>
                  <a:srgbClr val="0000FF"/>
                </a:solidFill>
                <a:latin typeface="Calibri" panose="020F0502020204030204" pitchFamily="34" charset="0"/>
                <a:cs typeface="Times New Roman" panose="02020603050405020304" pitchFamily="18" charset="0"/>
              </a:rPr>
              <a:t>start work</a:t>
            </a:r>
            <a:endParaRPr lang="zh-CN" altLang="en-US">
              <a:solidFill>
                <a:srgbClr val="0000FF"/>
              </a:solidFill>
              <a:latin typeface="Calibri" panose="020F0502020204030204" pitchFamily="34" charset="0"/>
            </a:endParaRPr>
          </a:p>
        </p:txBody>
      </p:sp>
      <p:sp>
        <p:nvSpPr>
          <p:cNvPr id="6" name="矩形 5"/>
          <p:cNvSpPr>
            <a:spLocks noChangeArrowheads="1"/>
          </p:cNvSpPr>
          <p:nvPr/>
        </p:nvSpPr>
        <p:spPr bwMode="auto">
          <a:xfrm>
            <a:off x="3857625" y="1993900"/>
            <a:ext cx="2817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1">
                <a:solidFill>
                  <a:srgbClr val="0000FF"/>
                </a:solidFill>
                <a:latin typeface="Calibri" panose="020F0502020204030204" pitchFamily="34" charset="0"/>
                <a:cs typeface="Times New Roman" panose="02020603050405020304" pitchFamily="18" charset="0"/>
              </a:rPr>
              <a:t>have a break</a:t>
            </a:r>
            <a:endParaRPr lang="zh-CN" altLang="en-US">
              <a:solidFill>
                <a:srgbClr val="0000FF"/>
              </a:solidFill>
              <a:latin typeface="Calibri" panose="020F0502020204030204" pitchFamily="34" charset="0"/>
            </a:endParaRPr>
          </a:p>
        </p:txBody>
      </p:sp>
      <p:sp>
        <p:nvSpPr>
          <p:cNvPr id="7" name="矩形 6"/>
          <p:cNvSpPr>
            <a:spLocks noChangeArrowheads="1"/>
          </p:cNvSpPr>
          <p:nvPr/>
        </p:nvSpPr>
        <p:spPr bwMode="auto">
          <a:xfrm>
            <a:off x="5370513" y="3052763"/>
            <a:ext cx="23256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1">
                <a:solidFill>
                  <a:srgbClr val="0000FF"/>
                </a:solidFill>
                <a:latin typeface="Calibri" panose="020F0502020204030204" pitchFamily="34" charset="0"/>
                <a:cs typeface="Times New Roman" panose="02020603050405020304" pitchFamily="18" charset="0"/>
              </a:rPr>
              <a:t>have lunch</a:t>
            </a:r>
            <a:endParaRPr lang="zh-CN" altLang="en-US">
              <a:solidFill>
                <a:srgbClr val="0000FF"/>
              </a:solidFill>
              <a:latin typeface="Calibri" panose="020F0502020204030204" pitchFamily="34" charset="0"/>
            </a:endParaRPr>
          </a:p>
        </p:txBody>
      </p:sp>
      <p:sp>
        <p:nvSpPr>
          <p:cNvPr id="8" name="矩形 7"/>
          <p:cNvSpPr>
            <a:spLocks noChangeArrowheads="1"/>
          </p:cNvSpPr>
          <p:nvPr/>
        </p:nvSpPr>
        <p:spPr bwMode="auto">
          <a:xfrm>
            <a:off x="4214813" y="4708525"/>
            <a:ext cx="29670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b="1">
                <a:solidFill>
                  <a:srgbClr val="0000FF"/>
                </a:solidFill>
                <a:latin typeface="Calibri" panose="020F0502020204030204" pitchFamily="34" charset="0"/>
                <a:cs typeface="Times New Roman" panose="02020603050405020304" pitchFamily="18" charset="0"/>
              </a:rPr>
              <a:t>do homework</a:t>
            </a:r>
            <a:endParaRPr lang="zh-CN" altLang="en-US">
              <a:solidFill>
                <a:srgbClr val="0000FF"/>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标注 5"/>
          <p:cNvSpPr/>
          <p:nvPr/>
        </p:nvSpPr>
        <p:spPr>
          <a:xfrm>
            <a:off x="1071563" y="3286125"/>
            <a:ext cx="6000750" cy="642938"/>
          </a:xfrm>
          <a:prstGeom prst="wedgeRectCallout">
            <a:avLst/>
          </a:prstGeom>
          <a:solidFill>
            <a:srgbClr val="FF99FF">
              <a:alpha val="5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219" name="Text Box 13"/>
          <p:cNvSpPr txBox="1">
            <a:spLocks noChangeArrowheads="1"/>
          </p:cNvSpPr>
          <p:nvPr/>
        </p:nvSpPr>
        <p:spPr bwMode="auto">
          <a:xfrm>
            <a:off x="714375" y="1785938"/>
            <a:ext cx="785812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
              </a:spcBef>
            </a:pPr>
            <a:r>
              <a:rPr lang="en-US" altLang="zh-CN" b="1">
                <a:ea typeface="Batang" pitchFamily="18" charset="-127"/>
              </a:rPr>
              <a:t>Talk about the differences between Chinese and English, American school days. E.g. </a:t>
            </a:r>
          </a:p>
        </p:txBody>
      </p:sp>
      <p:sp>
        <p:nvSpPr>
          <p:cNvPr id="9220" name="WordArt 9"/>
          <p:cNvSpPr>
            <a:spLocks noChangeArrowheads="1" noChangeShapeType="1" noTextEdit="1"/>
          </p:cNvSpPr>
          <p:nvPr/>
        </p:nvSpPr>
        <p:spPr bwMode="auto">
          <a:xfrm>
            <a:off x="3203575" y="333375"/>
            <a:ext cx="2663825" cy="1008063"/>
          </a:xfrm>
          <a:prstGeom prst="rect">
            <a:avLst/>
          </a:prstGeom>
        </p:spPr>
        <p:txBody>
          <a:bodyPr wrap="none" fromWordArt="1">
            <a:prstTxWarp prst="textPlain">
              <a:avLst>
                <a:gd name="adj" fmla="val 50000"/>
              </a:avLst>
            </a:prstTxWarp>
          </a:bodyPr>
          <a:lstStyle/>
          <a:p>
            <a:pPr algn="ctr"/>
            <a:r>
              <a:rPr lang="en-US" altLang="zh-CN"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cs typeface="Times New Roman" panose="02020603050405020304"/>
              </a:rPr>
              <a:t>Discussion</a:t>
            </a:r>
            <a:endParaRPr lang="zh-CN" altLang="en-US"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cs typeface="Times New Roman" panose="02020603050405020304"/>
            </a:endParaRPr>
          </a:p>
        </p:txBody>
      </p:sp>
      <p:sp>
        <p:nvSpPr>
          <p:cNvPr id="4" name="圆角矩形标注 3"/>
          <p:cNvSpPr/>
          <p:nvPr/>
        </p:nvSpPr>
        <p:spPr>
          <a:xfrm>
            <a:off x="1643063" y="4500563"/>
            <a:ext cx="6858000" cy="1643062"/>
          </a:xfrm>
          <a:prstGeom prst="wedgeRoundRectCallout">
            <a:avLst>
              <a:gd name="adj1" fmla="val -30666"/>
              <a:gd name="adj2" fmla="val -59238"/>
              <a:gd name="adj3" fmla="val 16667"/>
            </a:avLst>
          </a:prstGeom>
          <a:solidFill>
            <a:srgbClr val="FFCC99"/>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a:spLocks noChangeArrowheads="1"/>
          </p:cNvSpPr>
          <p:nvPr/>
        </p:nvSpPr>
        <p:spPr bwMode="auto">
          <a:xfrm>
            <a:off x="1714500" y="4500563"/>
            <a:ext cx="6858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latin typeface="Calibri" panose="020F0502020204030204" pitchFamily="34" charset="0"/>
                <a:ea typeface="Batang" pitchFamily="18" charset="-127"/>
              </a:rPr>
              <a:t>They have classes at nine o’clock. They don’t have classes at about three o’clock in the afternoon.</a:t>
            </a:r>
            <a:endParaRPr lang="zh-CN" altLang="en-US">
              <a:latin typeface="Calibri" panose="020F0502020204030204" pitchFamily="34" charset="0"/>
            </a:endParaRPr>
          </a:p>
        </p:txBody>
      </p:sp>
      <p:sp>
        <p:nvSpPr>
          <p:cNvPr id="7" name="矩形 6"/>
          <p:cNvSpPr>
            <a:spLocks noChangeArrowheads="1"/>
          </p:cNvSpPr>
          <p:nvPr/>
        </p:nvSpPr>
        <p:spPr bwMode="auto">
          <a:xfrm>
            <a:off x="1071563" y="3286125"/>
            <a:ext cx="63325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solidFill>
                  <a:srgbClr val="0000FF"/>
                </a:solidFill>
                <a:latin typeface="Calibri" panose="020F0502020204030204" pitchFamily="34" charset="0"/>
                <a:ea typeface="Batang" pitchFamily="18" charset="-127"/>
              </a:rPr>
              <a:t>We have classes at seven o’clock.</a:t>
            </a:r>
            <a:endParaRPr lang="zh-CN" altLang="en-US">
              <a:latin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0.70"/>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Effect transition="in" filter="fade">
                                      <p:cBhvr>
                                        <p:cTn id="17" dur="1000"/>
                                        <p:tgtEl>
                                          <p:spTgt spid="4"/>
                                        </p:tgtEl>
                                      </p:cBhvr>
                                    </p:animEffect>
                                  </p:childTnLst>
                                </p:cTn>
                              </p:par>
                              <p:par>
                                <p:cTn id="18" presetID="55"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strVal val="#ppt_w*0.70"/>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Effect transition="in" filter="fade">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4"/>
          <p:cNvSpPr>
            <a:spLocks noChangeArrowheads="1" noChangeShapeType="1" noTextEdit="1"/>
          </p:cNvSpPr>
          <p:nvPr/>
        </p:nvSpPr>
        <p:spPr bwMode="auto">
          <a:xfrm>
            <a:off x="2484438" y="101600"/>
            <a:ext cx="4248150" cy="608013"/>
          </a:xfrm>
          <a:prstGeom prst="rect">
            <a:avLst/>
          </a:prstGeom>
        </p:spPr>
        <p:txBody>
          <a:bodyPr wrap="none" fromWordArt="1">
            <a:prstTxWarp prst="textPlain">
              <a:avLst>
                <a:gd name="adj" fmla="val 50000"/>
              </a:avLst>
            </a:prstTxWarp>
          </a:bodyPr>
          <a:lstStyle/>
          <a:p>
            <a:pPr algn="ctr"/>
            <a:r>
              <a:rPr lang="en-US" altLang="zh-CN" sz="3600" b="1" kern="10" dirty="0">
                <a:ln w="19050">
                  <a:solidFill>
                    <a:srgbClr val="99CCFF"/>
                  </a:solidFill>
                  <a:round/>
                </a:ln>
                <a:solidFill>
                  <a:srgbClr val="0066CC"/>
                </a:solidFill>
                <a:effectLst>
                  <a:outerShdw dist="35921" dir="2700000" algn="ctr" rotWithShape="0">
                    <a:srgbClr val="990000"/>
                  </a:outerShdw>
                </a:effectLst>
                <a:latin typeface="Times New Roman" panose="02020603050405020304"/>
                <a:cs typeface="Times New Roman" panose="02020603050405020304"/>
              </a:rPr>
              <a:t>Around the world</a:t>
            </a:r>
            <a:endParaRPr lang="zh-CN" altLang="en-US" sz="3600" b="1" kern="10" dirty="0">
              <a:ln w="19050">
                <a:solidFill>
                  <a:srgbClr val="99CCFF"/>
                </a:solidFill>
                <a:round/>
              </a:ln>
              <a:solidFill>
                <a:srgbClr val="0066CC"/>
              </a:solidFill>
              <a:effectLst>
                <a:outerShdw dist="35921" dir="2700000" algn="ctr" rotWithShape="0">
                  <a:srgbClr val="990000"/>
                </a:outerShdw>
              </a:effectLst>
              <a:latin typeface="Times New Roman" panose="02020603050405020304"/>
              <a:cs typeface="Times New Roman" panose="02020603050405020304"/>
            </a:endParaRPr>
          </a:p>
        </p:txBody>
      </p:sp>
      <p:sp>
        <p:nvSpPr>
          <p:cNvPr id="10243" name="Rectangle 6"/>
          <p:cNvSpPr>
            <a:spLocks noChangeArrowheads="1"/>
          </p:cNvSpPr>
          <p:nvPr/>
        </p:nvSpPr>
        <p:spPr bwMode="auto">
          <a:xfrm>
            <a:off x="755650" y="690563"/>
            <a:ext cx="712787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400" b="1" dirty="0">
                <a:latin typeface="Calibri" panose="020F0502020204030204" pitchFamily="34" charset="0"/>
                <a:cs typeface="Times New Roman" panose="02020603050405020304" pitchFamily="18" charset="0"/>
              </a:rPr>
              <a:t>Read and list some activities </a:t>
            </a:r>
          </a:p>
          <a:p>
            <a:r>
              <a:rPr lang="en-US" altLang="zh-CN" sz="4400" b="1" dirty="0">
                <a:latin typeface="Calibri" panose="020F0502020204030204" pitchFamily="34" charset="0"/>
                <a:cs typeface="Times New Roman" panose="02020603050405020304" pitchFamily="18" charset="0"/>
              </a:rPr>
              <a:t>when students in the UK.</a:t>
            </a:r>
          </a:p>
        </p:txBody>
      </p:sp>
      <p:sp>
        <p:nvSpPr>
          <p:cNvPr id="5" name="矩形 4"/>
          <p:cNvSpPr/>
          <p:nvPr/>
        </p:nvSpPr>
        <p:spPr>
          <a:xfrm>
            <a:off x="323850" y="2136775"/>
            <a:ext cx="8424863" cy="4632325"/>
          </a:xfrm>
          <a:prstGeom prst="rect">
            <a:avLst/>
          </a:prstGeom>
          <a:solidFill>
            <a:srgbClr val="FFCC99">
              <a:alpha val="71000"/>
            </a:srgbClr>
          </a:solidFill>
        </p:spPr>
        <p:txBody>
          <a:bodyPr>
            <a:spAutoFit/>
          </a:bodyPr>
          <a:lstStyle/>
          <a:p>
            <a:pPr fontAlgn="auto">
              <a:spcBef>
                <a:spcPts val="600"/>
              </a:spcBef>
              <a:spcAft>
                <a:spcPts val="0"/>
              </a:spcAft>
              <a:defRPr/>
            </a:pPr>
            <a:r>
              <a:rPr lang="en-US" altLang="zh-CN" sz="4000" b="1" kern="0" dirty="0">
                <a:solidFill>
                  <a:srgbClr val="000000"/>
                </a:solidFill>
                <a:latin typeface="+mn-lt"/>
                <a:ea typeface="宋体" panose="02010600030101010101" pitchFamily="2" charset="-122"/>
              </a:rPr>
              <a:t>1. 5 lessons one day </a:t>
            </a:r>
          </a:p>
          <a:p>
            <a:pPr fontAlgn="auto">
              <a:spcBef>
                <a:spcPts val="600"/>
              </a:spcBef>
              <a:spcAft>
                <a:spcPts val="0"/>
              </a:spcAft>
              <a:defRPr/>
            </a:pPr>
            <a:r>
              <a:rPr lang="en-US" altLang="zh-CN" sz="4000" b="1" kern="0" dirty="0">
                <a:solidFill>
                  <a:srgbClr val="000000"/>
                </a:solidFill>
                <a:latin typeface="+mn-lt"/>
                <a:ea typeface="宋体" panose="02010600030101010101" pitchFamily="2" charset="-122"/>
              </a:rPr>
              <a:t>2. Finishing school at half past three in the afternoon.</a:t>
            </a:r>
          </a:p>
          <a:p>
            <a:pPr fontAlgn="auto">
              <a:spcBef>
                <a:spcPts val="600"/>
              </a:spcBef>
              <a:spcAft>
                <a:spcPts val="0"/>
              </a:spcAft>
              <a:defRPr/>
            </a:pPr>
            <a:r>
              <a:rPr lang="en-US" altLang="zh-CN" sz="4000" b="1" kern="0" dirty="0">
                <a:solidFill>
                  <a:srgbClr val="000000"/>
                </a:solidFill>
                <a:latin typeface="+mn-lt"/>
                <a:ea typeface="宋体" panose="02010600030101010101" pitchFamily="2" charset="-122"/>
              </a:rPr>
              <a:t>3. They go swimming, play football, have music lessons and play with their friends after school.</a:t>
            </a:r>
          </a:p>
          <a:p>
            <a:pPr fontAlgn="auto">
              <a:spcBef>
                <a:spcPts val="600"/>
              </a:spcBef>
              <a:spcAft>
                <a:spcPts val="0"/>
              </a:spcAft>
              <a:defRPr/>
            </a:pPr>
            <a:r>
              <a:rPr lang="en-US" altLang="zh-CN" sz="4000" b="1" kern="0" dirty="0">
                <a:solidFill>
                  <a:srgbClr val="000000"/>
                </a:solidFill>
                <a:latin typeface="+mn-lt"/>
                <a:ea typeface="宋体" panose="02010600030101010101" pitchFamily="2" charset="-122"/>
              </a:rPr>
              <a:t>4. Doing homework like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2356</Words>
  <Application>Microsoft Office PowerPoint</Application>
  <PresentationFormat>全屏显示(4:3)</PresentationFormat>
  <Paragraphs>293</Paragraphs>
  <Slides>44</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44</vt:i4>
      </vt:variant>
    </vt:vector>
  </HeadingPairs>
  <TitlesOfParts>
    <vt:vector size="54" baseType="lpstr">
      <vt:lpstr>Batang</vt:lpstr>
      <vt:lpstr>华文新魏</vt:lpstr>
      <vt:lpstr>宋体</vt:lpstr>
      <vt:lpstr>微软雅黑</vt:lpstr>
      <vt:lpstr>Arial</vt:lpstr>
      <vt:lpstr>Arial Black</vt:lpstr>
      <vt:lpstr>Calibri</vt:lpstr>
      <vt:lpstr>Haettenschweiler</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Schools in Britain</vt:lpstr>
      <vt:lpstr>Schools in Britain</vt:lpstr>
      <vt:lpstr>Schools in Britain</vt:lpstr>
      <vt:lpstr>Schools in the USA</vt:lpstr>
      <vt:lpstr>Schools in the USA</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连词成句</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2016-07-27T04:20:00Z</dcterms:created>
  <dcterms:modified xsi:type="dcterms:W3CDTF">2023-01-16T16:55:32Z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7454D10E1E024D499C94688E25FF9D42</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