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2" r:id="rId4"/>
    <p:sldId id="270" r:id="rId5"/>
    <p:sldId id="268" r:id="rId6"/>
    <p:sldId id="282" r:id="rId7"/>
    <p:sldId id="259" r:id="rId8"/>
    <p:sldId id="283" r:id="rId9"/>
    <p:sldId id="260" r:id="rId10"/>
    <p:sldId id="261" r:id="rId11"/>
    <p:sldId id="262" r:id="rId12"/>
    <p:sldId id="279" r:id="rId13"/>
    <p:sldId id="280" r:id="rId14"/>
    <p:sldId id="281" r:id="rId15"/>
    <p:sldId id="269" r:id="rId16"/>
    <p:sldId id="284" r:id="rId17"/>
    <p:sldId id="278" r:id="rId18"/>
  </p:sldIdLst>
  <p:sldSz cx="9144000" cy="6858000" type="screen4x3"/>
  <p:notesSz cx="7559675" cy="10691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1pPr>
    <a:lvl2pPr marL="48387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2pPr>
    <a:lvl3pPr marL="96774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3pPr>
    <a:lvl4pPr marL="145161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4pPr>
    <a:lvl5pPr marL="193548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5pPr>
    <a:lvl6pPr marL="2419350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6pPr>
    <a:lvl7pPr marL="290258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7pPr>
    <a:lvl8pPr marL="338645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8pPr>
    <a:lvl9pPr marL="387032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2066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2066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7C9B2-5823-4E58-AF2D-ACF4D4F05DA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A3CB3-687C-4428-BCD0-BC7922C82F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87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774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161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48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35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258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645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032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A3CB3-687C-4428-BCD0-BC7922C82FA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7" y="2130425"/>
            <a:ext cx="7772400" cy="1470026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1" y="3789366"/>
            <a:ext cx="6400800" cy="1271587"/>
          </a:xfrm>
          <a:noFill/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6699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B1EE7-BCE8-4445-98BD-8CC3E60595C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14FF8-05A9-406B-938E-6A80D31CF6E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C57A8-1CA2-48FC-A298-42E24545BBCB}" type="datetimeFigureOut">
              <a:rPr lang="zh-CN" altLang="en-US"/>
              <a:t>2023-01-17</a:t>
            </a:fld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8E6C6-9ABB-48C7-9274-0F7C64DBDE4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203CD-2CBA-453A-9D7F-EE4C04487C80}" type="datetimeFigureOut">
              <a:rPr lang="zh-CN" altLang="en-US"/>
              <a:t>2023-01-17</a:t>
            </a:fld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E13D4-2C6B-4BFC-BBEB-81533B2DD6C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0E83B-9078-4050-87A1-F00FE0A37127}" type="datetimeFigureOut">
              <a:rPr lang="zh-CN" altLang="en-US"/>
              <a:t>2023-01-17</a:t>
            </a:fld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6D258-3EB7-47A7-AE2B-00466C5E3CA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1795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7" y="1601795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3C583-3A6D-42AF-AAC3-09D6F1BFAC93}" type="datetimeFigureOut">
              <a:rPr lang="zh-CN" altLang="en-US"/>
              <a:t>2023-01-17</a:t>
            </a:fld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B321A-5D4A-4592-8A34-665F2F99598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7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095" indent="0">
              <a:buNone/>
              <a:defRPr sz="1600" b="1"/>
            </a:lvl6pPr>
            <a:lvl7pPr marL="2741295" indent="0">
              <a:buNone/>
              <a:defRPr sz="1600" b="1"/>
            </a:lvl7pPr>
            <a:lvl8pPr marL="3197860" indent="0">
              <a:buNone/>
              <a:defRPr sz="1600" b="1"/>
            </a:lvl8pPr>
            <a:lvl9pPr marL="365506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095" indent="0">
              <a:buNone/>
              <a:defRPr sz="1600" b="1"/>
            </a:lvl6pPr>
            <a:lvl7pPr marL="2741295" indent="0">
              <a:buNone/>
              <a:defRPr sz="1600" b="1"/>
            </a:lvl7pPr>
            <a:lvl8pPr marL="3197860" indent="0">
              <a:buNone/>
              <a:defRPr sz="1600" b="1"/>
            </a:lvl8pPr>
            <a:lvl9pPr marL="365506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5B7D7-B9E0-47D8-860E-90381CCDE5AF}" type="datetimeFigureOut">
              <a:rPr lang="zh-CN" altLang="en-US"/>
              <a:t>2023-01-17</a:t>
            </a:fld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4EC77-8A59-466C-B605-48D1F40929A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6655C-34A5-4712-A436-065FC3E1F6E8}" type="datetimeFigureOut">
              <a:rPr lang="zh-CN" altLang="en-US"/>
              <a:t>2023-01-17</a:t>
            </a:fld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A10A9-C00A-405F-A067-5CCC172973C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AAB46-71D0-48A1-B748-171CD3E04673}" type="datetimeFigureOut">
              <a:rPr lang="zh-CN" altLang="en-US"/>
              <a:t>2023-01-17</a:t>
            </a:fld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0FF63-942B-454A-B42B-2B06B5E55C0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8" y="1435100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1000"/>
            </a:lvl4pPr>
            <a:lvl5pPr marL="1827530" indent="0">
              <a:buNone/>
              <a:defRPr sz="1000"/>
            </a:lvl5pPr>
            <a:lvl6pPr marL="2284095" indent="0">
              <a:buNone/>
              <a:defRPr sz="1000"/>
            </a:lvl6pPr>
            <a:lvl7pPr marL="2741295" indent="0">
              <a:buNone/>
              <a:defRPr sz="1000"/>
            </a:lvl7pPr>
            <a:lvl8pPr marL="3197860" indent="0">
              <a:buNone/>
              <a:defRPr sz="1000"/>
            </a:lvl8pPr>
            <a:lvl9pPr marL="365506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2FB6-E410-4B2C-8148-F62369BB21A1}" type="datetimeFigureOut">
              <a:rPr lang="zh-CN" altLang="en-US"/>
              <a:t>2023-01-17</a:t>
            </a:fld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FA71C-B85E-478F-B7A0-B1CDA9B634F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7530" indent="0">
              <a:buNone/>
              <a:defRPr sz="2000"/>
            </a:lvl5pPr>
            <a:lvl6pPr marL="2284095" indent="0">
              <a:buNone/>
              <a:defRPr sz="2000"/>
            </a:lvl6pPr>
            <a:lvl7pPr marL="2741295" indent="0">
              <a:buNone/>
              <a:defRPr sz="2000"/>
            </a:lvl7pPr>
            <a:lvl8pPr marL="3197860" indent="0">
              <a:buNone/>
              <a:defRPr sz="2000"/>
            </a:lvl8pPr>
            <a:lvl9pPr marL="365506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1000"/>
            </a:lvl4pPr>
            <a:lvl5pPr marL="1827530" indent="0">
              <a:buNone/>
              <a:defRPr sz="1000"/>
            </a:lvl5pPr>
            <a:lvl6pPr marL="2284095" indent="0">
              <a:buNone/>
              <a:defRPr sz="1000"/>
            </a:lvl6pPr>
            <a:lvl7pPr marL="2741295" indent="0">
              <a:buNone/>
              <a:defRPr sz="1000"/>
            </a:lvl7pPr>
            <a:lvl8pPr marL="3197860" indent="0">
              <a:buNone/>
              <a:defRPr sz="1000"/>
            </a:lvl8pPr>
            <a:lvl9pPr marL="365506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EE282-C7F5-4163-A26B-7219E9ADD8B6}" type="datetimeFigureOut">
              <a:rPr lang="zh-CN" altLang="en-US"/>
              <a:t>2023-01-17</a:t>
            </a:fld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4D57F-4738-424E-BFE7-CE1E814B4ED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6" y="274645"/>
            <a:ext cx="822960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3" tIns="45690" rIns="91383" bIns="456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6" y="1601794"/>
            <a:ext cx="8229600" cy="4524375"/>
          </a:xfrm>
          <a:prstGeom prst="rect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3" tIns="45690" rIns="91383" bIns="456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77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83" tIns="45690" rIns="91383" bIns="45690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C593439-72A8-41E2-A000-96BCED98F915}" type="datetimeFigureOut">
              <a:rPr lang="zh-CN" altLang="en-US"/>
              <a:t>2023-01-17</a:t>
            </a:fld>
            <a:endParaRPr lang="zh-CN" altLang="zh-CN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3638"/>
            <a:ext cx="2895600" cy="477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83" tIns="45690" rIns="91383" bIns="45690" numCol="1" anchor="t" anchorCtr="0" compatLnSpc="1"/>
          <a:lstStyle>
            <a:lvl1pPr algn="ctr" eaLnBrk="0" hangingPunct="0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778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83" tIns="45690" rIns="91383" bIns="4569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300A4BE-B7F1-4006-9462-7D0C3FE84E7E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66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6699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6699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6699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6699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6699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765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6699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965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6699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53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6699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315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2365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893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613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269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6989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709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366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istrator\&#26700;&#38754;\&#35838;&#20214;\Unit3%20&#31532;1&#35838;&#26102;&#21442;&#32771;&#35838;&#20214;\noodles.mp3" TargetMode="External"/><Relationship Id="rId1" Type="http://schemas.microsoft.com/office/2007/relationships/media" Target="file:///C:\Documents%20and%20Settings\Administrator\&#26700;&#38754;\&#35838;&#20214;\Unit3%20&#31532;1&#35838;&#26102;&#21442;&#32771;&#35838;&#20214;\noodles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istrator\&#26700;&#38754;\&#35838;&#20214;\Unit3%20&#31532;1&#35838;&#26102;&#21442;&#32771;&#35838;&#20214;\soup.mp3" TargetMode="External"/><Relationship Id="rId1" Type="http://schemas.microsoft.com/office/2007/relationships/media" Target="file:///C:\Documents%20and%20Settings\Administrator\&#26700;&#38754;\&#35838;&#20214;\Unit3%20&#31532;1&#35838;&#26102;&#21442;&#32771;&#35838;&#20214;\soup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istrator\&#26700;&#38754;\&#35838;&#20214;\Unit3%20&#31532;1&#35838;&#26102;&#21442;&#32771;&#35838;&#20214;\dumplings.mp3" TargetMode="External"/><Relationship Id="rId1" Type="http://schemas.microsoft.com/office/2007/relationships/media" Target="file:///C:\Documents%20and%20Settings\Administrator\&#26700;&#38754;\&#35838;&#20214;\Unit3%20&#31532;1&#35838;&#26102;&#21442;&#32771;&#35838;&#20214;\dumplings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istrator\&#26700;&#38754;\&#35838;&#20214;\Unit3%20&#31532;1&#35838;&#26102;&#21442;&#32771;&#35838;&#20214;\meat.mp3" TargetMode="External"/><Relationship Id="rId1" Type="http://schemas.microsoft.com/office/2007/relationships/media" Target="file:///C:\Documents%20and%20Settings\Administrator\&#26700;&#38754;\&#35838;&#20214;\Unit3%20&#31532;1&#35838;&#26102;&#21442;&#32771;&#35838;&#20214;\meat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istrator\&#26700;&#38754;\&#35838;&#20214;\Unit3%20&#31532;1&#35838;&#26102;&#21442;&#32771;&#35838;&#20214;\chicken.mp3" TargetMode="External"/><Relationship Id="rId1" Type="http://schemas.microsoft.com/office/2007/relationships/media" Target="file:///C:\Documents%20and%20Settings\Administrator\&#26700;&#38754;\&#35838;&#20214;\Unit3%20&#31532;1&#35838;&#26102;&#21442;&#32771;&#35838;&#20214;\chicken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istrator\&#26700;&#38754;\&#35838;&#20214;\Unit3%20&#31532;1&#35838;&#26102;&#21442;&#32771;&#35838;&#20214;\Unit3PartCListenandcircle&#35838;&#25991;&#24405;&#38899;.mp3" TargetMode="External"/><Relationship Id="rId1" Type="http://schemas.microsoft.com/office/2007/relationships/media" Target="file:///C:\Documents%20and%20Settings\Administrator\&#26700;&#38754;\&#35838;&#20214;\Unit3%20&#31532;1&#35838;&#26102;&#21442;&#32771;&#35838;&#20214;\Unit3PartCListenandcircle&#35838;&#25991;&#24405;&#38899;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23548;&#20837;&#27468;&#26354;&#65306;Whatsyourfather&#65311;.mp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istrator\&#26700;&#38754;\&#35838;&#20214;\Unit3%20&#31532;1&#35838;&#26102;&#21442;&#32771;&#35838;&#20214;\breakfast.mp3" TargetMode="External"/><Relationship Id="rId1" Type="http://schemas.microsoft.com/office/2007/relationships/media" Target="file:///C:\Documents%20and%20Settings\Administrator\&#26700;&#38754;\&#35838;&#20214;\Unit3%20&#31532;1&#35838;&#26102;&#21442;&#32771;&#35838;&#20214;\breakfast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istrator\&#26700;&#38754;\&#35838;&#20214;\Unit3%20&#31532;1&#35838;&#26102;&#21442;&#32771;&#35838;&#20214;\lunch.mp3" TargetMode="External"/><Relationship Id="rId1" Type="http://schemas.microsoft.com/office/2007/relationships/media" Target="file:///C:\Documents%20and%20Settings\Administrator\&#26700;&#38754;\&#35838;&#20214;\Unit3%20&#31532;1&#35838;&#26102;&#21442;&#32771;&#35838;&#20214;\lunch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istrator\&#26700;&#38754;\&#35838;&#20214;\Unit3%20&#31532;1&#35838;&#26102;&#21442;&#32771;&#35838;&#20214;\rice.mp3" TargetMode="External"/><Relationship Id="rId1" Type="http://schemas.microsoft.com/office/2007/relationships/media" Target="file:///C:\Documents%20and%20Settings\Administrator\&#26700;&#38754;\&#35838;&#20214;\Unit3%20&#31532;1&#35838;&#26102;&#21442;&#32771;&#35838;&#20214;\rice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1371427"/>
            <a:ext cx="9143999" cy="2192476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600" dirty="0" smtClean="0">
                <a:solidFill>
                  <a:schemeClr val="tx1"/>
                </a:solidFill>
                <a:effectLst/>
              </a:rPr>
              <a:t>陕旅版四年级上册</a:t>
            </a:r>
            <a:r>
              <a:rPr lang="en-US" altLang="zh-CN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altLang="zh-CN" sz="3600" dirty="0" smtClean="0">
                <a:solidFill>
                  <a:schemeClr val="tx1"/>
                </a:solidFill>
                <a:effectLst/>
              </a:rPr>
            </a:br>
            <a:r>
              <a:rPr lang="en-US" altLang="zh-CN" dirty="0" smtClean="0">
                <a:solidFill>
                  <a:schemeClr val="tx1"/>
                </a:solidFill>
                <a:effectLst/>
              </a:rPr>
              <a:t/>
            </a:r>
            <a:br>
              <a:rPr lang="en-US" altLang="zh-CN" dirty="0" smtClean="0">
                <a:solidFill>
                  <a:schemeClr val="tx1"/>
                </a:solidFill>
                <a:effectLst/>
              </a:rPr>
            </a:br>
            <a:r>
              <a:rPr lang="en-US" altLang="zh-CN" sz="4800" b="0" dirty="0" smtClean="0">
                <a:solidFill>
                  <a:schemeClr val="tx1"/>
                </a:solidFill>
                <a:effectLst/>
                <a:latin typeface="+mn-lt"/>
              </a:rPr>
              <a:t>Unit3 What’s for breakfast?</a:t>
            </a:r>
            <a:r>
              <a:rPr lang="zh-CN" altLang="en-US" sz="4800" dirty="0" smtClean="0">
                <a:ln w="11430"/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zh-CN" altLang="en-US" sz="4800" dirty="0" smtClean="0">
                <a:ln w="11430"/>
                <a:solidFill>
                  <a:schemeClr val="tx1"/>
                </a:solidFill>
                <a:effectLst/>
                <a:latin typeface="+mn-lt"/>
              </a:rPr>
            </a:br>
            <a:r>
              <a:rPr lang="zh-CN" altLang="en-US" dirty="0" smtClean="0">
                <a:ln w="11430"/>
                <a:solidFill>
                  <a:schemeClr val="tx1"/>
                </a:solidFill>
                <a:effectLst/>
                <a:latin typeface="+mn-lt"/>
              </a:rPr>
              <a:t>第</a:t>
            </a:r>
            <a:r>
              <a:rPr lang="en-US" altLang="zh-CN" dirty="0" smtClean="0">
                <a:ln w="11430"/>
                <a:solidFill>
                  <a:schemeClr val="tx1"/>
                </a:solidFill>
                <a:effectLst/>
                <a:latin typeface="+mn-lt"/>
              </a:rPr>
              <a:t>1</a:t>
            </a:r>
            <a:r>
              <a:rPr lang="zh-CN" altLang="en-US" dirty="0" smtClean="0">
                <a:ln w="11430"/>
                <a:solidFill>
                  <a:schemeClr val="tx1"/>
                </a:solidFill>
                <a:effectLst/>
                <a:latin typeface="+mn-lt"/>
              </a:rPr>
              <a:t>课时</a:t>
            </a:r>
            <a:endParaRPr lang="zh-CN" altLang="zh-CN" dirty="0" smtClean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51" y="5589240"/>
            <a:ext cx="9131449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4" descr="noodl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894" y="381374"/>
            <a:ext cx="5468256" cy="480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3581666" y="5334187"/>
            <a:ext cx="3200316" cy="107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/>
              <a:t>noodles</a:t>
            </a:r>
            <a:endParaRPr lang="zh-CN" altLang="en-US" sz="6300"/>
          </a:p>
        </p:txBody>
      </p:sp>
      <p:pic>
        <p:nvPicPr>
          <p:cNvPr id="4" name="noodle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82" y="5715560"/>
            <a:ext cx="456948" cy="45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2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5" descr="sou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0668" y="456977"/>
            <a:ext cx="6249436" cy="468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2971842" y="5030097"/>
            <a:ext cx="3963015" cy="107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/>
              <a:t>soup</a:t>
            </a:r>
            <a:endParaRPr lang="zh-CN" altLang="en-US" sz="6300"/>
          </a:p>
        </p:txBody>
      </p:sp>
      <p:pic>
        <p:nvPicPr>
          <p:cNvPr id="4" name="soup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84" y="5409789"/>
            <a:ext cx="456948" cy="45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3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2971842" y="5105699"/>
            <a:ext cx="3963015" cy="1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/>
              <a:t>dumplings</a:t>
            </a:r>
            <a:endParaRPr lang="zh-CN" altLang="en-US" sz="6300"/>
          </a:p>
        </p:txBody>
      </p:sp>
      <p:pic>
        <p:nvPicPr>
          <p:cNvPr id="14339" name="图片 3" descr="dumpling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0669" y="685465"/>
            <a:ext cx="5868085" cy="468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dumpling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58" y="5487072"/>
            <a:ext cx="456948" cy="45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3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3200316" y="5030097"/>
            <a:ext cx="3963015" cy="107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/>
              <a:t>meat</a:t>
            </a:r>
            <a:endParaRPr lang="zh-CN" altLang="en-US" sz="6300"/>
          </a:p>
        </p:txBody>
      </p:sp>
      <p:pic>
        <p:nvPicPr>
          <p:cNvPr id="15363" name="图片 4" descr="mea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420" y="761067"/>
            <a:ext cx="5866406" cy="433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ea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034" y="5409789"/>
            <a:ext cx="456948" cy="45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3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6"/>
          <p:cNvSpPr txBox="1">
            <a:spLocks noChangeArrowheads="1"/>
          </p:cNvSpPr>
          <p:nvPr/>
        </p:nvSpPr>
        <p:spPr bwMode="auto">
          <a:xfrm>
            <a:off x="3124718" y="5258584"/>
            <a:ext cx="3963016" cy="1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/>
              <a:t>chicken</a:t>
            </a:r>
            <a:endParaRPr lang="zh-CN" altLang="en-US" sz="6300"/>
          </a:p>
        </p:txBody>
      </p:sp>
      <p:pic>
        <p:nvPicPr>
          <p:cNvPr id="16387" name="图片 3" descr="chicke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596" y="456977"/>
            <a:ext cx="6792062" cy="503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hicke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106" y="5638277"/>
            <a:ext cx="456948" cy="45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3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092"/>
            <a:ext cx="4757635" cy="362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386" y="3124909"/>
            <a:ext cx="3721102" cy="346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8438" y="761067"/>
            <a:ext cx="4495562" cy="1140759"/>
          </a:xfrm>
          <a:prstGeom prst="rect">
            <a:avLst/>
          </a:prstGeom>
          <a:noFill/>
        </p:spPr>
        <p:txBody>
          <a:bodyPr lIns="96762" tIns="48381" rIns="96762" bIns="48381">
            <a:spAutoFit/>
          </a:bodyPr>
          <a:lstStyle/>
          <a:p>
            <a:pPr>
              <a:defRPr/>
            </a:pPr>
            <a:r>
              <a:rPr lang="en-US" altLang="zh-CN" sz="3400" dirty="0">
                <a:solidFill>
                  <a:srgbClr val="00B050"/>
                </a:solidFill>
              </a:rPr>
              <a:t>Look</a:t>
            </a:r>
            <a:r>
              <a:rPr lang="zh-CN" altLang="en-US" sz="3400" dirty="0">
                <a:solidFill>
                  <a:srgbClr val="00B050"/>
                </a:solidFill>
                <a:latin typeface="+mj-ea"/>
                <a:ea typeface="+mj-ea"/>
              </a:rPr>
              <a:t>！</a:t>
            </a:r>
            <a:r>
              <a:rPr lang="en-US" altLang="zh-CN" sz="3400" dirty="0">
                <a:solidFill>
                  <a:srgbClr val="00B050"/>
                </a:solidFill>
              </a:rPr>
              <a:t>It’s 7 o’clock, we should have____.</a:t>
            </a:r>
            <a:endParaRPr lang="zh-CN" altLang="en-US" sz="3400" dirty="0">
              <a:solidFill>
                <a:srgbClr val="00B05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5423" y="4038862"/>
            <a:ext cx="4648438" cy="1139080"/>
          </a:xfrm>
          <a:prstGeom prst="rect">
            <a:avLst/>
          </a:prstGeom>
        </p:spPr>
        <p:txBody>
          <a:bodyPr lIns="96762" tIns="48381" rIns="96762" bIns="48381">
            <a:spAutoFit/>
          </a:bodyPr>
          <a:lstStyle/>
          <a:p>
            <a:pPr>
              <a:defRPr/>
            </a:pPr>
            <a:r>
              <a:rPr lang="en-US" altLang="zh-CN" sz="3400" dirty="0">
                <a:solidFill>
                  <a:srgbClr val="FF0000"/>
                </a:solidFill>
              </a:rPr>
              <a:t>Look</a:t>
            </a:r>
            <a:r>
              <a:rPr lang="zh-CN" altLang="en-US" sz="3400" dirty="0">
                <a:solidFill>
                  <a:srgbClr val="FF0000"/>
                </a:solidFill>
                <a:latin typeface="+mj-ea"/>
                <a:ea typeface="+mj-ea"/>
              </a:rPr>
              <a:t>！</a:t>
            </a:r>
            <a:r>
              <a:rPr lang="en-US" altLang="zh-CN" sz="3400" dirty="0">
                <a:solidFill>
                  <a:srgbClr val="FF0000"/>
                </a:solidFill>
              </a:rPr>
              <a:t>It’s 12 o’clock, we should have____.</a:t>
            </a:r>
            <a:endParaRPr lang="zh-CN" altLang="en-US" sz="3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907704" y="685464"/>
            <a:ext cx="5256584" cy="82098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</a:ln>
        </p:spPr>
        <p:txBody>
          <a:bodyPr wrap="square" lIns="96762" tIns="48381" rIns="96762" bIns="48381">
            <a:spAutoFit/>
          </a:bodyPr>
          <a:lstStyle/>
          <a:p>
            <a:pPr algn="ctr">
              <a:defRPr/>
            </a:pPr>
            <a:r>
              <a:rPr lang="zh-CN" altLang="zh-CN" sz="4700" dirty="0">
                <a:latin typeface="+mj-ea"/>
                <a:ea typeface="+mj-ea"/>
              </a:rPr>
              <a:t>快速反应说单词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829472" y="1676699"/>
            <a:ext cx="6933177" cy="74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4200" dirty="0"/>
              <a:t>—What’s for breakfast?</a:t>
            </a:r>
            <a:endParaRPr lang="zh-CN" altLang="en-US" sz="4200" dirty="0"/>
          </a:p>
        </p:txBody>
      </p:sp>
      <p:sp>
        <p:nvSpPr>
          <p:cNvPr id="18436" name="矩形 3"/>
          <p:cNvSpPr>
            <a:spLocks noChangeArrowheads="1"/>
          </p:cNvSpPr>
          <p:nvPr/>
        </p:nvSpPr>
        <p:spPr bwMode="auto">
          <a:xfrm>
            <a:off x="1829472" y="4571441"/>
            <a:ext cx="6746703" cy="74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762" tIns="48381" rIns="96762" bIns="48381">
            <a:spAutoFit/>
          </a:bodyPr>
          <a:lstStyle/>
          <a:p>
            <a:r>
              <a:rPr lang="en-US" altLang="zh-CN" sz="4200" dirty="0"/>
              <a:t>—I have____ for breakfast.</a:t>
            </a:r>
            <a:endParaRPr lang="zh-CN" altLang="en-US" sz="4200" dirty="0"/>
          </a:p>
        </p:txBody>
      </p:sp>
      <p:pic>
        <p:nvPicPr>
          <p:cNvPr id="18437" name="Picture 3" descr="C:\Documents and Settings\Administrator\桌面\素材\Unit3 单词图片组\chicke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65750" y="2647772"/>
            <a:ext cx="2187302" cy="161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C:\Documents and Settings\Administrator\桌面\素材\Unit3 单词图片组\dumpling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17828" y="2624252"/>
            <a:ext cx="2083145" cy="166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5" descr="C:\Documents and Settings\Administrator\桌面\素材\Unit3 单词图片组\mea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23666" y="2767058"/>
            <a:ext cx="1871471" cy="138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6" descr="C:\Documents and Settings\Administrator\桌面\素材\Unit3 单词图片组\noodle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89183" y="2693135"/>
            <a:ext cx="1742115" cy="152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7" descr="C:\Documents and Settings\Administrator\桌面\素材\Unit3 单词图片组\rice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34543" y="2743537"/>
            <a:ext cx="1826111" cy="154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8" descr="C:\Documents and Settings\Administrator\桌面\素材\Unit3 单词图片组\soup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81666" y="2666254"/>
            <a:ext cx="2110024" cy="158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1369703" y="548680"/>
            <a:ext cx="7588361" cy="1144120"/>
          </a:xfrm>
        </p:spPr>
        <p:txBody>
          <a:bodyPr/>
          <a:lstStyle/>
          <a:p>
            <a:pPr algn="l"/>
            <a:r>
              <a:rPr lang="en-US" altLang="zh-CN" sz="3800" b="0" dirty="0">
                <a:solidFill>
                  <a:srgbClr val="FF0000"/>
                </a:solidFill>
              </a:rPr>
              <a:t>Listen and </a:t>
            </a:r>
            <a:r>
              <a:rPr lang="en-US" altLang="zh-CN" sz="3800" b="0" dirty="0" smtClean="0">
                <a:solidFill>
                  <a:srgbClr val="FF0000"/>
                </a:solidFill>
              </a:rPr>
              <a:t>circle </a:t>
            </a:r>
            <a:endParaRPr lang="zh-CN" altLang="en-US" sz="3800" b="0" dirty="0">
              <a:solidFill>
                <a:srgbClr val="FF0000"/>
              </a:solidFill>
            </a:endParaRPr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0844" y="1827905"/>
            <a:ext cx="7606840" cy="248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8436" y="0"/>
            <a:ext cx="3250714" cy="8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Unit3PartCListenandcircle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261" y="913952"/>
            <a:ext cx="532547" cy="53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685711" y="380743"/>
            <a:ext cx="8229788" cy="43093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751" tIns="48376" rIns="96751" bIns="48376" anchor="ctr"/>
          <a:lstStyle/>
          <a:p>
            <a:pPr>
              <a:defRPr/>
            </a:pPr>
            <a:r>
              <a:rPr lang="zh-CN" altLang="en-US" sz="4700" b="1" kern="0" dirty="0">
                <a:latin typeface="+mn-lt"/>
                <a:ea typeface="+mj-ea"/>
                <a:cs typeface="+mj-cs"/>
              </a:rPr>
              <a:t>教学目标</a:t>
            </a:r>
            <a:r>
              <a:rPr lang="zh-CN" altLang="en-US" sz="3800" b="1" kern="0" dirty="0">
                <a:latin typeface="+mn-lt"/>
                <a:ea typeface="+mj-ea"/>
                <a:cs typeface="+mj-cs"/>
              </a:rPr>
              <a:t>：</a:t>
            </a:r>
            <a:r>
              <a:rPr lang="en-US" altLang="zh-CN" sz="3800" kern="0" dirty="0">
                <a:latin typeface="+mn-lt"/>
                <a:ea typeface="+mj-ea"/>
                <a:cs typeface="+mj-cs"/>
              </a:rPr>
              <a:t/>
            </a:r>
            <a:br>
              <a:rPr lang="en-US" altLang="zh-CN" sz="3800" kern="0" dirty="0">
                <a:latin typeface="+mn-lt"/>
                <a:ea typeface="+mj-ea"/>
                <a:cs typeface="+mj-cs"/>
              </a:rPr>
            </a:br>
            <a:r>
              <a:rPr lang="en-US" altLang="zh-CN" sz="3800" dirty="0">
                <a:latin typeface="+mn-lt"/>
                <a:ea typeface="+mj-ea"/>
              </a:rPr>
              <a:t>1.</a:t>
            </a:r>
            <a:r>
              <a:rPr lang="zh-CN" altLang="zh-CN" sz="3800" dirty="0">
                <a:latin typeface="+mn-lt"/>
                <a:ea typeface="+mj-ea"/>
              </a:rPr>
              <a:t>听说读写单词</a:t>
            </a:r>
            <a:r>
              <a:rPr lang="en-US" altLang="zh-CN" sz="3800" dirty="0">
                <a:latin typeface="+mn-lt"/>
                <a:ea typeface="+mj-ea"/>
              </a:rPr>
              <a:t>breakfast, </a:t>
            </a:r>
            <a:r>
              <a:rPr lang="en-US" altLang="zh-CN" sz="3800" dirty="0"/>
              <a:t>meat, </a:t>
            </a:r>
            <a:r>
              <a:rPr lang="en-US" altLang="zh-CN" sz="3800" dirty="0">
                <a:latin typeface="+mn-lt"/>
                <a:ea typeface="+mj-ea"/>
              </a:rPr>
              <a:t>lunch, soup, noodles, </a:t>
            </a:r>
            <a:r>
              <a:rPr lang="en-US" altLang="zh-CN" sz="3800" dirty="0"/>
              <a:t>chicken, </a:t>
            </a:r>
            <a:r>
              <a:rPr lang="en-US" altLang="zh-CN" sz="3800" dirty="0">
                <a:latin typeface="+mn-lt"/>
                <a:ea typeface="+mj-ea"/>
              </a:rPr>
              <a:t>dumplings, </a:t>
            </a:r>
            <a:r>
              <a:rPr lang="en-US" altLang="zh-CN" sz="3800" dirty="0"/>
              <a:t>rice. </a:t>
            </a:r>
            <a:endParaRPr lang="zh-CN" altLang="zh-CN" sz="3800" dirty="0">
              <a:latin typeface="+mn-lt"/>
              <a:ea typeface="+mj-ea"/>
            </a:endParaRPr>
          </a:p>
          <a:p>
            <a:pPr>
              <a:defRPr/>
            </a:pPr>
            <a:r>
              <a:rPr lang="en-US" altLang="zh-CN" sz="3800" dirty="0">
                <a:latin typeface="+mn-lt"/>
                <a:ea typeface="+mj-ea"/>
              </a:rPr>
              <a:t>2.</a:t>
            </a:r>
            <a:r>
              <a:rPr lang="zh-CN" altLang="zh-CN" sz="3800" dirty="0">
                <a:latin typeface="+mn-lt"/>
                <a:ea typeface="+mj-ea"/>
              </a:rPr>
              <a:t>根据教师指令灵活运用上述单词。</a:t>
            </a:r>
            <a:endParaRPr lang="zh-CN" altLang="en-US" sz="3800" kern="0" dirty="0"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762700" y="228488"/>
            <a:ext cx="8381300" cy="21823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762" tIns="48381" rIns="96762" bIns="48381">
            <a:spAutoFit/>
          </a:bodyPr>
          <a:lstStyle/>
          <a:p>
            <a:pPr algn="ctr">
              <a:defRPr/>
            </a:pPr>
            <a:r>
              <a:rPr lang="en-US" altLang="zh-CN" sz="5100" dirty="0">
                <a:latin typeface="+mj-lt"/>
                <a:ea typeface="宋体" panose="02010600030101010101" pitchFamily="2" charset="-122"/>
              </a:rPr>
              <a:t>Let’s chant-What’s your father?</a:t>
            </a:r>
          </a:p>
          <a:p>
            <a:pPr>
              <a:defRPr/>
            </a:pPr>
            <a:endParaRPr lang="zh-CN" altLang="en-US" sz="3400" dirty="0"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5123" name="Picture 3" descr="C:\Documents and Settings\Administrator\桌面\素材\导入歌曲：Whatsyourfather？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895" y="2058073"/>
            <a:ext cx="4752594" cy="361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1642" y="0"/>
            <a:ext cx="2948323" cy="84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6"/>
          <p:cNvSpPr txBox="1">
            <a:spLocks noChangeArrowheads="1"/>
          </p:cNvSpPr>
          <p:nvPr/>
        </p:nvSpPr>
        <p:spPr bwMode="auto">
          <a:xfrm>
            <a:off x="1396044" y="782907"/>
            <a:ext cx="5822727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>
                <a:solidFill>
                  <a:srgbClr val="FF0000"/>
                </a:solidFill>
              </a:rPr>
              <a:t>Draw your likes, or dislikes</a:t>
            </a:r>
            <a:endParaRPr lang="zh-CN" altLang="en-US" sz="3400" b="1">
              <a:solidFill>
                <a:srgbClr val="FF0000"/>
              </a:solidFill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448122" y="1448211"/>
            <a:ext cx="7086054" cy="91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dirty="0"/>
              <a:t>What do you like? Can you tell me?</a:t>
            </a:r>
            <a:endParaRPr lang="zh-CN" altLang="zh-CN" sz="3400" dirty="0"/>
          </a:p>
          <a:p>
            <a:endParaRPr lang="zh-CN" alt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299" y="2362163"/>
            <a:ext cx="7467404" cy="282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1642" y="0"/>
            <a:ext cx="2452735" cy="70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471641" y="707305"/>
            <a:ext cx="2950002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 dirty="0">
                <a:solidFill>
                  <a:srgbClr val="FF0000"/>
                </a:solidFill>
              </a:rPr>
              <a:t>Let’s learn</a:t>
            </a:r>
            <a:endParaRPr lang="zh-CN" altLang="en-US" sz="3400" b="1" dirty="0">
              <a:solidFill>
                <a:srgbClr val="FF0000"/>
              </a:solidFill>
            </a:endParaRPr>
          </a:p>
        </p:txBody>
      </p:sp>
      <p:pic>
        <p:nvPicPr>
          <p:cNvPr id="7172" name="图片 5" descr="breakfas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895" y="1448211"/>
            <a:ext cx="4030213" cy="390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2818966" y="5334187"/>
            <a:ext cx="3887418" cy="1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6300" dirty="0"/>
              <a:t>breakfast</a:t>
            </a:r>
            <a:endParaRPr lang="zh-CN" altLang="en-US" sz="6300" dirty="0"/>
          </a:p>
        </p:txBody>
      </p:sp>
      <p:pic>
        <p:nvPicPr>
          <p:cNvPr id="6" name="breakfas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230" y="5638278"/>
            <a:ext cx="475427" cy="47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0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1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5" descr="breakfas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018" y="1752302"/>
            <a:ext cx="4344366" cy="42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1599318" y="838350"/>
            <a:ext cx="7544682" cy="8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5100" dirty="0"/>
              <a:t>I have…for </a:t>
            </a:r>
            <a:r>
              <a:rPr lang="en-US" altLang="zh-CN" sz="5100" dirty="0">
                <a:solidFill>
                  <a:srgbClr val="FF0000"/>
                </a:solidFill>
              </a:rPr>
              <a:t>breakfast</a:t>
            </a:r>
            <a:r>
              <a:rPr lang="en-US" altLang="zh-CN" sz="5100" dirty="0"/>
              <a:t>.</a:t>
            </a:r>
            <a:endParaRPr lang="zh-CN" altLang="zh-CN" sz="5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5" descr="lunc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946" y="913952"/>
            <a:ext cx="6375432" cy="402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3581666" y="4877211"/>
            <a:ext cx="3047440" cy="1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 dirty="0"/>
              <a:t>lunch</a:t>
            </a:r>
            <a:endParaRPr lang="zh-CN" altLang="en-US" sz="6300" dirty="0"/>
          </a:p>
        </p:txBody>
      </p:sp>
      <p:pic>
        <p:nvPicPr>
          <p:cNvPr id="4" name="lunch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58" y="5181302"/>
            <a:ext cx="534226" cy="53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2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5" descr="lunc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946" y="838351"/>
            <a:ext cx="6375432" cy="40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913897" y="4799929"/>
            <a:ext cx="8230104" cy="8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5100" dirty="0"/>
              <a:t>I have…for </a:t>
            </a:r>
            <a:r>
              <a:rPr lang="en-US" altLang="zh-CN" sz="5100" dirty="0">
                <a:solidFill>
                  <a:srgbClr val="FF0000"/>
                </a:solidFill>
              </a:rPr>
              <a:t>lunch</a:t>
            </a:r>
            <a:r>
              <a:rPr lang="en-US" altLang="zh-CN" sz="5100" dirty="0"/>
              <a:t>.</a:t>
            </a:r>
            <a:endParaRPr lang="zh-CN" altLang="zh-CN" sz="5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5" descr="ric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894" y="532580"/>
            <a:ext cx="5333859" cy="452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3275914" y="5181301"/>
            <a:ext cx="3810140" cy="1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/>
              <a:t>rice</a:t>
            </a:r>
            <a:endParaRPr lang="zh-CN" altLang="en-US" sz="6300"/>
          </a:p>
        </p:txBody>
      </p:sp>
      <p:pic>
        <p:nvPicPr>
          <p:cNvPr id="4" name="ric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83" y="5487072"/>
            <a:ext cx="532547" cy="53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267" grpId="0"/>
    </p:bldLst>
  </p:timing>
</p:sld>
</file>

<file path=ppt/theme/theme1.xml><?xml version="1.0" encoding="utf-8"?>
<a:theme xmlns:a="http://schemas.openxmlformats.org/drawingml/2006/main" name="WWW.2PPT.COM&#10;">
  <a:themeElements>
    <a:clrScheme name="花瓣与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花瓣与风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花瓣与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花瓣与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花瓣与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花瓣与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花瓣与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花瓣与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花瓣与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花瓣与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花瓣与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花瓣与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花瓣与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花瓣与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主题14</Template>
  <TotalTime>0</TotalTime>
  <Words>89</Words>
  <Application>Microsoft Office PowerPoint</Application>
  <PresentationFormat>全屏显示(4:3)</PresentationFormat>
  <Paragraphs>25</Paragraphs>
  <Slides>17</Slides>
  <Notes>1</Notes>
  <HiddenSlides>0</HiddenSlides>
  <MMClips>9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华文行楷</vt:lpstr>
      <vt:lpstr>宋体</vt:lpstr>
      <vt:lpstr>微软雅黑</vt:lpstr>
      <vt:lpstr>Arial</vt:lpstr>
      <vt:lpstr>Calibri</vt:lpstr>
      <vt:lpstr>WWW.2PPT.COM
</vt:lpstr>
      <vt:lpstr>陕旅版四年级上册  Unit3 What’s for breakfast? 第1课时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Listen and circle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2009-03-02T17:56:00Z</dcterms:created>
  <dcterms:modified xsi:type="dcterms:W3CDTF">2023-01-16T16:55:42Z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E35A98B216B24B38B45C1913D1A7F2FE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