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2" r:id="rId3"/>
    <p:sldId id="282" r:id="rId4"/>
    <p:sldId id="288" r:id="rId5"/>
    <p:sldId id="289" r:id="rId6"/>
    <p:sldId id="293" r:id="rId7"/>
    <p:sldId id="294" r:id="rId8"/>
    <p:sldId id="273" r:id="rId9"/>
    <p:sldId id="274" r:id="rId10"/>
    <p:sldId id="275" r:id="rId11"/>
    <p:sldId id="286" r:id="rId12"/>
    <p:sldId id="296" r:id="rId13"/>
    <p:sldId id="298" r:id="rId14"/>
    <p:sldId id="299" r:id="rId15"/>
    <p:sldId id="300" r:id="rId16"/>
    <p:sldId id="281" r:id="rId17"/>
    <p:sldId id="284" r:id="rId18"/>
    <p:sldId id="285" r:id="rId19"/>
    <p:sldId id="259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36B8D8"/>
    <a:srgbClr val="32A1FE"/>
    <a:srgbClr val="36A2FE"/>
    <a:srgbClr val="FE1E3E"/>
    <a:srgbClr val="FF1355"/>
    <a:srgbClr val="09255F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幻灯片图像占位符 2049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文本占位符 2050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2052" name="页眉占位符 205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en-US" altLang="x-none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en-US" altLang="x-none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51877FF7-3C47-4390-BD3A-7579E49A0A64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4097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文本占位符 4098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5" name="文本占位符 23554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2560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文本占位符 2560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31747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33795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3584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5843" name="文本占位符 3584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6147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9217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文本占位符 9218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126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文本占位符 11266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331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5" name="文本占位符 13314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536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文本占位符 1536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文本占位符 17410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文本占位符 19458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150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文本占位符 21506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22768-8C63-48DB-9BDD-6246A93F0A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BEC41-8748-4688-9FC1-81DD47192C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CAFC5-6775-4271-8232-4517BEF62C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73371-35D2-4C2E-BE37-5594D26AB1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F2240-91CC-4668-AB48-896AA53AA6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9D192-2B1D-431C-8419-E5036877AC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rtlCol="0" anchor="ctr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5FE17-9C08-40EC-8AA9-1ACA9C01F1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B5EF9-878C-4D12-8731-DB517104FA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E17A7-782A-4F74-98B3-04CA025B39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6A681-283C-4DB9-A54D-10447AD311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F1F8-D259-4C94-9B3F-05CDC72DE1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35FE241-83A6-448F-B1BA-B0E4FBA73B6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0.jpeg"/><Relationship Id="rId7" Type="http://schemas.openxmlformats.org/officeDocument/2006/relationships/image" Target="../media/image17.jpeg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2.jpeg"/><Relationship Id="rId10" Type="http://schemas.openxmlformats.org/officeDocument/2006/relationships/image" Target="../media/image11.wmf"/><Relationship Id="rId4" Type="http://schemas.openxmlformats.org/officeDocument/2006/relationships/image" Target="../media/image21.jpeg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3074"/>
          <p:cNvSpPr>
            <a:spLocks noGrp="1" noChangeArrowheads="1"/>
          </p:cNvSpPr>
          <p:nvPr/>
        </p:nvSpPr>
        <p:spPr bwMode="auto">
          <a:xfrm>
            <a:off x="4398963" y="1425575"/>
            <a:ext cx="38036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5400" dirty="0" smtClean="0">
                <a:solidFill>
                  <a:srgbClr val="09255F"/>
                </a:solidFill>
              </a:rPr>
              <a:t>PE lessons</a:t>
            </a:r>
            <a:endParaRPr lang="en-US" sz="5400" dirty="0">
              <a:solidFill>
                <a:srgbClr val="09255F"/>
              </a:solidFill>
            </a:endParaRPr>
          </a:p>
        </p:txBody>
      </p:sp>
      <p:sp>
        <p:nvSpPr>
          <p:cNvPr id="3076" name="矩形 3075"/>
          <p:cNvSpPr>
            <a:spLocks noGrp="1" noChangeArrowheads="1"/>
          </p:cNvSpPr>
          <p:nvPr/>
        </p:nvSpPr>
        <p:spPr bwMode="auto">
          <a:xfrm>
            <a:off x="4398963" y="3136900"/>
            <a:ext cx="40624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400" dirty="0" smtClean="0">
                <a:solidFill>
                  <a:srgbClr val="09255F"/>
                </a:solidFill>
              </a:rPr>
              <a:t>第二课时</a:t>
            </a:r>
            <a:endParaRPr lang="en-US" sz="4400" dirty="0">
              <a:solidFill>
                <a:srgbClr val="09255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11163" y="4716120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2048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20483" name="文本框 20482"/>
          <p:cNvSpPr txBox="1">
            <a:spLocks noChangeArrowheads="1"/>
          </p:cNvSpPr>
          <p:nvPr/>
        </p:nvSpPr>
        <p:spPr bwMode="auto">
          <a:xfrm>
            <a:off x="781050" y="4999038"/>
            <a:ext cx="74469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Wash yourself before you go into the swimming pool. Do it after swimming too.</a:t>
            </a:r>
          </a:p>
        </p:txBody>
      </p:sp>
      <p:pic>
        <p:nvPicPr>
          <p:cNvPr id="20484" name="图片 20483" descr="Z7$N~VPW)Y(L~X_53@29(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149350"/>
            <a:ext cx="672782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2252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22531" name="文本框 22530"/>
          <p:cNvSpPr txBox="1">
            <a:spLocks noChangeArrowheads="1"/>
          </p:cNvSpPr>
          <p:nvPr/>
        </p:nvSpPr>
        <p:spPr bwMode="auto">
          <a:xfrm>
            <a:off x="457200" y="4754563"/>
            <a:ext cx="822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Do warm-up exercises before you go into the water.</a:t>
            </a:r>
          </a:p>
        </p:txBody>
      </p:sp>
      <p:pic>
        <p:nvPicPr>
          <p:cNvPr id="22532" name="图片 22531" descr="397WM64IV@{V~U0PX9)`V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5688" y="814388"/>
            <a:ext cx="3957637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2457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24579" name="文本框 24578"/>
          <p:cNvSpPr txBox="1">
            <a:spLocks noChangeArrowheads="1"/>
          </p:cNvSpPr>
          <p:nvPr/>
        </p:nvSpPr>
        <p:spPr bwMode="auto">
          <a:xfrm>
            <a:off x="457200" y="4754563"/>
            <a:ext cx="82296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Swimming is fun. It helps you stay healthy and fit.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Enjoy your swimming lessons!</a:t>
            </a:r>
          </a:p>
        </p:txBody>
      </p:sp>
      <p:pic>
        <p:nvPicPr>
          <p:cNvPr id="24580" name="图片 24579" descr="7@5)_PMOSB0]UBWYOAZ%8Y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75" y="1071563"/>
            <a:ext cx="7015163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Discussion </a:t>
            </a:r>
          </a:p>
        </p:txBody>
      </p:sp>
      <p:sp>
        <p:nvSpPr>
          <p:cNvPr id="26627" name="文本框 26626"/>
          <p:cNvSpPr txBox="1">
            <a:spLocks noChangeArrowheads="1"/>
          </p:cNvSpPr>
          <p:nvPr/>
        </p:nvSpPr>
        <p:spPr bwMode="auto">
          <a:xfrm>
            <a:off x="654050" y="107315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We need…for wimming.</a:t>
            </a:r>
          </a:p>
        </p:txBody>
      </p:sp>
      <p:pic>
        <p:nvPicPr>
          <p:cNvPr id="26628" name="图片 26627" descr="}SZ73%~6WVX(WPIH)Z3)CV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985963"/>
            <a:ext cx="222091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26628" descr="F63_LD32BC9J@L(_{CYCVB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8450" y="1985963"/>
            <a:ext cx="20383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文本框 26629"/>
          <p:cNvSpPr txBox="1">
            <a:spLocks noChangeArrowheads="1"/>
          </p:cNvSpPr>
          <p:nvPr/>
        </p:nvSpPr>
        <p:spPr bwMode="auto">
          <a:xfrm>
            <a:off x="1946275" y="3709988"/>
            <a:ext cx="5761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           We should …</a:t>
            </a:r>
          </a:p>
        </p:txBody>
      </p:sp>
      <p:pic>
        <p:nvPicPr>
          <p:cNvPr id="26631" name="图片 26630" descr="662$_741S{4B8NPAF@R`P_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4050" y="4229100"/>
            <a:ext cx="195103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26631" descr="LM8D]``6UAB02)]90`)WI{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5088" y="4229100"/>
            <a:ext cx="178752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26632" descr="Z7$N~VPW)Y(L~X_53@29(M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2613" y="4229100"/>
            <a:ext cx="18478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26633" descr="397WM64IV@{V~U0PX9)`VM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0463" y="4229100"/>
            <a:ext cx="18367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26634"/>
          <p:cNvGraphicFramePr/>
          <p:nvPr/>
        </p:nvGraphicFramePr>
        <p:xfrm>
          <a:off x="655638" y="1985963"/>
          <a:ext cx="1951037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r:id="rId9" imgW="4752975" imgH="7762875" progId="PBrush">
                  <p:embed/>
                </p:oleObj>
              </mc:Choice>
              <mc:Fallback>
                <p:oleObj r:id="rId9" imgW="4752975" imgH="7762875" progId="PBrush">
                  <p:embed/>
                  <p:pic>
                    <p:nvPicPr>
                      <p:cNvPr id="0" name="对象 2663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985963"/>
                        <a:ext cx="1951037" cy="149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对象 26635"/>
          <p:cNvGraphicFramePr/>
          <p:nvPr/>
        </p:nvGraphicFramePr>
        <p:xfrm>
          <a:off x="2576513" y="1985963"/>
          <a:ext cx="1851025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r:id="rId11" imgW="4829175" imgH="4067175" progId="PBrush">
                  <p:embed/>
                </p:oleObj>
              </mc:Choice>
              <mc:Fallback>
                <p:oleObj r:id="rId11" imgW="4829175" imgH="4067175" progId="PBrush">
                  <p:embed/>
                  <p:pic>
                    <p:nvPicPr>
                      <p:cNvPr id="0" name="对象 2663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1985963"/>
                        <a:ext cx="1851025" cy="149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4" descr="QQ图片20150127202633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2187575"/>
            <a:ext cx="22002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图片 5" descr="QQ图片201501272049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2238" y="2636838"/>
            <a:ext cx="14732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Work in pairs.</a:t>
            </a:r>
          </a:p>
        </p:txBody>
      </p:sp>
      <p:sp>
        <p:nvSpPr>
          <p:cNvPr id="27653" name="矩形标注 6"/>
          <p:cNvSpPr>
            <a:spLocks noChangeArrowheads="1"/>
          </p:cNvSpPr>
          <p:nvPr/>
        </p:nvSpPr>
        <p:spPr bwMode="auto">
          <a:xfrm>
            <a:off x="2511425" y="1855788"/>
            <a:ext cx="2690813" cy="1700212"/>
          </a:xfrm>
          <a:prstGeom prst="wedgeRectCallout">
            <a:avLst>
              <a:gd name="adj1" fmla="val -73718"/>
              <a:gd name="adj2" fmla="val 4944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Let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/>
                <a:sym typeface="Times New Roman" panose="02020603050405020304" pitchFamily="18" charset="0"/>
              </a:rPr>
              <a:t>’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 go swimming. 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/>
                <a:sym typeface="Times New Roman" panose="02020603050405020304" pitchFamily="18" charset="0"/>
              </a:rPr>
              <a:t>’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ll teach you how to swim.</a:t>
            </a:r>
            <a:endParaRPr lang="zh-CN" altLang="en-US" dirty="0"/>
          </a:p>
        </p:txBody>
      </p:sp>
      <p:sp>
        <p:nvSpPr>
          <p:cNvPr id="27654" name="圆角矩形标注 4"/>
          <p:cNvSpPr>
            <a:spLocks noChangeArrowheads="1"/>
          </p:cNvSpPr>
          <p:nvPr/>
        </p:nvSpPr>
        <p:spPr bwMode="auto">
          <a:xfrm>
            <a:off x="6310313" y="1371600"/>
            <a:ext cx="2598737" cy="1716088"/>
          </a:xfrm>
          <a:prstGeom prst="wedgeRoundRectCallout">
            <a:avLst>
              <a:gd name="adj1" fmla="val -39796"/>
              <a:gd name="adj2" fmla="val 81917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 do we need for swimming?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7655" name="圆角矩形标注 4"/>
          <p:cNvSpPr>
            <a:spLocks noChangeArrowheads="1"/>
          </p:cNvSpPr>
          <p:nvPr/>
        </p:nvSpPr>
        <p:spPr bwMode="auto">
          <a:xfrm>
            <a:off x="2728913" y="4267200"/>
            <a:ext cx="2165350" cy="868363"/>
          </a:xfrm>
          <a:prstGeom prst="wedgeRoundRectCallout">
            <a:avLst>
              <a:gd name="adj1" fmla="val -72213"/>
              <a:gd name="adj2" fmla="val -75227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We need….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ldLvl="0" animBg="1"/>
      <p:bldP spid="27654" grpId="0" bldLvl="0" animBg="1"/>
      <p:bldP spid="2765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4" descr="QQ图片20150127202633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2187575"/>
            <a:ext cx="22002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图片 5" descr="QQ图片201501272049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2238" y="2636838"/>
            <a:ext cx="14732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Work in pairs.</a:t>
            </a:r>
          </a:p>
        </p:txBody>
      </p:sp>
      <p:sp>
        <p:nvSpPr>
          <p:cNvPr id="28677" name="矩形标注 6"/>
          <p:cNvSpPr>
            <a:spLocks noChangeArrowheads="1"/>
          </p:cNvSpPr>
          <p:nvPr/>
        </p:nvSpPr>
        <p:spPr bwMode="auto">
          <a:xfrm>
            <a:off x="1871663" y="936625"/>
            <a:ext cx="2690812" cy="1700213"/>
          </a:xfrm>
          <a:prstGeom prst="wedgeRectCallout">
            <a:avLst>
              <a:gd name="adj1" fmla="val -58671"/>
              <a:gd name="adj2" fmla="val 9192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First , we should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/>
                <a:sym typeface="Times New Roman" panose="02020603050405020304" pitchFamily="18" charset="0"/>
              </a:rPr>
              <a:t>…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Next, we should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/>
                <a:sym typeface="Times New Roman" panose="02020603050405020304" pitchFamily="18" charset="0"/>
              </a:rPr>
              <a:t>…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zh-CN" altLang="en-US" dirty="0"/>
          </a:p>
        </p:txBody>
      </p:sp>
      <p:sp>
        <p:nvSpPr>
          <p:cNvPr id="28678" name="圆角矩形标注 4"/>
          <p:cNvSpPr>
            <a:spLocks noChangeArrowheads="1"/>
          </p:cNvSpPr>
          <p:nvPr/>
        </p:nvSpPr>
        <p:spPr bwMode="auto">
          <a:xfrm>
            <a:off x="6153150" y="1371600"/>
            <a:ext cx="2533650" cy="1265238"/>
          </a:xfrm>
          <a:prstGeom prst="wedgeRoundRectCallout">
            <a:avLst>
              <a:gd name="adj1" fmla="val -33333"/>
              <a:gd name="adj2" fmla="val 128921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 should we do first?</a:t>
            </a:r>
          </a:p>
          <a:p>
            <a:pPr eaLnBrk="0" hangingPunct="0"/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679" name="圆角矩形标注 4"/>
          <p:cNvSpPr>
            <a:spLocks noChangeArrowheads="1"/>
          </p:cNvSpPr>
          <p:nvPr/>
        </p:nvSpPr>
        <p:spPr bwMode="auto">
          <a:xfrm>
            <a:off x="2728913" y="4267200"/>
            <a:ext cx="2473325" cy="1428750"/>
          </a:xfrm>
          <a:prstGeom prst="wedgeRoundRectCallout">
            <a:avLst>
              <a:gd name="adj1" fmla="val -66241"/>
              <a:gd name="adj2" fmla="val -50667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Now let’s go into the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ldLvl="0" animBg="1"/>
      <p:bldP spid="28678" grpId="0" bldLvl="0" animBg="1"/>
      <p:bldP spid="2867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Work in groups</a:t>
            </a:r>
            <a:r>
              <a:rPr lang="en-US" sz="2800" b="1">
                <a:solidFill>
                  <a:srgbClr val="E93750"/>
                </a:solidFill>
                <a:sym typeface="Arial" panose="020B0604020202020204" pitchFamily="34" charset="0"/>
              </a:rPr>
              <a:t>  </a:t>
            </a:r>
          </a:p>
        </p:txBody>
      </p:sp>
      <p:pic>
        <p:nvPicPr>
          <p:cNvPr id="29699" name="图片 4" descr="QQ图片20150127202633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" y="2954338"/>
            <a:ext cx="22002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5" descr="QQ图片201501272049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2954338"/>
            <a:ext cx="14732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矩形标注 6"/>
          <p:cNvSpPr>
            <a:spLocks noChangeArrowheads="1"/>
          </p:cNvSpPr>
          <p:nvPr/>
        </p:nvSpPr>
        <p:spPr bwMode="auto">
          <a:xfrm>
            <a:off x="2511425" y="1855788"/>
            <a:ext cx="2690813" cy="1700212"/>
          </a:xfrm>
          <a:prstGeom prst="wedgeRectCallout">
            <a:avLst>
              <a:gd name="adj1" fmla="val -73718"/>
              <a:gd name="adj2" fmla="val 4944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</a:t>
            </a:r>
            <a:r>
              <a:rPr lang="en-US" sz="2800" b="1">
                <a:solidFill>
                  <a:srgbClr val="000000"/>
                </a:solidFill>
                <a:latin typeface="Arial" panose="020B0604020202020204"/>
                <a:sym typeface="Times New Roman" panose="02020603050405020304" pitchFamily="18" charset="0"/>
              </a:rPr>
              <a:t>’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 your favorite activity in PE lessons?</a:t>
            </a:r>
            <a:endParaRPr lang="zh-CN" altLang="en-US"/>
          </a:p>
        </p:txBody>
      </p:sp>
      <p:sp>
        <p:nvSpPr>
          <p:cNvPr id="29702" name="圆角矩形标注 4"/>
          <p:cNvSpPr>
            <a:spLocks noChangeArrowheads="1"/>
          </p:cNvSpPr>
          <p:nvPr/>
        </p:nvSpPr>
        <p:spPr bwMode="auto">
          <a:xfrm>
            <a:off x="6310313" y="1855788"/>
            <a:ext cx="2598737" cy="900112"/>
          </a:xfrm>
          <a:prstGeom prst="wedgeRoundRectCallout">
            <a:avLst>
              <a:gd name="adj1" fmla="val -39796"/>
              <a:gd name="adj2" fmla="val 110847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 like playing football.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9703" name="文本框 29702"/>
          <p:cNvSpPr txBox="1">
            <a:spLocks noChangeArrowheads="1"/>
          </p:cNvSpPr>
          <p:nvPr/>
        </p:nvSpPr>
        <p:spPr bwMode="auto">
          <a:xfrm>
            <a:off x="457200" y="814388"/>
            <a:ext cx="80200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Do a survey. What’s your favorite activity in PE lessons? Ask and answer the questions with your classmates.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3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ldLvl="0" animBg="1"/>
      <p:bldP spid="2970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 anchor="ctr"/>
          <a:lstStyle/>
          <a:p>
            <a:pPr indent="360680" algn="l"/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Summary</a:t>
            </a:r>
          </a:p>
        </p:txBody>
      </p:sp>
      <p:sp>
        <p:nvSpPr>
          <p:cNvPr id="30723" name="TextBox 2"/>
          <p:cNvSpPr>
            <a:spLocks noChangeArrowheads="1"/>
          </p:cNvSpPr>
          <p:nvPr/>
        </p:nvSpPr>
        <p:spPr bwMode="auto">
          <a:xfrm>
            <a:off x="957263" y="1371600"/>
            <a:ext cx="7272337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本课重点句型：</a:t>
            </a:r>
          </a:p>
          <a:p>
            <a:r>
              <a:rPr lang="en-US" sz="2800" b="1" dirty="0">
                <a:latin typeface="Times New Roman" panose="02020603050405020304" pitchFamily="18" charset="0"/>
              </a:rPr>
              <a:t>We need … for a swimming lesson.</a:t>
            </a:r>
          </a:p>
          <a:p>
            <a:r>
              <a:rPr lang="en-US" sz="2800" b="1" dirty="0">
                <a:latin typeface="Times New Roman" panose="02020603050405020304" pitchFamily="18" charset="0"/>
              </a:rPr>
              <a:t>We should …</a:t>
            </a:r>
          </a:p>
          <a:p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/>
          <p:cNvSpPr>
            <a:spLocks noChangeArrowheads="1"/>
          </p:cNvSpPr>
          <p:nvPr/>
        </p:nvSpPr>
        <p:spPr bwMode="auto">
          <a:xfrm>
            <a:off x="866775" y="292100"/>
            <a:ext cx="7480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Homework.</a:t>
            </a:r>
          </a:p>
          <a:p>
            <a:pPr eaLnBrk="0" hangingPunct="0"/>
            <a:endParaRPr lang="en-US" sz="2800" b="1" dirty="0">
              <a:solidFill>
                <a:srgbClr val="E9375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2771" name="图片 32770" descr="GR5IV7P98$F7$FAG%PD8~X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8" y="1520825"/>
            <a:ext cx="665638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32771"/>
          <p:cNvSpPr txBox="1">
            <a:spLocks noChangeArrowheads="1"/>
          </p:cNvSpPr>
          <p:nvPr/>
        </p:nvSpPr>
        <p:spPr bwMode="auto">
          <a:xfrm>
            <a:off x="866775" y="901700"/>
            <a:ext cx="6813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Write a report about your survey.</a:t>
            </a:r>
          </a:p>
        </p:txBody>
      </p:sp>
      <p:sp>
        <p:nvSpPr>
          <p:cNvPr id="32773" name="文本框 32772"/>
          <p:cNvSpPr txBox="1">
            <a:spLocks noChangeArrowheads="1"/>
          </p:cNvSpPr>
          <p:nvPr/>
        </p:nvSpPr>
        <p:spPr bwMode="auto">
          <a:xfrm>
            <a:off x="1023938" y="3841750"/>
            <a:ext cx="6553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</a:rPr>
              <a:t>In our PE lessons, we _______________________.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</a:rPr>
              <a:t>I like ____________________________________.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</a:rPr>
              <a:t>In my class, ________ students like ____________.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</a:rPr>
              <a:t>_______ students like _______________________.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anose="02020603050405020304" pitchFamily="18" charset="0"/>
              </a:rPr>
              <a:t>_________________________________________. </a:t>
            </a:r>
            <a:endParaRPr lang="en-US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 noChangeArrowheads="1"/>
          </p:cNvSpPr>
          <p:nvPr>
            <p:ph type="title"/>
          </p:nvPr>
        </p:nvSpPr>
        <p:spPr>
          <a:xfrm>
            <a:off x="498475" y="3881438"/>
            <a:ext cx="534988" cy="476250"/>
          </a:xfrm>
        </p:spPr>
        <p:txBody>
          <a:bodyPr/>
          <a:lstStyle/>
          <a:p>
            <a:r>
              <a:rPr lang="en-US" altLang="zh-CN" sz="700" smtClean="0">
                <a:solidFill>
                  <a:srgbClr val="EDEDED"/>
                </a:solidFill>
              </a:rPr>
              <a:t>The En</a:t>
            </a:r>
            <a:r>
              <a:rPr lang="en-US" altLang="zh-CN" sz="4000" smtClean="0">
                <a:solidFill>
                  <a:srgbClr val="EDEDED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Review </a:t>
            </a:r>
            <a:r>
              <a:rPr lang="en-US" sz="2800" b="1" dirty="0">
                <a:solidFill>
                  <a:srgbClr val="E93750"/>
                </a:solidFill>
              </a:rPr>
              <a:t> </a:t>
            </a:r>
          </a:p>
        </p:txBody>
      </p:sp>
      <p:sp>
        <p:nvSpPr>
          <p:cNvPr id="5123" name="文本框 5122"/>
          <p:cNvSpPr txBox="1">
            <a:spLocks noChangeArrowheads="1"/>
          </p:cNvSpPr>
          <p:nvPr/>
        </p:nvSpPr>
        <p:spPr bwMode="auto">
          <a:xfrm>
            <a:off x="666750" y="1096963"/>
            <a:ext cx="777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I like…      I am good at….</a:t>
            </a:r>
          </a:p>
        </p:txBody>
      </p:sp>
      <p:pic>
        <p:nvPicPr>
          <p:cNvPr id="2" name="图片 5123" descr="UYT_8]$$%VCZ6Z(1MZWWO4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776413"/>
            <a:ext cx="255746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124" descr="7DB%4WB~DG@WV]W1DBVVEV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4213" y="1776413"/>
            <a:ext cx="27051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5125" descr="@]G[MB11YC~I5R$FJGIUA6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" y="3890963"/>
            <a:ext cx="255746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5126" descr="X8FI@(`J72)T%)DLC276QR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8188" y="3890963"/>
            <a:ext cx="27051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5127" descr="GWJL8K]E1WI{7(QL@Q6_]$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3288" y="1776413"/>
            <a:ext cx="27035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5128" descr="IIPQ25B4N8$VJN33TD(ZO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3288" y="3890963"/>
            <a:ext cx="270351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Warming </a:t>
            </a:r>
          </a:p>
        </p:txBody>
      </p:sp>
      <p:sp>
        <p:nvSpPr>
          <p:cNvPr id="7171" name="文本框 7170"/>
          <p:cNvSpPr txBox="1">
            <a:spLocks noChangeArrowheads="1"/>
          </p:cNvSpPr>
          <p:nvPr/>
        </p:nvSpPr>
        <p:spPr bwMode="auto">
          <a:xfrm>
            <a:off x="654050" y="839788"/>
            <a:ext cx="82296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Do you like swimming?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What do you need for a swimming lesson?</a:t>
            </a:r>
          </a:p>
        </p:txBody>
      </p:sp>
      <p:pic>
        <p:nvPicPr>
          <p:cNvPr id="2" name="图片 7171" descr="662$_741S{4B8NPAF@R`P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838" y="2000250"/>
            <a:ext cx="69596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1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819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Presentation  </a:t>
            </a:r>
          </a:p>
        </p:txBody>
      </p:sp>
      <p:sp>
        <p:nvSpPr>
          <p:cNvPr id="8195" name="文本框 8194"/>
          <p:cNvSpPr txBox="1">
            <a:spLocks noChangeArrowheads="1"/>
          </p:cNvSpPr>
          <p:nvPr/>
        </p:nvSpPr>
        <p:spPr bwMode="auto">
          <a:xfrm>
            <a:off x="1014413" y="5000625"/>
            <a:ext cx="741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We need a </a:t>
            </a:r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swimsuit</a:t>
            </a:r>
            <a:r>
              <a:rPr lang="en-US" sz="2800" b="1" dirty="0">
                <a:latin typeface="Times New Roman" panose="02020603050405020304" pitchFamily="18" charset="0"/>
              </a:rPr>
              <a:t> for a swimming lesson.     </a:t>
            </a:r>
            <a:endParaRPr lang="en-US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819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6" name="矩形 819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8197" name="对象 8197"/>
          <p:cNvGraphicFramePr/>
          <p:nvPr/>
        </p:nvGraphicFramePr>
        <p:xfrm>
          <a:off x="5329238" y="814388"/>
          <a:ext cx="2333625" cy="396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r:id="rId4" imgW="4752975" imgH="7762875" progId="Paint.Picture">
                  <p:embed/>
                </p:oleObj>
              </mc:Choice>
              <mc:Fallback>
                <p:oleObj r:id="rId4" imgW="4752975" imgH="7762875" progId="Paint.Picture">
                  <p:embed/>
                  <p:pic>
                    <p:nvPicPr>
                      <p:cNvPr id="0" name="对象 81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814388"/>
                        <a:ext cx="2333625" cy="396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对象 8198"/>
          <p:cNvGraphicFramePr/>
          <p:nvPr/>
        </p:nvGraphicFramePr>
        <p:xfrm>
          <a:off x="1527175" y="814388"/>
          <a:ext cx="3197225" cy="396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r:id="rId6" imgW="4791075" imgH="4781550" progId="Paint.Picture">
                  <p:embed/>
                </p:oleObj>
              </mc:Choice>
              <mc:Fallback>
                <p:oleObj r:id="rId6" imgW="4791075" imgH="4781550" progId="Paint.Picture">
                  <p:embed/>
                  <p:pic>
                    <p:nvPicPr>
                      <p:cNvPr id="0" name="对象 819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814388"/>
                        <a:ext cx="3197225" cy="396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024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Presentation  </a:t>
            </a:r>
          </a:p>
        </p:txBody>
      </p:sp>
      <p:sp>
        <p:nvSpPr>
          <p:cNvPr id="10242" name="矩形 1024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3" name="矩形 1024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文本框 10244"/>
          <p:cNvSpPr txBox="1">
            <a:spLocks noChangeArrowheads="1"/>
          </p:cNvSpPr>
          <p:nvPr/>
        </p:nvSpPr>
        <p:spPr bwMode="auto">
          <a:xfrm>
            <a:off x="457200" y="5000625"/>
            <a:ext cx="7977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We need a </a:t>
            </a:r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swimming cap</a:t>
            </a:r>
            <a:r>
              <a:rPr lang="en-US" sz="2800" b="1" dirty="0">
                <a:latin typeface="Times New Roman" panose="02020603050405020304" pitchFamily="18" charset="0"/>
              </a:rPr>
              <a:t> for a swimming lesson.     </a:t>
            </a:r>
            <a:endParaRPr lang="en-US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对象 10245"/>
          <p:cNvGraphicFramePr/>
          <p:nvPr/>
        </p:nvGraphicFramePr>
        <p:xfrm>
          <a:off x="2003425" y="930275"/>
          <a:ext cx="5132388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r:id="rId4" imgW="4829175" imgH="4067175" progId="Paint.Picture">
                  <p:embed/>
                </p:oleObj>
              </mc:Choice>
              <mc:Fallback>
                <p:oleObj r:id="rId4" imgW="4829175" imgH="4067175" progId="Paint.Picture">
                  <p:embed/>
                  <p:pic>
                    <p:nvPicPr>
                      <p:cNvPr id="0" name="对象 102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930275"/>
                        <a:ext cx="5132388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228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Presentation  </a:t>
            </a:r>
          </a:p>
        </p:txBody>
      </p:sp>
      <p:sp>
        <p:nvSpPr>
          <p:cNvPr id="12290" name="矩形 1229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1" name="矩形 1229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文本框 12292"/>
          <p:cNvSpPr txBox="1">
            <a:spLocks noChangeArrowheads="1"/>
          </p:cNvSpPr>
          <p:nvPr/>
        </p:nvSpPr>
        <p:spPr bwMode="auto">
          <a:xfrm>
            <a:off x="457200" y="5000625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We need a </a:t>
            </a:r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swimming goggles </a:t>
            </a:r>
            <a:r>
              <a:rPr lang="en-US" sz="2800" b="1" dirty="0">
                <a:latin typeface="Times New Roman" panose="02020603050405020304" pitchFamily="18" charset="0"/>
              </a:rPr>
              <a:t>for a swimming lesson.     </a:t>
            </a:r>
            <a:endParaRPr lang="en-US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2293" descr="}SZ73%~6WVX(WPIH)Z3)C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413" y="1117600"/>
            <a:ext cx="6543675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433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Presentation  </a:t>
            </a:r>
          </a:p>
        </p:txBody>
      </p:sp>
      <p:sp>
        <p:nvSpPr>
          <p:cNvPr id="14338" name="矩形 1433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9" name="矩形 1433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文本框 14340"/>
          <p:cNvSpPr txBox="1">
            <a:spLocks noChangeArrowheads="1"/>
          </p:cNvSpPr>
          <p:nvPr/>
        </p:nvSpPr>
        <p:spPr bwMode="auto">
          <a:xfrm>
            <a:off x="457200" y="5000625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We need a </a:t>
            </a:r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swimming pool </a:t>
            </a:r>
            <a:r>
              <a:rPr lang="en-US" sz="2800" b="1" dirty="0">
                <a:latin typeface="Times New Roman" panose="02020603050405020304" pitchFamily="18" charset="0"/>
              </a:rPr>
              <a:t>for a swimming lesson.     </a:t>
            </a:r>
            <a:endParaRPr lang="en-US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4341" descr="F63_LD32BC9J@L(_{CYCVB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814388"/>
            <a:ext cx="6335712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638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Discussion</a:t>
            </a:r>
          </a:p>
        </p:txBody>
      </p:sp>
      <p:sp>
        <p:nvSpPr>
          <p:cNvPr id="16387" name="文本框 16386"/>
          <p:cNvSpPr txBox="1">
            <a:spLocks noChangeArrowheads="1"/>
          </p:cNvSpPr>
          <p:nvPr/>
        </p:nvSpPr>
        <p:spPr bwMode="auto">
          <a:xfrm>
            <a:off x="862013" y="4703763"/>
            <a:ext cx="7680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What should we do in a swimming lesson?</a:t>
            </a:r>
          </a:p>
        </p:txBody>
      </p:sp>
      <p:pic>
        <p:nvPicPr>
          <p:cNvPr id="2" name="图片 16387" descr="662$_741S{4B8NPAF@R`P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838" y="1177925"/>
            <a:ext cx="69596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843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18435" name="文本框 18434"/>
          <p:cNvSpPr txBox="1">
            <a:spLocks noChangeArrowheads="1"/>
          </p:cNvSpPr>
          <p:nvPr/>
        </p:nvSpPr>
        <p:spPr bwMode="auto">
          <a:xfrm>
            <a:off x="457200" y="4546600"/>
            <a:ext cx="783748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The swimsuit should not be too big or too small.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Wear a pair of swimming goggles, so the water doesn’t get into your eyes.</a:t>
            </a:r>
            <a:endParaRPr lang="en-US" sz="2800" b="1">
              <a:solidFill>
                <a:srgbClr val="E937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6" name="图片 18435" descr="LM8D]``6UAB02)]90`)WI{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992188"/>
            <a:ext cx="3711575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18436" descr="662$_741S{4B8NPAF@R`P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92188"/>
            <a:ext cx="3722688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全屏显示(4:3)</PresentationFormat>
  <Paragraphs>56</Paragraphs>
  <Slides>19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宋体</vt:lpstr>
      <vt:lpstr>微软雅黑</vt:lpstr>
      <vt:lpstr>Arial</vt:lpstr>
      <vt:lpstr>Times New Roman</vt:lpstr>
      <vt:lpstr>WWW.2PPT.COM
</vt:lpstr>
      <vt:lpstr>Bitmap Image</vt:lpstr>
      <vt:lpstr>PowerPoint 演示文稿</vt:lpstr>
      <vt:lpstr>PowerPoint 演示文稿</vt:lpstr>
      <vt:lpstr>PowerPoint 演示文稿</vt:lpstr>
      <vt:lpstr>    Presentation  </vt:lpstr>
      <vt:lpstr>    Presentation  </vt:lpstr>
      <vt:lpstr>    Presentation  </vt:lpstr>
      <vt:lpstr>    Presentation  </vt:lpstr>
      <vt:lpstr>    Discussion</vt:lpstr>
      <vt:lpstr>    Presentation</vt:lpstr>
      <vt:lpstr>    Presentation</vt:lpstr>
      <vt:lpstr>    Presentation</vt:lpstr>
      <vt:lpstr>    Presentation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2022-01-22T03:21:59Z</dcterms:created>
  <dcterms:modified xsi:type="dcterms:W3CDTF">2023-01-16T16:55:52Z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C653958D9D674409A8FC205DE492E0AE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