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839" r:id="rId2"/>
    <p:sldId id="846" r:id="rId3"/>
    <p:sldId id="847" r:id="rId4"/>
    <p:sldId id="848" r:id="rId5"/>
    <p:sldId id="849" r:id="rId6"/>
    <p:sldId id="664" r:id="rId7"/>
    <p:sldId id="800" r:id="rId8"/>
    <p:sldId id="814" r:id="rId9"/>
    <p:sldId id="851" r:id="rId10"/>
    <p:sldId id="852" r:id="rId11"/>
    <p:sldId id="853" r:id="rId12"/>
    <p:sldId id="854" r:id="rId13"/>
    <p:sldId id="855" r:id="rId14"/>
    <p:sldId id="856" r:id="rId15"/>
    <p:sldId id="798" r:id="rId16"/>
    <p:sldId id="857" r:id="rId17"/>
    <p:sldId id="811" r:id="rId18"/>
    <p:sldId id="830" r:id="rId19"/>
    <p:sldId id="831" r:id="rId20"/>
    <p:sldId id="858" r:id="rId21"/>
    <p:sldId id="859" r:id="rId22"/>
    <p:sldId id="860" r:id="rId23"/>
    <p:sldId id="861" r:id="rId24"/>
    <p:sldId id="862" r:id="rId25"/>
    <p:sldId id="863" r:id="rId26"/>
    <p:sldId id="864" r:id="rId27"/>
    <p:sldId id="865" r:id="rId28"/>
    <p:sldId id="866" r:id="rId29"/>
    <p:sldId id="867" r:id="rId30"/>
    <p:sldId id="868" r:id="rId31"/>
    <p:sldId id="869" r:id="rId32"/>
    <p:sldId id="871" r:id="rId33"/>
    <p:sldId id="872" r:id="rId34"/>
    <p:sldId id="873" r:id="rId35"/>
    <p:sldId id="874" r:id="rId36"/>
    <p:sldId id="875" r:id="rId37"/>
    <p:sldId id="876" r:id="rId38"/>
    <p:sldId id="877" r:id="rId39"/>
    <p:sldId id="878" r:id="rId40"/>
    <p:sldId id="879" r:id="rId41"/>
    <p:sldId id="880" r:id="rId42"/>
    <p:sldId id="881" r:id="rId43"/>
    <p:sldId id="882" r:id="rId44"/>
    <p:sldId id="883" r:id="rId45"/>
    <p:sldId id="884" r:id="rId46"/>
    <p:sldId id="885" r:id="rId47"/>
    <p:sldId id="886" r:id="rId48"/>
    <p:sldId id="887" r:id="rId49"/>
    <p:sldId id="888" r:id="rId50"/>
    <p:sldId id="889" r:id="rId51"/>
    <p:sldId id="890" r:id="rId52"/>
    <p:sldId id="772" r:id="rId53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9853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723BAF9-65CA-44A9-AFE8-ABC09BC009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31D2FC-4580-44F6-B0C0-39BE3616AD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220072" y="120005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15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436938" y="6308725"/>
            <a:ext cx="3436938" cy="549275"/>
            <a:chOff x="-2165" y="3974"/>
            <a:chExt cx="2165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38" y="3988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7" action="ppaction://hlinksldjump"/>
            </p:cNvPr>
            <p:cNvSpPr/>
            <p:nvPr userDrawn="1"/>
          </p:nvSpPr>
          <p:spPr bwMode="auto">
            <a:xfrm>
              <a:off x="-2165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1" name="燕尾形 10"/>
          <p:cNvSpPr/>
          <p:nvPr userDrawn="1"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6084888" y="25400"/>
            <a:ext cx="2735262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Into the wild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file:///F:\&#26472;&#24198;&#20891;\2017&#21516;&#27493;\&#20248;&#21270;\&#22823;&#26679;\2017&#20248;&#21270;&#26041;&#26696;&#33521;&#35821;&#37325;&#22823;&#24517;&#20462;1&#25945;&#21442;6.23\&#33521;&#35821;&#37325;&#22823;&#24517;&#20462;1\&#25945;&#26448;&#32972;&#26223;&#38142;&#25509;1.T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6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6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6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6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7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E:\unit5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1484784"/>
            <a:ext cx="91376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39330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Ⅰ Starting </a:t>
            </a:r>
            <a:r>
              <a:rPr lang="en-US" altLang="zh-CN" sz="2800" b="1" dirty="0"/>
              <a:t>out &amp; </a:t>
            </a:r>
            <a:r>
              <a:rPr lang="en-US" altLang="zh-CN" sz="2800" b="1" dirty="0" smtClean="0"/>
              <a:t>Understanding </a:t>
            </a:r>
            <a:r>
              <a:rPr lang="en-US" altLang="zh-CN" sz="2800" b="1" dirty="0"/>
              <a:t>ideas</a:t>
            </a:r>
            <a:endParaRPr lang="zh-CN" altLang="zh-CN" sz="2800" dirty="0"/>
          </a:p>
        </p:txBody>
      </p:sp>
      <p:sp>
        <p:nvSpPr>
          <p:cNvPr id="5" name="矩形 4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419100" y="1470025"/>
          <a:ext cx="8280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cument" r:id="rId3" imgW="11049000" imgH="3873500" progId="Word.Document.8">
                  <p:embed/>
                </p:oleObj>
              </mc:Choice>
              <mc:Fallback>
                <p:oleObj name="Document" r:id="rId3" imgW="11049000" imgH="3873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70025"/>
                        <a:ext cx="8280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948488" y="1958975"/>
            <a:ext cx="14509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more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88125" y="2546350"/>
            <a:ext cx="1622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greater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19100" y="420688"/>
          <a:ext cx="8280400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3" imgW="11049000" imgH="6908800" progId="Word.Document.8">
                  <p:embed/>
                </p:oleObj>
              </mc:Choice>
              <mc:Fallback>
                <p:oleObj name="Document" r:id="rId3" imgW="11049000" imgH="69088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20688"/>
                        <a:ext cx="8280400" cy="516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5589588"/>
          <a:ext cx="828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Document" r:id="rId5" imgW="8282940" imgH="661670" progId="Word.Document.8">
                  <p:embed/>
                </p:oleObj>
              </mc:Choice>
              <mc:Fallback>
                <p:oleObj name="Document" r:id="rId5" imgW="8282940" imgH="6616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589588"/>
                        <a:ext cx="8280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3" imgW="11049000" imgH="6248400" progId="Word.Document.8">
                  <p:embed/>
                </p:oleObj>
              </mc:Choice>
              <mc:Fallback>
                <p:oleObj name="Document" r:id="rId3" imgW="11049000" imgH="6248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419100" y="1317625"/>
          <a:ext cx="8280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3" imgW="11049000" imgH="4673600" progId="Word.Document.8">
                  <p:embed/>
                </p:oleObj>
              </mc:Choice>
              <mc:Fallback>
                <p:oleObj name="Document" r:id="rId3" imgW="11049000" imgH="4673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17625"/>
                        <a:ext cx="82804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19100" y="522288"/>
          <a:ext cx="82804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Document" r:id="rId3" imgW="11049000" imgH="6769100" progId="Word.Document.8">
                  <p:embed/>
                </p:oleObj>
              </mc:Choice>
              <mc:Fallback>
                <p:oleObj name="Document" r:id="rId3" imgW="11049000" imgH="6769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22288"/>
                        <a:ext cx="828040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5589588"/>
          <a:ext cx="828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Document" r:id="rId5" imgW="8282940" imgH="661670" progId="Word.Document.8">
                  <p:embed/>
                </p:oleObj>
              </mc:Choice>
              <mc:Fallback>
                <p:oleObj name="Document" r:id="rId5" imgW="8282940" imgH="6616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589588"/>
                        <a:ext cx="8280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Administrator\Desktop\新建文件夹 (3)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" y="4064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1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Document" r:id="rId4" imgW="11049000" imgH="4267200" progId="Word.Document.8">
                  <p:embed/>
                </p:oleObj>
              </mc:Choice>
              <mc:Fallback>
                <p:oleObj name="Document" r:id="rId4" imgW="11049000" imgH="42672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19100" y="4167188"/>
          <a:ext cx="82804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Document" r:id="rId6" imgW="11049000" imgH="2768600" progId="Word.Document.8">
                  <p:embed/>
                </p:oleObj>
              </mc:Choice>
              <mc:Fallback>
                <p:oleObj name="Document" r:id="rId6" imgW="11049000" imgH="2768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167188"/>
                        <a:ext cx="82804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419100" y="765175"/>
          <a:ext cx="82804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3" imgW="11049000" imgH="6946900" progId="Word.Document.8">
                  <p:embed/>
                </p:oleObj>
              </mc:Choice>
              <mc:Fallback>
                <p:oleObj name="Document" r:id="rId3" imgW="11049000" imgH="6946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765175"/>
                        <a:ext cx="82804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959350" y="1814513"/>
            <a:ext cx="14843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managing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38350" y="3573463"/>
            <a:ext cx="12382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stand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419100" y="692150"/>
          <a:ext cx="8280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Document" r:id="rId3" imgW="11049000" imgH="4572000" progId="Word.Document.8">
                  <p:embed/>
                </p:oleObj>
              </mc:Choice>
              <mc:Fallback>
                <p:oleObj name="Document" r:id="rId3" imgW="11049000" imgH="4572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92150"/>
                        <a:ext cx="82804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39750" y="1166813"/>
            <a:ext cx="41036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managed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3938" y="2300288"/>
            <a:ext cx="15446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manage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5" name="对象 1"/>
          <p:cNvGraphicFramePr>
            <a:graphicFrameLocks noChangeAspect="1"/>
          </p:cNvGraphicFramePr>
          <p:nvPr/>
        </p:nvGraphicFramePr>
        <p:xfrm>
          <a:off x="419100" y="4076700"/>
          <a:ext cx="82804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Document" r:id="rId5" imgW="8282940" imgH="1804670" progId="Word.Document.8">
                  <p:embed/>
                </p:oleObj>
              </mc:Choice>
              <mc:Fallback>
                <p:oleObj name="Document" r:id="rId5" imgW="8282940" imgH="18046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076700"/>
                        <a:ext cx="82804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419100" y="1990725"/>
          <a:ext cx="82804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3" imgW="8282940" imgH="2171700" progId="Word.Document.8">
                  <p:embed/>
                </p:oleObj>
              </mc:Choice>
              <mc:Fallback>
                <p:oleObj name="Document" r:id="rId3" imgW="8282940" imgH="21717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990725"/>
                        <a:ext cx="82804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771775" y="2420938"/>
            <a:ext cx="12112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manage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9063" y="2949575"/>
            <a:ext cx="5778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try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419100" y="1223963"/>
          <a:ext cx="82804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Document" r:id="rId3" imgW="11049000" imgH="2540000" progId="Word.Document.8">
                  <p:embed/>
                </p:oleObj>
              </mc:Choice>
              <mc:Fallback>
                <p:oleObj name="Document" r:id="rId3" imgW="11049000" imgH="2540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23963"/>
                        <a:ext cx="82804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192463"/>
          <a:ext cx="82804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Document" r:id="rId5" imgW="11049000" imgH="2540000" progId="Word.Document.8">
                  <p:embed/>
                </p:oleObj>
              </mc:Choice>
              <mc:Fallback>
                <p:oleObj name="Document" r:id="rId5" imgW="11049000" imgH="2540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192463"/>
                        <a:ext cx="82804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F:\杨庆军\2017同步\优化\大样\2017优化方案英语重大必修1教参6.23\英语重大必修1\教材背景链接1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4763" y="746125"/>
            <a:ext cx="91344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对象 1"/>
          <p:cNvGraphicFramePr>
            <a:graphicFrameLocks noChangeAspect="1"/>
          </p:cNvGraphicFramePr>
          <p:nvPr/>
        </p:nvGraphicFramePr>
        <p:xfrm>
          <a:off x="419100" y="2874963"/>
          <a:ext cx="8280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5" imgW="11049000" imgH="2387600" progId="Word.Document.8">
                  <p:embed/>
                </p:oleObj>
              </mc:Choice>
              <mc:Fallback>
                <p:oleObj name="Document" r:id="rId5" imgW="11049000" imgH="2387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874963"/>
                        <a:ext cx="82804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燕尾形 6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6084888" y="25400"/>
            <a:ext cx="2735262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Into the wild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3" imgW="11049000" imgH="6159500" progId="Word.Document.8">
                  <p:embed/>
                </p:oleObj>
              </mc:Choice>
              <mc:Fallback>
                <p:oleObj name="Document" r:id="rId3" imgW="11049000" imgH="6159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995738" y="2060575"/>
            <a:ext cx="18462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measured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04025" y="3759200"/>
            <a:ext cx="15700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measuring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419100" y="1308100"/>
          <a:ext cx="8280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Document" r:id="rId3" imgW="8282940" imgH="3424555" progId="Word.Document.8">
                  <p:embed/>
                </p:oleObj>
              </mc:Choice>
              <mc:Fallback>
                <p:oleObj name="Document" r:id="rId3" imgW="8282940" imgH="342455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08100"/>
                        <a:ext cx="82804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5650" y="1743075"/>
            <a:ext cx="14525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protect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0475" y="3471863"/>
            <a:ext cx="441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419100" y="1600200"/>
          <a:ext cx="8280400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Document" r:id="rId3" imgW="8282940" imgH="2921635" progId="Word.Document.8">
                  <p:embed/>
                </p:oleObj>
              </mc:Choice>
              <mc:Fallback>
                <p:oleObj name="Document" r:id="rId3" imgW="8282940" imgH="29216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00200"/>
                        <a:ext cx="8280400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419100" y="528638"/>
          <a:ext cx="82804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Document" r:id="rId3" imgW="8282940" imgH="1901825" progId="Word.Document.8">
                  <p:embed/>
                </p:oleObj>
              </mc:Choice>
              <mc:Fallback>
                <p:oleObj name="Document" r:id="rId3" imgW="8282940" imgH="190182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28638"/>
                        <a:ext cx="82804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2386013"/>
          <a:ext cx="82804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Document" r:id="rId5" imgW="8282940" imgH="3820795" progId="Word.Document.8">
                  <p:embed/>
                </p:oleObj>
              </mc:Choice>
              <mc:Fallback>
                <p:oleObj name="Document" r:id="rId5" imgW="8282940" imgH="382079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386013"/>
                        <a:ext cx="82804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667625" y="3284538"/>
            <a:ext cx="8048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位置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29538" y="4191000"/>
            <a:ext cx="803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职务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7625" y="5084763"/>
            <a:ext cx="8048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姿势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59563" y="5546725"/>
            <a:ext cx="173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FF0000"/>
                </a:solidFill>
                <a:cs typeface="Times New Roman" panose="02020603050405020304" pitchFamily="18" charset="0"/>
              </a:rPr>
              <a:t>状况</a:t>
            </a:r>
            <a:r>
              <a:rPr lang="zh-CN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zh-CN" b="1">
                <a:solidFill>
                  <a:srgbClr val="FF0000"/>
                </a:solidFill>
                <a:cs typeface="Times New Roman" panose="02020603050405020304" pitchFamily="18" charset="0"/>
              </a:rPr>
              <a:t>处境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419100" y="404813"/>
          <a:ext cx="8280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Document" r:id="rId3" imgW="8282940" imgH="1779905" progId="Word.Document.8">
                  <p:embed/>
                </p:oleObj>
              </mc:Choice>
              <mc:Fallback>
                <p:oleObj name="Document" r:id="rId3" imgW="8282940" imgH="17799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04813"/>
                        <a:ext cx="82804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2246313"/>
          <a:ext cx="828040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Document" r:id="rId5" imgW="8282940" imgH="4053840" progId="Word.Document.8">
                  <p:embed/>
                </p:oleObj>
              </mc:Choice>
              <mc:Fallback>
                <p:oleObj name="Document" r:id="rId5" imgW="8282940" imgH="40538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246313"/>
                        <a:ext cx="8280400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851275" y="3141663"/>
            <a:ext cx="102393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out 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213" y="3687763"/>
            <a:ext cx="15605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position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49700" y="4695825"/>
            <a:ext cx="9826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where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419100" y="1897063"/>
          <a:ext cx="82804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Document" r:id="rId3" imgW="8282940" imgH="2328545" progId="Word.Document.8">
                  <p:embed/>
                </p:oleObj>
              </mc:Choice>
              <mc:Fallback>
                <p:oleObj name="Document" r:id="rId3" imgW="8282940" imgH="232854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897063"/>
                        <a:ext cx="82804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419100" y="1181100"/>
          <a:ext cx="8280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Document" r:id="rId3" imgW="8282940" imgH="3544570" progId="Word.Document.8">
                  <p:embed/>
                </p:oleObj>
              </mc:Choice>
              <mc:Fallback>
                <p:oleObj name="Document" r:id="rId3" imgW="8282940" imgH="35445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81100"/>
                        <a:ext cx="8280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419100" y="1457325"/>
          <a:ext cx="8280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Document" r:id="rId3" imgW="8282940" imgH="3558540" progId="Word.Document.8">
                  <p:embed/>
                </p:oleObj>
              </mc:Choice>
              <mc:Fallback>
                <p:oleObj name="Document" r:id="rId3" imgW="8282940" imgH="35585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57325"/>
                        <a:ext cx="82804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419100" y="765175"/>
          <a:ext cx="82804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Document" r:id="rId3" imgW="8282940" imgH="5135880" progId="Word.Document.8">
                  <p:embed/>
                </p:oleObj>
              </mc:Choice>
              <mc:Fallback>
                <p:oleObj name="Document" r:id="rId3" imgW="8282940" imgH="513588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765175"/>
                        <a:ext cx="82804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06438" y="2924175"/>
            <a:ext cx="12017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settle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3413" y="4048125"/>
            <a:ext cx="12350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carry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419100" y="1216025"/>
          <a:ext cx="82804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Document" r:id="rId3" imgW="8282940" imgH="4017010" progId="Word.Document.8">
                  <p:embed/>
                </p:oleObj>
              </mc:Choice>
              <mc:Fallback>
                <p:oleObj name="Document" r:id="rId3" imgW="8282940" imgH="401701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16025"/>
                        <a:ext cx="82804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667000" y="1117600"/>
            <a:ext cx="1689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determined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6600" y="3421063"/>
            <a:ext cx="12350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make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419100" y="765175"/>
          <a:ext cx="82804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3" imgW="11049000" imgH="6769100" progId="Word.Document.8">
                  <p:embed/>
                </p:oleObj>
              </mc:Choice>
              <mc:Fallback>
                <p:oleObj name="Document" r:id="rId3" imgW="11049000" imgH="6769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765175"/>
                        <a:ext cx="828040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 4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084888" y="25400"/>
            <a:ext cx="2735262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Into the wild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Document" r:id="rId3" imgW="8282940" imgH="2426335" progId="Word.Document.8">
                  <p:embed/>
                </p:oleObj>
              </mc:Choice>
              <mc:Fallback>
                <p:oleObj name="Document" r:id="rId3" imgW="8282940" imgH="24263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429000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Document" r:id="rId5" imgW="8282940" imgH="2427605" progId="Word.Document.8">
                  <p:embed/>
                </p:oleObj>
              </mc:Choice>
              <mc:Fallback>
                <p:oleObj name="Document" r:id="rId5" imgW="8282940" imgH="24276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429000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419100" y="446088"/>
          <a:ext cx="82804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Document" r:id="rId3" imgW="8282940" imgH="5795645" progId="Word.Document.8">
                  <p:embed/>
                </p:oleObj>
              </mc:Choice>
              <mc:Fallback>
                <p:oleObj name="Document" r:id="rId3" imgW="8282940" imgH="579564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46088"/>
                        <a:ext cx="82804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227763" y="3227388"/>
            <a:ext cx="441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29288" y="4406900"/>
            <a:ext cx="17224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be solved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419100" y="981075"/>
          <a:ext cx="8280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Document" r:id="rId3" imgW="8282940" imgH="199390" progId="Word.Document.8">
                  <p:embed/>
                </p:oleObj>
              </mc:Choice>
              <mc:Fallback>
                <p:oleObj name="Document" r:id="rId3" imgW="8282940" imgH="1993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81075"/>
                        <a:ext cx="8280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对象 1"/>
          <p:cNvGraphicFramePr>
            <a:graphicFrameLocks noChangeAspect="1"/>
          </p:cNvGraphicFramePr>
          <p:nvPr/>
        </p:nvGraphicFramePr>
        <p:xfrm>
          <a:off x="419100" y="809625"/>
          <a:ext cx="82804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Document" r:id="rId5" imgW="8282940" imgH="5292725" progId="Word.Document.8">
                  <p:embed/>
                </p:oleObj>
              </mc:Choice>
              <mc:Fallback>
                <p:oleObj name="Document" r:id="rId5" imgW="8282940" imgH="529272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09625"/>
                        <a:ext cx="8280400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419100" y="355600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Document" r:id="rId3" imgW="8282940" imgH="2426335" progId="Word.Document.8">
                  <p:embed/>
                </p:oleObj>
              </mc:Choice>
              <mc:Fallback>
                <p:oleObj name="Document" r:id="rId3" imgW="8282940" imgH="24263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55600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2681288"/>
          <a:ext cx="8280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Document" r:id="rId5" imgW="8282940" imgH="3558540" progId="Word.Document.8">
                  <p:embed/>
                </p:oleObj>
              </mc:Choice>
              <mc:Fallback>
                <p:oleObj name="Document" r:id="rId5" imgW="8282940" imgH="35585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681288"/>
                        <a:ext cx="82804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1"/>
          <p:cNvGraphicFramePr>
            <a:graphicFrameLocks noChangeAspect="1"/>
          </p:cNvGraphicFramePr>
          <p:nvPr/>
        </p:nvGraphicFramePr>
        <p:xfrm>
          <a:off x="419100" y="765175"/>
          <a:ext cx="82804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Document" r:id="rId3" imgW="8282940" imgH="5203190" progId="Word.Document.8">
                  <p:embed/>
                </p:oleObj>
              </mc:Choice>
              <mc:Fallback>
                <p:oleObj name="Document" r:id="rId3" imgW="8282940" imgH="52031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765175"/>
                        <a:ext cx="82804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619250" y="2997200"/>
            <a:ext cx="1193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amazed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5875" y="3573463"/>
            <a:ext cx="9112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see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Document" r:id="rId3" imgW="8282940" imgH="1713230" progId="Word.Document.8">
                  <p:embed/>
                </p:oleObj>
              </mc:Choice>
              <mc:Fallback>
                <p:oleObj name="Document" r:id="rId3" imgW="8282940" imgH="171323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763713" y="879475"/>
            <a:ext cx="16875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amazement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19100" y="2717800"/>
          <a:ext cx="8280400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Document" r:id="rId5" imgW="8282940" imgH="2921635" progId="Word.Document.8">
                  <p:embed/>
                </p:oleObj>
              </mc:Choice>
              <mc:Fallback>
                <p:oleObj name="Document" r:id="rId5" imgW="8282940" imgH="29216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717800"/>
                        <a:ext cx="8280400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1"/>
          <p:cNvGraphicFramePr>
            <a:graphicFrameLocks noChangeAspect="1"/>
          </p:cNvGraphicFramePr>
          <p:nvPr/>
        </p:nvGraphicFramePr>
        <p:xfrm>
          <a:off x="419100" y="1341438"/>
          <a:ext cx="8280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Document" r:id="rId3" imgW="8282940" imgH="3424555" progId="Word.Document.8">
                  <p:embed/>
                </p:oleObj>
              </mc:Choice>
              <mc:Fallback>
                <p:oleObj name="Document" r:id="rId3" imgW="8282940" imgH="342455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41438"/>
                        <a:ext cx="82804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516063" y="2967038"/>
            <a:ext cx="16875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amazement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83475" y="2967038"/>
            <a:ext cx="11922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amazed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4048125"/>
            <a:ext cx="12954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amazing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Document" r:id="rId3" imgW="8282940" imgH="2426335" progId="Word.Document.8">
                  <p:embed/>
                </p:oleObj>
              </mc:Choice>
              <mc:Fallback>
                <p:oleObj name="Document" r:id="rId3" imgW="8282940" imgH="24263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403600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Document" r:id="rId5" imgW="8282940" imgH="2427605" progId="Word.Document.8">
                  <p:embed/>
                </p:oleObj>
              </mc:Choice>
              <mc:Fallback>
                <p:oleObj name="Document" r:id="rId5" imgW="8282940" imgH="24276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403600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对象 1"/>
          <p:cNvGraphicFramePr>
            <a:graphicFrameLocks noChangeAspect="1"/>
          </p:cNvGraphicFramePr>
          <p:nvPr/>
        </p:nvGraphicFramePr>
        <p:xfrm>
          <a:off x="419100" y="1389063"/>
          <a:ext cx="8280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Document" r:id="rId3" imgW="8282940" imgH="3491230" progId="Word.Document.8">
                  <p:embed/>
                </p:oleObj>
              </mc:Choice>
              <mc:Fallback>
                <p:oleObj name="Document" r:id="rId3" imgW="8282940" imgH="349123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89063"/>
                        <a:ext cx="82804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076825" y="2463800"/>
            <a:ext cx="21637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were destroyed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对象 1"/>
          <p:cNvGraphicFramePr>
            <a:graphicFrameLocks noChangeAspect="1"/>
          </p:cNvGraphicFramePr>
          <p:nvPr/>
        </p:nvGraphicFramePr>
        <p:xfrm>
          <a:off x="419100" y="1147763"/>
          <a:ext cx="82804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Document" r:id="rId3" imgW="8282940" imgH="3950335" progId="Word.Document.8">
                  <p:embed/>
                </p:oleObj>
              </mc:Choice>
              <mc:Fallback>
                <p:oleObj name="Document" r:id="rId3" imgW="8282940" imgH="39503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47763"/>
                        <a:ext cx="82804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84213" y="1598613"/>
            <a:ext cx="15636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destroying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32588" y="3255963"/>
            <a:ext cx="16716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destruction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419100" y="1144588"/>
          <a:ext cx="82804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3" imgW="11049000" imgH="5372100" progId="Word.Document.8">
                  <p:embed/>
                </p:oleObj>
              </mc:Choice>
              <mc:Fallback>
                <p:oleObj name="Document" r:id="rId3" imgW="11049000" imgH="5372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44588"/>
                        <a:ext cx="82804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 4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084888" y="25400"/>
            <a:ext cx="2735262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Into the wild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对象 1"/>
          <p:cNvGraphicFramePr>
            <a:graphicFrameLocks noChangeAspect="1"/>
          </p:cNvGraphicFramePr>
          <p:nvPr/>
        </p:nvGraphicFramePr>
        <p:xfrm>
          <a:off x="419100" y="476250"/>
          <a:ext cx="82804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Document" r:id="rId3" imgW="8282940" imgH="3018790" progId="Word.Document.8">
                  <p:embed/>
                </p:oleObj>
              </mc:Choice>
              <mc:Fallback>
                <p:oleObj name="Document" r:id="rId3" imgW="8282940" imgH="30187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76250"/>
                        <a:ext cx="82804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498850"/>
          <a:ext cx="82804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Document" r:id="rId5" imgW="8282940" imgH="2452370" progId="Word.Document.8">
                  <p:embed/>
                </p:oleObj>
              </mc:Choice>
              <mc:Fallback>
                <p:oleObj name="Document" r:id="rId5" imgW="8282940" imgH="24523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498850"/>
                        <a:ext cx="8280400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对象 1"/>
          <p:cNvGraphicFramePr>
            <a:graphicFrameLocks noChangeAspect="1"/>
          </p:cNvGraphicFramePr>
          <p:nvPr/>
        </p:nvGraphicFramePr>
        <p:xfrm>
          <a:off x="419100" y="549275"/>
          <a:ext cx="82804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Document" r:id="rId3" imgW="8282940" imgH="5538470" progId="Word.Document.8">
                  <p:embed/>
                </p:oleObj>
              </mc:Choice>
              <mc:Fallback>
                <p:oleObj name="Document" r:id="rId3" imgW="8282940" imgH="55384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9275"/>
                        <a:ext cx="82804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555875" y="2420938"/>
            <a:ext cx="9048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48263" y="3441700"/>
            <a:ext cx="6207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8038" y="4911725"/>
            <a:ext cx="5175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Document" r:id="rId3" imgW="8282940" imgH="2426335" progId="Word.Document.8">
                  <p:embed/>
                </p:oleObj>
              </mc:Choice>
              <mc:Fallback>
                <p:oleObj name="Document" r:id="rId3" imgW="8282940" imgH="24263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467100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Document" r:id="rId5" imgW="8282940" imgH="2427605" progId="Word.Document.8">
                  <p:embed/>
                </p:oleObj>
              </mc:Choice>
              <mc:Fallback>
                <p:oleObj name="Document" r:id="rId5" imgW="8282940" imgH="24276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467100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对象 1"/>
          <p:cNvGraphicFramePr>
            <a:graphicFrameLocks noChangeAspect="1"/>
          </p:cNvGraphicFramePr>
          <p:nvPr/>
        </p:nvGraphicFramePr>
        <p:xfrm>
          <a:off x="419100" y="765175"/>
          <a:ext cx="8280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Document" r:id="rId3" imgW="8282940" imgH="5269865" progId="Word.Document.8">
                  <p:embed/>
                </p:oleObj>
              </mc:Choice>
              <mc:Fallback>
                <p:oleObj name="Document" r:id="rId3" imgW="8282940" imgH="526986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765175"/>
                        <a:ext cx="82804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84213" y="2390775"/>
            <a:ext cx="18684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being caught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8888" y="4149725"/>
            <a:ext cx="15763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practice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对象 1"/>
          <p:cNvGraphicFramePr>
            <a:graphicFrameLocks noChangeAspect="1"/>
          </p:cNvGraphicFramePr>
          <p:nvPr/>
        </p:nvGraphicFramePr>
        <p:xfrm>
          <a:off x="419100" y="836613"/>
          <a:ext cx="82804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Document" r:id="rId3" imgW="8282940" imgH="4700270" progId="Word.Document.8">
                  <p:embed/>
                </p:oleObj>
              </mc:Choice>
              <mc:Fallback>
                <p:oleObj name="Document" r:id="rId3" imgW="8282940" imgH="47002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36613"/>
                        <a:ext cx="82804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Document" r:id="rId3" imgW="8282940" imgH="3544570" progId="Word.Document.8">
                  <p:embed/>
                </p:oleObj>
              </mc:Choice>
              <mc:Fallback>
                <p:oleObj name="Document" r:id="rId3" imgW="8282940" imgH="35445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对象 1"/>
          <p:cNvGraphicFramePr>
            <a:graphicFrameLocks noChangeAspect="1"/>
          </p:cNvGraphicFramePr>
          <p:nvPr/>
        </p:nvGraphicFramePr>
        <p:xfrm>
          <a:off x="419100" y="404813"/>
          <a:ext cx="82804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Document" r:id="rId3" imgW="8282940" imgH="2965450" progId="Word.Document.8">
                  <p:embed/>
                </p:oleObj>
              </mc:Choice>
              <mc:Fallback>
                <p:oleObj name="Document" r:id="rId3" imgW="8282940" imgH="296545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04813"/>
                        <a:ext cx="82804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278188"/>
          <a:ext cx="82804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Document" r:id="rId5" imgW="8282940" imgH="2965450" progId="Word.Document.8">
                  <p:embed/>
                </p:oleObj>
              </mc:Choice>
              <mc:Fallback>
                <p:oleObj name="Document" r:id="rId5" imgW="8282940" imgH="296545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278188"/>
                        <a:ext cx="82804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对象 1"/>
          <p:cNvGraphicFramePr>
            <a:graphicFrameLocks noChangeAspect="1"/>
          </p:cNvGraphicFramePr>
          <p:nvPr/>
        </p:nvGraphicFramePr>
        <p:xfrm>
          <a:off x="419100" y="1452563"/>
          <a:ext cx="8280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Document" r:id="rId3" imgW="8282940" imgH="3424555" progId="Word.Document.8">
                  <p:embed/>
                </p:oleObj>
              </mc:Choice>
              <mc:Fallback>
                <p:oleObj name="Document" r:id="rId3" imgW="8282940" imgH="342455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52563"/>
                        <a:ext cx="82804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219700" y="1311275"/>
            <a:ext cx="1416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surviving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1725" y="3040063"/>
            <a:ext cx="5111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Document" r:id="rId3" imgW="8282940" imgH="2831465" progId="Word.Document.8">
                  <p:embed/>
                </p:oleObj>
              </mc:Choice>
              <mc:Fallback>
                <p:oleObj name="Document" r:id="rId3" imgW="8282940" imgH="283146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059113" y="879475"/>
            <a:ext cx="12969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survivor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8400" y="1441450"/>
            <a:ext cx="12430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survival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5" name="对象 1"/>
          <p:cNvGraphicFramePr>
            <a:graphicFrameLocks noChangeAspect="1"/>
          </p:cNvGraphicFramePr>
          <p:nvPr/>
        </p:nvGraphicFramePr>
        <p:xfrm>
          <a:off x="419100" y="3857625"/>
          <a:ext cx="82804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Document" r:id="rId5" imgW="8282940" imgH="1804670" progId="Word.Document.8">
                  <p:embed/>
                </p:oleObj>
              </mc:Choice>
              <mc:Fallback>
                <p:oleObj name="Document" r:id="rId5" imgW="8282940" imgH="18046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857625"/>
                        <a:ext cx="82804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对象 1"/>
          <p:cNvGraphicFramePr>
            <a:graphicFrameLocks noChangeAspect="1"/>
          </p:cNvGraphicFramePr>
          <p:nvPr/>
        </p:nvGraphicFramePr>
        <p:xfrm>
          <a:off x="419100" y="1144588"/>
          <a:ext cx="82804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Document" r:id="rId3" imgW="11049000" imgH="5651500" progId="Word.Document.8">
                  <p:embed/>
                </p:oleObj>
              </mc:Choice>
              <mc:Fallback>
                <p:oleObj name="Document" r:id="rId3" imgW="11049000" imgH="5651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44588"/>
                        <a:ext cx="8280400" cy="422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419100" y="1773238"/>
          <a:ext cx="82804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3" imgW="8282940" imgH="2764790" progId="Word.Document.8">
                  <p:embed/>
                </p:oleObj>
              </mc:Choice>
              <mc:Fallback>
                <p:oleObj name="Document" r:id="rId3" imgW="8282940" imgH="27647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773238"/>
                        <a:ext cx="82804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 4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084888" y="25400"/>
            <a:ext cx="2735262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Into the wild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对象 1"/>
          <p:cNvGraphicFramePr>
            <a:graphicFrameLocks noChangeAspect="1"/>
          </p:cNvGraphicFramePr>
          <p:nvPr/>
        </p:nvGraphicFramePr>
        <p:xfrm>
          <a:off x="419100" y="739775"/>
          <a:ext cx="8280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Document" r:id="rId3" imgW="11049000" imgH="3175000" progId="Word.Document.8">
                  <p:embed/>
                </p:oleObj>
              </mc:Choice>
              <mc:Fallback>
                <p:oleObj name="Document" r:id="rId3" imgW="11049000" imgH="3175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739775"/>
                        <a:ext cx="82804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547813" y="4121150"/>
            <a:ext cx="10906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harder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19100" y="3054350"/>
          <a:ext cx="8280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Document" r:id="rId5" imgW="11049000" imgH="3873500" progId="Word.Document.8">
                  <p:embed/>
                </p:oleObj>
              </mc:Choice>
              <mc:Fallback>
                <p:oleObj name="Document" r:id="rId5" imgW="11049000" imgH="3873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054350"/>
                        <a:ext cx="8280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对象 1"/>
          <p:cNvGraphicFramePr>
            <a:graphicFrameLocks noChangeAspect="1"/>
          </p:cNvGraphicFramePr>
          <p:nvPr/>
        </p:nvGraphicFramePr>
        <p:xfrm>
          <a:off x="419100" y="1308100"/>
          <a:ext cx="8280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Document" r:id="rId3" imgW="11049000" imgH="4572000" progId="Word.Document.8">
                  <p:embed/>
                </p:oleObj>
              </mc:Choice>
              <mc:Fallback>
                <p:oleObj name="Document" r:id="rId3" imgW="11049000" imgH="4572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08100"/>
                        <a:ext cx="82804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932363" y="1196975"/>
            <a:ext cx="9191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fewer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1413" y="2895600"/>
            <a:ext cx="12271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warmer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08625" y="2895600"/>
            <a:ext cx="12255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warmer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新建文件夹 (3)\自学导引语篇理解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" y="4762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对象 1"/>
          <p:cNvGraphicFramePr>
            <a:graphicFrameLocks noChangeAspect="1"/>
          </p:cNvGraphicFramePr>
          <p:nvPr/>
        </p:nvGraphicFramePr>
        <p:xfrm>
          <a:off x="419100" y="1268413"/>
          <a:ext cx="82804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Document" r:id="rId4" imgW="11049000" imgH="6375400" progId="Word.Document.8">
                  <p:embed/>
                </p:oleObj>
              </mc:Choice>
              <mc:Fallback>
                <p:oleObj name="Document" r:id="rId4" imgW="11049000" imgH="6375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68413"/>
                        <a:ext cx="8280400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088" y="2708275"/>
            <a:ext cx="14001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somehow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2650" y="3248025"/>
            <a:ext cx="1289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measure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6788" y="3771900"/>
            <a:ext cx="12287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position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2650" y="4335463"/>
            <a:ext cx="15335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eventually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550" y="4840288"/>
            <a:ext cx="11541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destroy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550" y="5373688"/>
            <a:ext cx="12827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creature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419100" y="549275"/>
          <a:ext cx="82804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Document" r:id="rId3" imgW="11049000" imgH="7543800" progId="Word.Document.8">
                  <p:embed/>
                </p:oleObj>
              </mc:Choice>
              <mc:Fallback>
                <p:oleObj name="Document" r:id="rId3" imgW="11049000" imgH="75438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9275"/>
                        <a:ext cx="8280400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088" y="950913"/>
            <a:ext cx="15525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movement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8538" y="1484313"/>
            <a:ext cx="12096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migrate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0113" y="1958975"/>
            <a:ext cx="15160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determine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1413" y="2492375"/>
            <a:ext cx="12287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solution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4575" y="2997200"/>
            <a:ext cx="12954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amazing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0600" y="4048125"/>
            <a:ext cx="1530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awareness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8888" y="5056188"/>
            <a:ext cx="1143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survive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19100" y="1160463"/>
          <a:ext cx="82804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3" imgW="11049000" imgH="5549900" progId="Word.Document.8">
                  <p:embed/>
                </p:oleObj>
              </mc:Choice>
              <mc:Fallback>
                <p:oleObj name="Document" r:id="rId3" imgW="11049000" imgH="5549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60463"/>
                        <a:ext cx="82804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5650" y="1628775"/>
            <a:ext cx="33845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from one...to another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650" y="2205038"/>
            <a:ext cx="1946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manage to do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213" y="2822575"/>
            <a:ext cx="28003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find one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 way 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650" y="3429000"/>
            <a:ext cx="22796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solution to...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650" y="3975100"/>
            <a:ext cx="1470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trouble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088" y="4581525"/>
            <a:ext cx="1622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 much as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19100" y="1549400"/>
          <a:ext cx="82804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Document" r:id="rId3" imgW="8282940" imgH="2965450" progId="Word.Document.8">
                  <p:embed/>
                </p:oleObj>
              </mc:Choice>
              <mc:Fallback>
                <p:oleObj name="Document" r:id="rId3" imgW="8282940" imgH="296545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49400"/>
                        <a:ext cx="82804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76300" y="1412875"/>
            <a:ext cx="13922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cut 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9813" y="2027238"/>
            <a:ext cx="10652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lead 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6300" y="2636838"/>
            <a:ext cx="15382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make sure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6013" y="3198813"/>
            <a:ext cx="11334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feed 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113" y="3789363"/>
            <a:ext cx="17351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know about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全屏显示(4:3)</PresentationFormat>
  <Paragraphs>78</Paragraphs>
  <Slides>52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2" baseType="lpstr"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WWW.2PPT.COM
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2022-02-13T03:34:55Z</dcterms:created>
  <dcterms:modified xsi:type="dcterms:W3CDTF">2023-01-16T16:56:30Z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6B63D73040674F11BF8F221E5D56C4FA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