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39" r:id="rId4"/>
    <p:sldId id="268" r:id="rId5"/>
    <p:sldId id="269" r:id="rId6"/>
    <p:sldId id="302" r:id="rId7"/>
    <p:sldId id="327" r:id="rId8"/>
    <p:sldId id="315" r:id="rId9"/>
    <p:sldId id="340" r:id="rId10"/>
    <p:sldId id="341" r:id="rId11"/>
    <p:sldId id="342" r:id="rId12"/>
    <p:sldId id="261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5">
          <p15:clr>
            <a:srgbClr val="A4A3A4"/>
          </p15:clr>
        </p15:guide>
        <p15:guide id="2" pos="2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9900"/>
    <a:srgbClr val="33CC33"/>
    <a:srgbClr val="00CC00"/>
    <a:srgbClr val="DDDDDD"/>
    <a:srgbClr val="FFFFCC"/>
    <a:srgbClr val="FAB3A5"/>
    <a:srgbClr val="F9A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095"/>
        <p:guide pos="28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28588-A614-403F-856E-10F989B3373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7FB3B-C636-43DB-AC6A-F5FA6B6ACD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7FB3B-C636-43DB-AC6A-F5FA6B6ACD5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BCF7-15FE-4BE1-8375-E0C3B4BC6A0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9557-9160-4379-8F4A-C703B9BC61E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4525" y="274638"/>
            <a:ext cx="169386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395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676C-367A-4141-9336-7E1BB99C96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8175" y="274638"/>
            <a:ext cx="6780213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A76D1D-7789-41A1-AB97-952AF053F0D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FCF4-FD44-47F3-B36B-3D92EEC515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7A5E3-5E79-40AF-BE62-A254E7FBF96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BEE52-7344-4847-9C91-28C4084C804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3089-0DFD-440C-A7DA-DF6C5AE6FF5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95E39-516F-4774-9446-A92CA81B4D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0498-5044-4FAE-BE64-7271479D998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0C37F-E7E4-491F-A443-065DB4801FD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6AE129-538B-4C9C-9594-66937413846D}" type="slidenum">
              <a:rPr lang="zh-CN" altLang="en-US"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80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0.jpe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slide" Target="slide2.xml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7.wmf"/><Relationship Id="rId4" Type="http://schemas.openxmlformats.org/officeDocument/2006/relationships/slide" Target="slide2.xml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0.jpeg"/><Relationship Id="rId4" Type="http://schemas.openxmlformats.org/officeDocument/2006/relationships/slide" Target="slide2.xml"/><Relationship Id="rId9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3.png"/><Relationship Id="rId7" Type="http://schemas.openxmlformats.org/officeDocument/2006/relationships/image" Target="../media/image21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0.jpeg"/><Relationship Id="rId10" Type="http://schemas.openxmlformats.org/officeDocument/2006/relationships/oleObject" Target="../embeddings/oleObject9.bin"/><Relationship Id="rId4" Type="http://schemas.openxmlformats.org/officeDocument/2006/relationships/slide" Target="slide2.xml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06043" y="4005064"/>
            <a:ext cx="5148262" cy="623888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分数基本性质的应用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95737" y="980728"/>
            <a:ext cx="4968875" cy="6223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青岛版数学五年级下册</a:t>
            </a:r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89045" y="2276872"/>
            <a:ext cx="480131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校园艺术节</a:t>
            </a:r>
          </a:p>
        </p:txBody>
      </p:sp>
      <p:sp>
        <p:nvSpPr>
          <p:cNvPr id="9" name="矩形 8"/>
          <p:cNvSpPr/>
          <p:nvPr/>
        </p:nvSpPr>
        <p:spPr>
          <a:xfrm>
            <a:off x="2907112" y="580980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2291" name="Picture 3" descr="200701261153214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7430">
            <a:off x="250825" y="1628775"/>
            <a:ext cx="1485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4" descr="5`KD0AA(ILVOHH`SZ5LACE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2060575"/>
            <a:ext cx="52546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28900" y="909638"/>
            <a:ext cx="4606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按规律填空：</a:t>
            </a:r>
          </a:p>
        </p:txBody>
      </p:sp>
      <p:sp>
        <p:nvSpPr>
          <p:cNvPr id="12294" name="WordArt 6"/>
          <p:cNvSpPr>
            <a:spLocks noChangeArrowheads="1" noChangeShapeType="1"/>
          </p:cNvSpPr>
          <p:nvPr/>
        </p:nvSpPr>
        <p:spPr bwMode="auto">
          <a:xfrm>
            <a:off x="971550" y="260350"/>
            <a:ext cx="11525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 cap="flat" cmpd="sng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巩固应用</a:t>
            </a:r>
          </a:p>
          <a:p>
            <a:pPr algn="ctr"/>
            <a:r>
              <a:rPr lang="zh-CN" altLang="en-US" sz="4400" kern="10">
                <a:ln w="9525" cap="flat" cmpd="sng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拓展提高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3315" name="Picture 3" descr="200701261153214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7430">
            <a:off x="323850" y="1341438"/>
            <a:ext cx="1485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916238" y="765175"/>
            <a:ext cx="4608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请你来当设计师：</a:t>
            </a:r>
            <a:endParaRPr lang="zh-CN" altLang="en-US" dirty="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267744" y="1844824"/>
          <a:ext cx="6407150" cy="363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公式" r:id="rId6" imgW="87477600" imgH="51816000" progId="Equation.3">
                  <p:embed/>
                </p:oleObj>
              </mc:Choice>
              <mc:Fallback>
                <p:oleObj name="公式" r:id="rId6" imgW="87477600" imgH="5181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44824"/>
                        <a:ext cx="6407150" cy="363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WordArt 6"/>
          <p:cNvSpPr>
            <a:spLocks noChangeArrowheads="1" noChangeShapeType="1"/>
          </p:cNvSpPr>
          <p:nvPr/>
        </p:nvSpPr>
        <p:spPr bwMode="auto">
          <a:xfrm>
            <a:off x="971550" y="260350"/>
            <a:ext cx="11525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 cap="flat" cmpd="sng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巩固应用</a:t>
            </a:r>
          </a:p>
          <a:p>
            <a:pPr algn="ctr"/>
            <a:r>
              <a:rPr lang="zh-CN" altLang="en-US" sz="4400" kern="10">
                <a:ln w="9525" cap="flat" cmpd="sng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拓展提高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5"/>
          <p:cNvSpPr>
            <a:spLocks noEditPoints="1"/>
          </p:cNvSpPr>
          <p:nvPr/>
        </p:nvSpPr>
        <p:spPr bwMode="auto">
          <a:xfrm>
            <a:off x="1547813" y="117475"/>
            <a:ext cx="5219700" cy="5380038"/>
          </a:xfrm>
          <a:custGeom>
            <a:avLst/>
            <a:gdLst>
              <a:gd name="T0" fmla="*/ 1050 w 1740"/>
              <a:gd name="T1" fmla="*/ 198 h 1794"/>
              <a:gd name="T2" fmla="*/ 852 w 1740"/>
              <a:gd name="T3" fmla="*/ 234 h 1794"/>
              <a:gd name="T4" fmla="*/ 1574 w 1740"/>
              <a:gd name="T5" fmla="*/ 538 h 1794"/>
              <a:gd name="T6" fmla="*/ 126 w 1740"/>
              <a:gd name="T7" fmla="*/ 850 h 1794"/>
              <a:gd name="T8" fmla="*/ 132 w 1740"/>
              <a:gd name="T9" fmla="*/ 886 h 1794"/>
              <a:gd name="T10" fmla="*/ 1732 w 1740"/>
              <a:gd name="T11" fmla="*/ 1110 h 1794"/>
              <a:gd name="T12" fmla="*/ 92 w 1740"/>
              <a:gd name="T13" fmla="*/ 1220 h 1794"/>
              <a:gd name="T14" fmla="*/ 490 w 1740"/>
              <a:gd name="T15" fmla="*/ 1500 h 1794"/>
              <a:gd name="T16" fmla="*/ 422 w 1740"/>
              <a:gd name="T17" fmla="*/ 1554 h 1794"/>
              <a:gd name="T18" fmla="*/ 574 w 1740"/>
              <a:gd name="T19" fmla="*/ 1740 h 1794"/>
              <a:gd name="T20" fmla="*/ 754 w 1740"/>
              <a:gd name="T21" fmla="*/ 1756 h 1794"/>
              <a:gd name="T22" fmla="*/ 694 w 1740"/>
              <a:gd name="T23" fmla="*/ 1792 h 1794"/>
              <a:gd name="T24" fmla="*/ 1092 w 1740"/>
              <a:gd name="T25" fmla="*/ 1760 h 1794"/>
              <a:gd name="T26" fmla="*/ 1596 w 1740"/>
              <a:gd name="T27" fmla="*/ 606 h 1794"/>
              <a:gd name="T28" fmla="*/ 1494 w 1740"/>
              <a:gd name="T29" fmla="*/ 418 h 1794"/>
              <a:gd name="T30" fmla="*/ 1328 w 1740"/>
              <a:gd name="T31" fmla="*/ 284 h 1794"/>
              <a:gd name="T32" fmla="*/ 1126 w 1740"/>
              <a:gd name="T33" fmla="*/ 250 h 1794"/>
              <a:gd name="T34" fmla="*/ 956 w 1740"/>
              <a:gd name="T35" fmla="*/ 200 h 1794"/>
              <a:gd name="T36" fmla="*/ 900 w 1740"/>
              <a:gd name="T37" fmla="*/ 194 h 1794"/>
              <a:gd name="T38" fmla="*/ 828 w 1740"/>
              <a:gd name="T39" fmla="*/ 216 h 1794"/>
              <a:gd name="T40" fmla="*/ 532 w 1740"/>
              <a:gd name="T41" fmla="*/ 426 h 1794"/>
              <a:gd name="T42" fmla="*/ 342 w 1740"/>
              <a:gd name="T43" fmla="*/ 682 h 1794"/>
              <a:gd name="T44" fmla="*/ 256 w 1740"/>
              <a:gd name="T45" fmla="*/ 600 h 1794"/>
              <a:gd name="T46" fmla="*/ 150 w 1740"/>
              <a:gd name="T47" fmla="*/ 760 h 1794"/>
              <a:gd name="T48" fmla="*/ 158 w 1740"/>
              <a:gd name="T49" fmla="*/ 872 h 1794"/>
              <a:gd name="T50" fmla="*/ 150 w 1740"/>
              <a:gd name="T51" fmla="*/ 914 h 1794"/>
              <a:gd name="T52" fmla="*/ 122 w 1740"/>
              <a:gd name="T53" fmla="*/ 1014 h 1794"/>
              <a:gd name="T54" fmla="*/ 92 w 1740"/>
              <a:gd name="T55" fmla="*/ 1162 h 1794"/>
              <a:gd name="T56" fmla="*/ 328 w 1740"/>
              <a:gd name="T57" fmla="*/ 1266 h 1794"/>
              <a:gd name="T58" fmla="*/ 296 w 1740"/>
              <a:gd name="T59" fmla="*/ 1358 h 1794"/>
              <a:gd name="T60" fmla="*/ 386 w 1740"/>
              <a:gd name="T61" fmla="*/ 1328 h 1794"/>
              <a:gd name="T62" fmla="*/ 410 w 1740"/>
              <a:gd name="T63" fmla="*/ 1606 h 1794"/>
              <a:gd name="T64" fmla="*/ 400 w 1740"/>
              <a:gd name="T65" fmla="*/ 1504 h 1794"/>
              <a:gd name="T66" fmla="*/ 422 w 1740"/>
              <a:gd name="T67" fmla="*/ 1478 h 1794"/>
              <a:gd name="T68" fmla="*/ 522 w 1740"/>
              <a:gd name="T69" fmla="*/ 1560 h 1794"/>
              <a:gd name="T70" fmla="*/ 486 w 1740"/>
              <a:gd name="T71" fmla="*/ 1580 h 1794"/>
              <a:gd name="T72" fmla="*/ 562 w 1740"/>
              <a:gd name="T73" fmla="*/ 1714 h 1794"/>
              <a:gd name="T74" fmla="*/ 568 w 1740"/>
              <a:gd name="T75" fmla="*/ 1552 h 1794"/>
              <a:gd name="T76" fmla="*/ 900 w 1740"/>
              <a:gd name="T77" fmla="*/ 1732 h 1794"/>
              <a:gd name="T78" fmla="*/ 1090 w 1740"/>
              <a:gd name="T79" fmla="*/ 1760 h 1794"/>
              <a:gd name="T80" fmla="*/ 1160 w 1740"/>
              <a:gd name="T81" fmla="*/ 1702 h 1794"/>
              <a:gd name="T82" fmla="*/ 1242 w 1740"/>
              <a:gd name="T83" fmla="*/ 1668 h 1794"/>
              <a:gd name="T84" fmla="*/ 1302 w 1740"/>
              <a:gd name="T85" fmla="*/ 1710 h 1794"/>
              <a:gd name="T86" fmla="*/ 1326 w 1740"/>
              <a:gd name="T87" fmla="*/ 1628 h 1794"/>
              <a:gd name="T88" fmla="*/ 1386 w 1740"/>
              <a:gd name="T89" fmla="*/ 1616 h 1794"/>
              <a:gd name="T90" fmla="*/ 1520 w 1740"/>
              <a:gd name="T91" fmla="*/ 1516 h 1794"/>
              <a:gd name="T92" fmla="*/ 1654 w 1740"/>
              <a:gd name="T93" fmla="*/ 1352 h 1794"/>
              <a:gd name="T94" fmla="*/ 160 w 1740"/>
              <a:gd name="T95" fmla="*/ 756 h 1794"/>
              <a:gd name="T96" fmla="*/ 206 w 1740"/>
              <a:gd name="T97" fmla="*/ 850 h 1794"/>
              <a:gd name="T98" fmla="*/ 250 w 1740"/>
              <a:gd name="T99" fmla="*/ 822 h 1794"/>
              <a:gd name="T100" fmla="*/ 350 w 1740"/>
              <a:gd name="T101" fmla="*/ 1274 h 1794"/>
              <a:gd name="T102" fmla="*/ 566 w 1740"/>
              <a:gd name="T103" fmla="*/ 528 h 1794"/>
              <a:gd name="T104" fmla="*/ 452 w 1740"/>
              <a:gd name="T105" fmla="*/ 514 h 1794"/>
              <a:gd name="T106" fmla="*/ 932 w 1740"/>
              <a:gd name="T107" fmla="*/ 1732 h 1794"/>
              <a:gd name="T108" fmla="*/ 1104 w 1740"/>
              <a:gd name="T109" fmla="*/ 220 h 1794"/>
              <a:gd name="T110" fmla="*/ 300 w 1740"/>
              <a:gd name="T111" fmla="*/ 576 h 1794"/>
              <a:gd name="T112" fmla="*/ 368 w 1740"/>
              <a:gd name="T113" fmla="*/ 476 h 1794"/>
              <a:gd name="T114" fmla="*/ 130 w 1740"/>
              <a:gd name="T115" fmla="*/ 682 h 1794"/>
              <a:gd name="T116" fmla="*/ 1670 w 1740"/>
              <a:gd name="T117" fmla="*/ 1356 h 1794"/>
              <a:gd name="T118" fmla="*/ 464 w 1740"/>
              <a:gd name="T119" fmla="*/ 1532 h 1794"/>
              <a:gd name="T120" fmla="*/ 358 w 1740"/>
              <a:gd name="T121" fmla="*/ 1536 h 1794"/>
              <a:gd name="T122" fmla="*/ 440 w 1740"/>
              <a:gd name="T123" fmla="*/ 1624 h 1794"/>
              <a:gd name="T124" fmla="*/ 742 w 1740"/>
              <a:gd name="T125" fmla="*/ 1754 h 1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0" h="1794">
                <a:moveTo>
                  <a:pt x="730" y="30"/>
                </a:moveTo>
                <a:lnTo>
                  <a:pt x="730" y="30"/>
                </a:lnTo>
                <a:lnTo>
                  <a:pt x="726" y="22"/>
                </a:lnTo>
                <a:lnTo>
                  <a:pt x="726" y="14"/>
                </a:lnTo>
                <a:lnTo>
                  <a:pt x="726" y="6"/>
                </a:lnTo>
                <a:lnTo>
                  <a:pt x="724" y="0"/>
                </a:lnTo>
                <a:lnTo>
                  <a:pt x="720" y="0"/>
                </a:lnTo>
                <a:lnTo>
                  <a:pt x="718" y="2"/>
                </a:lnTo>
                <a:lnTo>
                  <a:pt x="716" y="4"/>
                </a:lnTo>
                <a:lnTo>
                  <a:pt x="718" y="6"/>
                </a:lnTo>
                <a:lnTo>
                  <a:pt x="720" y="10"/>
                </a:lnTo>
                <a:lnTo>
                  <a:pt x="722" y="20"/>
                </a:lnTo>
                <a:lnTo>
                  <a:pt x="724" y="26"/>
                </a:lnTo>
                <a:lnTo>
                  <a:pt x="726" y="28"/>
                </a:lnTo>
                <a:lnTo>
                  <a:pt x="730" y="30"/>
                </a:lnTo>
                <a:close/>
                <a:moveTo>
                  <a:pt x="1010" y="182"/>
                </a:moveTo>
                <a:lnTo>
                  <a:pt x="1010" y="182"/>
                </a:lnTo>
                <a:lnTo>
                  <a:pt x="1002" y="182"/>
                </a:lnTo>
                <a:lnTo>
                  <a:pt x="996" y="180"/>
                </a:lnTo>
                <a:lnTo>
                  <a:pt x="984" y="176"/>
                </a:lnTo>
                <a:lnTo>
                  <a:pt x="974" y="172"/>
                </a:lnTo>
                <a:lnTo>
                  <a:pt x="970" y="172"/>
                </a:lnTo>
                <a:lnTo>
                  <a:pt x="966" y="174"/>
                </a:lnTo>
                <a:lnTo>
                  <a:pt x="972" y="176"/>
                </a:lnTo>
                <a:lnTo>
                  <a:pt x="978" y="180"/>
                </a:lnTo>
                <a:lnTo>
                  <a:pt x="990" y="186"/>
                </a:lnTo>
                <a:lnTo>
                  <a:pt x="994" y="188"/>
                </a:lnTo>
                <a:lnTo>
                  <a:pt x="1000" y="188"/>
                </a:lnTo>
                <a:lnTo>
                  <a:pt x="1004" y="186"/>
                </a:lnTo>
                <a:lnTo>
                  <a:pt x="1010" y="182"/>
                </a:lnTo>
                <a:close/>
                <a:moveTo>
                  <a:pt x="1062" y="198"/>
                </a:moveTo>
                <a:lnTo>
                  <a:pt x="1062" y="198"/>
                </a:lnTo>
                <a:lnTo>
                  <a:pt x="1050" y="198"/>
                </a:lnTo>
                <a:lnTo>
                  <a:pt x="1040" y="196"/>
                </a:lnTo>
                <a:lnTo>
                  <a:pt x="1030" y="194"/>
                </a:lnTo>
                <a:lnTo>
                  <a:pt x="1026" y="194"/>
                </a:lnTo>
                <a:lnTo>
                  <a:pt x="1022" y="196"/>
                </a:lnTo>
                <a:lnTo>
                  <a:pt x="1032" y="200"/>
                </a:lnTo>
                <a:lnTo>
                  <a:pt x="1042" y="202"/>
                </a:lnTo>
                <a:lnTo>
                  <a:pt x="1052" y="202"/>
                </a:lnTo>
                <a:lnTo>
                  <a:pt x="1062" y="198"/>
                </a:lnTo>
                <a:close/>
                <a:moveTo>
                  <a:pt x="1138" y="214"/>
                </a:moveTo>
                <a:lnTo>
                  <a:pt x="1138" y="214"/>
                </a:lnTo>
                <a:lnTo>
                  <a:pt x="1138" y="210"/>
                </a:lnTo>
                <a:lnTo>
                  <a:pt x="1136" y="208"/>
                </a:lnTo>
                <a:lnTo>
                  <a:pt x="1128" y="206"/>
                </a:lnTo>
                <a:lnTo>
                  <a:pt x="1120" y="206"/>
                </a:lnTo>
                <a:lnTo>
                  <a:pt x="1118" y="208"/>
                </a:lnTo>
                <a:lnTo>
                  <a:pt x="1116" y="210"/>
                </a:lnTo>
                <a:lnTo>
                  <a:pt x="1122" y="212"/>
                </a:lnTo>
                <a:lnTo>
                  <a:pt x="1126" y="212"/>
                </a:lnTo>
                <a:lnTo>
                  <a:pt x="1130" y="214"/>
                </a:lnTo>
                <a:lnTo>
                  <a:pt x="1138" y="214"/>
                </a:lnTo>
                <a:close/>
                <a:moveTo>
                  <a:pt x="1038" y="230"/>
                </a:moveTo>
                <a:lnTo>
                  <a:pt x="1038" y="230"/>
                </a:lnTo>
                <a:lnTo>
                  <a:pt x="1040" y="232"/>
                </a:lnTo>
                <a:lnTo>
                  <a:pt x="1044" y="236"/>
                </a:lnTo>
                <a:lnTo>
                  <a:pt x="1054" y="238"/>
                </a:lnTo>
                <a:lnTo>
                  <a:pt x="1066" y="236"/>
                </a:lnTo>
                <a:lnTo>
                  <a:pt x="1070" y="234"/>
                </a:lnTo>
                <a:lnTo>
                  <a:pt x="1072" y="232"/>
                </a:lnTo>
                <a:lnTo>
                  <a:pt x="1066" y="228"/>
                </a:lnTo>
                <a:lnTo>
                  <a:pt x="1056" y="226"/>
                </a:lnTo>
                <a:lnTo>
                  <a:pt x="1048" y="228"/>
                </a:lnTo>
                <a:lnTo>
                  <a:pt x="1038" y="230"/>
                </a:lnTo>
                <a:close/>
                <a:moveTo>
                  <a:pt x="852" y="234"/>
                </a:moveTo>
                <a:lnTo>
                  <a:pt x="852" y="234"/>
                </a:lnTo>
                <a:lnTo>
                  <a:pt x="848" y="234"/>
                </a:lnTo>
                <a:lnTo>
                  <a:pt x="846" y="234"/>
                </a:lnTo>
                <a:lnTo>
                  <a:pt x="840" y="232"/>
                </a:lnTo>
                <a:lnTo>
                  <a:pt x="840" y="236"/>
                </a:lnTo>
                <a:lnTo>
                  <a:pt x="838" y="240"/>
                </a:lnTo>
                <a:lnTo>
                  <a:pt x="848" y="240"/>
                </a:lnTo>
                <a:lnTo>
                  <a:pt x="850" y="238"/>
                </a:lnTo>
                <a:lnTo>
                  <a:pt x="852" y="234"/>
                </a:lnTo>
                <a:close/>
                <a:moveTo>
                  <a:pt x="478" y="274"/>
                </a:moveTo>
                <a:lnTo>
                  <a:pt x="478" y="274"/>
                </a:lnTo>
                <a:lnTo>
                  <a:pt x="476" y="270"/>
                </a:lnTo>
                <a:lnTo>
                  <a:pt x="474" y="268"/>
                </a:lnTo>
                <a:lnTo>
                  <a:pt x="466" y="264"/>
                </a:lnTo>
                <a:lnTo>
                  <a:pt x="458" y="262"/>
                </a:lnTo>
                <a:lnTo>
                  <a:pt x="452" y="262"/>
                </a:lnTo>
                <a:lnTo>
                  <a:pt x="458" y="266"/>
                </a:lnTo>
                <a:lnTo>
                  <a:pt x="464" y="272"/>
                </a:lnTo>
                <a:lnTo>
                  <a:pt x="470" y="274"/>
                </a:lnTo>
                <a:lnTo>
                  <a:pt x="474" y="274"/>
                </a:lnTo>
                <a:lnTo>
                  <a:pt x="478" y="274"/>
                </a:lnTo>
                <a:close/>
                <a:moveTo>
                  <a:pt x="456" y="434"/>
                </a:moveTo>
                <a:lnTo>
                  <a:pt x="456" y="434"/>
                </a:lnTo>
                <a:lnTo>
                  <a:pt x="456" y="430"/>
                </a:lnTo>
                <a:lnTo>
                  <a:pt x="452" y="426"/>
                </a:lnTo>
                <a:lnTo>
                  <a:pt x="444" y="424"/>
                </a:lnTo>
                <a:lnTo>
                  <a:pt x="444" y="430"/>
                </a:lnTo>
                <a:lnTo>
                  <a:pt x="448" y="434"/>
                </a:lnTo>
                <a:lnTo>
                  <a:pt x="452" y="436"/>
                </a:lnTo>
                <a:lnTo>
                  <a:pt x="456" y="434"/>
                </a:lnTo>
                <a:close/>
                <a:moveTo>
                  <a:pt x="1584" y="548"/>
                </a:moveTo>
                <a:lnTo>
                  <a:pt x="1584" y="538"/>
                </a:lnTo>
                <a:lnTo>
                  <a:pt x="1574" y="538"/>
                </a:lnTo>
                <a:lnTo>
                  <a:pt x="1572" y="544"/>
                </a:lnTo>
                <a:lnTo>
                  <a:pt x="1574" y="548"/>
                </a:lnTo>
                <a:lnTo>
                  <a:pt x="1578" y="550"/>
                </a:lnTo>
                <a:lnTo>
                  <a:pt x="1584" y="548"/>
                </a:lnTo>
                <a:close/>
                <a:moveTo>
                  <a:pt x="1626" y="588"/>
                </a:moveTo>
                <a:lnTo>
                  <a:pt x="1626" y="588"/>
                </a:lnTo>
                <a:lnTo>
                  <a:pt x="1620" y="586"/>
                </a:lnTo>
                <a:lnTo>
                  <a:pt x="1612" y="586"/>
                </a:lnTo>
                <a:lnTo>
                  <a:pt x="1612" y="588"/>
                </a:lnTo>
                <a:lnTo>
                  <a:pt x="1614" y="590"/>
                </a:lnTo>
                <a:lnTo>
                  <a:pt x="1618" y="592"/>
                </a:lnTo>
                <a:lnTo>
                  <a:pt x="1622" y="592"/>
                </a:lnTo>
                <a:lnTo>
                  <a:pt x="1624" y="590"/>
                </a:lnTo>
                <a:lnTo>
                  <a:pt x="1626" y="588"/>
                </a:lnTo>
                <a:close/>
                <a:moveTo>
                  <a:pt x="1708" y="782"/>
                </a:moveTo>
                <a:lnTo>
                  <a:pt x="1708" y="782"/>
                </a:lnTo>
                <a:lnTo>
                  <a:pt x="1710" y="780"/>
                </a:lnTo>
                <a:lnTo>
                  <a:pt x="1712" y="778"/>
                </a:lnTo>
                <a:lnTo>
                  <a:pt x="1714" y="776"/>
                </a:lnTo>
                <a:lnTo>
                  <a:pt x="1714" y="772"/>
                </a:lnTo>
                <a:lnTo>
                  <a:pt x="1710" y="772"/>
                </a:lnTo>
                <a:lnTo>
                  <a:pt x="1708" y="770"/>
                </a:lnTo>
                <a:lnTo>
                  <a:pt x="1704" y="770"/>
                </a:lnTo>
                <a:lnTo>
                  <a:pt x="1700" y="770"/>
                </a:lnTo>
                <a:lnTo>
                  <a:pt x="1700" y="774"/>
                </a:lnTo>
                <a:lnTo>
                  <a:pt x="1702" y="778"/>
                </a:lnTo>
                <a:lnTo>
                  <a:pt x="1708" y="782"/>
                </a:lnTo>
                <a:close/>
                <a:moveTo>
                  <a:pt x="106" y="862"/>
                </a:moveTo>
                <a:lnTo>
                  <a:pt x="106" y="862"/>
                </a:lnTo>
                <a:lnTo>
                  <a:pt x="112" y="860"/>
                </a:lnTo>
                <a:lnTo>
                  <a:pt x="116" y="856"/>
                </a:lnTo>
                <a:lnTo>
                  <a:pt x="120" y="852"/>
                </a:lnTo>
                <a:lnTo>
                  <a:pt x="126" y="850"/>
                </a:lnTo>
                <a:lnTo>
                  <a:pt x="126" y="842"/>
                </a:lnTo>
                <a:lnTo>
                  <a:pt x="128" y="838"/>
                </a:lnTo>
                <a:lnTo>
                  <a:pt x="130" y="834"/>
                </a:lnTo>
                <a:lnTo>
                  <a:pt x="132" y="830"/>
                </a:lnTo>
                <a:lnTo>
                  <a:pt x="122" y="834"/>
                </a:lnTo>
                <a:lnTo>
                  <a:pt x="114" y="842"/>
                </a:lnTo>
                <a:lnTo>
                  <a:pt x="100" y="858"/>
                </a:lnTo>
                <a:lnTo>
                  <a:pt x="104" y="860"/>
                </a:lnTo>
                <a:lnTo>
                  <a:pt x="106" y="862"/>
                </a:lnTo>
                <a:close/>
                <a:moveTo>
                  <a:pt x="156" y="852"/>
                </a:moveTo>
                <a:lnTo>
                  <a:pt x="156" y="852"/>
                </a:lnTo>
                <a:lnTo>
                  <a:pt x="150" y="852"/>
                </a:lnTo>
                <a:lnTo>
                  <a:pt x="148" y="850"/>
                </a:lnTo>
                <a:lnTo>
                  <a:pt x="148" y="846"/>
                </a:lnTo>
                <a:lnTo>
                  <a:pt x="144" y="844"/>
                </a:lnTo>
                <a:lnTo>
                  <a:pt x="144" y="848"/>
                </a:lnTo>
                <a:lnTo>
                  <a:pt x="142" y="852"/>
                </a:lnTo>
                <a:lnTo>
                  <a:pt x="136" y="858"/>
                </a:lnTo>
                <a:lnTo>
                  <a:pt x="130" y="864"/>
                </a:lnTo>
                <a:lnTo>
                  <a:pt x="130" y="868"/>
                </a:lnTo>
                <a:lnTo>
                  <a:pt x="130" y="874"/>
                </a:lnTo>
                <a:lnTo>
                  <a:pt x="134" y="872"/>
                </a:lnTo>
                <a:lnTo>
                  <a:pt x="138" y="870"/>
                </a:lnTo>
                <a:lnTo>
                  <a:pt x="144" y="864"/>
                </a:lnTo>
                <a:lnTo>
                  <a:pt x="150" y="858"/>
                </a:lnTo>
                <a:lnTo>
                  <a:pt x="156" y="852"/>
                </a:lnTo>
                <a:close/>
                <a:moveTo>
                  <a:pt x="126" y="884"/>
                </a:moveTo>
                <a:lnTo>
                  <a:pt x="126" y="884"/>
                </a:lnTo>
                <a:lnTo>
                  <a:pt x="124" y="888"/>
                </a:lnTo>
                <a:lnTo>
                  <a:pt x="124" y="890"/>
                </a:lnTo>
                <a:lnTo>
                  <a:pt x="124" y="894"/>
                </a:lnTo>
                <a:lnTo>
                  <a:pt x="132" y="894"/>
                </a:lnTo>
                <a:lnTo>
                  <a:pt x="132" y="886"/>
                </a:lnTo>
                <a:lnTo>
                  <a:pt x="130" y="884"/>
                </a:lnTo>
                <a:lnTo>
                  <a:pt x="126" y="884"/>
                </a:lnTo>
                <a:close/>
                <a:moveTo>
                  <a:pt x="4" y="964"/>
                </a:moveTo>
                <a:lnTo>
                  <a:pt x="4" y="964"/>
                </a:lnTo>
                <a:lnTo>
                  <a:pt x="8" y="964"/>
                </a:lnTo>
                <a:lnTo>
                  <a:pt x="12" y="962"/>
                </a:lnTo>
                <a:lnTo>
                  <a:pt x="14" y="958"/>
                </a:lnTo>
                <a:lnTo>
                  <a:pt x="14" y="954"/>
                </a:lnTo>
                <a:lnTo>
                  <a:pt x="12" y="952"/>
                </a:lnTo>
                <a:lnTo>
                  <a:pt x="8" y="952"/>
                </a:lnTo>
                <a:lnTo>
                  <a:pt x="2" y="954"/>
                </a:lnTo>
                <a:lnTo>
                  <a:pt x="0" y="956"/>
                </a:lnTo>
                <a:lnTo>
                  <a:pt x="0" y="960"/>
                </a:lnTo>
                <a:lnTo>
                  <a:pt x="2" y="962"/>
                </a:lnTo>
                <a:lnTo>
                  <a:pt x="4" y="964"/>
                </a:lnTo>
                <a:close/>
                <a:moveTo>
                  <a:pt x="48" y="986"/>
                </a:moveTo>
                <a:lnTo>
                  <a:pt x="48" y="986"/>
                </a:lnTo>
                <a:lnTo>
                  <a:pt x="48" y="992"/>
                </a:lnTo>
                <a:lnTo>
                  <a:pt x="44" y="1000"/>
                </a:lnTo>
                <a:lnTo>
                  <a:pt x="38" y="1016"/>
                </a:lnTo>
                <a:lnTo>
                  <a:pt x="34" y="1024"/>
                </a:lnTo>
                <a:lnTo>
                  <a:pt x="34" y="1030"/>
                </a:lnTo>
                <a:lnTo>
                  <a:pt x="38" y="1034"/>
                </a:lnTo>
                <a:lnTo>
                  <a:pt x="46" y="1036"/>
                </a:lnTo>
                <a:lnTo>
                  <a:pt x="46" y="1028"/>
                </a:lnTo>
                <a:lnTo>
                  <a:pt x="46" y="1020"/>
                </a:lnTo>
                <a:lnTo>
                  <a:pt x="52" y="1006"/>
                </a:lnTo>
                <a:lnTo>
                  <a:pt x="54" y="1000"/>
                </a:lnTo>
                <a:lnTo>
                  <a:pt x="56" y="994"/>
                </a:lnTo>
                <a:lnTo>
                  <a:pt x="54" y="990"/>
                </a:lnTo>
                <a:lnTo>
                  <a:pt x="48" y="986"/>
                </a:lnTo>
                <a:close/>
                <a:moveTo>
                  <a:pt x="1732" y="1110"/>
                </a:moveTo>
                <a:lnTo>
                  <a:pt x="1732" y="1110"/>
                </a:lnTo>
                <a:lnTo>
                  <a:pt x="1734" y="1112"/>
                </a:lnTo>
                <a:lnTo>
                  <a:pt x="1734" y="1116"/>
                </a:lnTo>
                <a:lnTo>
                  <a:pt x="1732" y="1124"/>
                </a:lnTo>
                <a:lnTo>
                  <a:pt x="1732" y="1128"/>
                </a:lnTo>
                <a:lnTo>
                  <a:pt x="1734" y="1132"/>
                </a:lnTo>
                <a:lnTo>
                  <a:pt x="1738" y="1134"/>
                </a:lnTo>
                <a:lnTo>
                  <a:pt x="1738" y="1126"/>
                </a:lnTo>
                <a:lnTo>
                  <a:pt x="1738" y="1118"/>
                </a:lnTo>
                <a:lnTo>
                  <a:pt x="1738" y="1112"/>
                </a:lnTo>
                <a:lnTo>
                  <a:pt x="1736" y="1110"/>
                </a:lnTo>
                <a:lnTo>
                  <a:pt x="1732" y="1110"/>
                </a:lnTo>
                <a:close/>
                <a:moveTo>
                  <a:pt x="1730" y="1154"/>
                </a:moveTo>
                <a:lnTo>
                  <a:pt x="1730" y="1154"/>
                </a:lnTo>
                <a:lnTo>
                  <a:pt x="1730" y="1162"/>
                </a:lnTo>
                <a:lnTo>
                  <a:pt x="1728" y="1168"/>
                </a:lnTo>
                <a:lnTo>
                  <a:pt x="1728" y="1174"/>
                </a:lnTo>
                <a:lnTo>
                  <a:pt x="1730" y="1176"/>
                </a:lnTo>
                <a:lnTo>
                  <a:pt x="1734" y="1178"/>
                </a:lnTo>
                <a:lnTo>
                  <a:pt x="1732" y="1174"/>
                </a:lnTo>
                <a:lnTo>
                  <a:pt x="1732" y="1170"/>
                </a:lnTo>
                <a:lnTo>
                  <a:pt x="1734" y="1164"/>
                </a:lnTo>
                <a:lnTo>
                  <a:pt x="1734" y="1158"/>
                </a:lnTo>
                <a:lnTo>
                  <a:pt x="1732" y="1156"/>
                </a:lnTo>
                <a:lnTo>
                  <a:pt x="1730" y="1154"/>
                </a:lnTo>
                <a:close/>
                <a:moveTo>
                  <a:pt x="106" y="1196"/>
                </a:moveTo>
                <a:lnTo>
                  <a:pt x="106" y="1196"/>
                </a:lnTo>
                <a:lnTo>
                  <a:pt x="110" y="1198"/>
                </a:lnTo>
                <a:lnTo>
                  <a:pt x="114" y="1200"/>
                </a:lnTo>
                <a:lnTo>
                  <a:pt x="108" y="1202"/>
                </a:lnTo>
                <a:lnTo>
                  <a:pt x="104" y="1204"/>
                </a:lnTo>
                <a:lnTo>
                  <a:pt x="100" y="1212"/>
                </a:lnTo>
                <a:lnTo>
                  <a:pt x="94" y="1218"/>
                </a:lnTo>
                <a:lnTo>
                  <a:pt x="92" y="1220"/>
                </a:lnTo>
                <a:lnTo>
                  <a:pt x="88" y="1218"/>
                </a:lnTo>
                <a:lnTo>
                  <a:pt x="86" y="1236"/>
                </a:lnTo>
                <a:lnTo>
                  <a:pt x="86" y="1244"/>
                </a:lnTo>
                <a:lnTo>
                  <a:pt x="88" y="1250"/>
                </a:lnTo>
                <a:lnTo>
                  <a:pt x="90" y="1250"/>
                </a:lnTo>
                <a:lnTo>
                  <a:pt x="92" y="1252"/>
                </a:lnTo>
                <a:lnTo>
                  <a:pt x="106" y="1246"/>
                </a:lnTo>
                <a:lnTo>
                  <a:pt x="118" y="1242"/>
                </a:lnTo>
                <a:lnTo>
                  <a:pt x="132" y="1238"/>
                </a:lnTo>
                <a:lnTo>
                  <a:pt x="144" y="1232"/>
                </a:lnTo>
                <a:lnTo>
                  <a:pt x="146" y="1226"/>
                </a:lnTo>
                <a:lnTo>
                  <a:pt x="146" y="1222"/>
                </a:lnTo>
                <a:lnTo>
                  <a:pt x="144" y="1214"/>
                </a:lnTo>
                <a:lnTo>
                  <a:pt x="140" y="1208"/>
                </a:lnTo>
                <a:lnTo>
                  <a:pt x="136" y="1198"/>
                </a:lnTo>
                <a:lnTo>
                  <a:pt x="132" y="1200"/>
                </a:lnTo>
                <a:lnTo>
                  <a:pt x="128" y="1200"/>
                </a:lnTo>
                <a:lnTo>
                  <a:pt x="120" y="1198"/>
                </a:lnTo>
                <a:lnTo>
                  <a:pt x="112" y="1194"/>
                </a:lnTo>
                <a:lnTo>
                  <a:pt x="108" y="1194"/>
                </a:lnTo>
                <a:lnTo>
                  <a:pt x="106" y="1196"/>
                </a:lnTo>
                <a:close/>
                <a:moveTo>
                  <a:pt x="1700" y="1296"/>
                </a:moveTo>
                <a:lnTo>
                  <a:pt x="1700" y="1296"/>
                </a:lnTo>
                <a:lnTo>
                  <a:pt x="1698" y="1300"/>
                </a:lnTo>
                <a:lnTo>
                  <a:pt x="1698" y="1304"/>
                </a:lnTo>
                <a:lnTo>
                  <a:pt x="1700" y="1308"/>
                </a:lnTo>
                <a:lnTo>
                  <a:pt x="1704" y="1310"/>
                </a:lnTo>
                <a:lnTo>
                  <a:pt x="1706" y="1302"/>
                </a:lnTo>
                <a:lnTo>
                  <a:pt x="1704" y="1298"/>
                </a:lnTo>
                <a:lnTo>
                  <a:pt x="1700" y="1296"/>
                </a:lnTo>
                <a:close/>
                <a:moveTo>
                  <a:pt x="492" y="1520"/>
                </a:moveTo>
                <a:lnTo>
                  <a:pt x="492" y="1520"/>
                </a:lnTo>
                <a:lnTo>
                  <a:pt x="490" y="1500"/>
                </a:lnTo>
                <a:lnTo>
                  <a:pt x="486" y="1492"/>
                </a:lnTo>
                <a:lnTo>
                  <a:pt x="482" y="1484"/>
                </a:lnTo>
                <a:lnTo>
                  <a:pt x="486" y="1486"/>
                </a:lnTo>
                <a:lnTo>
                  <a:pt x="488" y="1486"/>
                </a:lnTo>
                <a:lnTo>
                  <a:pt x="490" y="1484"/>
                </a:lnTo>
                <a:lnTo>
                  <a:pt x="486" y="1482"/>
                </a:lnTo>
                <a:lnTo>
                  <a:pt x="484" y="1480"/>
                </a:lnTo>
                <a:lnTo>
                  <a:pt x="480" y="1478"/>
                </a:lnTo>
                <a:lnTo>
                  <a:pt x="478" y="1480"/>
                </a:lnTo>
                <a:lnTo>
                  <a:pt x="478" y="1482"/>
                </a:lnTo>
                <a:lnTo>
                  <a:pt x="476" y="1490"/>
                </a:lnTo>
                <a:lnTo>
                  <a:pt x="476" y="1502"/>
                </a:lnTo>
                <a:lnTo>
                  <a:pt x="478" y="1510"/>
                </a:lnTo>
                <a:lnTo>
                  <a:pt x="482" y="1514"/>
                </a:lnTo>
                <a:lnTo>
                  <a:pt x="486" y="1518"/>
                </a:lnTo>
                <a:lnTo>
                  <a:pt x="492" y="1520"/>
                </a:lnTo>
                <a:close/>
                <a:moveTo>
                  <a:pt x="480" y="1526"/>
                </a:moveTo>
                <a:lnTo>
                  <a:pt x="480" y="1526"/>
                </a:lnTo>
                <a:lnTo>
                  <a:pt x="486" y="1538"/>
                </a:lnTo>
                <a:lnTo>
                  <a:pt x="492" y="1544"/>
                </a:lnTo>
                <a:lnTo>
                  <a:pt x="498" y="1546"/>
                </a:lnTo>
                <a:lnTo>
                  <a:pt x="496" y="1534"/>
                </a:lnTo>
                <a:lnTo>
                  <a:pt x="492" y="1522"/>
                </a:lnTo>
                <a:lnTo>
                  <a:pt x="486" y="1522"/>
                </a:lnTo>
                <a:lnTo>
                  <a:pt x="480" y="1526"/>
                </a:lnTo>
                <a:close/>
                <a:moveTo>
                  <a:pt x="426" y="1536"/>
                </a:moveTo>
                <a:lnTo>
                  <a:pt x="426" y="1536"/>
                </a:lnTo>
                <a:lnTo>
                  <a:pt x="420" y="1536"/>
                </a:lnTo>
                <a:lnTo>
                  <a:pt x="414" y="1534"/>
                </a:lnTo>
                <a:lnTo>
                  <a:pt x="414" y="1540"/>
                </a:lnTo>
                <a:lnTo>
                  <a:pt x="416" y="1546"/>
                </a:lnTo>
                <a:lnTo>
                  <a:pt x="420" y="1560"/>
                </a:lnTo>
                <a:lnTo>
                  <a:pt x="422" y="1554"/>
                </a:lnTo>
                <a:lnTo>
                  <a:pt x="424" y="1548"/>
                </a:lnTo>
                <a:lnTo>
                  <a:pt x="424" y="1542"/>
                </a:lnTo>
                <a:lnTo>
                  <a:pt x="420" y="1538"/>
                </a:lnTo>
                <a:lnTo>
                  <a:pt x="424" y="1538"/>
                </a:lnTo>
                <a:lnTo>
                  <a:pt x="426" y="1536"/>
                </a:lnTo>
                <a:close/>
                <a:moveTo>
                  <a:pt x="508" y="1564"/>
                </a:moveTo>
                <a:lnTo>
                  <a:pt x="508" y="1564"/>
                </a:lnTo>
                <a:lnTo>
                  <a:pt x="504" y="1554"/>
                </a:lnTo>
                <a:lnTo>
                  <a:pt x="500" y="1550"/>
                </a:lnTo>
                <a:lnTo>
                  <a:pt x="492" y="1548"/>
                </a:lnTo>
                <a:lnTo>
                  <a:pt x="494" y="1554"/>
                </a:lnTo>
                <a:lnTo>
                  <a:pt x="498" y="1558"/>
                </a:lnTo>
                <a:lnTo>
                  <a:pt x="502" y="1562"/>
                </a:lnTo>
                <a:lnTo>
                  <a:pt x="508" y="1564"/>
                </a:lnTo>
                <a:close/>
                <a:moveTo>
                  <a:pt x="338" y="1554"/>
                </a:moveTo>
                <a:lnTo>
                  <a:pt x="326" y="1554"/>
                </a:lnTo>
                <a:lnTo>
                  <a:pt x="326" y="1556"/>
                </a:lnTo>
                <a:lnTo>
                  <a:pt x="326" y="1560"/>
                </a:lnTo>
                <a:lnTo>
                  <a:pt x="330" y="1564"/>
                </a:lnTo>
                <a:lnTo>
                  <a:pt x="336" y="1564"/>
                </a:lnTo>
                <a:lnTo>
                  <a:pt x="338" y="1564"/>
                </a:lnTo>
                <a:lnTo>
                  <a:pt x="340" y="1562"/>
                </a:lnTo>
                <a:lnTo>
                  <a:pt x="338" y="1560"/>
                </a:lnTo>
                <a:lnTo>
                  <a:pt x="338" y="1554"/>
                </a:lnTo>
                <a:close/>
                <a:moveTo>
                  <a:pt x="584" y="1582"/>
                </a:moveTo>
                <a:lnTo>
                  <a:pt x="584" y="1582"/>
                </a:lnTo>
                <a:lnTo>
                  <a:pt x="592" y="1586"/>
                </a:lnTo>
                <a:lnTo>
                  <a:pt x="594" y="1586"/>
                </a:lnTo>
                <a:lnTo>
                  <a:pt x="596" y="1582"/>
                </a:lnTo>
                <a:lnTo>
                  <a:pt x="590" y="1578"/>
                </a:lnTo>
                <a:lnTo>
                  <a:pt x="586" y="1578"/>
                </a:lnTo>
                <a:lnTo>
                  <a:pt x="584" y="1582"/>
                </a:lnTo>
                <a:close/>
                <a:moveTo>
                  <a:pt x="574" y="1740"/>
                </a:moveTo>
                <a:lnTo>
                  <a:pt x="574" y="1740"/>
                </a:lnTo>
                <a:lnTo>
                  <a:pt x="578" y="1740"/>
                </a:lnTo>
                <a:lnTo>
                  <a:pt x="580" y="1742"/>
                </a:lnTo>
                <a:lnTo>
                  <a:pt x="584" y="1746"/>
                </a:lnTo>
                <a:lnTo>
                  <a:pt x="588" y="1748"/>
                </a:lnTo>
                <a:lnTo>
                  <a:pt x="590" y="1748"/>
                </a:lnTo>
                <a:lnTo>
                  <a:pt x="592" y="1744"/>
                </a:lnTo>
                <a:lnTo>
                  <a:pt x="588" y="1742"/>
                </a:lnTo>
                <a:lnTo>
                  <a:pt x="582" y="1738"/>
                </a:lnTo>
                <a:lnTo>
                  <a:pt x="578" y="1738"/>
                </a:lnTo>
                <a:lnTo>
                  <a:pt x="576" y="1738"/>
                </a:lnTo>
                <a:lnTo>
                  <a:pt x="574" y="1740"/>
                </a:lnTo>
                <a:close/>
                <a:moveTo>
                  <a:pt x="690" y="1740"/>
                </a:moveTo>
                <a:lnTo>
                  <a:pt x="690" y="1740"/>
                </a:lnTo>
                <a:lnTo>
                  <a:pt x="694" y="1742"/>
                </a:lnTo>
                <a:lnTo>
                  <a:pt x="700" y="1744"/>
                </a:lnTo>
                <a:lnTo>
                  <a:pt x="706" y="1744"/>
                </a:lnTo>
                <a:lnTo>
                  <a:pt x="708" y="1742"/>
                </a:lnTo>
                <a:lnTo>
                  <a:pt x="708" y="1740"/>
                </a:lnTo>
                <a:lnTo>
                  <a:pt x="698" y="1738"/>
                </a:lnTo>
                <a:lnTo>
                  <a:pt x="694" y="1738"/>
                </a:lnTo>
                <a:lnTo>
                  <a:pt x="692" y="1738"/>
                </a:lnTo>
                <a:lnTo>
                  <a:pt x="690" y="1740"/>
                </a:lnTo>
                <a:close/>
                <a:moveTo>
                  <a:pt x="750" y="1760"/>
                </a:moveTo>
                <a:lnTo>
                  <a:pt x="750" y="1760"/>
                </a:lnTo>
                <a:lnTo>
                  <a:pt x="754" y="1760"/>
                </a:lnTo>
                <a:lnTo>
                  <a:pt x="756" y="1760"/>
                </a:lnTo>
                <a:lnTo>
                  <a:pt x="758" y="1762"/>
                </a:lnTo>
                <a:lnTo>
                  <a:pt x="762" y="1762"/>
                </a:lnTo>
                <a:lnTo>
                  <a:pt x="762" y="1758"/>
                </a:lnTo>
                <a:lnTo>
                  <a:pt x="762" y="1756"/>
                </a:lnTo>
                <a:lnTo>
                  <a:pt x="758" y="1754"/>
                </a:lnTo>
                <a:lnTo>
                  <a:pt x="754" y="1756"/>
                </a:lnTo>
                <a:lnTo>
                  <a:pt x="750" y="1760"/>
                </a:lnTo>
                <a:close/>
                <a:moveTo>
                  <a:pt x="916" y="1770"/>
                </a:moveTo>
                <a:lnTo>
                  <a:pt x="916" y="1770"/>
                </a:lnTo>
                <a:lnTo>
                  <a:pt x="916" y="1774"/>
                </a:lnTo>
                <a:lnTo>
                  <a:pt x="918" y="1776"/>
                </a:lnTo>
                <a:lnTo>
                  <a:pt x="918" y="1778"/>
                </a:lnTo>
                <a:lnTo>
                  <a:pt x="916" y="1780"/>
                </a:lnTo>
                <a:lnTo>
                  <a:pt x="922" y="1778"/>
                </a:lnTo>
                <a:lnTo>
                  <a:pt x="928" y="1776"/>
                </a:lnTo>
                <a:lnTo>
                  <a:pt x="940" y="1776"/>
                </a:lnTo>
                <a:lnTo>
                  <a:pt x="950" y="1776"/>
                </a:lnTo>
                <a:lnTo>
                  <a:pt x="954" y="1774"/>
                </a:lnTo>
                <a:lnTo>
                  <a:pt x="958" y="1772"/>
                </a:lnTo>
                <a:lnTo>
                  <a:pt x="946" y="1774"/>
                </a:lnTo>
                <a:lnTo>
                  <a:pt x="938" y="1772"/>
                </a:lnTo>
                <a:lnTo>
                  <a:pt x="930" y="1770"/>
                </a:lnTo>
                <a:lnTo>
                  <a:pt x="916" y="1770"/>
                </a:lnTo>
                <a:close/>
                <a:moveTo>
                  <a:pt x="974" y="1774"/>
                </a:moveTo>
                <a:lnTo>
                  <a:pt x="974" y="1774"/>
                </a:lnTo>
                <a:lnTo>
                  <a:pt x="986" y="1776"/>
                </a:lnTo>
                <a:lnTo>
                  <a:pt x="1000" y="1776"/>
                </a:lnTo>
                <a:lnTo>
                  <a:pt x="1012" y="1776"/>
                </a:lnTo>
                <a:lnTo>
                  <a:pt x="1018" y="1776"/>
                </a:lnTo>
                <a:lnTo>
                  <a:pt x="1022" y="1772"/>
                </a:lnTo>
                <a:lnTo>
                  <a:pt x="1010" y="1770"/>
                </a:lnTo>
                <a:lnTo>
                  <a:pt x="996" y="1770"/>
                </a:lnTo>
                <a:lnTo>
                  <a:pt x="984" y="1770"/>
                </a:lnTo>
                <a:lnTo>
                  <a:pt x="974" y="1774"/>
                </a:lnTo>
                <a:close/>
                <a:moveTo>
                  <a:pt x="688" y="1780"/>
                </a:moveTo>
                <a:lnTo>
                  <a:pt x="688" y="1780"/>
                </a:lnTo>
                <a:lnTo>
                  <a:pt x="688" y="1784"/>
                </a:lnTo>
                <a:lnTo>
                  <a:pt x="688" y="1788"/>
                </a:lnTo>
                <a:lnTo>
                  <a:pt x="694" y="1792"/>
                </a:lnTo>
                <a:lnTo>
                  <a:pt x="700" y="1794"/>
                </a:lnTo>
                <a:lnTo>
                  <a:pt x="706" y="1792"/>
                </a:lnTo>
                <a:lnTo>
                  <a:pt x="702" y="1790"/>
                </a:lnTo>
                <a:lnTo>
                  <a:pt x="698" y="1784"/>
                </a:lnTo>
                <a:lnTo>
                  <a:pt x="694" y="1780"/>
                </a:lnTo>
                <a:lnTo>
                  <a:pt x="692" y="1780"/>
                </a:lnTo>
                <a:lnTo>
                  <a:pt x="688" y="1780"/>
                </a:lnTo>
                <a:close/>
                <a:moveTo>
                  <a:pt x="1028" y="184"/>
                </a:moveTo>
                <a:lnTo>
                  <a:pt x="1028" y="184"/>
                </a:lnTo>
                <a:lnTo>
                  <a:pt x="1032" y="186"/>
                </a:lnTo>
                <a:lnTo>
                  <a:pt x="1034" y="186"/>
                </a:lnTo>
                <a:lnTo>
                  <a:pt x="1036" y="188"/>
                </a:lnTo>
                <a:lnTo>
                  <a:pt x="1058" y="190"/>
                </a:lnTo>
                <a:lnTo>
                  <a:pt x="1060" y="188"/>
                </a:lnTo>
                <a:lnTo>
                  <a:pt x="1050" y="186"/>
                </a:lnTo>
                <a:lnTo>
                  <a:pt x="1036" y="184"/>
                </a:lnTo>
                <a:lnTo>
                  <a:pt x="1034" y="182"/>
                </a:lnTo>
                <a:lnTo>
                  <a:pt x="1028" y="182"/>
                </a:lnTo>
                <a:lnTo>
                  <a:pt x="1026" y="184"/>
                </a:lnTo>
                <a:lnTo>
                  <a:pt x="1028" y="184"/>
                </a:lnTo>
                <a:close/>
                <a:moveTo>
                  <a:pt x="1144" y="1722"/>
                </a:moveTo>
                <a:lnTo>
                  <a:pt x="1144" y="1722"/>
                </a:lnTo>
                <a:lnTo>
                  <a:pt x="1140" y="1726"/>
                </a:lnTo>
                <a:lnTo>
                  <a:pt x="1144" y="1722"/>
                </a:lnTo>
                <a:close/>
                <a:moveTo>
                  <a:pt x="1098" y="1760"/>
                </a:moveTo>
                <a:lnTo>
                  <a:pt x="1098" y="1760"/>
                </a:lnTo>
                <a:lnTo>
                  <a:pt x="1092" y="1760"/>
                </a:lnTo>
                <a:lnTo>
                  <a:pt x="1096" y="1762"/>
                </a:lnTo>
                <a:lnTo>
                  <a:pt x="1096" y="1760"/>
                </a:lnTo>
                <a:lnTo>
                  <a:pt x="1098" y="1760"/>
                </a:lnTo>
                <a:close/>
                <a:moveTo>
                  <a:pt x="1090" y="1760"/>
                </a:moveTo>
                <a:lnTo>
                  <a:pt x="1090" y="1760"/>
                </a:lnTo>
                <a:lnTo>
                  <a:pt x="1092" y="1760"/>
                </a:lnTo>
                <a:lnTo>
                  <a:pt x="1090" y="1760"/>
                </a:lnTo>
                <a:close/>
                <a:moveTo>
                  <a:pt x="1738" y="1026"/>
                </a:moveTo>
                <a:lnTo>
                  <a:pt x="1738" y="1026"/>
                </a:lnTo>
                <a:lnTo>
                  <a:pt x="1732" y="1026"/>
                </a:lnTo>
                <a:lnTo>
                  <a:pt x="1730" y="1026"/>
                </a:lnTo>
                <a:lnTo>
                  <a:pt x="1730" y="1024"/>
                </a:lnTo>
                <a:lnTo>
                  <a:pt x="1728" y="1002"/>
                </a:lnTo>
                <a:lnTo>
                  <a:pt x="1726" y="978"/>
                </a:lnTo>
                <a:lnTo>
                  <a:pt x="1716" y="928"/>
                </a:lnTo>
                <a:lnTo>
                  <a:pt x="1706" y="876"/>
                </a:lnTo>
                <a:lnTo>
                  <a:pt x="1696" y="826"/>
                </a:lnTo>
                <a:lnTo>
                  <a:pt x="1700" y="816"/>
                </a:lnTo>
                <a:lnTo>
                  <a:pt x="1704" y="810"/>
                </a:lnTo>
                <a:lnTo>
                  <a:pt x="1704" y="804"/>
                </a:lnTo>
                <a:lnTo>
                  <a:pt x="1696" y="804"/>
                </a:lnTo>
                <a:lnTo>
                  <a:pt x="1690" y="800"/>
                </a:lnTo>
                <a:lnTo>
                  <a:pt x="1682" y="788"/>
                </a:lnTo>
                <a:lnTo>
                  <a:pt x="1682" y="790"/>
                </a:lnTo>
                <a:lnTo>
                  <a:pt x="1680" y="792"/>
                </a:lnTo>
                <a:lnTo>
                  <a:pt x="1674" y="794"/>
                </a:lnTo>
                <a:lnTo>
                  <a:pt x="1666" y="792"/>
                </a:lnTo>
                <a:lnTo>
                  <a:pt x="1662" y="788"/>
                </a:lnTo>
                <a:lnTo>
                  <a:pt x="1662" y="780"/>
                </a:lnTo>
                <a:lnTo>
                  <a:pt x="1666" y="774"/>
                </a:lnTo>
                <a:lnTo>
                  <a:pt x="1662" y="764"/>
                </a:lnTo>
                <a:lnTo>
                  <a:pt x="1662" y="758"/>
                </a:lnTo>
                <a:lnTo>
                  <a:pt x="1664" y="754"/>
                </a:lnTo>
                <a:lnTo>
                  <a:pt x="1644" y="718"/>
                </a:lnTo>
                <a:lnTo>
                  <a:pt x="1624" y="684"/>
                </a:lnTo>
                <a:lnTo>
                  <a:pt x="1614" y="666"/>
                </a:lnTo>
                <a:lnTo>
                  <a:pt x="1606" y="646"/>
                </a:lnTo>
                <a:lnTo>
                  <a:pt x="1600" y="626"/>
                </a:lnTo>
                <a:lnTo>
                  <a:pt x="1596" y="606"/>
                </a:lnTo>
                <a:lnTo>
                  <a:pt x="1590" y="602"/>
                </a:lnTo>
                <a:lnTo>
                  <a:pt x="1586" y="596"/>
                </a:lnTo>
                <a:lnTo>
                  <a:pt x="1582" y="590"/>
                </a:lnTo>
                <a:lnTo>
                  <a:pt x="1584" y="582"/>
                </a:lnTo>
                <a:lnTo>
                  <a:pt x="1578" y="582"/>
                </a:lnTo>
                <a:lnTo>
                  <a:pt x="1574" y="584"/>
                </a:lnTo>
                <a:lnTo>
                  <a:pt x="1572" y="586"/>
                </a:lnTo>
                <a:lnTo>
                  <a:pt x="1568" y="588"/>
                </a:lnTo>
                <a:lnTo>
                  <a:pt x="1568" y="584"/>
                </a:lnTo>
                <a:lnTo>
                  <a:pt x="1568" y="582"/>
                </a:lnTo>
                <a:lnTo>
                  <a:pt x="1572" y="580"/>
                </a:lnTo>
                <a:lnTo>
                  <a:pt x="1576" y="578"/>
                </a:lnTo>
                <a:lnTo>
                  <a:pt x="1576" y="576"/>
                </a:lnTo>
                <a:lnTo>
                  <a:pt x="1576" y="572"/>
                </a:lnTo>
                <a:lnTo>
                  <a:pt x="1568" y="572"/>
                </a:lnTo>
                <a:lnTo>
                  <a:pt x="1560" y="572"/>
                </a:lnTo>
                <a:lnTo>
                  <a:pt x="1554" y="570"/>
                </a:lnTo>
                <a:lnTo>
                  <a:pt x="1550" y="566"/>
                </a:lnTo>
                <a:lnTo>
                  <a:pt x="1542" y="558"/>
                </a:lnTo>
                <a:lnTo>
                  <a:pt x="1534" y="548"/>
                </a:lnTo>
                <a:lnTo>
                  <a:pt x="1530" y="536"/>
                </a:lnTo>
                <a:lnTo>
                  <a:pt x="1524" y="528"/>
                </a:lnTo>
                <a:lnTo>
                  <a:pt x="1514" y="520"/>
                </a:lnTo>
                <a:lnTo>
                  <a:pt x="1504" y="514"/>
                </a:lnTo>
                <a:lnTo>
                  <a:pt x="1494" y="508"/>
                </a:lnTo>
                <a:lnTo>
                  <a:pt x="1486" y="500"/>
                </a:lnTo>
                <a:lnTo>
                  <a:pt x="1478" y="492"/>
                </a:lnTo>
                <a:lnTo>
                  <a:pt x="1474" y="482"/>
                </a:lnTo>
                <a:lnTo>
                  <a:pt x="1474" y="472"/>
                </a:lnTo>
                <a:lnTo>
                  <a:pt x="1476" y="464"/>
                </a:lnTo>
                <a:lnTo>
                  <a:pt x="1482" y="448"/>
                </a:lnTo>
                <a:lnTo>
                  <a:pt x="1500" y="416"/>
                </a:lnTo>
                <a:lnTo>
                  <a:pt x="1494" y="418"/>
                </a:lnTo>
                <a:lnTo>
                  <a:pt x="1488" y="420"/>
                </a:lnTo>
                <a:lnTo>
                  <a:pt x="1474" y="424"/>
                </a:lnTo>
                <a:lnTo>
                  <a:pt x="1472" y="414"/>
                </a:lnTo>
                <a:lnTo>
                  <a:pt x="1468" y="404"/>
                </a:lnTo>
                <a:lnTo>
                  <a:pt x="1458" y="386"/>
                </a:lnTo>
                <a:lnTo>
                  <a:pt x="1444" y="370"/>
                </a:lnTo>
                <a:lnTo>
                  <a:pt x="1428" y="354"/>
                </a:lnTo>
                <a:lnTo>
                  <a:pt x="1416" y="338"/>
                </a:lnTo>
                <a:lnTo>
                  <a:pt x="1410" y="330"/>
                </a:lnTo>
                <a:lnTo>
                  <a:pt x="1406" y="322"/>
                </a:lnTo>
                <a:lnTo>
                  <a:pt x="1402" y="312"/>
                </a:lnTo>
                <a:lnTo>
                  <a:pt x="1402" y="302"/>
                </a:lnTo>
                <a:lnTo>
                  <a:pt x="1402" y="292"/>
                </a:lnTo>
                <a:lnTo>
                  <a:pt x="1404" y="282"/>
                </a:lnTo>
                <a:lnTo>
                  <a:pt x="1400" y="282"/>
                </a:lnTo>
                <a:lnTo>
                  <a:pt x="1396" y="284"/>
                </a:lnTo>
                <a:lnTo>
                  <a:pt x="1390" y="290"/>
                </a:lnTo>
                <a:lnTo>
                  <a:pt x="1384" y="296"/>
                </a:lnTo>
                <a:lnTo>
                  <a:pt x="1382" y="298"/>
                </a:lnTo>
                <a:lnTo>
                  <a:pt x="1376" y="300"/>
                </a:lnTo>
                <a:lnTo>
                  <a:pt x="1372" y="298"/>
                </a:lnTo>
                <a:lnTo>
                  <a:pt x="1372" y="294"/>
                </a:lnTo>
                <a:lnTo>
                  <a:pt x="1370" y="288"/>
                </a:lnTo>
                <a:lnTo>
                  <a:pt x="1368" y="286"/>
                </a:lnTo>
                <a:lnTo>
                  <a:pt x="1366" y="290"/>
                </a:lnTo>
                <a:lnTo>
                  <a:pt x="1364" y="294"/>
                </a:lnTo>
                <a:lnTo>
                  <a:pt x="1354" y="288"/>
                </a:lnTo>
                <a:lnTo>
                  <a:pt x="1344" y="282"/>
                </a:lnTo>
                <a:lnTo>
                  <a:pt x="1338" y="278"/>
                </a:lnTo>
                <a:lnTo>
                  <a:pt x="1334" y="276"/>
                </a:lnTo>
                <a:lnTo>
                  <a:pt x="1328" y="278"/>
                </a:lnTo>
                <a:lnTo>
                  <a:pt x="1324" y="282"/>
                </a:lnTo>
                <a:lnTo>
                  <a:pt x="1328" y="284"/>
                </a:lnTo>
                <a:lnTo>
                  <a:pt x="1332" y="284"/>
                </a:lnTo>
                <a:lnTo>
                  <a:pt x="1340" y="282"/>
                </a:lnTo>
                <a:lnTo>
                  <a:pt x="1350" y="292"/>
                </a:lnTo>
                <a:lnTo>
                  <a:pt x="1360" y="300"/>
                </a:lnTo>
                <a:lnTo>
                  <a:pt x="1370" y="308"/>
                </a:lnTo>
                <a:lnTo>
                  <a:pt x="1378" y="320"/>
                </a:lnTo>
                <a:lnTo>
                  <a:pt x="1368" y="326"/>
                </a:lnTo>
                <a:lnTo>
                  <a:pt x="1358" y="332"/>
                </a:lnTo>
                <a:lnTo>
                  <a:pt x="1346" y="336"/>
                </a:lnTo>
                <a:lnTo>
                  <a:pt x="1338" y="344"/>
                </a:lnTo>
                <a:lnTo>
                  <a:pt x="1332" y="340"/>
                </a:lnTo>
                <a:lnTo>
                  <a:pt x="1328" y="338"/>
                </a:lnTo>
                <a:lnTo>
                  <a:pt x="1322" y="334"/>
                </a:lnTo>
                <a:lnTo>
                  <a:pt x="1318" y="330"/>
                </a:lnTo>
                <a:lnTo>
                  <a:pt x="1320" y="326"/>
                </a:lnTo>
                <a:lnTo>
                  <a:pt x="1322" y="324"/>
                </a:lnTo>
                <a:lnTo>
                  <a:pt x="1324" y="320"/>
                </a:lnTo>
                <a:lnTo>
                  <a:pt x="1326" y="318"/>
                </a:lnTo>
                <a:lnTo>
                  <a:pt x="1312" y="322"/>
                </a:lnTo>
                <a:lnTo>
                  <a:pt x="1298" y="322"/>
                </a:lnTo>
                <a:lnTo>
                  <a:pt x="1284" y="318"/>
                </a:lnTo>
                <a:lnTo>
                  <a:pt x="1272" y="310"/>
                </a:lnTo>
                <a:lnTo>
                  <a:pt x="1276" y="304"/>
                </a:lnTo>
                <a:lnTo>
                  <a:pt x="1280" y="296"/>
                </a:lnTo>
                <a:lnTo>
                  <a:pt x="1274" y="300"/>
                </a:lnTo>
                <a:lnTo>
                  <a:pt x="1270" y="302"/>
                </a:lnTo>
                <a:lnTo>
                  <a:pt x="1266" y="306"/>
                </a:lnTo>
                <a:lnTo>
                  <a:pt x="1260" y="308"/>
                </a:lnTo>
                <a:lnTo>
                  <a:pt x="1238" y="300"/>
                </a:lnTo>
                <a:lnTo>
                  <a:pt x="1220" y="294"/>
                </a:lnTo>
                <a:lnTo>
                  <a:pt x="1182" y="274"/>
                </a:lnTo>
                <a:lnTo>
                  <a:pt x="1146" y="258"/>
                </a:lnTo>
                <a:lnTo>
                  <a:pt x="1126" y="250"/>
                </a:lnTo>
                <a:lnTo>
                  <a:pt x="1108" y="244"/>
                </a:lnTo>
                <a:lnTo>
                  <a:pt x="1112" y="246"/>
                </a:lnTo>
                <a:lnTo>
                  <a:pt x="1114" y="250"/>
                </a:lnTo>
                <a:lnTo>
                  <a:pt x="1106" y="260"/>
                </a:lnTo>
                <a:lnTo>
                  <a:pt x="1098" y="264"/>
                </a:lnTo>
                <a:lnTo>
                  <a:pt x="1090" y="268"/>
                </a:lnTo>
                <a:lnTo>
                  <a:pt x="1078" y="268"/>
                </a:lnTo>
                <a:lnTo>
                  <a:pt x="1054" y="264"/>
                </a:lnTo>
                <a:lnTo>
                  <a:pt x="1026" y="260"/>
                </a:lnTo>
                <a:lnTo>
                  <a:pt x="1020" y="250"/>
                </a:lnTo>
                <a:lnTo>
                  <a:pt x="1012" y="242"/>
                </a:lnTo>
                <a:lnTo>
                  <a:pt x="1004" y="236"/>
                </a:lnTo>
                <a:lnTo>
                  <a:pt x="992" y="232"/>
                </a:lnTo>
                <a:lnTo>
                  <a:pt x="986" y="234"/>
                </a:lnTo>
                <a:lnTo>
                  <a:pt x="980" y="238"/>
                </a:lnTo>
                <a:lnTo>
                  <a:pt x="976" y="242"/>
                </a:lnTo>
                <a:lnTo>
                  <a:pt x="968" y="244"/>
                </a:lnTo>
                <a:lnTo>
                  <a:pt x="962" y="240"/>
                </a:lnTo>
                <a:lnTo>
                  <a:pt x="958" y="234"/>
                </a:lnTo>
                <a:lnTo>
                  <a:pt x="954" y="226"/>
                </a:lnTo>
                <a:lnTo>
                  <a:pt x="956" y="218"/>
                </a:lnTo>
                <a:lnTo>
                  <a:pt x="972" y="218"/>
                </a:lnTo>
                <a:lnTo>
                  <a:pt x="976" y="218"/>
                </a:lnTo>
                <a:lnTo>
                  <a:pt x="978" y="216"/>
                </a:lnTo>
                <a:lnTo>
                  <a:pt x="978" y="214"/>
                </a:lnTo>
                <a:lnTo>
                  <a:pt x="972" y="214"/>
                </a:lnTo>
                <a:lnTo>
                  <a:pt x="966" y="214"/>
                </a:lnTo>
                <a:lnTo>
                  <a:pt x="962" y="216"/>
                </a:lnTo>
                <a:lnTo>
                  <a:pt x="956" y="216"/>
                </a:lnTo>
                <a:lnTo>
                  <a:pt x="956" y="214"/>
                </a:lnTo>
                <a:lnTo>
                  <a:pt x="956" y="210"/>
                </a:lnTo>
                <a:lnTo>
                  <a:pt x="954" y="206"/>
                </a:lnTo>
                <a:lnTo>
                  <a:pt x="956" y="200"/>
                </a:lnTo>
                <a:lnTo>
                  <a:pt x="970" y="198"/>
                </a:lnTo>
                <a:lnTo>
                  <a:pt x="986" y="198"/>
                </a:lnTo>
                <a:lnTo>
                  <a:pt x="1002" y="198"/>
                </a:lnTo>
                <a:lnTo>
                  <a:pt x="1018" y="198"/>
                </a:lnTo>
                <a:lnTo>
                  <a:pt x="1016" y="198"/>
                </a:lnTo>
                <a:lnTo>
                  <a:pt x="1014" y="196"/>
                </a:lnTo>
                <a:lnTo>
                  <a:pt x="1018" y="194"/>
                </a:lnTo>
                <a:lnTo>
                  <a:pt x="1018" y="192"/>
                </a:lnTo>
                <a:lnTo>
                  <a:pt x="980" y="192"/>
                </a:lnTo>
                <a:lnTo>
                  <a:pt x="960" y="194"/>
                </a:lnTo>
                <a:lnTo>
                  <a:pt x="940" y="198"/>
                </a:lnTo>
                <a:lnTo>
                  <a:pt x="944" y="200"/>
                </a:lnTo>
                <a:lnTo>
                  <a:pt x="946" y="204"/>
                </a:lnTo>
                <a:lnTo>
                  <a:pt x="948" y="210"/>
                </a:lnTo>
                <a:lnTo>
                  <a:pt x="948" y="216"/>
                </a:lnTo>
                <a:lnTo>
                  <a:pt x="944" y="214"/>
                </a:lnTo>
                <a:lnTo>
                  <a:pt x="942" y="214"/>
                </a:lnTo>
                <a:lnTo>
                  <a:pt x="934" y="214"/>
                </a:lnTo>
                <a:lnTo>
                  <a:pt x="932" y="216"/>
                </a:lnTo>
                <a:lnTo>
                  <a:pt x="928" y="214"/>
                </a:lnTo>
                <a:lnTo>
                  <a:pt x="928" y="212"/>
                </a:lnTo>
                <a:lnTo>
                  <a:pt x="926" y="208"/>
                </a:lnTo>
                <a:lnTo>
                  <a:pt x="928" y="206"/>
                </a:lnTo>
                <a:lnTo>
                  <a:pt x="932" y="206"/>
                </a:lnTo>
                <a:lnTo>
                  <a:pt x="936" y="204"/>
                </a:lnTo>
                <a:lnTo>
                  <a:pt x="938" y="200"/>
                </a:lnTo>
                <a:lnTo>
                  <a:pt x="928" y="198"/>
                </a:lnTo>
                <a:lnTo>
                  <a:pt x="920" y="194"/>
                </a:lnTo>
                <a:lnTo>
                  <a:pt x="916" y="194"/>
                </a:lnTo>
                <a:lnTo>
                  <a:pt x="916" y="198"/>
                </a:lnTo>
                <a:lnTo>
                  <a:pt x="912" y="196"/>
                </a:lnTo>
                <a:lnTo>
                  <a:pt x="908" y="194"/>
                </a:lnTo>
                <a:lnTo>
                  <a:pt x="900" y="194"/>
                </a:lnTo>
                <a:lnTo>
                  <a:pt x="890" y="196"/>
                </a:lnTo>
                <a:lnTo>
                  <a:pt x="882" y="198"/>
                </a:lnTo>
                <a:lnTo>
                  <a:pt x="886" y="210"/>
                </a:lnTo>
                <a:lnTo>
                  <a:pt x="888" y="226"/>
                </a:lnTo>
                <a:lnTo>
                  <a:pt x="888" y="244"/>
                </a:lnTo>
                <a:lnTo>
                  <a:pt x="886" y="250"/>
                </a:lnTo>
                <a:lnTo>
                  <a:pt x="882" y="256"/>
                </a:lnTo>
                <a:lnTo>
                  <a:pt x="874" y="250"/>
                </a:lnTo>
                <a:lnTo>
                  <a:pt x="864" y="248"/>
                </a:lnTo>
                <a:lnTo>
                  <a:pt x="840" y="244"/>
                </a:lnTo>
                <a:lnTo>
                  <a:pt x="830" y="256"/>
                </a:lnTo>
                <a:lnTo>
                  <a:pt x="814" y="266"/>
                </a:lnTo>
                <a:lnTo>
                  <a:pt x="798" y="274"/>
                </a:lnTo>
                <a:lnTo>
                  <a:pt x="778" y="280"/>
                </a:lnTo>
                <a:lnTo>
                  <a:pt x="758" y="286"/>
                </a:lnTo>
                <a:lnTo>
                  <a:pt x="738" y="288"/>
                </a:lnTo>
                <a:lnTo>
                  <a:pt x="718" y="290"/>
                </a:lnTo>
                <a:lnTo>
                  <a:pt x="700" y="288"/>
                </a:lnTo>
                <a:lnTo>
                  <a:pt x="712" y="278"/>
                </a:lnTo>
                <a:lnTo>
                  <a:pt x="726" y="268"/>
                </a:lnTo>
                <a:lnTo>
                  <a:pt x="744" y="262"/>
                </a:lnTo>
                <a:lnTo>
                  <a:pt x="762" y="258"/>
                </a:lnTo>
                <a:lnTo>
                  <a:pt x="800" y="248"/>
                </a:lnTo>
                <a:lnTo>
                  <a:pt x="818" y="244"/>
                </a:lnTo>
                <a:lnTo>
                  <a:pt x="836" y="236"/>
                </a:lnTo>
                <a:lnTo>
                  <a:pt x="818" y="236"/>
                </a:lnTo>
                <a:lnTo>
                  <a:pt x="812" y="234"/>
                </a:lnTo>
                <a:lnTo>
                  <a:pt x="804" y="232"/>
                </a:lnTo>
                <a:lnTo>
                  <a:pt x="806" y="228"/>
                </a:lnTo>
                <a:lnTo>
                  <a:pt x="810" y="226"/>
                </a:lnTo>
                <a:lnTo>
                  <a:pt x="816" y="222"/>
                </a:lnTo>
                <a:lnTo>
                  <a:pt x="824" y="218"/>
                </a:lnTo>
                <a:lnTo>
                  <a:pt x="828" y="216"/>
                </a:lnTo>
                <a:lnTo>
                  <a:pt x="830" y="214"/>
                </a:lnTo>
                <a:lnTo>
                  <a:pt x="806" y="218"/>
                </a:lnTo>
                <a:lnTo>
                  <a:pt x="782" y="226"/>
                </a:lnTo>
                <a:lnTo>
                  <a:pt x="734" y="240"/>
                </a:lnTo>
                <a:lnTo>
                  <a:pt x="690" y="256"/>
                </a:lnTo>
                <a:lnTo>
                  <a:pt x="668" y="262"/>
                </a:lnTo>
                <a:lnTo>
                  <a:pt x="646" y="268"/>
                </a:lnTo>
                <a:lnTo>
                  <a:pt x="620" y="272"/>
                </a:lnTo>
                <a:lnTo>
                  <a:pt x="606" y="274"/>
                </a:lnTo>
                <a:lnTo>
                  <a:pt x="594" y="278"/>
                </a:lnTo>
                <a:lnTo>
                  <a:pt x="596" y="282"/>
                </a:lnTo>
                <a:lnTo>
                  <a:pt x="598" y="286"/>
                </a:lnTo>
                <a:lnTo>
                  <a:pt x="600" y="294"/>
                </a:lnTo>
                <a:lnTo>
                  <a:pt x="588" y="300"/>
                </a:lnTo>
                <a:lnTo>
                  <a:pt x="578" y="306"/>
                </a:lnTo>
                <a:lnTo>
                  <a:pt x="552" y="314"/>
                </a:lnTo>
                <a:lnTo>
                  <a:pt x="526" y="322"/>
                </a:lnTo>
                <a:lnTo>
                  <a:pt x="514" y="328"/>
                </a:lnTo>
                <a:lnTo>
                  <a:pt x="504" y="334"/>
                </a:lnTo>
                <a:lnTo>
                  <a:pt x="508" y="348"/>
                </a:lnTo>
                <a:lnTo>
                  <a:pt x="512" y="364"/>
                </a:lnTo>
                <a:lnTo>
                  <a:pt x="518" y="398"/>
                </a:lnTo>
                <a:lnTo>
                  <a:pt x="508" y="398"/>
                </a:lnTo>
                <a:lnTo>
                  <a:pt x="506" y="406"/>
                </a:lnTo>
                <a:lnTo>
                  <a:pt x="504" y="416"/>
                </a:lnTo>
                <a:lnTo>
                  <a:pt x="514" y="416"/>
                </a:lnTo>
                <a:lnTo>
                  <a:pt x="518" y="418"/>
                </a:lnTo>
                <a:lnTo>
                  <a:pt x="518" y="424"/>
                </a:lnTo>
                <a:lnTo>
                  <a:pt x="522" y="424"/>
                </a:lnTo>
                <a:lnTo>
                  <a:pt x="526" y="422"/>
                </a:lnTo>
                <a:lnTo>
                  <a:pt x="530" y="420"/>
                </a:lnTo>
                <a:lnTo>
                  <a:pt x="534" y="422"/>
                </a:lnTo>
                <a:lnTo>
                  <a:pt x="532" y="426"/>
                </a:lnTo>
                <a:lnTo>
                  <a:pt x="534" y="428"/>
                </a:lnTo>
                <a:lnTo>
                  <a:pt x="538" y="428"/>
                </a:lnTo>
                <a:lnTo>
                  <a:pt x="542" y="430"/>
                </a:lnTo>
                <a:lnTo>
                  <a:pt x="506" y="450"/>
                </a:lnTo>
                <a:lnTo>
                  <a:pt x="470" y="470"/>
                </a:lnTo>
                <a:lnTo>
                  <a:pt x="434" y="490"/>
                </a:lnTo>
                <a:lnTo>
                  <a:pt x="396" y="510"/>
                </a:lnTo>
                <a:lnTo>
                  <a:pt x="398" y="516"/>
                </a:lnTo>
                <a:lnTo>
                  <a:pt x="404" y="520"/>
                </a:lnTo>
                <a:lnTo>
                  <a:pt x="408" y="524"/>
                </a:lnTo>
                <a:lnTo>
                  <a:pt x="410" y="530"/>
                </a:lnTo>
                <a:lnTo>
                  <a:pt x="394" y="534"/>
                </a:lnTo>
                <a:lnTo>
                  <a:pt x="382" y="540"/>
                </a:lnTo>
                <a:lnTo>
                  <a:pt x="372" y="552"/>
                </a:lnTo>
                <a:lnTo>
                  <a:pt x="366" y="564"/>
                </a:lnTo>
                <a:lnTo>
                  <a:pt x="362" y="578"/>
                </a:lnTo>
                <a:lnTo>
                  <a:pt x="358" y="594"/>
                </a:lnTo>
                <a:lnTo>
                  <a:pt x="358" y="610"/>
                </a:lnTo>
                <a:lnTo>
                  <a:pt x="358" y="626"/>
                </a:lnTo>
                <a:lnTo>
                  <a:pt x="378" y="640"/>
                </a:lnTo>
                <a:lnTo>
                  <a:pt x="388" y="646"/>
                </a:lnTo>
                <a:lnTo>
                  <a:pt x="396" y="650"/>
                </a:lnTo>
                <a:lnTo>
                  <a:pt x="388" y="654"/>
                </a:lnTo>
                <a:lnTo>
                  <a:pt x="380" y="654"/>
                </a:lnTo>
                <a:lnTo>
                  <a:pt x="372" y="652"/>
                </a:lnTo>
                <a:lnTo>
                  <a:pt x="360" y="650"/>
                </a:lnTo>
                <a:lnTo>
                  <a:pt x="356" y="654"/>
                </a:lnTo>
                <a:lnTo>
                  <a:pt x="356" y="658"/>
                </a:lnTo>
                <a:lnTo>
                  <a:pt x="354" y="668"/>
                </a:lnTo>
                <a:lnTo>
                  <a:pt x="354" y="674"/>
                </a:lnTo>
                <a:lnTo>
                  <a:pt x="352" y="678"/>
                </a:lnTo>
                <a:lnTo>
                  <a:pt x="348" y="680"/>
                </a:lnTo>
                <a:lnTo>
                  <a:pt x="342" y="682"/>
                </a:lnTo>
                <a:lnTo>
                  <a:pt x="342" y="678"/>
                </a:lnTo>
                <a:lnTo>
                  <a:pt x="340" y="676"/>
                </a:lnTo>
                <a:lnTo>
                  <a:pt x="344" y="670"/>
                </a:lnTo>
                <a:lnTo>
                  <a:pt x="346" y="662"/>
                </a:lnTo>
                <a:lnTo>
                  <a:pt x="348" y="654"/>
                </a:lnTo>
                <a:lnTo>
                  <a:pt x="344" y="648"/>
                </a:lnTo>
                <a:lnTo>
                  <a:pt x="340" y="648"/>
                </a:lnTo>
                <a:lnTo>
                  <a:pt x="336" y="648"/>
                </a:lnTo>
                <a:lnTo>
                  <a:pt x="332" y="650"/>
                </a:lnTo>
                <a:lnTo>
                  <a:pt x="326" y="650"/>
                </a:lnTo>
                <a:lnTo>
                  <a:pt x="324" y="654"/>
                </a:lnTo>
                <a:lnTo>
                  <a:pt x="324" y="658"/>
                </a:lnTo>
                <a:lnTo>
                  <a:pt x="322" y="662"/>
                </a:lnTo>
                <a:lnTo>
                  <a:pt x="316" y="662"/>
                </a:lnTo>
                <a:lnTo>
                  <a:pt x="308" y="646"/>
                </a:lnTo>
                <a:lnTo>
                  <a:pt x="304" y="638"/>
                </a:lnTo>
                <a:lnTo>
                  <a:pt x="298" y="632"/>
                </a:lnTo>
                <a:lnTo>
                  <a:pt x="294" y="646"/>
                </a:lnTo>
                <a:lnTo>
                  <a:pt x="292" y="650"/>
                </a:lnTo>
                <a:lnTo>
                  <a:pt x="288" y="656"/>
                </a:lnTo>
                <a:lnTo>
                  <a:pt x="284" y="650"/>
                </a:lnTo>
                <a:lnTo>
                  <a:pt x="282" y="646"/>
                </a:lnTo>
                <a:lnTo>
                  <a:pt x="278" y="642"/>
                </a:lnTo>
                <a:lnTo>
                  <a:pt x="272" y="640"/>
                </a:lnTo>
                <a:lnTo>
                  <a:pt x="262" y="642"/>
                </a:lnTo>
                <a:lnTo>
                  <a:pt x="256" y="646"/>
                </a:lnTo>
                <a:lnTo>
                  <a:pt x="248" y="650"/>
                </a:lnTo>
                <a:lnTo>
                  <a:pt x="240" y="656"/>
                </a:lnTo>
                <a:lnTo>
                  <a:pt x="246" y="644"/>
                </a:lnTo>
                <a:lnTo>
                  <a:pt x="248" y="634"/>
                </a:lnTo>
                <a:lnTo>
                  <a:pt x="248" y="610"/>
                </a:lnTo>
                <a:lnTo>
                  <a:pt x="252" y="606"/>
                </a:lnTo>
                <a:lnTo>
                  <a:pt x="256" y="600"/>
                </a:lnTo>
                <a:lnTo>
                  <a:pt x="256" y="596"/>
                </a:lnTo>
                <a:lnTo>
                  <a:pt x="256" y="592"/>
                </a:lnTo>
                <a:lnTo>
                  <a:pt x="254" y="590"/>
                </a:lnTo>
                <a:lnTo>
                  <a:pt x="248" y="590"/>
                </a:lnTo>
                <a:lnTo>
                  <a:pt x="244" y="594"/>
                </a:lnTo>
                <a:lnTo>
                  <a:pt x="242" y="600"/>
                </a:lnTo>
                <a:lnTo>
                  <a:pt x="238" y="604"/>
                </a:lnTo>
                <a:lnTo>
                  <a:pt x="234" y="608"/>
                </a:lnTo>
                <a:lnTo>
                  <a:pt x="222" y="612"/>
                </a:lnTo>
                <a:lnTo>
                  <a:pt x="212" y="616"/>
                </a:lnTo>
                <a:lnTo>
                  <a:pt x="196" y="626"/>
                </a:lnTo>
                <a:lnTo>
                  <a:pt x="182" y="636"/>
                </a:lnTo>
                <a:lnTo>
                  <a:pt x="174" y="640"/>
                </a:lnTo>
                <a:lnTo>
                  <a:pt x="162" y="644"/>
                </a:lnTo>
                <a:lnTo>
                  <a:pt x="156" y="658"/>
                </a:lnTo>
                <a:lnTo>
                  <a:pt x="152" y="670"/>
                </a:lnTo>
                <a:lnTo>
                  <a:pt x="144" y="696"/>
                </a:lnTo>
                <a:lnTo>
                  <a:pt x="136" y="720"/>
                </a:lnTo>
                <a:lnTo>
                  <a:pt x="132" y="732"/>
                </a:lnTo>
                <a:lnTo>
                  <a:pt x="124" y="744"/>
                </a:lnTo>
                <a:lnTo>
                  <a:pt x="120" y="746"/>
                </a:lnTo>
                <a:lnTo>
                  <a:pt x="118" y="746"/>
                </a:lnTo>
                <a:lnTo>
                  <a:pt x="122" y="748"/>
                </a:lnTo>
                <a:lnTo>
                  <a:pt x="124" y="746"/>
                </a:lnTo>
                <a:lnTo>
                  <a:pt x="124" y="748"/>
                </a:lnTo>
                <a:lnTo>
                  <a:pt x="128" y="750"/>
                </a:lnTo>
                <a:lnTo>
                  <a:pt x="132" y="762"/>
                </a:lnTo>
                <a:lnTo>
                  <a:pt x="136" y="762"/>
                </a:lnTo>
                <a:lnTo>
                  <a:pt x="138" y="762"/>
                </a:lnTo>
                <a:lnTo>
                  <a:pt x="144" y="760"/>
                </a:lnTo>
                <a:lnTo>
                  <a:pt x="148" y="758"/>
                </a:lnTo>
                <a:lnTo>
                  <a:pt x="150" y="758"/>
                </a:lnTo>
                <a:lnTo>
                  <a:pt x="150" y="760"/>
                </a:lnTo>
                <a:lnTo>
                  <a:pt x="150" y="762"/>
                </a:lnTo>
                <a:lnTo>
                  <a:pt x="148" y="764"/>
                </a:lnTo>
                <a:lnTo>
                  <a:pt x="148" y="766"/>
                </a:lnTo>
                <a:lnTo>
                  <a:pt x="150" y="770"/>
                </a:lnTo>
                <a:lnTo>
                  <a:pt x="156" y="770"/>
                </a:lnTo>
                <a:lnTo>
                  <a:pt x="160" y="772"/>
                </a:lnTo>
                <a:lnTo>
                  <a:pt x="160" y="768"/>
                </a:lnTo>
                <a:lnTo>
                  <a:pt x="158" y="764"/>
                </a:lnTo>
                <a:lnTo>
                  <a:pt x="156" y="762"/>
                </a:lnTo>
                <a:lnTo>
                  <a:pt x="156" y="756"/>
                </a:lnTo>
                <a:lnTo>
                  <a:pt x="160" y="758"/>
                </a:lnTo>
                <a:lnTo>
                  <a:pt x="166" y="762"/>
                </a:lnTo>
                <a:lnTo>
                  <a:pt x="170" y="766"/>
                </a:lnTo>
                <a:lnTo>
                  <a:pt x="170" y="772"/>
                </a:lnTo>
                <a:lnTo>
                  <a:pt x="166" y="772"/>
                </a:lnTo>
                <a:lnTo>
                  <a:pt x="164" y="772"/>
                </a:lnTo>
                <a:lnTo>
                  <a:pt x="162" y="774"/>
                </a:lnTo>
                <a:lnTo>
                  <a:pt x="166" y="780"/>
                </a:lnTo>
                <a:lnTo>
                  <a:pt x="166" y="786"/>
                </a:lnTo>
                <a:lnTo>
                  <a:pt x="164" y="800"/>
                </a:lnTo>
                <a:lnTo>
                  <a:pt x="158" y="812"/>
                </a:lnTo>
                <a:lnTo>
                  <a:pt x="152" y="822"/>
                </a:lnTo>
                <a:lnTo>
                  <a:pt x="172" y="842"/>
                </a:lnTo>
                <a:lnTo>
                  <a:pt x="180" y="852"/>
                </a:lnTo>
                <a:lnTo>
                  <a:pt x="192" y="860"/>
                </a:lnTo>
                <a:lnTo>
                  <a:pt x="186" y="872"/>
                </a:lnTo>
                <a:lnTo>
                  <a:pt x="180" y="884"/>
                </a:lnTo>
                <a:lnTo>
                  <a:pt x="174" y="896"/>
                </a:lnTo>
                <a:lnTo>
                  <a:pt x="170" y="900"/>
                </a:lnTo>
                <a:lnTo>
                  <a:pt x="166" y="904"/>
                </a:lnTo>
                <a:lnTo>
                  <a:pt x="166" y="894"/>
                </a:lnTo>
                <a:lnTo>
                  <a:pt x="164" y="882"/>
                </a:lnTo>
                <a:lnTo>
                  <a:pt x="158" y="872"/>
                </a:lnTo>
                <a:lnTo>
                  <a:pt x="154" y="868"/>
                </a:lnTo>
                <a:lnTo>
                  <a:pt x="150" y="866"/>
                </a:lnTo>
                <a:lnTo>
                  <a:pt x="148" y="870"/>
                </a:lnTo>
                <a:lnTo>
                  <a:pt x="148" y="874"/>
                </a:lnTo>
                <a:lnTo>
                  <a:pt x="150" y="884"/>
                </a:lnTo>
                <a:lnTo>
                  <a:pt x="148" y="882"/>
                </a:lnTo>
                <a:lnTo>
                  <a:pt x="144" y="882"/>
                </a:lnTo>
                <a:lnTo>
                  <a:pt x="138" y="884"/>
                </a:lnTo>
                <a:lnTo>
                  <a:pt x="136" y="890"/>
                </a:lnTo>
                <a:lnTo>
                  <a:pt x="136" y="892"/>
                </a:lnTo>
                <a:lnTo>
                  <a:pt x="140" y="892"/>
                </a:lnTo>
                <a:lnTo>
                  <a:pt x="142" y="892"/>
                </a:lnTo>
                <a:lnTo>
                  <a:pt x="144" y="890"/>
                </a:lnTo>
                <a:lnTo>
                  <a:pt x="146" y="890"/>
                </a:lnTo>
                <a:lnTo>
                  <a:pt x="148" y="896"/>
                </a:lnTo>
                <a:lnTo>
                  <a:pt x="152" y="896"/>
                </a:lnTo>
                <a:lnTo>
                  <a:pt x="152" y="894"/>
                </a:lnTo>
                <a:lnTo>
                  <a:pt x="154" y="892"/>
                </a:lnTo>
                <a:lnTo>
                  <a:pt x="158" y="892"/>
                </a:lnTo>
                <a:lnTo>
                  <a:pt x="162" y="900"/>
                </a:lnTo>
                <a:lnTo>
                  <a:pt x="162" y="902"/>
                </a:lnTo>
                <a:lnTo>
                  <a:pt x="162" y="904"/>
                </a:lnTo>
                <a:lnTo>
                  <a:pt x="160" y="904"/>
                </a:lnTo>
                <a:lnTo>
                  <a:pt x="158" y="906"/>
                </a:lnTo>
                <a:lnTo>
                  <a:pt x="154" y="904"/>
                </a:lnTo>
                <a:lnTo>
                  <a:pt x="148" y="902"/>
                </a:lnTo>
                <a:lnTo>
                  <a:pt x="146" y="900"/>
                </a:lnTo>
                <a:lnTo>
                  <a:pt x="144" y="902"/>
                </a:lnTo>
                <a:lnTo>
                  <a:pt x="142" y="904"/>
                </a:lnTo>
                <a:lnTo>
                  <a:pt x="140" y="910"/>
                </a:lnTo>
                <a:lnTo>
                  <a:pt x="146" y="910"/>
                </a:lnTo>
                <a:lnTo>
                  <a:pt x="148" y="912"/>
                </a:lnTo>
                <a:lnTo>
                  <a:pt x="150" y="914"/>
                </a:lnTo>
                <a:lnTo>
                  <a:pt x="142" y="926"/>
                </a:lnTo>
                <a:lnTo>
                  <a:pt x="140" y="932"/>
                </a:lnTo>
                <a:lnTo>
                  <a:pt x="142" y="934"/>
                </a:lnTo>
                <a:lnTo>
                  <a:pt x="144" y="936"/>
                </a:lnTo>
                <a:lnTo>
                  <a:pt x="144" y="928"/>
                </a:lnTo>
                <a:lnTo>
                  <a:pt x="146" y="924"/>
                </a:lnTo>
                <a:lnTo>
                  <a:pt x="150" y="922"/>
                </a:lnTo>
                <a:lnTo>
                  <a:pt x="156" y="920"/>
                </a:lnTo>
                <a:lnTo>
                  <a:pt x="158" y="924"/>
                </a:lnTo>
                <a:lnTo>
                  <a:pt x="160" y="928"/>
                </a:lnTo>
                <a:lnTo>
                  <a:pt x="164" y="932"/>
                </a:lnTo>
                <a:lnTo>
                  <a:pt x="162" y="938"/>
                </a:lnTo>
                <a:lnTo>
                  <a:pt x="158" y="944"/>
                </a:lnTo>
                <a:lnTo>
                  <a:pt x="152" y="948"/>
                </a:lnTo>
                <a:lnTo>
                  <a:pt x="146" y="948"/>
                </a:lnTo>
                <a:lnTo>
                  <a:pt x="142" y="946"/>
                </a:lnTo>
                <a:lnTo>
                  <a:pt x="140" y="944"/>
                </a:lnTo>
                <a:lnTo>
                  <a:pt x="100" y="966"/>
                </a:lnTo>
                <a:lnTo>
                  <a:pt x="80" y="978"/>
                </a:lnTo>
                <a:lnTo>
                  <a:pt x="62" y="990"/>
                </a:lnTo>
                <a:lnTo>
                  <a:pt x="68" y="990"/>
                </a:lnTo>
                <a:lnTo>
                  <a:pt x="74" y="988"/>
                </a:lnTo>
                <a:lnTo>
                  <a:pt x="80" y="988"/>
                </a:lnTo>
                <a:lnTo>
                  <a:pt x="82" y="988"/>
                </a:lnTo>
                <a:lnTo>
                  <a:pt x="86" y="990"/>
                </a:lnTo>
                <a:lnTo>
                  <a:pt x="78" y="994"/>
                </a:lnTo>
                <a:lnTo>
                  <a:pt x="74" y="998"/>
                </a:lnTo>
                <a:lnTo>
                  <a:pt x="74" y="1004"/>
                </a:lnTo>
                <a:lnTo>
                  <a:pt x="90" y="1002"/>
                </a:lnTo>
                <a:lnTo>
                  <a:pt x="106" y="1004"/>
                </a:lnTo>
                <a:lnTo>
                  <a:pt x="112" y="1006"/>
                </a:lnTo>
                <a:lnTo>
                  <a:pt x="118" y="1010"/>
                </a:lnTo>
                <a:lnTo>
                  <a:pt x="122" y="1014"/>
                </a:lnTo>
                <a:lnTo>
                  <a:pt x="124" y="1022"/>
                </a:lnTo>
                <a:lnTo>
                  <a:pt x="124" y="1030"/>
                </a:lnTo>
                <a:lnTo>
                  <a:pt x="120" y="1038"/>
                </a:lnTo>
                <a:lnTo>
                  <a:pt x="108" y="1056"/>
                </a:lnTo>
                <a:lnTo>
                  <a:pt x="102" y="1066"/>
                </a:lnTo>
                <a:lnTo>
                  <a:pt x="98" y="1074"/>
                </a:lnTo>
                <a:lnTo>
                  <a:pt x="98" y="1084"/>
                </a:lnTo>
                <a:lnTo>
                  <a:pt x="100" y="1094"/>
                </a:lnTo>
                <a:lnTo>
                  <a:pt x="106" y="1078"/>
                </a:lnTo>
                <a:lnTo>
                  <a:pt x="112" y="1064"/>
                </a:lnTo>
                <a:lnTo>
                  <a:pt x="114" y="1060"/>
                </a:lnTo>
                <a:lnTo>
                  <a:pt x="120" y="1058"/>
                </a:lnTo>
                <a:lnTo>
                  <a:pt x="126" y="1058"/>
                </a:lnTo>
                <a:lnTo>
                  <a:pt x="132" y="1060"/>
                </a:lnTo>
                <a:lnTo>
                  <a:pt x="122" y="1092"/>
                </a:lnTo>
                <a:lnTo>
                  <a:pt x="118" y="1104"/>
                </a:lnTo>
                <a:lnTo>
                  <a:pt x="112" y="1112"/>
                </a:lnTo>
                <a:lnTo>
                  <a:pt x="112" y="1110"/>
                </a:lnTo>
                <a:lnTo>
                  <a:pt x="110" y="1110"/>
                </a:lnTo>
                <a:lnTo>
                  <a:pt x="106" y="1112"/>
                </a:lnTo>
                <a:lnTo>
                  <a:pt x="104" y="1118"/>
                </a:lnTo>
                <a:lnTo>
                  <a:pt x="100" y="1132"/>
                </a:lnTo>
                <a:lnTo>
                  <a:pt x="96" y="1136"/>
                </a:lnTo>
                <a:lnTo>
                  <a:pt x="90" y="1138"/>
                </a:lnTo>
                <a:lnTo>
                  <a:pt x="92" y="1148"/>
                </a:lnTo>
                <a:lnTo>
                  <a:pt x="90" y="1150"/>
                </a:lnTo>
                <a:lnTo>
                  <a:pt x="88" y="1154"/>
                </a:lnTo>
                <a:lnTo>
                  <a:pt x="94" y="1154"/>
                </a:lnTo>
                <a:lnTo>
                  <a:pt x="96" y="1154"/>
                </a:lnTo>
                <a:lnTo>
                  <a:pt x="98" y="1156"/>
                </a:lnTo>
                <a:lnTo>
                  <a:pt x="98" y="1162"/>
                </a:lnTo>
                <a:lnTo>
                  <a:pt x="94" y="1162"/>
                </a:lnTo>
                <a:lnTo>
                  <a:pt x="92" y="1162"/>
                </a:lnTo>
                <a:lnTo>
                  <a:pt x="90" y="1164"/>
                </a:lnTo>
                <a:lnTo>
                  <a:pt x="94" y="1168"/>
                </a:lnTo>
                <a:lnTo>
                  <a:pt x="100" y="1170"/>
                </a:lnTo>
                <a:lnTo>
                  <a:pt x="104" y="1174"/>
                </a:lnTo>
                <a:lnTo>
                  <a:pt x="104" y="1178"/>
                </a:lnTo>
                <a:lnTo>
                  <a:pt x="104" y="1182"/>
                </a:lnTo>
                <a:lnTo>
                  <a:pt x="110" y="1174"/>
                </a:lnTo>
                <a:lnTo>
                  <a:pt x="120" y="1170"/>
                </a:lnTo>
                <a:lnTo>
                  <a:pt x="130" y="1166"/>
                </a:lnTo>
                <a:lnTo>
                  <a:pt x="142" y="1164"/>
                </a:lnTo>
                <a:lnTo>
                  <a:pt x="166" y="1162"/>
                </a:lnTo>
                <a:lnTo>
                  <a:pt x="192" y="1162"/>
                </a:lnTo>
                <a:lnTo>
                  <a:pt x="198" y="1168"/>
                </a:lnTo>
                <a:lnTo>
                  <a:pt x="206" y="1172"/>
                </a:lnTo>
                <a:lnTo>
                  <a:pt x="216" y="1174"/>
                </a:lnTo>
                <a:lnTo>
                  <a:pt x="226" y="1176"/>
                </a:lnTo>
                <a:lnTo>
                  <a:pt x="248" y="1178"/>
                </a:lnTo>
                <a:lnTo>
                  <a:pt x="266" y="1174"/>
                </a:lnTo>
                <a:lnTo>
                  <a:pt x="262" y="1186"/>
                </a:lnTo>
                <a:lnTo>
                  <a:pt x="272" y="1194"/>
                </a:lnTo>
                <a:lnTo>
                  <a:pt x="284" y="1202"/>
                </a:lnTo>
                <a:lnTo>
                  <a:pt x="310" y="1216"/>
                </a:lnTo>
                <a:lnTo>
                  <a:pt x="334" y="1230"/>
                </a:lnTo>
                <a:lnTo>
                  <a:pt x="346" y="1238"/>
                </a:lnTo>
                <a:lnTo>
                  <a:pt x="356" y="1248"/>
                </a:lnTo>
                <a:lnTo>
                  <a:pt x="346" y="1260"/>
                </a:lnTo>
                <a:lnTo>
                  <a:pt x="340" y="1266"/>
                </a:lnTo>
                <a:lnTo>
                  <a:pt x="332" y="1270"/>
                </a:lnTo>
                <a:lnTo>
                  <a:pt x="332" y="1264"/>
                </a:lnTo>
                <a:lnTo>
                  <a:pt x="332" y="1262"/>
                </a:lnTo>
                <a:lnTo>
                  <a:pt x="330" y="1260"/>
                </a:lnTo>
                <a:lnTo>
                  <a:pt x="328" y="1264"/>
                </a:lnTo>
                <a:lnTo>
                  <a:pt x="328" y="1266"/>
                </a:lnTo>
                <a:lnTo>
                  <a:pt x="330" y="1272"/>
                </a:lnTo>
                <a:lnTo>
                  <a:pt x="332" y="1280"/>
                </a:lnTo>
                <a:lnTo>
                  <a:pt x="330" y="1282"/>
                </a:lnTo>
                <a:lnTo>
                  <a:pt x="330" y="1286"/>
                </a:lnTo>
                <a:lnTo>
                  <a:pt x="324" y="1284"/>
                </a:lnTo>
                <a:lnTo>
                  <a:pt x="318" y="1286"/>
                </a:lnTo>
                <a:lnTo>
                  <a:pt x="306" y="1288"/>
                </a:lnTo>
                <a:lnTo>
                  <a:pt x="308" y="1286"/>
                </a:lnTo>
                <a:lnTo>
                  <a:pt x="308" y="1284"/>
                </a:lnTo>
                <a:lnTo>
                  <a:pt x="306" y="1282"/>
                </a:lnTo>
                <a:lnTo>
                  <a:pt x="308" y="1278"/>
                </a:lnTo>
                <a:lnTo>
                  <a:pt x="306" y="1278"/>
                </a:lnTo>
                <a:lnTo>
                  <a:pt x="304" y="1278"/>
                </a:lnTo>
                <a:lnTo>
                  <a:pt x="304" y="1282"/>
                </a:lnTo>
                <a:lnTo>
                  <a:pt x="304" y="1284"/>
                </a:lnTo>
                <a:lnTo>
                  <a:pt x="302" y="1286"/>
                </a:lnTo>
                <a:lnTo>
                  <a:pt x="300" y="1286"/>
                </a:lnTo>
                <a:lnTo>
                  <a:pt x="300" y="1282"/>
                </a:lnTo>
                <a:lnTo>
                  <a:pt x="298" y="1278"/>
                </a:lnTo>
                <a:lnTo>
                  <a:pt x="296" y="1276"/>
                </a:lnTo>
                <a:lnTo>
                  <a:pt x="292" y="1278"/>
                </a:lnTo>
                <a:lnTo>
                  <a:pt x="292" y="1284"/>
                </a:lnTo>
                <a:lnTo>
                  <a:pt x="294" y="1288"/>
                </a:lnTo>
                <a:lnTo>
                  <a:pt x="298" y="1290"/>
                </a:lnTo>
                <a:lnTo>
                  <a:pt x="302" y="1294"/>
                </a:lnTo>
                <a:lnTo>
                  <a:pt x="312" y="1298"/>
                </a:lnTo>
                <a:lnTo>
                  <a:pt x="322" y="1300"/>
                </a:lnTo>
                <a:lnTo>
                  <a:pt x="318" y="1312"/>
                </a:lnTo>
                <a:lnTo>
                  <a:pt x="314" y="1322"/>
                </a:lnTo>
                <a:lnTo>
                  <a:pt x="310" y="1334"/>
                </a:lnTo>
                <a:lnTo>
                  <a:pt x="308" y="1348"/>
                </a:lnTo>
                <a:lnTo>
                  <a:pt x="302" y="1354"/>
                </a:lnTo>
                <a:lnTo>
                  <a:pt x="296" y="1358"/>
                </a:lnTo>
                <a:lnTo>
                  <a:pt x="290" y="1366"/>
                </a:lnTo>
                <a:lnTo>
                  <a:pt x="288" y="1370"/>
                </a:lnTo>
                <a:lnTo>
                  <a:pt x="288" y="1374"/>
                </a:lnTo>
                <a:lnTo>
                  <a:pt x="296" y="1374"/>
                </a:lnTo>
                <a:lnTo>
                  <a:pt x="306" y="1374"/>
                </a:lnTo>
                <a:lnTo>
                  <a:pt x="322" y="1378"/>
                </a:lnTo>
                <a:lnTo>
                  <a:pt x="330" y="1378"/>
                </a:lnTo>
                <a:lnTo>
                  <a:pt x="338" y="1378"/>
                </a:lnTo>
                <a:lnTo>
                  <a:pt x="344" y="1376"/>
                </a:lnTo>
                <a:lnTo>
                  <a:pt x="350" y="1370"/>
                </a:lnTo>
                <a:lnTo>
                  <a:pt x="346" y="1368"/>
                </a:lnTo>
                <a:lnTo>
                  <a:pt x="344" y="1364"/>
                </a:lnTo>
                <a:lnTo>
                  <a:pt x="344" y="1358"/>
                </a:lnTo>
                <a:lnTo>
                  <a:pt x="344" y="1352"/>
                </a:lnTo>
                <a:lnTo>
                  <a:pt x="342" y="1346"/>
                </a:lnTo>
                <a:lnTo>
                  <a:pt x="338" y="1356"/>
                </a:lnTo>
                <a:lnTo>
                  <a:pt x="334" y="1362"/>
                </a:lnTo>
                <a:lnTo>
                  <a:pt x="330" y="1364"/>
                </a:lnTo>
                <a:lnTo>
                  <a:pt x="326" y="1358"/>
                </a:lnTo>
                <a:lnTo>
                  <a:pt x="322" y="1348"/>
                </a:lnTo>
                <a:lnTo>
                  <a:pt x="320" y="1338"/>
                </a:lnTo>
                <a:lnTo>
                  <a:pt x="320" y="1326"/>
                </a:lnTo>
                <a:lnTo>
                  <a:pt x="322" y="1316"/>
                </a:lnTo>
                <a:lnTo>
                  <a:pt x="326" y="1308"/>
                </a:lnTo>
                <a:lnTo>
                  <a:pt x="330" y="1304"/>
                </a:lnTo>
                <a:lnTo>
                  <a:pt x="332" y="1302"/>
                </a:lnTo>
                <a:lnTo>
                  <a:pt x="338" y="1302"/>
                </a:lnTo>
                <a:lnTo>
                  <a:pt x="342" y="1302"/>
                </a:lnTo>
                <a:lnTo>
                  <a:pt x="346" y="1308"/>
                </a:lnTo>
                <a:lnTo>
                  <a:pt x="354" y="1312"/>
                </a:lnTo>
                <a:lnTo>
                  <a:pt x="372" y="1320"/>
                </a:lnTo>
                <a:lnTo>
                  <a:pt x="380" y="1324"/>
                </a:lnTo>
                <a:lnTo>
                  <a:pt x="386" y="1328"/>
                </a:lnTo>
                <a:lnTo>
                  <a:pt x="386" y="1330"/>
                </a:lnTo>
                <a:lnTo>
                  <a:pt x="386" y="1334"/>
                </a:lnTo>
                <a:lnTo>
                  <a:pt x="382" y="1340"/>
                </a:lnTo>
                <a:lnTo>
                  <a:pt x="382" y="1348"/>
                </a:lnTo>
                <a:lnTo>
                  <a:pt x="380" y="1354"/>
                </a:lnTo>
                <a:lnTo>
                  <a:pt x="376" y="1368"/>
                </a:lnTo>
                <a:lnTo>
                  <a:pt x="368" y="1380"/>
                </a:lnTo>
                <a:lnTo>
                  <a:pt x="362" y="1392"/>
                </a:lnTo>
                <a:lnTo>
                  <a:pt x="368" y="1396"/>
                </a:lnTo>
                <a:lnTo>
                  <a:pt x="372" y="1400"/>
                </a:lnTo>
                <a:lnTo>
                  <a:pt x="378" y="1410"/>
                </a:lnTo>
                <a:lnTo>
                  <a:pt x="380" y="1422"/>
                </a:lnTo>
                <a:lnTo>
                  <a:pt x="380" y="1434"/>
                </a:lnTo>
                <a:lnTo>
                  <a:pt x="376" y="1458"/>
                </a:lnTo>
                <a:lnTo>
                  <a:pt x="376" y="1470"/>
                </a:lnTo>
                <a:lnTo>
                  <a:pt x="376" y="1478"/>
                </a:lnTo>
                <a:lnTo>
                  <a:pt x="374" y="1490"/>
                </a:lnTo>
                <a:lnTo>
                  <a:pt x="374" y="1502"/>
                </a:lnTo>
                <a:lnTo>
                  <a:pt x="378" y="1514"/>
                </a:lnTo>
                <a:lnTo>
                  <a:pt x="382" y="1528"/>
                </a:lnTo>
                <a:lnTo>
                  <a:pt x="390" y="1550"/>
                </a:lnTo>
                <a:lnTo>
                  <a:pt x="396" y="1570"/>
                </a:lnTo>
                <a:lnTo>
                  <a:pt x="400" y="1572"/>
                </a:lnTo>
                <a:lnTo>
                  <a:pt x="404" y="1572"/>
                </a:lnTo>
                <a:lnTo>
                  <a:pt x="408" y="1574"/>
                </a:lnTo>
                <a:lnTo>
                  <a:pt x="410" y="1578"/>
                </a:lnTo>
                <a:lnTo>
                  <a:pt x="406" y="1584"/>
                </a:lnTo>
                <a:lnTo>
                  <a:pt x="404" y="1588"/>
                </a:lnTo>
                <a:lnTo>
                  <a:pt x="402" y="1588"/>
                </a:lnTo>
                <a:lnTo>
                  <a:pt x="406" y="1590"/>
                </a:lnTo>
                <a:lnTo>
                  <a:pt x="408" y="1594"/>
                </a:lnTo>
                <a:lnTo>
                  <a:pt x="412" y="1604"/>
                </a:lnTo>
                <a:lnTo>
                  <a:pt x="410" y="1606"/>
                </a:lnTo>
                <a:lnTo>
                  <a:pt x="406" y="1604"/>
                </a:lnTo>
                <a:lnTo>
                  <a:pt x="404" y="1608"/>
                </a:lnTo>
                <a:lnTo>
                  <a:pt x="412" y="1614"/>
                </a:lnTo>
                <a:lnTo>
                  <a:pt x="420" y="1616"/>
                </a:lnTo>
                <a:lnTo>
                  <a:pt x="426" y="1616"/>
                </a:lnTo>
                <a:lnTo>
                  <a:pt x="436" y="1618"/>
                </a:lnTo>
                <a:lnTo>
                  <a:pt x="434" y="1610"/>
                </a:lnTo>
                <a:lnTo>
                  <a:pt x="430" y="1600"/>
                </a:lnTo>
                <a:lnTo>
                  <a:pt x="420" y="1584"/>
                </a:lnTo>
                <a:lnTo>
                  <a:pt x="412" y="1568"/>
                </a:lnTo>
                <a:lnTo>
                  <a:pt x="408" y="1560"/>
                </a:lnTo>
                <a:lnTo>
                  <a:pt x="408" y="1552"/>
                </a:lnTo>
                <a:lnTo>
                  <a:pt x="400" y="1550"/>
                </a:lnTo>
                <a:lnTo>
                  <a:pt x="394" y="1544"/>
                </a:lnTo>
                <a:lnTo>
                  <a:pt x="392" y="1538"/>
                </a:lnTo>
                <a:lnTo>
                  <a:pt x="392" y="1528"/>
                </a:lnTo>
                <a:lnTo>
                  <a:pt x="400" y="1524"/>
                </a:lnTo>
                <a:lnTo>
                  <a:pt x="406" y="1524"/>
                </a:lnTo>
                <a:lnTo>
                  <a:pt x="420" y="1520"/>
                </a:lnTo>
                <a:lnTo>
                  <a:pt x="416" y="1518"/>
                </a:lnTo>
                <a:lnTo>
                  <a:pt x="414" y="1516"/>
                </a:lnTo>
                <a:lnTo>
                  <a:pt x="412" y="1514"/>
                </a:lnTo>
                <a:lnTo>
                  <a:pt x="410" y="1512"/>
                </a:lnTo>
                <a:lnTo>
                  <a:pt x="406" y="1512"/>
                </a:lnTo>
                <a:lnTo>
                  <a:pt x="406" y="1514"/>
                </a:lnTo>
                <a:lnTo>
                  <a:pt x="406" y="1516"/>
                </a:lnTo>
                <a:lnTo>
                  <a:pt x="404" y="1518"/>
                </a:lnTo>
                <a:lnTo>
                  <a:pt x="402" y="1518"/>
                </a:lnTo>
                <a:lnTo>
                  <a:pt x="400" y="1516"/>
                </a:lnTo>
                <a:lnTo>
                  <a:pt x="396" y="1510"/>
                </a:lnTo>
                <a:lnTo>
                  <a:pt x="396" y="1506"/>
                </a:lnTo>
                <a:lnTo>
                  <a:pt x="396" y="1502"/>
                </a:lnTo>
                <a:lnTo>
                  <a:pt x="400" y="1504"/>
                </a:lnTo>
                <a:lnTo>
                  <a:pt x="402" y="1506"/>
                </a:lnTo>
                <a:lnTo>
                  <a:pt x="404" y="1508"/>
                </a:lnTo>
                <a:lnTo>
                  <a:pt x="410" y="1508"/>
                </a:lnTo>
                <a:lnTo>
                  <a:pt x="414" y="1496"/>
                </a:lnTo>
                <a:lnTo>
                  <a:pt x="416" y="1484"/>
                </a:lnTo>
                <a:lnTo>
                  <a:pt x="414" y="1474"/>
                </a:lnTo>
                <a:lnTo>
                  <a:pt x="412" y="1464"/>
                </a:lnTo>
                <a:lnTo>
                  <a:pt x="404" y="1442"/>
                </a:lnTo>
                <a:lnTo>
                  <a:pt x="404" y="1432"/>
                </a:lnTo>
                <a:lnTo>
                  <a:pt x="404" y="1422"/>
                </a:lnTo>
                <a:lnTo>
                  <a:pt x="416" y="1420"/>
                </a:lnTo>
                <a:lnTo>
                  <a:pt x="426" y="1422"/>
                </a:lnTo>
                <a:lnTo>
                  <a:pt x="434" y="1424"/>
                </a:lnTo>
                <a:lnTo>
                  <a:pt x="442" y="1426"/>
                </a:lnTo>
                <a:lnTo>
                  <a:pt x="450" y="1432"/>
                </a:lnTo>
                <a:lnTo>
                  <a:pt x="456" y="1438"/>
                </a:lnTo>
                <a:lnTo>
                  <a:pt x="466" y="1452"/>
                </a:lnTo>
                <a:lnTo>
                  <a:pt x="462" y="1456"/>
                </a:lnTo>
                <a:lnTo>
                  <a:pt x="458" y="1456"/>
                </a:lnTo>
                <a:lnTo>
                  <a:pt x="452" y="1452"/>
                </a:lnTo>
                <a:lnTo>
                  <a:pt x="450" y="1470"/>
                </a:lnTo>
                <a:lnTo>
                  <a:pt x="448" y="1478"/>
                </a:lnTo>
                <a:lnTo>
                  <a:pt x="444" y="1484"/>
                </a:lnTo>
                <a:lnTo>
                  <a:pt x="438" y="1480"/>
                </a:lnTo>
                <a:lnTo>
                  <a:pt x="438" y="1476"/>
                </a:lnTo>
                <a:lnTo>
                  <a:pt x="438" y="1462"/>
                </a:lnTo>
                <a:lnTo>
                  <a:pt x="434" y="1464"/>
                </a:lnTo>
                <a:lnTo>
                  <a:pt x="434" y="1466"/>
                </a:lnTo>
                <a:lnTo>
                  <a:pt x="432" y="1472"/>
                </a:lnTo>
                <a:lnTo>
                  <a:pt x="432" y="1476"/>
                </a:lnTo>
                <a:lnTo>
                  <a:pt x="430" y="1480"/>
                </a:lnTo>
                <a:lnTo>
                  <a:pt x="428" y="1480"/>
                </a:lnTo>
                <a:lnTo>
                  <a:pt x="422" y="1478"/>
                </a:lnTo>
                <a:lnTo>
                  <a:pt x="422" y="1484"/>
                </a:lnTo>
                <a:lnTo>
                  <a:pt x="424" y="1488"/>
                </a:lnTo>
                <a:lnTo>
                  <a:pt x="426" y="1492"/>
                </a:lnTo>
                <a:lnTo>
                  <a:pt x="430" y="1492"/>
                </a:lnTo>
                <a:lnTo>
                  <a:pt x="430" y="1486"/>
                </a:lnTo>
                <a:lnTo>
                  <a:pt x="430" y="1484"/>
                </a:lnTo>
                <a:lnTo>
                  <a:pt x="432" y="1480"/>
                </a:lnTo>
                <a:lnTo>
                  <a:pt x="436" y="1478"/>
                </a:lnTo>
                <a:lnTo>
                  <a:pt x="438" y="1484"/>
                </a:lnTo>
                <a:lnTo>
                  <a:pt x="440" y="1490"/>
                </a:lnTo>
                <a:lnTo>
                  <a:pt x="446" y="1492"/>
                </a:lnTo>
                <a:lnTo>
                  <a:pt x="454" y="1492"/>
                </a:lnTo>
                <a:lnTo>
                  <a:pt x="454" y="1480"/>
                </a:lnTo>
                <a:lnTo>
                  <a:pt x="458" y="1472"/>
                </a:lnTo>
                <a:lnTo>
                  <a:pt x="462" y="1466"/>
                </a:lnTo>
                <a:lnTo>
                  <a:pt x="470" y="1466"/>
                </a:lnTo>
                <a:lnTo>
                  <a:pt x="470" y="1462"/>
                </a:lnTo>
                <a:lnTo>
                  <a:pt x="468" y="1460"/>
                </a:lnTo>
                <a:lnTo>
                  <a:pt x="464" y="1458"/>
                </a:lnTo>
                <a:lnTo>
                  <a:pt x="470" y="1458"/>
                </a:lnTo>
                <a:lnTo>
                  <a:pt x="474" y="1456"/>
                </a:lnTo>
                <a:lnTo>
                  <a:pt x="478" y="1464"/>
                </a:lnTo>
                <a:lnTo>
                  <a:pt x="486" y="1470"/>
                </a:lnTo>
                <a:lnTo>
                  <a:pt x="492" y="1476"/>
                </a:lnTo>
                <a:lnTo>
                  <a:pt x="498" y="1484"/>
                </a:lnTo>
                <a:lnTo>
                  <a:pt x="498" y="1496"/>
                </a:lnTo>
                <a:lnTo>
                  <a:pt x="500" y="1506"/>
                </a:lnTo>
                <a:lnTo>
                  <a:pt x="504" y="1514"/>
                </a:lnTo>
                <a:lnTo>
                  <a:pt x="508" y="1522"/>
                </a:lnTo>
                <a:lnTo>
                  <a:pt x="520" y="1538"/>
                </a:lnTo>
                <a:lnTo>
                  <a:pt x="526" y="1548"/>
                </a:lnTo>
                <a:lnTo>
                  <a:pt x="530" y="1560"/>
                </a:lnTo>
                <a:lnTo>
                  <a:pt x="522" y="1560"/>
                </a:lnTo>
                <a:lnTo>
                  <a:pt x="520" y="1560"/>
                </a:lnTo>
                <a:lnTo>
                  <a:pt x="518" y="1562"/>
                </a:lnTo>
                <a:lnTo>
                  <a:pt x="524" y="1562"/>
                </a:lnTo>
                <a:lnTo>
                  <a:pt x="528" y="1566"/>
                </a:lnTo>
                <a:lnTo>
                  <a:pt x="530" y="1568"/>
                </a:lnTo>
                <a:lnTo>
                  <a:pt x="532" y="1572"/>
                </a:lnTo>
                <a:lnTo>
                  <a:pt x="532" y="1582"/>
                </a:lnTo>
                <a:lnTo>
                  <a:pt x="530" y="1590"/>
                </a:lnTo>
                <a:lnTo>
                  <a:pt x="518" y="1576"/>
                </a:lnTo>
                <a:lnTo>
                  <a:pt x="508" y="1566"/>
                </a:lnTo>
                <a:lnTo>
                  <a:pt x="506" y="1570"/>
                </a:lnTo>
                <a:lnTo>
                  <a:pt x="506" y="1578"/>
                </a:lnTo>
                <a:lnTo>
                  <a:pt x="504" y="1584"/>
                </a:lnTo>
                <a:lnTo>
                  <a:pt x="504" y="1590"/>
                </a:lnTo>
                <a:lnTo>
                  <a:pt x="496" y="1584"/>
                </a:lnTo>
                <a:lnTo>
                  <a:pt x="488" y="1576"/>
                </a:lnTo>
                <a:lnTo>
                  <a:pt x="484" y="1566"/>
                </a:lnTo>
                <a:lnTo>
                  <a:pt x="484" y="1562"/>
                </a:lnTo>
                <a:lnTo>
                  <a:pt x="486" y="1556"/>
                </a:lnTo>
                <a:lnTo>
                  <a:pt x="480" y="1554"/>
                </a:lnTo>
                <a:lnTo>
                  <a:pt x="478" y="1552"/>
                </a:lnTo>
                <a:lnTo>
                  <a:pt x="476" y="1548"/>
                </a:lnTo>
                <a:lnTo>
                  <a:pt x="474" y="1540"/>
                </a:lnTo>
                <a:lnTo>
                  <a:pt x="470" y="1542"/>
                </a:lnTo>
                <a:lnTo>
                  <a:pt x="468" y="1544"/>
                </a:lnTo>
                <a:lnTo>
                  <a:pt x="462" y="1548"/>
                </a:lnTo>
                <a:lnTo>
                  <a:pt x="468" y="1550"/>
                </a:lnTo>
                <a:lnTo>
                  <a:pt x="472" y="1554"/>
                </a:lnTo>
                <a:lnTo>
                  <a:pt x="474" y="1564"/>
                </a:lnTo>
                <a:lnTo>
                  <a:pt x="466" y="1564"/>
                </a:lnTo>
                <a:lnTo>
                  <a:pt x="470" y="1570"/>
                </a:lnTo>
                <a:lnTo>
                  <a:pt x="474" y="1574"/>
                </a:lnTo>
                <a:lnTo>
                  <a:pt x="486" y="1580"/>
                </a:lnTo>
                <a:lnTo>
                  <a:pt x="490" y="1584"/>
                </a:lnTo>
                <a:lnTo>
                  <a:pt x="492" y="1588"/>
                </a:lnTo>
                <a:lnTo>
                  <a:pt x="494" y="1594"/>
                </a:lnTo>
                <a:lnTo>
                  <a:pt x="490" y="1600"/>
                </a:lnTo>
                <a:lnTo>
                  <a:pt x="488" y="1594"/>
                </a:lnTo>
                <a:lnTo>
                  <a:pt x="484" y="1592"/>
                </a:lnTo>
                <a:lnTo>
                  <a:pt x="482" y="1596"/>
                </a:lnTo>
                <a:lnTo>
                  <a:pt x="486" y="1600"/>
                </a:lnTo>
                <a:lnTo>
                  <a:pt x="490" y="1604"/>
                </a:lnTo>
                <a:lnTo>
                  <a:pt x="492" y="1612"/>
                </a:lnTo>
                <a:lnTo>
                  <a:pt x="494" y="1620"/>
                </a:lnTo>
                <a:lnTo>
                  <a:pt x="494" y="1624"/>
                </a:lnTo>
                <a:lnTo>
                  <a:pt x="498" y="1630"/>
                </a:lnTo>
                <a:lnTo>
                  <a:pt x="494" y="1628"/>
                </a:lnTo>
                <a:lnTo>
                  <a:pt x="490" y="1626"/>
                </a:lnTo>
                <a:lnTo>
                  <a:pt x="488" y="1624"/>
                </a:lnTo>
                <a:lnTo>
                  <a:pt x="482" y="1624"/>
                </a:lnTo>
                <a:lnTo>
                  <a:pt x="494" y="1640"/>
                </a:lnTo>
                <a:lnTo>
                  <a:pt x="498" y="1644"/>
                </a:lnTo>
                <a:lnTo>
                  <a:pt x="500" y="1646"/>
                </a:lnTo>
                <a:lnTo>
                  <a:pt x="500" y="1644"/>
                </a:lnTo>
                <a:lnTo>
                  <a:pt x="498" y="1638"/>
                </a:lnTo>
                <a:lnTo>
                  <a:pt x="498" y="1634"/>
                </a:lnTo>
                <a:lnTo>
                  <a:pt x="498" y="1632"/>
                </a:lnTo>
                <a:lnTo>
                  <a:pt x="510" y="1660"/>
                </a:lnTo>
                <a:lnTo>
                  <a:pt x="516" y="1676"/>
                </a:lnTo>
                <a:lnTo>
                  <a:pt x="524" y="1690"/>
                </a:lnTo>
                <a:lnTo>
                  <a:pt x="532" y="1704"/>
                </a:lnTo>
                <a:lnTo>
                  <a:pt x="544" y="1714"/>
                </a:lnTo>
                <a:lnTo>
                  <a:pt x="558" y="1724"/>
                </a:lnTo>
                <a:lnTo>
                  <a:pt x="576" y="1730"/>
                </a:lnTo>
                <a:lnTo>
                  <a:pt x="570" y="1722"/>
                </a:lnTo>
                <a:lnTo>
                  <a:pt x="562" y="1714"/>
                </a:lnTo>
                <a:lnTo>
                  <a:pt x="546" y="1702"/>
                </a:lnTo>
                <a:lnTo>
                  <a:pt x="538" y="1694"/>
                </a:lnTo>
                <a:lnTo>
                  <a:pt x="532" y="1688"/>
                </a:lnTo>
                <a:lnTo>
                  <a:pt x="526" y="1678"/>
                </a:lnTo>
                <a:lnTo>
                  <a:pt x="522" y="1668"/>
                </a:lnTo>
                <a:lnTo>
                  <a:pt x="528" y="1668"/>
                </a:lnTo>
                <a:lnTo>
                  <a:pt x="530" y="1670"/>
                </a:lnTo>
                <a:lnTo>
                  <a:pt x="534" y="1674"/>
                </a:lnTo>
                <a:lnTo>
                  <a:pt x="538" y="1676"/>
                </a:lnTo>
                <a:lnTo>
                  <a:pt x="540" y="1672"/>
                </a:lnTo>
                <a:lnTo>
                  <a:pt x="542" y="1670"/>
                </a:lnTo>
                <a:lnTo>
                  <a:pt x="548" y="1670"/>
                </a:lnTo>
                <a:lnTo>
                  <a:pt x="554" y="1672"/>
                </a:lnTo>
                <a:lnTo>
                  <a:pt x="558" y="1672"/>
                </a:lnTo>
                <a:lnTo>
                  <a:pt x="560" y="1670"/>
                </a:lnTo>
                <a:lnTo>
                  <a:pt x="552" y="1662"/>
                </a:lnTo>
                <a:lnTo>
                  <a:pt x="548" y="1652"/>
                </a:lnTo>
                <a:lnTo>
                  <a:pt x="546" y="1642"/>
                </a:lnTo>
                <a:lnTo>
                  <a:pt x="546" y="1630"/>
                </a:lnTo>
                <a:lnTo>
                  <a:pt x="548" y="1606"/>
                </a:lnTo>
                <a:lnTo>
                  <a:pt x="548" y="1596"/>
                </a:lnTo>
                <a:lnTo>
                  <a:pt x="544" y="1586"/>
                </a:lnTo>
                <a:lnTo>
                  <a:pt x="550" y="1584"/>
                </a:lnTo>
                <a:lnTo>
                  <a:pt x="552" y="1582"/>
                </a:lnTo>
                <a:lnTo>
                  <a:pt x="552" y="1580"/>
                </a:lnTo>
                <a:lnTo>
                  <a:pt x="546" y="1570"/>
                </a:lnTo>
                <a:lnTo>
                  <a:pt x="542" y="1556"/>
                </a:lnTo>
                <a:lnTo>
                  <a:pt x="540" y="1550"/>
                </a:lnTo>
                <a:lnTo>
                  <a:pt x="540" y="1542"/>
                </a:lnTo>
                <a:lnTo>
                  <a:pt x="542" y="1536"/>
                </a:lnTo>
                <a:lnTo>
                  <a:pt x="544" y="1530"/>
                </a:lnTo>
                <a:lnTo>
                  <a:pt x="556" y="1542"/>
                </a:lnTo>
                <a:lnTo>
                  <a:pt x="568" y="1552"/>
                </a:lnTo>
                <a:lnTo>
                  <a:pt x="592" y="1572"/>
                </a:lnTo>
                <a:lnTo>
                  <a:pt x="616" y="1592"/>
                </a:lnTo>
                <a:lnTo>
                  <a:pt x="628" y="1602"/>
                </a:lnTo>
                <a:lnTo>
                  <a:pt x="638" y="1614"/>
                </a:lnTo>
                <a:lnTo>
                  <a:pt x="636" y="1616"/>
                </a:lnTo>
                <a:lnTo>
                  <a:pt x="634" y="1620"/>
                </a:lnTo>
                <a:lnTo>
                  <a:pt x="634" y="1632"/>
                </a:lnTo>
                <a:lnTo>
                  <a:pt x="636" y="1632"/>
                </a:lnTo>
                <a:lnTo>
                  <a:pt x="638" y="1634"/>
                </a:lnTo>
                <a:lnTo>
                  <a:pt x="636" y="1638"/>
                </a:lnTo>
                <a:lnTo>
                  <a:pt x="652" y="1636"/>
                </a:lnTo>
                <a:lnTo>
                  <a:pt x="668" y="1638"/>
                </a:lnTo>
                <a:lnTo>
                  <a:pt x="686" y="1642"/>
                </a:lnTo>
                <a:lnTo>
                  <a:pt x="702" y="1648"/>
                </a:lnTo>
                <a:lnTo>
                  <a:pt x="734" y="1664"/>
                </a:lnTo>
                <a:lnTo>
                  <a:pt x="762" y="1678"/>
                </a:lnTo>
                <a:lnTo>
                  <a:pt x="766" y="1682"/>
                </a:lnTo>
                <a:lnTo>
                  <a:pt x="764" y="1684"/>
                </a:lnTo>
                <a:lnTo>
                  <a:pt x="764" y="1686"/>
                </a:lnTo>
                <a:lnTo>
                  <a:pt x="766" y="1688"/>
                </a:lnTo>
                <a:lnTo>
                  <a:pt x="790" y="1690"/>
                </a:lnTo>
                <a:lnTo>
                  <a:pt x="796" y="1692"/>
                </a:lnTo>
                <a:lnTo>
                  <a:pt x="802" y="1694"/>
                </a:lnTo>
                <a:lnTo>
                  <a:pt x="806" y="1698"/>
                </a:lnTo>
                <a:lnTo>
                  <a:pt x="808" y="1704"/>
                </a:lnTo>
                <a:lnTo>
                  <a:pt x="810" y="1702"/>
                </a:lnTo>
                <a:lnTo>
                  <a:pt x="812" y="1704"/>
                </a:lnTo>
                <a:lnTo>
                  <a:pt x="812" y="1708"/>
                </a:lnTo>
                <a:lnTo>
                  <a:pt x="814" y="1710"/>
                </a:lnTo>
                <a:lnTo>
                  <a:pt x="842" y="1714"/>
                </a:lnTo>
                <a:lnTo>
                  <a:pt x="872" y="1720"/>
                </a:lnTo>
                <a:lnTo>
                  <a:pt x="888" y="1726"/>
                </a:lnTo>
                <a:lnTo>
                  <a:pt x="900" y="1732"/>
                </a:lnTo>
                <a:lnTo>
                  <a:pt x="910" y="1738"/>
                </a:lnTo>
                <a:lnTo>
                  <a:pt x="916" y="1746"/>
                </a:lnTo>
                <a:lnTo>
                  <a:pt x="920" y="1742"/>
                </a:lnTo>
                <a:lnTo>
                  <a:pt x="924" y="1742"/>
                </a:lnTo>
                <a:lnTo>
                  <a:pt x="942" y="1744"/>
                </a:lnTo>
                <a:lnTo>
                  <a:pt x="956" y="1742"/>
                </a:lnTo>
                <a:lnTo>
                  <a:pt x="968" y="1740"/>
                </a:lnTo>
                <a:lnTo>
                  <a:pt x="980" y="1736"/>
                </a:lnTo>
                <a:lnTo>
                  <a:pt x="992" y="1728"/>
                </a:lnTo>
                <a:lnTo>
                  <a:pt x="988" y="1732"/>
                </a:lnTo>
                <a:lnTo>
                  <a:pt x="984" y="1736"/>
                </a:lnTo>
                <a:lnTo>
                  <a:pt x="982" y="1740"/>
                </a:lnTo>
                <a:lnTo>
                  <a:pt x="984" y="1742"/>
                </a:lnTo>
                <a:lnTo>
                  <a:pt x="986" y="1744"/>
                </a:lnTo>
                <a:lnTo>
                  <a:pt x="990" y="1738"/>
                </a:lnTo>
                <a:lnTo>
                  <a:pt x="992" y="1736"/>
                </a:lnTo>
                <a:lnTo>
                  <a:pt x="996" y="1736"/>
                </a:lnTo>
                <a:lnTo>
                  <a:pt x="1008" y="1746"/>
                </a:lnTo>
                <a:lnTo>
                  <a:pt x="1020" y="1754"/>
                </a:lnTo>
                <a:lnTo>
                  <a:pt x="1046" y="1770"/>
                </a:lnTo>
                <a:lnTo>
                  <a:pt x="1060" y="1770"/>
                </a:lnTo>
                <a:lnTo>
                  <a:pt x="1074" y="1770"/>
                </a:lnTo>
                <a:lnTo>
                  <a:pt x="1098" y="1766"/>
                </a:lnTo>
                <a:lnTo>
                  <a:pt x="1106" y="1766"/>
                </a:lnTo>
                <a:lnTo>
                  <a:pt x="1108" y="1766"/>
                </a:lnTo>
                <a:lnTo>
                  <a:pt x="1108" y="1762"/>
                </a:lnTo>
                <a:lnTo>
                  <a:pt x="1116" y="1756"/>
                </a:lnTo>
                <a:lnTo>
                  <a:pt x="1112" y="1756"/>
                </a:lnTo>
                <a:lnTo>
                  <a:pt x="1108" y="1758"/>
                </a:lnTo>
                <a:lnTo>
                  <a:pt x="1100" y="1762"/>
                </a:lnTo>
                <a:lnTo>
                  <a:pt x="1096" y="1764"/>
                </a:lnTo>
                <a:lnTo>
                  <a:pt x="1092" y="1762"/>
                </a:lnTo>
                <a:lnTo>
                  <a:pt x="1090" y="1760"/>
                </a:lnTo>
                <a:lnTo>
                  <a:pt x="1072" y="1760"/>
                </a:lnTo>
                <a:lnTo>
                  <a:pt x="1054" y="1758"/>
                </a:lnTo>
                <a:lnTo>
                  <a:pt x="1048" y="1754"/>
                </a:lnTo>
                <a:lnTo>
                  <a:pt x="1042" y="1750"/>
                </a:lnTo>
                <a:lnTo>
                  <a:pt x="1036" y="1744"/>
                </a:lnTo>
                <a:lnTo>
                  <a:pt x="1034" y="1736"/>
                </a:lnTo>
                <a:lnTo>
                  <a:pt x="1036" y="1734"/>
                </a:lnTo>
                <a:lnTo>
                  <a:pt x="1036" y="1730"/>
                </a:lnTo>
                <a:lnTo>
                  <a:pt x="1046" y="1732"/>
                </a:lnTo>
                <a:lnTo>
                  <a:pt x="1056" y="1730"/>
                </a:lnTo>
                <a:lnTo>
                  <a:pt x="1074" y="1728"/>
                </a:lnTo>
                <a:lnTo>
                  <a:pt x="1094" y="1724"/>
                </a:lnTo>
                <a:lnTo>
                  <a:pt x="1102" y="1724"/>
                </a:lnTo>
                <a:lnTo>
                  <a:pt x="1112" y="1726"/>
                </a:lnTo>
                <a:lnTo>
                  <a:pt x="1112" y="1722"/>
                </a:lnTo>
                <a:lnTo>
                  <a:pt x="1110" y="1720"/>
                </a:lnTo>
                <a:lnTo>
                  <a:pt x="1106" y="1720"/>
                </a:lnTo>
                <a:lnTo>
                  <a:pt x="1102" y="1718"/>
                </a:lnTo>
                <a:lnTo>
                  <a:pt x="1100" y="1714"/>
                </a:lnTo>
                <a:lnTo>
                  <a:pt x="1110" y="1714"/>
                </a:lnTo>
                <a:lnTo>
                  <a:pt x="1116" y="1712"/>
                </a:lnTo>
                <a:lnTo>
                  <a:pt x="1130" y="1708"/>
                </a:lnTo>
                <a:lnTo>
                  <a:pt x="1128" y="1712"/>
                </a:lnTo>
                <a:lnTo>
                  <a:pt x="1126" y="1714"/>
                </a:lnTo>
                <a:lnTo>
                  <a:pt x="1130" y="1716"/>
                </a:lnTo>
                <a:lnTo>
                  <a:pt x="1134" y="1714"/>
                </a:lnTo>
                <a:lnTo>
                  <a:pt x="1138" y="1712"/>
                </a:lnTo>
                <a:lnTo>
                  <a:pt x="1142" y="1712"/>
                </a:lnTo>
                <a:lnTo>
                  <a:pt x="1144" y="1714"/>
                </a:lnTo>
                <a:lnTo>
                  <a:pt x="1146" y="1712"/>
                </a:lnTo>
                <a:lnTo>
                  <a:pt x="1148" y="1708"/>
                </a:lnTo>
                <a:lnTo>
                  <a:pt x="1154" y="1704"/>
                </a:lnTo>
                <a:lnTo>
                  <a:pt x="1160" y="1702"/>
                </a:lnTo>
                <a:lnTo>
                  <a:pt x="1160" y="1700"/>
                </a:lnTo>
                <a:lnTo>
                  <a:pt x="1158" y="1696"/>
                </a:lnTo>
                <a:lnTo>
                  <a:pt x="1158" y="1698"/>
                </a:lnTo>
                <a:lnTo>
                  <a:pt x="1156" y="1700"/>
                </a:lnTo>
                <a:lnTo>
                  <a:pt x="1152" y="1700"/>
                </a:lnTo>
                <a:lnTo>
                  <a:pt x="1148" y="1700"/>
                </a:lnTo>
                <a:lnTo>
                  <a:pt x="1148" y="1698"/>
                </a:lnTo>
                <a:lnTo>
                  <a:pt x="1148" y="1696"/>
                </a:lnTo>
                <a:lnTo>
                  <a:pt x="1154" y="1696"/>
                </a:lnTo>
                <a:lnTo>
                  <a:pt x="1162" y="1692"/>
                </a:lnTo>
                <a:lnTo>
                  <a:pt x="1168" y="1692"/>
                </a:lnTo>
                <a:lnTo>
                  <a:pt x="1170" y="1692"/>
                </a:lnTo>
                <a:lnTo>
                  <a:pt x="1174" y="1694"/>
                </a:lnTo>
                <a:lnTo>
                  <a:pt x="1170" y="1696"/>
                </a:lnTo>
                <a:lnTo>
                  <a:pt x="1168" y="1696"/>
                </a:lnTo>
                <a:lnTo>
                  <a:pt x="1164" y="1698"/>
                </a:lnTo>
                <a:lnTo>
                  <a:pt x="1164" y="1702"/>
                </a:lnTo>
                <a:lnTo>
                  <a:pt x="1172" y="1700"/>
                </a:lnTo>
                <a:lnTo>
                  <a:pt x="1180" y="1698"/>
                </a:lnTo>
                <a:lnTo>
                  <a:pt x="1186" y="1696"/>
                </a:lnTo>
                <a:lnTo>
                  <a:pt x="1192" y="1694"/>
                </a:lnTo>
                <a:lnTo>
                  <a:pt x="1192" y="1688"/>
                </a:lnTo>
                <a:lnTo>
                  <a:pt x="1194" y="1684"/>
                </a:lnTo>
                <a:lnTo>
                  <a:pt x="1196" y="1682"/>
                </a:lnTo>
                <a:lnTo>
                  <a:pt x="1202" y="1684"/>
                </a:lnTo>
                <a:lnTo>
                  <a:pt x="1196" y="1684"/>
                </a:lnTo>
                <a:lnTo>
                  <a:pt x="1194" y="1686"/>
                </a:lnTo>
                <a:lnTo>
                  <a:pt x="1196" y="1690"/>
                </a:lnTo>
                <a:lnTo>
                  <a:pt x="1196" y="1692"/>
                </a:lnTo>
                <a:lnTo>
                  <a:pt x="1212" y="1684"/>
                </a:lnTo>
                <a:lnTo>
                  <a:pt x="1228" y="1674"/>
                </a:lnTo>
                <a:lnTo>
                  <a:pt x="1236" y="1670"/>
                </a:lnTo>
                <a:lnTo>
                  <a:pt x="1242" y="1668"/>
                </a:lnTo>
                <a:lnTo>
                  <a:pt x="1248" y="1670"/>
                </a:lnTo>
                <a:lnTo>
                  <a:pt x="1254" y="1674"/>
                </a:lnTo>
                <a:lnTo>
                  <a:pt x="1240" y="1680"/>
                </a:lnTo>
                <a:lnTo>
                  <a:pt x="1226" y="1686"/>
                </a:lnTo>
                <a:lnTo>
                  <a:pt x="1198" y="1696"/>
                </a:lnTo>
                <a:lnTo>
                  <a:pt x="1170" y="1708"/>
                </a:lnTo>
                <a:lnTo>
                  <a:pt x="1158" y="1714"/>
                </a:lnTo>
                <a:lnTo>
                  <a:pt x="1144" y="1722"/>
                </a:lnTo>
                <a:lnTo>
                  <a:pt x="1150" y="1720"/>
                </a:lnTo>
                <a:lnTo>
                  <a:pt x="1154" y="1720"/>
                </a:lnTo>
                <a:lnTo>
                  <a:pt x="1164" y="1724"/>
                </a:lnTo>
                <a:lnTo>
                  <a:pt x="1176" y="1728"/>
                </a:lnTo>
                <a:lnTo>
                  <a:pt x="1180" y="1728"/>
                </a:lnTo>
                <a:lnTo>
                  <a:pt x="1186" y="1726"/>
                </a:lnTo>
                <a:lnTo>
                  <a:pt x="1180" y="1722"/>
                </a:lnTo>
                <a:lnTo>
                  <a:pt x="1174" y="1720"/>
                </a:lnTo>
                <a:lnTo>
                  <a:pt x="1164" y="1718"/>
                </a:lnTo>
                <a:lnTo>
                  <a:pt x="1214" y="1698"/>
                </a:lnTo>
                <a:lnTo>
                  <a:pt x="1238" y="1690"/>
                </a:lnTo>
                <a:lnTo>
                  <a:pt x="1262" y="1678"/>
                </a:lnTo>
                <a:lnTo>
                  <a:pt x="1274" y="1690"/>
                </a:lnTo>
                <a:lnTo>
                  <a:pt x="1278" y="1696"/>
                </a:lnTo>
                <a:lnTo>
                  <a:pt x="1278" y="1700"/>
                </a:lnTo>
                <a:lnTo>
                  <a:pt x="1278" y="1704"/>
                </a:lnTo>
                <a:lnTo>
                  <a:pt x="1284" y="1704"/>
                </a:lnTo>
                <a:lnTo>
                  <a:pt x="1288" y="1704"/>
                </a:lnTo>
                <a:lnTo>
                  <a:pt x="1290" y="1706"/>
                </a:lnTo>
                <a:lnTo>
                  <a:pt x="1292" y="1708"/>
                </a:lnTo>
                <a:lnTo>
                  <a:pt x="1296" y="1714"/>
                </a:lnTo>
                <a:lnTo>
                  <a:pt x="1298" y="1716"/>
                </a:lnTo>
                <a:lnTo>
                  <a:pt x="1300" y="1718"/>
                </a:lnTo>
                <a:lnTo>
                  <a:pt x="1302" y="1714"/>
                </a:lnTo>
                <a:lnTo>
                  <a:pt x="1302" y="1710"/>
                </a:lnTo>
                <a:lnTo>
                  <a:pt x="1298" y="1704"/>
                </a:lnTo>
                <a:lnTo>
                  <a:pt x="1294" y="1700"/>
                </a:lnTo>
                <a:lnTo>
                  <a:pt x="1294" y="1696"/>
                </a:lnTo>
                <a:lnTo>
                  <a:pt x="1298" y="1694"/>
                </a:lnTo>
                <a:lnTo>
                  <a:pt x="1292" y="1694"/>
                </a:lnTo>
                <a:lnTo>
                  <a:pt x="1288" y="1692"/>
                </a:lnTo>
                <a:lnTo>
                  <a:pt x="1280" y="1686"/>
                </a:lnTo>
                <a:lnTo>
                  <a:pt x="1274" y="1678"/>
                </a:lnTo>
                <a:lnTo>
                  <a:pt x="1270" y="1670"/>
                </a:lnTo>
                <a:lnTo>
                  <a:pt x="1276" y="1668"/>
                </a:lnTo>
                <a:lnTo>
                  <a:pt x="1270" y="1668"/>
                </a:lnTo>
                <a:lnTo>
                  <a:pt x="1266" y="1668"/>
                </a:lnTo>
                <a:lnTo>
                  <a:pt x="1262" y="1666"/>
                </a:lnTo>
                <a:lnTo>
                  <a:pt x="1260" y="1662"/>
                </a:lnTo>
                <a:lnTo>
                  <a:pt x="1262" y="1656"/>
                </a:lnTo>
                <a:lnTo>
                  <a:pt x="1274" y="1654"/>
                </a:lnTo>
                <a:lnTo>
                  <a:pt x="1278" y="1652"/>
                </a:lnTo>
                <a:lnTo>
                  <a:pt x="1282" y="1648"/>
                </a:lnTo>
                <a:lnTo>
                  <a:pt x="1284" y="1652"/>
                </a:lnTo>
                <a:lnTo>
                  <a:pt x="1284" y="1656"/>
                </a:lnTo>
                <a:lnTo>
                  <a:pt x="1284" y="1660"/>
                </a:lnTo>
                <a:lnTo>
                  <a:pt x="1288" y="1664"/>
                </a:lnTo>
                <a:lnTo>
                  <a:pt x="1294" y="1656"/>
                </a:lnTo>
                <a:lnTo>
                  <a:pt x="1302" y="1648"/>
                </a:lnTo>
                <a:lnTo>
                  <a:pt x="1310" y="1644"/>
                </a:lnTo>
                <a:lnTo>
                  <a:pt x="1314" y="1638"/>
                </a:lnTo>
                <a:lnTo>
                  <a:pt x="1316" y="1640"/>
                </a:lnTo>
                <a:lnTo>
                  <a:pt x="1318" y="1640"/>
                </a:lnTo>
                <a:lnTo>
                  <a:pt x="1324" y="1638"/>
                </a:lnTo>
                <a:lnTo>
                  <a:pt x="1330" y="1634"/>
                </a:lnTo>
                <a:lnTo>
                  <a:pt x="1334" y="1626"/>
                </a:lnTo>
                <a:lnTo>
                  <a:pt x="1332" y="1626"/>
                </a:lnTo>
                <a:lnTo>
                  <a:pt x="1326" y="1628"/>
                </a:lnTo>
                <a:lnTo>
                  <a:pt x="1322" y="1630"/>
                </a:lnTo>
                <a:lnTo>
                  <a:pt x="1318" y="1630"/>
                </a:lnTo>
                <a:lnTo>
                  <a:pt x="1316" y="1626"/>
                </a:lnTo>
                <a:lnTo>
                  <a:pt x="1324" y="1620"/>
                </a:lnTo>
                <a:lnTo>
                  <a:pt x="1332" y="1614"/>
                </a:lnTo>
                <a:lnTo>
                  <a:pt x="1332" y="1616"/>
                </a:lnTo>
                <a:lnTo>
                  <a:pt x="1334" y="1618"/>
                </a:lnTo>
                <a:lnTo>
                  <a:pt x="1334" y="1624"/>
                </a:lnTo>
                <a:lnTo>
                  <a:pt x="1340" y="1624"/>
                </a:lnTo>
                <a:lnTo>
                  <a:pt x="1344" y="1622"/>
                </a:lnTo>
                <a:lnTo>
                  <a:pt x="1348" y="1620"/>
                </a:lnTo>
                <a:lnTo>
                  <a:pt x="1350" y="1616"/>
                </a:lnTo>
                <a:lnTo>
                  <a:pt x="1344" y="1616"/>
                </a:lnTo>
                <a:lnTo>
                  <a:pt x="1340" y="1616"/>
                </a:lnTo>
                <a:lnTo>
                  <a:pt x="1338" y="1616"/>
                </a:lnTo>
                <a:lnTo>
                  <a:pt x="1334" y="1614"/>
                </a:lnTo>
                <a:lnTo>
                  <a:pt x="1338" y="1610"/>
                </a:lnTo>
                <a:lnTo>
                  <a:pt x="1342" y="1606"/>
                </a:lnTo>
                <a:lnTo>
                  <a:pt x="1346" y="1604"/>
                </a:lnTo>
                <a:lnTo>
                  <a:pt x="1352" y="1604"/>
                </a:lnTo>
                <a:lnTo>
                  <a:pt x="1354" y="1606"/>
                </a:lnTo>
                <a:lnTo>
                  <a:pt x="1354" y="1610"/>
                </a:lnTo>
                <a:lnTo>
                  <a:pt x="1350" y="1614"/>
                </a:lnTo>
                <a:lnTo>
                  <a:pt x="1366" y="1614"/>
                </a:lnTo>
                <a:lnTo>
                  <a:pt x="1364" y="1618"/>
                </a:lnTo>
                <a:lnTo>
                  <a:pt x="1360" y="1620"/>
                </a:lnTo>
                <a:lnTo>
                  <a:pt x="1358" y="1622"/>
                </a:lnTo>
                <a:lnTo>
                  <a:pt x="1358" y="1626"/>
                </a:lnTo>
                <a:lnTo>
                  <a:pt x="1362" y="1626"/>
                </a:lnTo>
                <a:lnTo>
                  <a:pt x="1364" y="1628"/>
                </a:lnTo>
                <a:lnTo>
                  <a:pt x="1366" y="1632"/>
                </a:lnTo>
                <a:lnTo>
                  <a:pt x="1370" y="1632"/>
                </a:lnTo>
                <a:lnTo>
                  <a:pt x="1386" y="1616"/>
                </a:lnTo>
                <a:lnTo>
                  <a:pt x="1408" y="1598"/>
                </a:lnTo>
                <a:lnTo>
                  <a:pt x="1418" y="1590"/>
                </a:lnTo>
                <a:lnTo>
                  <a:pt x="1428" y="1584"/>
                </a:lnTo>
                <a:lnTo>
                  <a:pt x="1438" y="1582"/>
                </a:lnTo>
                <a:lnTo>
                  <a:pt x="1440" y="1582"/>
                </a:lnTo>
                <a:lnTo>
                  <a:pt x="1444" y="1586"/>
                </a:lnTo>
                <a:lnTo>
                  <a:pt x="1444" y="1582"/>
                </a:lnTo>
                <a:lnTo>
                  <a:pt x="1440" y="1580"/>
                </a:lnTo>
                <a:lnTo>
                  <a:pt x="1438" y="1578"/>
                </a:lnTo>
                <a:lnTo>
                  <a:pt x="1438" y="1572"/>
                </a:lnTo>
                <a:lnTo>
                  <a:pt x="1450" y="1574"/>
                </a:lnTo>
                <a:lnTo>
                  <a:pt x="1464" y="1578"/>
                </a:lnTo>
                <a:lnTo>
                  <a:pt x="1464" y="1572"/>
                </a:lnTo>
                <a:lnTo>
                  <a:pt x="1464" y="1566"/>
                </a:lnTo>
                <a:lnTo>
                  <a:pt x="1462" y="1562"/>
                </a:lnTo>
                <a:lnTo>
                  <a:pt x="1462" y="1556"/>
                </a:lnTo>
                <a:lnTo>
                  <a:pt x="1468" y="1554"/>
                </a:lnTo>
                <a:lnTo>
                  <a:pt x="1474" y="1550"/>
                </a:lnTo>
                <a:lnTo>
                  <a:pt x="1482" y="1538"/>
                </a:lnTo>
                <a:lnTo>
                  <a:pt x="1488" y="1528"/>
                </a:lnTo>
                <a:lnTo>
                  <a:pt x="1494" y="1522"/>
                </a:lnTo>
                <a:lnTo>
                  <a:pt x="1500" y="1520"/>
                </a:lnTo>
                <a:lnTo>
                  <a:pt x="1502" y="1524"/>
                </a:lnTo>
                <a:lnTo>
                  <a:pt x="1502" y="1530"/>
                </a:lnTo>
                <a:lnTo>
                  <a:pt x="1500" y="1540"/>
                </a:lnTo>
                <a:lnTo>
                  <a:pt x="1500" y="1548"/>
                </a:lnTo>
                <a:lnTo>
                  <a:pt x="1500" y="1552"/>
                </a:lnTo>
                <a:lnTo>
                  <a:pt x="1504" y="1556"/>
                </a:lnTo>
                <a:lnTo>
                  <a:pt x="1504" y="1544"/>
                </a:lnTo>
                <a:lnTo>
                  <a:pt x="1506" y="1532"/>
                </a:lnTo>
                <a:lnTo>
                  <a:pt x="1512" y="1522"/>
                </a:lnTo>
                <a:lnTo>
                  <a:pt x="1518" y="1512"/>
                </a:lnTo>
                <a:lnTo>
                  <a:pt x="1520" y="1516"/>
                </a:lnTo>
                <a:lnTo>
                  <a:pt x="1520" y="1520"/>
                </a:lnTo>
                <a:lnTo>
                  <a:pt x="1520" y="1524"/>
                </a:lnTo>
                <a:lnTo>
                  <a:pt x="1524" y="1526"/>
                </a:lnTo>
                <a:lnTo>
                  <a:pt x="1536" y="1518"/>
                </a:lnTo>
                <a:lnTo>
                  <a:pt x="1546" y="1508"/>
                </a:lnTo>
                <a:lnTo>
                  <a:pt x="1556" y="1496"/>
                </a:lnTo>
                <a:lnTo>
                  <a:pt x="1566" y="1482"/>
                </a:lnTo>
                <a:lnTo>
                  <a:pt x="1584" y="1456"/>
                </a:lnTo>
                <a:lnTo>
                  <a:pt x="1602" y="1430"/>
                </a:lnTo>
                <a:lnTo>
                  <a:pt x="1608" y="1426"/>
                </a:lnTo>
                <a:lnTo>
                  <a:pt x="1614" y="1426"/>
                </a:lnTo>
                <a:lnTo>
                  <a:pt x="1616" y="1434"/>
                </a:lnTo>
                <a:lnTo>
                  <a:pt x="1618" y="1438"/>
                </a:lnTo>
                <a:lnTo>
                  <a:pt x="1620" y="1440"/>
                </a:lnTo>
                <a:lnTo>
                  <a:pt x="1624" y="1436"/>
                </a:lnTo>
                <a:lnTo>
                  <a:pt x="1630" y="1432"/>
                </a:lnTo>
                <a:lnTo>
                  <a:pt x="1632" y="1428"/>
                </a:lnTo>
                <a:lnTo>
                  <a:pt x="1632" y="1426"/>
                </a:lnTo>
                <a:lnTo>
                  <a:pt x="1628" y="1424"/>
                </a:lnTo>
                <a:lnTo>
                  <a:pt x="1626" y="1426"/>
                </a:lnTo>
                <a:lnTo>
                  <a:pt x="1626" y="1430"/>
                </a:lnTo>
                <a:lnTo>
                  <a:pt x="1628" y="1432"/>
                </a:lnTo>
                <a:lnTo>
                  <a:pt x="1622" y="1432"/>
                </a:lnTo>
                <a:lnTo>
                  <a:pt x="1624" y="1424"/>
                </a:lnTo>
                <a:lnTo>
                  <a:pt x="1626" y="1422"/>
                </a:lnTo>
                <a:lnTo>
                  <a:pt x="1628" y="1418"/>
                </a:lnTo>
                <a:lnTo>
                  <a:pt x="1632" y="1420"/>
                </a:lnTo>
                <a:lnTo>
                  <a:pt x="1634" y="1422"/>
                </a:lnTo>
                <a:lnTo>
                  <a:pt x="1638" y="1422"/>
                </a:lnTo>
                <a:lnTo>
                  <a:pt x="1642" y="1406"/>
                </a:lnTo>
                <a:lnTo>
                  <a:pt x="1646" y="1384"/>
                </a:lnTo>
                <a:lnTo>
                  <a:pt x="1652" y="1362"/>
                </a:lnTo>
                <a:lnTo>
                  <a:pt x="1654" y="1352"/>
                </a:lnTo>
                <a:lnTo>
                  <a:pt x="1660" y="1344"/>
                </a:lnTo>
                <a:lnTo>
                  <a:pt x="1664" y="1340"/>
                </a:lnTo>
                <a:lnTo>
                  <a:pt x="1668" y="1338"/>
                </a:lnTo>
                <a:lnTo>
                  <a:pt x="1670" y="1338"/>
                </a:lnTo>
                <a:lnTo>
                  <a:pt x="1670" y="1336"/>
                </a:lnTo>
                <a:lnTo>
                  <a:pt x="1666" y="1330"/>
                </a:lnTo>
                <a:lnTo>
                  <a:pt x="1672" y="1332"/>
                </a:lnTo>
                <a:lnTo>
                  <a:pt x="1674" y="1334"/>
                </a:lnTo>
                <a:lnTo>
                  <a:pt x="1674" y="1330"/>
                </a:lnTo>
                <a:lnTo>
                  <a:pt x="1674" y="1328"/>
                </a:lnTo>
                <a:lnTo>
                  <a:pt x="1670" y="1326"/>
                </a:lnTo>
                <a:lnTo>
                  <a:pt x="1674" y="1320"/>
                </a:lnTo>
                <a:lnTo>
                  <a:pt x="1676" y="1314"/>
                </a:lnTo>
                <a:lnTo>
                  <a:pt x="1680" y="1302"/>
                </a:lnTo>
                <a:lnTo>
                  <a:pt x="1684" y="1290"/>
                </a:lnTo>
                <a:lnTo>
                  <a:pt x="1688" y="1286"/>
                </a:lnTo>
                <a:lnTo>
                  <a:pt x="1692" y="1282"/>
                </a:lnTo>
                <a:lnTo>
                  <a:pt x="1690" y="1280"/>
                </a:lnTo>
                <a:lnTo>
                  <a:pt x="1688" y="1276"/>
                </a:lnTo>
                <a:lnTo>
                  <a:pt x="1698" y="1250"/>
                </a:lnTo>
                <a:lnTo>
                  <a:pt x="1704" y="1222"/>
                </a:lnTo>
                <a:lnTo>
                  <a:pt x="1710" y="1194"/>
                </a:lnTo>
                <a:lnTo>
                  <a:pt x="1714" y="1164"/>
                </a:lnTo>
                <a:lnTo>
                  <a:pt x="1718" y="1098"/>
                </a:lnTo>
                <a:lnTo>
                  <a:pt x="1722" y="1030"/>
                </a:lnTo>
                <a:lnTo>
                  <a:pt x="1724" y="1034"/>
                </a:lnTo>
                <a:lnTo>
                  <a:pt x="1726" y="1036"/>
                </a:lnTo>
                <a:lnTo>
                  <a:pt x="1734" y="1040"/>
                </a:lnTo>
                <a:lnTo>
                  <a:pt x="1736" y="1036"/>
                </a:lnTo>
                <a:lnTo>
                  <a:pt x="1736" y="1034"/>
                </a:lnTo>
                <a:lnTo>
                  <a:pt x="1734" y="1030"/>
                </a:lnTo>
                <a:lnTo>
                  <a:pt x="1738" y="1026"/>
                </a:lnTo>
                <a:close/>
                <a:moveTo>
                  <a:pt x="160" y="756"/>
                </a:moveTo>
                <a:lnTo>
                  <a:pt x="160" y="756"/>
                </a:lnTo>
                <a:lnTo>
                  <a:pt x="160" y="744"/>
                </a:lnTo>
                <a:lnTo>
                  <a:pt x="162" y="734"/>
                </a:lnTo>
                <a:lnTo>
                  <a:pt x="168" y="732"/>
                </a:lnTo>
                <a:lnTo>
                  <a:pt x="172" y="736"/>
                </a:lnTo>
                <a:lnTo>
                  <a:pt x="174" y="738"/>
                </a:lnTo>
                <a:lnTo>
                  <a:pt x="178" y="738"/>
                </a:lnTo>
                <a:lnTo>
                  <a:pt x="178" y="746"/>
                </a:lnTo>
                <a:lnTo>
                  <a:pt x="174" y="752"/>
                </a:lnTo>
                <a:lnTo>
                  <a:pt x="170" y="756"/>
                </a:lnTo>
                <a:lnTo>
                  <a:pt x="160" y="756"/>
                </a:lnTo>
                <a:close/>
                <a:moveTo>
                  <a:pt x="126" y="998"/>
                </a:moveTo>
                <a:lnTo>
                  <a:pt x="126" y="998"/>
                </a:lnTo>
                <a:lnTo>
                  <a:pt x="128" y="996"/>
                </a:lnTo>
                <a:lnTo>
                  <a:pt x="128" y="994"/>
                </a:lnTo>
                <a:lnTo>
                  <a:pt x="122" y="994"/>
                </a:lnTo>
                <a:lnTo>
                  <a:pt x="114" y="994"/>
                </a:lnTo>
                <a:lnTo>
                  <a:pt x="112" y="992"/>
                </a:lnTo>
                <a:lnTo>
                  <a:pt x="112" y="988"/>
                </a:lnTo>
                <a:lnTo>
                  <a:pt x="126" y="990"/>
                </a:lnTo>
                <a:lnTo>
                  <a:pt x="142" y="988"/>
                </a:lnTo>
                <a:lnTo>
                  <a:pt x="140" y="992"/>
                </a:lnTo>
                <a:lnTo>
                  <a:pt x="138" y="996"/>
                </a:lnTo>
                <a:lnTo>
                  <a:pt x="134" y="998"/>
                </a:lnTo>
                <a:lnTo>
                  <a:pt x="126" y="998"/>
                </a:lnTo>
                <a:close/>
                <a:moveTo>
                  <a:pt x="214" y="878"/>
                </a:moveTo>
                <a:lnTo>
                  <a:pt x="214" y="878"/>
                </a:lnTo>
                <a:lnTo>
                  <a:pt x="204" y="878"/>
                </a:lnTo>
                <a:lnTo>
                  <a:pt x="200" y="878"/>
                </a:lnTo>
                <a:lnTo>
                  <a:pt x="196" y="876"/>
                </a:lnTo>
                <a:lnTo>
                  <a:pt x="198" y="864"/>
                </a:lnTo>
                <a:lnTo>
                  <a:pt x="202" y="854"/>
                </a:lnTo>
                <a:lnTo>
                  <a:pt x="206" y="850"/>
                </a:lnTo>
                <a:lnTo>
                  <a:pt x="208" y="848"/>
                </a:lnTo>
                <a:lnTo>
                  <a:pt x="212" y="846"/>
                </a:lnTo>
                <a:lnTo>
                  <a:pt x="218" y="848"/>
                </a:lnTo>
                <a:lnTo>
                  <a:pt x="218" y="840"/>
                </a:lnTo>
                <a:lnTo>
                  <a:pt x="220" y="834"/>
                </a:lnTo>
                <a:lnTo>
                  <a:pt x="230" y="824"/>
                </a:lnTo>
                <a:lnTo>
                  <a:pt x="234" y="820"/>
                </a:lnTo>
                <a:lnTo>
                  <a:pt x="240" y="814"/>
                </a:lnTo>
                <a:lnTo>
                  <a:pt x="242" y="806"/>
                </a:lnTo>
                <a:lnTo>
                  <a:pt x="244" y="798"/>
                </a:lnTo>
                <a:lnTo>
                  <a:pt x="234" y="788"/>
                </a:lnTo>
                <a:lnTo>
                  <a:pt x="226" y="774"/>
                </a:lnTo>
                <a:lnTo>
                  <a:pt x="222" y="760"/>
                </a:lnTo>
                <a:lnTo>
                  <a:pt x="222" y="752"/>
                </a:lnTo>
                <a:lnTo>
                  <a:pt x="222" y="744"/>
                </a:lnTo>
                <a:lnTo>
                  <a:pt x="226" y="742"/>
                </a:lnTo>
                <a:lnTo>
                  <a:pt x="232" y="740"/>
                </a:lnTo>
                <a:lnTo>
                  <a:pt x="244" y="740"/>
                </a:lnTo>
                <a:lnTo>
                  <a:pt x="244" y="746"/>
                </a:lnTo>
                <a:lnTo>
                  <a:pt x="244" y="752"/>
                </a:lnTo>
                <a:lnTo>
                  <a:pt x="242" y="756"/>
                </a:lnTo>
                <a:lnTo>
                  <a:pt x="240" y="762"/>
                </a:lnTo>
                <a:lnTo>
                  <a:pt x="242" y="762"/>
                </a:lnTo>
                <a:lnTo>
                  <a:pt x="244" y="762"/>
                </a:lnTo>
                <a:lnTo>
                  <a:pt x="252" y="756"/>
                </a:lnTo>
                <a:lnTo>
                  <a:pt x="254" y="764"/>
                </a:lnTo>
                <a:lnTo>
                  <a:pt x="256" y="772"/>
                </a:lnTo>
                <a:lnTo>
                  <a:pt x="254" y="788"/>
                </a:lnTo>
                <a:lnTo>
                  <a:pt x="254" y="796"/>
                </a:lnTo>
                <a:lnTo>
                  <a:pt x="254" y="804"/>
                </a:lnTo>
                <a:lnTo>
                  <a:pt x="254" y="812"/>
                </a:lnTo>
                <a:lnTo>
                  <a:pt x="260" y="818"/>
                </a:lnTo>
                <a:lnTo>
                  <a:pt x="250" y="822"/>
                </a:lnTo>
                <a:lnTo>
                  <a:pt x="242" y="828"/>
                </a:lnTo>
                <a:lnTo>
                  <a:pt x="236" y="836"/>
                </a:lnTo>
                <a:lnTo>
                  <a:pt x="232" y="844"/>
                </a:lnTo>
                <a:lnTo>
                  <a:pt x="224" y="862"/>
                </a:lnTo>
                <a:lnTo>
                  <a:pt x="220" y="870"/>
                </a:lnTo>
                <a:lnTo>
                  <a:pt x="214" y="878"/>
                </a:lnTo>
                <a:close/>
                <a:moveTo>
                  <a:pt x="318" y="754"/>
                </a:moveTo>
                <a:lnTo>
                  <a:pt x="318" y="754"/>
                </a:lnTo>
                <a:lnTo>
                  <a:pt x="306" y="770"/>
                </a:lnTo>
                <a:lnTo>
                  <a:pt x="300" y="774"/>
                </a:lnTo>
                <a:lnTo>
                  <a:pt x="298" y="776"/>
                </a:lnTo>
                <a:lnTo>
                  <a:pt x="296" y="774"/>
                </a:lnTo>
                <a:lnTo>
                  <a:pt x="304" y="754"/>
                </a:lnTo>
                <a:lnTo>
                  <a:pt x="310" y="744"/>
                </a:lnTo>
                <a:lnTo>
                  <a:pt x="316" y="736"/>
                </a:lnTo>
                <a:lnTo>
                  <a:pt x="326" y="734"/>
                </a:lnTo>
                <a:lnTo>
                  <a:pt x="338" y="734"/>
                </a:lnTo>
                <a:lnTo>
                  <a:pt x="338" y="738"/>
                </a:lnTo>
                <a:lnTo>
                  <a:pt x="338" y="742"/>
                </a:lnTo>
                <a:lnTo>
                  <a:pt x="336" y="744"/>
                </a:lnTo>
                <a:lnTo>
                  <a:pt x="332" y="746"/>
                </a:lnTo>
                <a:lnTo>
                  <a:pt x="326" y="750"/>
                </a:lnTo>
                <a:lnTo>
                  <a:pt x="318" y="754"/>
                </a:lnTo>
                <a:close/>
                <a:moveTo>
                  <a:pt x="340" y="1276"/>
                </a:moveTo>
                <a:lnTo>
                  <a:pt x="340" y="1276"/>
                </a:lnTo>
                <a:lnTo>
                  <a:pt x="342" y="1272"/>
                </a:lnTo>
                <a:lnTo>
                  <a:pt x="342" y="1268"/>
                </a:lnTo>
                <a:lnTo>
                  <a:pt x="346" y="1268"/>
                </a:lnTo>
                <a:lnTo>
                  <a:pt x="350" y="1268"/>
                </a:lnTo>
                <a:lnTo>
                  <a:pt x="352" y="1266"/>
                </a:lnTo>
                <a:lnTo>
                  <a:pt x="356" y="1266"/>
                </a:lnTo>
                <a:lnTo>
                  <a:pt x="354" y="1270"/>
                </a:lnTo>
                <a:lnTo>
                  <a:pt x="350" y="1274"/>
                </a:lnTo>
                <a:lnTo>
                  <a:pt x="346" y="1276"/>
                </a:lnTo>
                <a:lnTo>
                  <a:pt x="340" y="1276"/>
                </a:lnTo>
                <a:close/>
                <a:moveTo>
                  <a:pt x="402" y="1502"/>
                </a:moveTo>
                <a:lnTo>
                  <a:pt x="402" y="1502"/>
                </a:lnTo>
                <a:lnTo>
                  <a:pt x="398" y="1500"/>
                </a:lnTo>
                <a:lnTo>
                  <a:pt x="396" y="1496"/>
                </a:lnTo>
                <a:lnTo>
                  <a:pt x="394" y="1490"/>
                </a:lnTo>
                <a:lnTo>
                  <a:pt x="392" y="1486"/>
                </a:lnTo>
                <a:lnTo>
                  <a:pt x="392" y="1484"/>
                </a:lnTo>
                <a:lnTo>
                  <a:pt x="394" y="1484"/>
                </a:lnTo>
                <a:lnTo>
                  <a:pt x="396" y="1484"/>
                </a:lnTo>
                <a:lnTo>
                  <a:pt x="398" y="1486"/>
                </a:lnTo>
                <a:lnTo>
                  <a:pt x="400" y="1486"/>
                </a:lnTo>
                <a:lnTo>
                  <a:pt x="400" y="1484"/>
                </a:lnTo>
                <a:lnTo>
                  <a:pt x="402" y="1488"/>
                </a:lnTo>
                <a:lnTo>
                  <a:pt x="402" y="1494"/>
                </a:lnTo>
                <a:lnTo>
                  <a:pt x="404" y="1498"/>
                </a:lnTo>
                <a:lnTo>
                  <a:pt x="402" y="1502"/>
                </a:lnTo>
                <a:close/>
                <a:moveTo>
                  <a:pt x="530" y="1536"/>
                </a:moveTo>
                <a:lnTo>
                  <a:pt x="530" y="1536"/>
                </a:lnTo>
                <a:lnTo>
                  <a:pt x="524" y="1534"/>
                </a:lnTo>
                <a:lnTo>
                  <a:pt x="520" y="1530"/>
                </a:lnTo>
                <a:lnTo>
                  <a:pt x="518" y="1526"/>
                </a:lnTo>
                <a:lnTo>
                  <a:pt x="518" y="1522"/>
                </a:lnTo>
                <a:lnTo>
                  <a:pt x="518" y="1514"/>
                </a:lnTo>
                <a:lnTo>
                  <a:pt x="516" y="1510"/>
                </a:lnTo>
                <a:lnTo>
                  <a:pt x="518" y="1508"/>
                </a:lnTo>
                <a:lnTo>
                  <a:pt x="520" y="1508"/>
                </a:lnTo>
                <a:lnTo>
                  <a:pt x="526" y="1514"/>
                </a:lnTo>
                <a:lnTo>
                  <a:pt x="528" y="1524"/>
                </a:lnTo>
                <a:lnTo>
                  <a:pt x="530" y="1536"/>
                </a:lnTo>
                <a:close/>
                <a:moveTo>
                  <a:pt x="566" y="528"/>
                </a:moveTo>
                <a:lnTo>
                  <a:pt x="566" y="528"/>
                </a:lnTo>
                <a:lnTo>
                  <a:pt x="546" y="534"/>
                </a:lnTo>
                <a:lnTo>
                  <a:pt x="526" y="538"/>
                </a:lnTo>
                <a:lnTo>
                  <a:pt x="508" y="544"/>
                </a:lnTo>
                <a:lnTo>
                  <a:pt x="500" y="548"/>
                </a:lnTo>
                <a:lnTo>
                  <a:pt x="492" y="554"/>
                </a:lnTo>
                <a:lnTo>
                  <a:pt x="502" y="566"/>
                </a:lnTo>
                <a:lnTo>
                  <a:pt x="506" y="572"/>
                </a:lnTo>
                <a:lnTo>
                  <a:pt x="506" y="576"/>
                </a:lnTo>
                <a:lnTo>
                  <a:pt x="504" y="580"/>
                </a:lnTo>
                <a:lnTo>
                  <a:pt x="516" y="580"/>
                </a:lnTo>
                <a:lnTo>
                  <a:pt x="514" y="586"/>
                </a:lnTo>
                <a:lnTo>
                  <a:pt x="516" y="590"/>
                </a:lnTo>
                <a:lnTo>
                  <a:pt x="518" y="596"/>
                </a:lnTo>
                <a:lnTo>
                  <a:pt x="516" y="600"/>
                </a:lnTo>
                <a:lnTo>
                  <a:pt x="502" y="602"/>
                </a:lnTo>
                <a:lnTo>
                  <a:pt x="488" y="604"/>
                </a:lnTo>
                <a:lnTo>
                  <a:pt x="464" y="614"/>
                </a:lnTo>
                <a:lnTo>
                  <a:pt x="420" y="634"/>
                </a:lnTo>
                <a:lnTo>
                  <a:pt x="414" y="634"/>
                </a:lnTo>
                <a:lnTo>
                  <a:pt x="412" y="630"/>
                </a:lnTo>
                <a:lnTo>
                  <a:pt x="408" y="626"/>
                </a:lnTo>
                <a:lnTo>
                  <a:pt x="402" y="626"/>
                </a:lnTo>
                <a:lnTo>
                  <a:pt x="408" y="622"/>
                </a:lnTo>
                <a:lnTo>
                  <a:pt x="412" y="616"/>
                </a:lnTo>
                <a:lnTo>
                  <a:pt x="420" y="600"/>
                </a:lnTo>
                <a:lnTo>
                  <a:pt x="424" y="584"/>
                </a:lnTo>
                <a:lnTo>
                  <a:pt x="428" y="564"/>
                </a:lnTo>
                <a:lnTo>
                  <a:pt x="424" y="554"/>
                </a:lnTo>
                <a:lnTo>
                  <a:pt x="424" y="544"/>
                </a:lnTo>
                <a:lnTo>
                  <a:pt x="428" y="536"/>
                </a:lnTo>
                <a:lnTo>
                  <a:pt x="436" y="528"/>
                </a:lnTo>
                <a:lnTo>
                  <a:pt x="444" y="520"/>
                </a:lnTo>
                <a:lnTo>
                  <a:pt x="452" y="514"/>
                </a:lnTo>
                <a:lnTo>
                  <a:pt x="466" y="504"/>
                </a:lnTo>
                <a:lnTo>
                  <a:pt x="468" y="502"/>
                </a:lnTo>
                <a:lnTo>
                  <a:pt x="468" y="500"/>
                </a:lnTo>
                <a:lnTo>
                  <a:pt x="468" y="496"/>
                </a:lnTo>
                <a:lnTo>
                  <a:pt x="470" y="492"/>
                </a:lnTo>
                <a:lnTo>
                  <a:pt x="472" y="492"/>
                </a:lnTo>
                <a:lnTo>
                  <a:pt x="472" y="494"/>
                </a:lnTo>
                <a:lnTo>
                  <a:pt x="472" y="500"/>
                </a:lnTo>
                <a:lnTo>
                  <a:pt x="480" y="488"/>
                </a:lnTo>
                <a:lnTo>
                  <a:pt x="488" y="478"/>
                </a:lnTo>
                <a:lnTo>
                  <a:pt x="492" y="472"/>
                </a:lnTo>
                <a:lnTo>
                  <a:pt x="498" y="470"/>
                </a:lnTo>
                <a:lnTo>
                  <a:pt x="506" y="466"/>
                </a:lnTo>
                <a:lnTo>
                  <a:pt x="514" y="466"/>
                </a:lnTo>
                <a:lnTo>
                  <a:pt x="530" y="452"/>
                </a:lnTo>
                <a:lnTo>
                  <a:pt x="538" y="448"/>
                </a:lnTo>
                <a:lnTo>
                  <a:pt x="546" y="446"/>
                </a:lnTo>
                <a:lnTo>
                  <a:pt x="554" y="444"/>
                </a:lnTo>
                <a:lnTo>
                  <a:pt x="564" y="446"/>
                </a:lnTo>
                <a:lnTo>
                  <a:pt x="586" y="450"/>
                </a:lnTo>
                <a:lnTo>
                  <a:pt x="580" y="470"/>
                </a:lnTo>
                <a:lnTo>
                  <a:pt x="576" y="490"/>
                </a:lnTo>
                <a:lnTo>
                  <a:pt x="572" y="510"/>
                </a:lnTo>
                <a:lnTo>
                  <a:pt x="566" y="528"/>
                </a:lnTo>
                <a:close/>
                <a:moveTo>
                  <a:pt x="930" y="1736"/>
                </a:moveTo>
                <a:lnTo>
                  <a:pt x="930" y="1736"/>
                </a:lnTo>
                <a:lnTo>
                  <a:pt x="926" y="1734"/>
                </a:lnTo>
                <a:lnTo>
                  <a:pt x="924" y="1732"/>
                </a:lnTo>
                <a:lnTo>
                  <a:pt x="924" y="1726"/>
                </a:lnTo>
                <a:lnTo>
                  <a:pt x="928" y="1726"/>
                </a:lnTo>
                <a:lnTo>
                  <a:pt x="930" y="1726"/>
                </a:lnTo>
                <a:lnTo>
                  <a:pt x="934" y="1728"/>
                </a:lnTo>
                <a:lnTo>
                  <a:pt x="932" y="1732"/>
                </a:lnTo>
                <a:lnTo>
                  <a:pt x="930" y="1736"/>
                </a:lnTo>
                <a:close/>
                <a:moveTo>
                  <a:pt x="1030" y="1726"/>
                </a:moveTo>
                <a:lnTo>
                  <a:pt x="1030" y="1726"/>
                </a:lnTo>
                <a:lnTo>
                  <a:pt x="1056" y="1718"/>
                </a:lnTo>
                <a:lnTo>
                  <a:pt x="1062" y="1716"/>
                </a:lnTo>
                <a:lnTo>
                  <a:pt x="1068" y="1716"/>
                </a:lnTo>
                <a:lnTo>
                  <a:pt x="1072" y="1718"/>
                </a:lnTo>
                <a:lnTo>
                  <a:pt x="1074" y="1722"/>
                </a:lnTo>
                <a:lnTo>
                  <a:pt x="1068" y="1722"/>
                </a:lnTo>
                <a:lnTo>
                  <a:pt x="1062" y="1722"/>
                </a:lnTo>
                <a:lnTo>
                  <a:pt x="1052" y="1724"/>
                </a:lnTo>
                <a:lnTo>
                  <a:pt x="1042" y="1726"/>
                </a:lnTo>
                <a:lnTo>
                  <a:pt x="1030" y="1726"/>
                </a:lnTo>
                <a:close/>
                <a:moveTo>
                  <a:pt x="1090" y="206"/>
                </a:moveTo>
                <a:lnTo>
                  <a:pt x="1090" y="206"/>
                </a:lnTo>
                <a:lnTo>
                  <a:pt x="1086" y="206"/>
                </a:lnTo>
                <a:lnTo>
                  <a:pt x="1084" y="208"/>
                </a:lnTo>
                <a:lnTo>
                  <a:pt x="1082" y="216"/>
                </a:lnTo>
                <a:lnTo>
                  <a:pt x="1086" y="224"/>
                </a:lnTo>
                <a:lnTo>
                  <a:pt x="1088" y="226"/>
                </a:lnTo>
                <a:lnTo>
                  <a:pt x="1092" y="226"/>
                </a:lnTo>
                <a:lnTo>
                  <a:pt x="1094" y="222"/>
                </a:lnTo>
                <a:lnTo>
                  <a:pt x="1094" y="218"/>
                </a:lnTo>
                <a:lnTo>
                  <a:pt x="1090" y="208"/>
                </a:lnTo>
                <a:lnTo>
                  <a:pt x="1096" y="208"/>
                </a:lnTo>
                <a:lnTo>
                  <a:pt x="1100" y="208"/>
                </a:lnTo>
                <a:lnTo>
                  <a:pt x="1104" y="206"/>
                </a:lnTo>
                <a:lnTo>
                  <a:pt x="1106" y="208"/>
                </a:lnTo>
                <a:lnTo>
                  <a:pt x="1106" y="216"/>
                </a:lnTo>
                <a:lnTo>
                  <a:pt x="1100" y="216"/>
                </a:lnTo>
                <a:lnTo>
                  <a:pt x="1100" y="218"/>
                </a:lnTo>
                <a:lnTo>
                  <a:pt x="1098" y="218"/>
                </a:lnTo>
                <a:lnTo>
                  <a:pt x="1104" y="220"/>
                </a:lnTo>
                <a:lnTo>
                  <a:pt x="1108" y="222"/>
                </a:lnTo>
                <a:lnTo>
                  <a:pt x="1108" y="214"/>
                </a:lnTo>
                <a:lnTo>
                  <a:pt x="1110" y="210"/>
                </a:lnTo>
                <a:lnTo>
                  <a:pt x="1116" y="204"/>
                </a:lnTo>
                <a:lnTo>
                  <a:pt x="1108" y="204"/>
                </a:lnTo>
                <a:lnTo>
                  <a:pt x="1104" y="204"/>
                </a:lnTo>
                <a:lnTo>
                  <a:pt x="1104" y="200"/>
                </a:lnTo>
                <a:lnTo>
                  <a:pt x="1104" y="198"/>
                </a:lnTo>
                <a:lnTo>
                  <a:pt x="1102" y="202"/>
                </a:lnTo>
                <a:lnTo>
                  <a:pt x="1098" y="202"/>
                </a:lnTo>
                <a:lnTo>
                  <a:pt x="1090" y="202"/>
                </a:lnTo>
                <a:lnTo>
                  <a:pt x="1082" y="200"/>
                </a:lnTo>
                <a:lnTo>
                  <a:pt x="1080" y="202"/>
                </a:lnTo>
                <a:lnTo>
                  <a:pt x="1078" y="206"/>
                </a:lnTo>
                <a:lnTo>
                  <a:pt x="1082" y="206"/>
                </a:lnTo>
                <a:lnTo>
                  <a:pt x="1086" y="204"/>
                </a:lnTo>
                <a:lnTo>
                  <a:pt x="1088" y="204"/>
                </a:lnTo>
                <a:lnTo>
                  <a:pt x="1090" y="206"/>
                </a:lnTo>
                <a:close/>
                <a:moveTo>
                  <a:pt x="1254" y="252"/>
                </a:moveTo>
                <a:lnTo>
                  <a:pt x="1254" y="252"/>
                </a:lnTo>
                <a:lnTo>
                  <a:pt x="1266" y="256"/>
                </a:lnTo>
                <a:lnTo>
                  <a:pt x="1272" y="256"/>
                </a:lnTo>
                <a:lnTo>
                  <a:pt x="1274" y="254"/>
                </a:lnTo>
                <a:lnTo>
                  <a:pt x="1270" y="250"/>
                </a:lnTo>
                <a:lnTo>
                  <a:pt x="1256" y="242"/>
                </a:lnTo>
                <a:lnTo>
                  <a:pt x="1248" y="240"/>
                </a:lnTo>
                <a:lnTo>
                  <a:pt x="1238" y="236"/>
                </a:lnTo>
                <a:lnTo>
                  <a:pt x="1246" y="246"/>
                </a:lnTo>
                <a:lnTo>
                  <a:pt x="1248" y="250"/>
                </a:lnTo>
                <a:lnTo>
                  <a:pt x="1254" y="252"/>
                </a:lnTo>
                <a:close/>
                <a:moveTo>
                  <a:pt x="304" y="572"/>
                </a:moveTo>
                <a:lnTo>
                  <a:pt x="304" y="572"/>
                </a:lnTo>
                <a:lnTo>
                  <a:pt x="300" y="576"/>
                </a:lnTo>
                <a:lnTo>
                  <a:pt x="298" y="580"/>
                </a:lnTo>
                <a:lnTo>
                  <a:pt x="294" y="584"/>
                </a:lnTo>
                <a:lnTo>
                  <a:pt x="290" y="588"/>
                </a:lnTo>
                <a:lnTo>
                  <a:pt x="288" y="584"/>
                </a:lnTo>
                <a:lnTo>
                  <a:pt x="286" y="584"/>
                </a:lnTo>
                <a:lnTo>
                  <a:pt x="282" y="586"/>
                </a:lnTo>
                <a:lnTo>
                  <a:pt x="278" y="588"/>
                </a:lnTo>
                <a:lnTo>
                  <a:pt x="280" y="606"/>
                </a:lnTo>
                <a:lnTo>
                  <a:pt x="284" y="614"/>
                </a:lnTo>
                <a:lnTo>
                  <a:pt x="288" y="618"/>
                </a:lnTo>
                <a:lnTo>
                  <a:pt x="296" y="624"/>
                </a:lnTo>
                <a:lnTo>
                  <a:pt x="300" y="626"/>
                </a:lnTo>
                <a:lnTo>
                  <a:pt x="302" y="626"/>
                </a:lnTo>
                <a:lnTo>
                  <a:pt x="308" y="622"/>
                </a:lnTo>
                <a:lnTo>
                  <a:pt x="314" y="614"/>
                </a:lnTo>
                <a:lnTo>
                  <a:pt x="324" y="596"/>
                </a:lnTo>
                <a:lnTo>
                  <a:pt x="332" y="588"/>
                </a:lnTo>
                <a:lnTo>
                  <a:pt x="340" y="582"/>
                </a:lnTo>
                <a:lnTo>
                  <a:pt x="340" y="578"/>
                </a:lnTo>
                <a:lnTo>
                  <a:pt x="342" y="572"/>
                </a:lnTo>
                <a:lnTo>
                  <a:pt x="350" y="558"/>
                </a:lnTo>
                <a:lnTo>
                  <a:pt x="360" y="542"/>
                </a:lnTo>
                <a:lnTo>
                  <a:pt x="364" y="534"/>
                </a:lnTo>
                <a:lnTo>
                  <a:pt x="366" y="526"/>
                </a:lnTo>
                <a:lnTo>
                  <a:pt x="360" y="518"/>
                </a:lnTo>
                <a:lnTo>
                  <a:pt x="358" y="510"/>
                </a:lnTo>
                <a:lnTo>
                  <a:pt x="360" y="504"/>
                </a:lnTo>
                <a:lnTo>
                  <a:pt x="364" y="498"/>
                </a:lnTo>
                <a:lnTo>
                  <a:pt x="374" y="486"/>
                </a:lnTo>
                <a:lnTo>
                  <a:pt x="376" y="478"/>
                </a:lnTo>
                <a:lnTo>
                  <a:pt x="376" y="468"/>
                </a:lnTo>
                <a:lnTo>
                  <a:pt x="372" y="472"/>
                </a:lnTo>
                <a:lnTo>
                  <a:pt x="368" y="476"/>
                </a:lnTo>
                <a:lnTo>
                  <a:pt x="360" y="486"/>
                </a:lnTo>
                <a:lnTo>
                  <a:pt x="358" y="490"/>
                </a:lnTo>
                <a:lnTo>
                  <a:pt x="354" y="492"/>
                </a:lnTo>
                <a:lnTo>
                  <a:pt x="350" y="494"/>
                </a:lnTo>
                <a:lnTo>
                  <a:pt x="344" y="492"/>
                </a:lnTo>
                <a:lnTo>
                  <a:pt x="348" y="496"/>
                </a:lnTo>
                <a:lnTo>
                  <a:pt x="346" y="502"/>
                </a:lnTo>
                <a:lnTo>
                  <a:pt x="344" y="506"/>
                </a:lnTo>
                <a:lnTo>
                  <a:pt x="338" y="512"/>
                </a:lnTo>
                <a:lnTo>
                  <a:pt x="328" y="520"/>
                </a:lnTo>
                <a:lnTo>
                  <a:pt x="322" y="526"/>
                </a:lnTo>
                <a:lnTo>
                  <a:pt x="318" y="530"/>
                </a:lnTo>
                <a:lnTo>
                  <a:pt x="314" y="528"/>
                </a:lnTo>
                <a:lnTo>
                  <a:pt x="308" y="528"/>
                </a:lnTo>
                <a:lnTo>
                  <a:pt x="298" y="526"/>
                </a:lnTo>
                <a:lnTo>
                  <a:pt x="288" y="536"/>
                </a:lnTo>
                <a:lnTo>
                  <a:pt x="282" y="540"/>
                </a:lnTo>
                <a:lnTo>
                  <a:pt x="274" y="540"/>
                </a:lnTo>
                <a:lnTo>
                  <a:pt x="274" y="550"/>
                </a:lnTo>
                <a:lnTo>
                  <a:pt x="272" y="556"/>
                </a:lnTo>
                <a:lnTo>
                  <a:pt x="266" y="562"/>
                </a:lnTo>
                <a:lnTo>
                  <a:pt x="264" y="570"/>
                </a:lnTo>
                <a:lnTo>
                  <a:pt x="278" y="570"/>
                </a:lnTo>
                <a:lnTo>
                  <a:pt x="288" y="572"/>
                </a:lnTo>
                <a:lnTo>
                  <a:pt x="296" y="572"/>
                </a:lnTo>
                <a:lnTo>
                  <a:pt x="304" y="572"/>
                </a:lnTo>
                <a:close/>
                <a:moveTo>
                  <a:pt x="160" y="618"/>
                </a:moveTo>
                <a:lnTo>
                  <a:pt x="160" y="618"/>
                </a:lnTo>
                <a:lnTo>
                  <a:pt x="152" y="634"/>
                </a:lnTo>
                <a:lnTo>
                  <a:pt x="142" y="650"/>
                </a:lnTo>
                <a:lnTo>
                  <a:pt x="134" y="666"/>
                </a:lnTo>
                <a:lnTo>
                  <a:pt x="130" y="674"/>
                </a:lnTo>
                <a:lnTo>
                  <a:pt x="130" y="682"/>
                </a:lnTo>
                <a:lnTo>
                  <a:pt x="132" y="674"/>
                </a:lnTo>
                <a:lnTo>
                  <a:pt x="138" y="666"/>
                </a:lnTo>
                <a:lnTo>
                  <a:pt x="148" y="650"/>
                </a:lnTo>
                <a:lnTo>
                  <a:pt x="154" y="644"/>
                </a:lnTo>
                <a:lnTo>
                  <a:pt x="158" y="636"/>
                </a:lnTo>
                <a:lnTo>
                  <a:pt x="160" y="628"/>
                </a:lnTo>
                <a:lnTo>
                  <a:pt x="160" y="618"/>
                </a:lnTo>
                <a:close/>
                <a:moveTo>
                  <a:pt x="1734" y="1078"/>
                </a:moveTo>
                <a:lnTo>
                  <a:pt x="1734" y="1078"/>
                </a:lnTo>
                <a:lnTo>
                  <a:pt x="1736" y="1076"/>
                </a:lnTo>
                <a:lnTo>
                  <a:pt x="1740" y="1076"/>
                </a:lnTo>
                <a:lnTo>
                  <a:pt x="1738" y="1064"/>
                </a:lnTo>
                <a:lnTo>
                  <a:pt x="1736" y="1056"/>
                </a:lnTo>
                <a:lnTo>
                  <a:pt x="1734" y="1050"/>
                </a:lnTo>
                <a:lnTo>
                  <a:pt x="1732" y="1048"/>
                </a:lnTo>
                <a:lnTo>
                  <a:pt x="1730" y="1048"/>
                </a:lnTo>
                <a:lnTo>
                  <a:pt x="1732" y="1048"/>
                </a:lnTo>
                <a:lnTo>
                  <a:pt x="1732" y="1050"/>
                </a:lnTo>
                <a:lnTo>
                  <a:pt x="1730" y="1054"/>
                </a:lnTo>
                <a:lnTo>
                  <a:pt x="1728" y="1056"/>
                </a:lnTo>
                <a:lnTo>
                  <a:pt x="1728" y="1058"/>
                </a:lnTo>
                <a:lnTo>
                  <a:pt x="1730" y="1058"/>
                </a:lnTo>
                <a:lnTo>
                  <a:pt x="1732" y="1058"/>
                </a:lnTo>
                <a:lnTo>
                  <a:pt x="1734" y="1066"/>
                </a:lnTo>
                <a:lnTo>
                  <a:pt x="1732" y="1074"/>
                </a:lnTo>
                <a:lnTo>
                  <a:pt x="1734" y="1076"/>
                </a:lnTo>
                <a:lnTo>
                  <a:pt x="1734" y="1078"/>
                </a:lnTo>
                <a:close/>
                <a:moveTo>
                  <a:pt x="1674" y="1348"/>
                </a:moveTo>
                <a:lnTo>
                  <a:pt x="1674" y="1348"/>
                </a:lnTo>
                <a:lnTo>
                  <a:pt x="1672" y="1350"/>
                </a:lnTo>
                <a:lnTo>
                  <a:pt x="1670" y="1350"/>
                </a:lnTo>
                <a:lnTo>
                  <a:pt x="1670" y="1352"/>
                </a:lnTo>
                <a:lnTo>
                  <a:pt x="1670" y="1356"/>
                </a:lnTo>
                <a:lnTo>
                  <a:pt x="1668" y="1364"/>
                </a:lnTo>
                <a:lnTo>
                  <a:pt x="1668" y="1366"/>
                </a:lnTo>
                <a:lnTo>
                  <a:pt x="1668" y="1368"/>
                </a:lnTo>
                <a:lnTo>
                  <a:pt x="1670" y="1370"/>
                </a:lnTo>
                <a:lnTo>
                  <a:pt x="1674" y="1366"/>
                </a:lnTo>
                <a:lnTo>
                  <a:pt x="1672" y="1366"/>
                </a:lnTo>
                <a:lnTo>
                  <a:pt x="1670" y="1364"/>
                </a:lnTo>
                <a:lnTo>
                  <a:pt x="1672" y="1360"/>
                </a:lnTo>
                <a:lnTo>
                  <a:pt x="1678" y="1352"/>
                </a:lnTo>
                <a:lnTo>
                  <a:pt x="1676" y="1350"/>
                </a:lnTo>
                <a:lnTo>
                  <a:pt x="1674" y="1348"/>
                </a:lnTo>
                <a:close/>
                <a:moveTo>
                  <a:pt x="1660" y="1400"/>
                </a:moveTo>
                <a:lnTo>
                  <a:pt x="1660" y="1400"/>
                </a:lnTo>
                <a:lnTo>
                  <a:pt x="1652" y="1400"/>
                </a:lnTo>
                <a:lnTo>
                  <a:pt x="1650" y="1402"/>
                </a:lnTo>
                <a:lnTo>
                  <a:pt x="1648" y="1404"/>
                </a:lnTo>
                <a:lnTo>
                  <a:pt x="1652" y="1404"/>
                </a:lnTo>
                <a:lnTo>
                  <a:pt x="1654" y="1404"/>
                </a:lnTo>
                <a:lnTo>
                  <a:pt x="1650" y="1410"/>
                </a:lnTo>
                <a:lnTo>
                  <a:pt x="1646" y="1414"/>
                </a:lnTo>
                <a:lnTo>
                  <a:pt x="1646" y="1416"/>
                </a:lnTo>
                <a:lnTo>
                  <a:pt x="1648" y="1418"/>
                </a:lnTo>
                <a:lnTo>
                  <a:pt x="1654" y="1414"/>
                </a:lnTo>
                <a:lnTo>
                  <a:pt x="1658" y="1408"/>
                </a:lnTo>
                <a:lnTo>
                  <a:pt x="1662" y="1396"/>
                </a:lnTo>
                <a:lnTo>
                  <a:pt x="1668" y="1384"/>
                </a:lnTo>
                <a:lnTo>
                  <a:pt x="1674" y="1372"/>
                </a:lnTo>
                <a:lnTo>
                  <a:pt x="1666" y="1376"/>
                </a:lnTo>
                <a:lnTo>
                  <a:pt x="1662" y="1378"/>
                </a:lnTo>
                <a:lnTo>
                  <a:pt x="1660" y="1382"/>
                </a:lnTo>
                <a:lnTo>
                  <a:pt x="1660" y="1390"/>
                </a:lnTo>
                <a:lnTo>
                  <a:pt x="1660" y="1400"/>
                </a:lnTo>
                <a:close/>
                <a:moveTo>
                  <a:pt x="464" y="1532"/>
                </a:moveTo>
                <a:lnTo>
                  <a:pt x="464" y="1532"/>
                </a:lnTo>
                <a:lnTo>
                  <a:pt x="468" y="1532"/>
                </a:lnTo>
                <a:lnTo>
                  <a:pt x="468" y="1534"/>
                </a:lnTo>
                <a:lnTo>
                  <a:pt x="470" y="1536"/>
                </a:lnTo>
                <a:lnTo>
                  <a:pt x="474" y="1538"/>
                </a:lnTo>
                <a:lnTo>
                  <a:pt x="470" y="1470"/>
                </a:lnTo>
                <a:lnTo>
                  <a:pt x="464" y="1476"/>
                </a:lnTo>
                <a:lnTo>
                  <a:pt x="462" y="1484"/>
                </a:lnTo>
                <a:lnTo>
                  <a:pt x="464" y="1494"/>
                </a:lnTo>
                <a:lnTo>
                  <a:pt x="464" y="1502"/>
                </a:lnTo>
                <a:lnTo>
                  <a:pt x="468" y="1520"/>
                </a:lnTo>
                <a:lnTo>
                  <a:pt x="466" y="1528"/>
                </a:lnTo>
                <a:lnTo>
                  <a:pt x="464" y="1532"/>
                </a:lnTo>
                <a:close/>
                <a:moveTo>
                  <a:pt x="464" y="1532"/>
                </a:moveTo>
                <a:lnTo>
                  <a:pt x="464" y="1532"/>
                </a:lnTo>
                <a:lnTo>
                  <a:pt x="460" y="1534"/>
                </a:lnTo>
                <a:lnTo>
                  <a:pt x="464" y="1532"/>
                </a:lnTo>
                <a:close/>
                <a:moveTo>
                  <a:pt x="360" y="1526"/>
                </a:moveTo>
                <a:lnTo>
                  <a:pt x="360" y="1526"/>
                </a:lnTo>
                <a:lnTo>
                  <a:pt x="358" y="1530"/>
                </a:lnTo>
                <a:lnTo>
                  <a:pt x="356" y="1534"/>
                </a:lnTo>
                <a:lnTo>
                  <a:pt x="352" y="1536"/>
                </a:lnTo>
                <a:lnTo>
                  <a:pt x="348" y="1538"/>
                </a:lnTo>
                <a:lnTo>
                  <a:pt x="352" y="1542"/>
                </a:lnTo>
                <a:lnTo>
                  <a:pt x="354" y="1548"/>
                </a:lnTo>
                <a:lnTo>
                  <a:pt x="358" y="1554"/>
                </a:lnTo>
                <a:lnTo>
                  <a:pt x="362" y="1556"/>
                </a:lnTo>
                <a:lnTo>
                  <a:pt x="366" y="1556"/>
                </a:lnTo>
                <a:lnTo>
                  <a:pt x="368" y="1552"/>
                </a:lnTo>
                <a:lnTo>
                  <a:pt x="368" y="1550"/>
                </a:lnTo>
                <a:lnTo>
                  <a:pt x="366" y="1544"/>
                </a:lnTo>
                <a:lnTo>
                  <a:pt x="360" y="1540"/>
                </a:lnTo>
                <a:lnTo>
                  <a:pt x="358" y="1536"/>
                </a:lnTo>
                <a:lnTo>
                  <a:pt x="358" y="1534"/>
                </a:lnTo>
                <a:lnTo>
                  <a:pt x="360" y="1532"/>
                </a:lnTo>
                <a:lnTo>
                  <a:pt x="362" y="1530"/>
                </a:lnTo>
                <a:lnTo>
                  <a:pt x="368" y="1542"/>
                </a:lnTo>
                <a:lnTo>
                  <a:pt x="374" y="1546"/>
                </a:lnTo>
                <a:lnTo>
                  <a:pt x="376" y="1546"/>
                </a:lnTo>
                <a:lnTo>
                  <a:pt x="382" y="1546"/>
                </a:lnTo>
                <a:lnTo>
                  <a:pt x="380" y="1542"/>
                </a:lnTo>
                <a:lnTo>
                  <a:pt x="380" y="1538"/>
                </a:lnTo>
                <a:lnTo>
                  <a:pt x="374" y="1532"/>
                </a:lnTo>
                <a:lnTo>
                  <a:pt x="360" y="1526"/>
                </a:lnTo>
                <a:close/>
                <a:moveTo>
                  <a:pt x="440" y="1624"/>
                </a:moveTo>
                <a:lnTo>
                  <a:pt x="440" y="1624"/>
                </a:lnTo>
                <a:lnTo>
                  <a:pt x="440" y="1626"/>
                </a:lnTo>
                <a:lnTo>
                  <a:pt x="436" y="1626"/>
                </a:lnTo>
                <a:lnTo>
                  <a:pt x="432" y="1624"/>
                </a:lnTo>
                <a:lnTo>
                  <a:pt x="430" y="1626"/>
                </a:lnTo>
                <a:lnTo>
                  <a:pt x="434" y="1628"/>
                </a:lnTo>
                <a:lnTo>
                  <a:pt x="432" y="1630"/>
                </a:lnTo>
                <a:lnTo>
                  <a:pt x="428" y="1634"/>
                </a:lnTo>
                <a:lnTo>
                  <a:pt x="428" y="1638"/>
                </a:lnTo>
                <a:lnTo>
                  <a:pt x="424" y="1628"/>
                </a:lnTo>
                <a:lnTo>
                  <a:pt x="420" y="1626"/>
                </a:lnTo>
                <a:lnTo>
                  <a:pt x="414" y="1624"/>
                </a:lnTo>
                <a:lnTo>
                  <a:pt x="416" y="1630"/>
                </a:lnTo>
                <a:lnTo>
                  <a:pt x="418" y="1632"/>
                </a:lnTo>
                <a:lnTo>
                  <a:pt x="422" y="1640"/>
                </a:lnTo>
                <a:lnTo>
                  <a:pt x="436" y="1640"/>
                </a:lnTo>
                <a:lnTo>
                  <a:pt x="434" y="1636"/>
                </a:lnTo>
                <a:lnTo>
                  <a:pt x="436" y="1632"/>
                </a:lnTo>
                <a:lnTo>
                  <a:pt x="438" y="1630"/>
                </a:lnTo>
                <a:lnTo>
                  <a:pt x="442" y="1626"/>
                </a:lnTo>
                <a:lnTo>
                  <a:pt x="440" y="1624"/>
                </a:lnTo>
                <a:close/>
                <a:moveTo>
                  <a:pt x="1188" y="1730"/>
                </a:moveTo>
                <a:lnTo>
                  <a:pt x="1188" y="1730"/>
                </a:lnTo>
                <a:lnTo>
                  <a:pt x="1194" y="1730"/>
                </a:lnTo>
                <a:lnTo>
                  <a:pt x="1196" y="1732"/>
                </a:lnTo>
                <a:lnTo>
                  <a:pt x="1196" y="1734"/>
                </a:lnTo>
                <a:lnTo>
                  <a:pt x="1196" y="1736"/>
                </a:lnTo>
                <a:lnTo>
                  <a:pt x="1198" y="1734"/>
                </a:lnTo>
                <a:lnTo>
                  <a:pt x="1200" y="1734"/>
                </a:lnTo>
                <a:lnTo>
                  <a:pt x="1206" y="1732"/>
                </a:lnTo>
                <a:lnTo>
                  <a:pt x="1214" y="1734"/>
                </a:lnTo>
                <a:lnTo>
                  <a:pt x="1220" y="1734"/>
                </a:lnTo>
                <a:lnTo>
                  <a:pt x="1220" y="1728"/>
                </a:lnTo>
                <a:lnTo>
                  <a:pt x="1218" y="1726"/>
                </a:lnTo>
                <a:lnTo>
                  <a:pt x="1212" y="1720"/>
                </a:lnTo>
                <a:lnTo>
                  <a:pt x="1210" y="1724"/>
                </a:lnTo>
                <a:lnTo>
                  <a:pt x="1208" y="1726"/>
                </a:lnTo>
                <a:lnTo>
                  <a:pt x="1202" y="1726"/>
                </a:lnTo>
                <a:lnTo>
                  <a:pt x="1196" y="1726"/>
                </a:lnTo>
                <a:lnTo>
                  <a:pt x="1192" y="1728"/>
                </a:lnTo>
                <a:lnTo>
                  <a:pt x="1188" y="1730"/>
                </a:lnTo>
                <a:close/>
                <a:moveTo>
                  <a:pt x="742" y="1752"/>
                </a:moveTo>
                <a:lnTo>
                  <a:pt x="742" y="1752"/>
                </a:lnTo>
                <a:lnTo>
                  <a:pt x="740" y="1750"/>
                </a:lnTo>
                <a:lnTo>
                  <a:pt x="742" y="1748"/>
                </a:lnTo>
                <a:lnTo>
                  <a:pt x="746" y="1748"/>
                </a:lnTo>
                <a:lnTo>
                  <a:pt x="748" y="1746"/>
                </a:lnTo>
                <a:lnTo>
                  <a:pt x="734" y="1748"/>
                </a:lnTo>
                <a:lnTo>
                  <a:pt x="728" y="1748"/>
                </a:lnTo>
                <a:lnTo>
                  <a:pt x="724" y="1752"/>
                </a:lnTo>
                <a:lnTo>
                  <a:pt x="728" y="1754"/>
                </a:lnTo>
                <a:lnTo>
                  <a:pt x="734" y="1754"/>
                </a:lnTo>
                <a:lnTo>
                  <a:pt x="738" y="1754"/>
                </a:lnTo>
                <a:lnTo>
                  <a:pt x="742" y="1754"/>
                </a:lnTo>
                <a:lnTo>
                  <a:pt x="742" y="1752"/>
                </a:lnTo>
                <a:close/>
              </a:path>
            </a:pathLst>
          </a:custGeom>
          <a:solidFill>
            <a:srgbClr val="BFBFBF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39" name="文本框 12"/>
          <p:cNvSpPr txBox="1">
            <a:spLocks noChangeArrowheads="1"/>
          </p:cNvSpPr>
          <p:nvPr/>
        </p:nvSpPr>
        <p:spPr bwMode="auto">
          <a:xfrm>
            <a:off x="2446338" y="1781175"/>
            <a:ext cx="14017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9600">
                <a:solidFill>
                  <a:srgbClr val="7F7F7F"/>
                </a:solidFill>
                <a:latin typeface="汉仪雪君体简"/>
                <a:ea typeface="楷体_GB2312" pitchFamily="49" charset="-122"/>
              </a:rPr>
              <a:t>再</a:t>
            </a:r>
          </a:p>
        </p:txBody>
      </p:sp>
      <p:sp>
        <p:nvSpPr>
          <p:cNvPr id="14340" name="文本框 13"/>
          <p:cNvSpPr txBox="1">
            <a:spLocks noChangeArrowheads="1"/>
          </p:cNvSpPr>
          <p:nvPr/>
        </p:nvSpPr>
        <p:spPr bwMode="auto">
          <a:xfrm>
            <a:off x="3357563" y="2403475"/>
            <a:ext cx="1643062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11500">
                <a:solidFill>
                  <a:srgbClr val="262626"/>
                </a:solidFill>
                <a:latin typeface="汉仪雪君体简"/>
                <a:ea typeface="楷体_GB2312" pitchFamily="49" charset="-122"/>
              </a:rPr>
              <a:t>见</a:t>
            </a:r>
          </a:p>
        </p:txBody>
      </p:sp>
      <p:sp>
        <p:nvSpPr>
          <p:cNvPr id="14341" name="文本框 14"/>
          <p:cNvSpPr txBox="1">
            <a:spLocks noChangeArrowheads="1"/>
          </p:cNvSpPr>
          <p:nvPr/>
        </p:nvSpPr>
        <p:spPr bwMode="auto">
          <a:xfrm>
            <a:off x="4660900" y="3433763"/>
            <a:ext cx="201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buFontTx/>
              <a:buNone/>
            </a:pPr>
            <a:r>
              <a:rPr lang="zh-CN" altLang="en-US" sz="4800">
                <a:solidFill>
                  <a:srgbClr val="262626"/>
                </a:solidFill>
                <a:latin typeface="汉仪雪君体简"/>
                <a:ea typeface="楷体_GB2312" pitchFamily="49" charset="-122"/>
              </a:rPr>
              <a:t>同学们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/>
          <p:nvPr/>
        </p:nvGrpSpPr>
        <p:grpSpPr bwMode="auto">
          <a:xfrm>
            <a:off x="1979613" y="1125538"/>
            <a:ext cx="5043487" cy="720725"/>
            <a:chOff x="0" y="0"/>
            <a:chExt cx="7942" cy="1135"/>
          </a:xfrm>
        </p:grpSpPr>
        <p:sp>
          <p:nvSpPr>
            <p:cNvPr id="4099" name="未知"/>
            <p:cNvSpPr/>
            <p:nvPr/>
          </p:nvSpPr>
          <p:spPr bwMode="auto">
            <a:xfrm>
              <a:off x="0" y="795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0" name="Rectangle 4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 </a:t>
              </a:r>
            </a:p>
          </p:txBody>
        </p:sp>
      </p:grpSp>
      <p:grpSp>
        <p:nvGrpSpPr>
          <p:cNvPr id="4101" name="Group 5"/>
          <p:cNvGrpSpPr/>
          <p:nvPr/>
        </p:nvGrpSpPr>
        <p:grpSpPr bwMode="auto">
          <a:xfrm>
            <a:off x="1979613" y="1914525"/>
            <a:ext cx="5043487" cy="790575"/>
            <a:chOff x="0" y="0"/>
            <a:chExt cx="7942" cy="1245"/>
          </a:xfrm>
        </p:grpSpPr>
        <p:sp>
          <p:nvSpPr>
            <p:cNvPr id="4102" name="未知"/>
            <p:cNvSpPr/>
            <p:nvPr/>
          </p:nvSpPr>
          <p:spPr bwMode="auto">
            <a:xfrm>
              <a:off x="0" y="907"/>
              <a:ext cx="7942" cy="339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3" name="Rectangle 7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复习旧知</a:t>
              </a:r>
            </a:p>
          </p:txBody>
        </p:sp>
      </p:grpSp>
      <p:grpSp>
        <p:nvGrpSpPr>
          <p:cNvPr id="4104" name="Group 8"/>
          <p:cNvGrpSpPr/>
          <p:nvPr/>
        </p:nvGrpSpPr>
        <p:grpSpPr bwMode="auto">
          <a:xfrm>
            <a:off x="1908175" y="2778125"/>
            <a:ext cx="5043488" cy="863600"/>
            <a:chOff x="0" y="0"/>
            <a:chExt cx="7942" cy="1361"/>
          </a:xfrm>
        </p:grpSpPr>
        <p:sp>
          <p:nvSpPr>
            <p:cNvPr id="4105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问题探究</a:t>
              </a:r>
            </a:p>
          </p:txBody>
        </p:sp>
      </p:grpSp>
      <p:grpSp>
        <p:nvGrpSpPr>
          <p:cNvPr id="4107" name="Group 11"/>
          <p:cNvGrpSpPr/>
          <p:nvPr/>
        </p:nvGrpSpPr>
        <p:grpSpPr bwMode="auto">
          <a:xfrm>
            <a:off x="2106613" y="3625850"/>
            <a:ext cx="5043487" cy="863600"/>
            <a:chOff x="0" y="0"/>
            <a:chExt cx="7942" cy="1361"/>
          </a:xfrm>
        </p:grpSpPr>
        <p:sp>
          <p:nvSpPr>
            <p:cNvPr id="4108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09" name="Rectangle 13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问题强化</a:t>
              </a:r>
            </a:p>
          </p:txBody>
        </p:sp>
      </p:grpSp>
      <p:grpSp>
        <p:nvGrpSpPr>
          <p:cNvPr id="4110" name="Group 14"/>
          <p:cNvGrpSpPr/>
          <p:nvPr/>
        </p:nvGrpSpPr>
        <p:grpSpPr bwMode="auto">
          <a:xfrm>
            <a:off x="2090738" y="4540250"/>
            <a:ext cx="5043487" cy="863600"/>
            <a:chOff x="0" y="0"/>
            <a:chExt cx="7942" cy="1361"/>
          </a:xfrm>
        </p:grpSpPr>
        <p:sp>
          <p:nvSpPr>
            <p:cNvPr id="4111" name="未知"/>
            <p:cNvSpPr/>
            <p:nvPr/>
          </p:nvSpPr>
          <p:spPr bwMode="auto">
            <a:xfrm>
              <a:off x="0" y="1021"/>
              <a:ext cx="7942" cy="340"/>
            </a:xfrm>
            <a:custGeom>
              <a:avLst/>
              <a:gdLst>
                <a:gd name="T0" fmla="*/ 0 w 21600"/>
                <a:gd name="T1" fmla="*/ 0 h 21600"/>
                <a:gd name="T2" fmla="*/ 2461 w 21600"/>
                <a:gd name="T3" fmla="*/ 20165 h 21600"/>
                <a:gd name="T4" fmla="*/ 5583 w 21600"/>
                <a:gd name="T5" fmla="*/ 5302 h 21600"/>
                <a:gd name="T6" fmla="*/ 8442 w 21600"/>
                <a:gd name="T7" fmla="*/ 21252 h 21600"/>
                <a:gd name="T8" fmla="*/ 12029 w 21600"/>
                <a:gd name="T9" fmla="*/ 3172 h 21600"/>
                <a:gd name="T10" fmla="*/ 15551 w 21600"/>
                <a:gd name="T11" fmla="*/ 19122 h 21600"/>
                <a:gd name="T12" fmla="*/ 18341 w 21600"/>
                <a:gd name="T13" fmla="*/ 3172 h 21600"/>
                <a:gd name="T14" fmla="*/ 21599 w 21600"/>
                <a:gd name="T15" fmla="*/ 1807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410" y="3346"/>
                    <a:pt x="1531" y="19296"/>
                    <a:pt x="2461" y="20165"/>
                  </a:cubicBezTo>
                  <a:cubicBezTo>
                    <a:pt x="3391" y="21035"/>
                    <a:pt x="4585" y="5128"/>
                    <a:pt x="5583" y="5302"/>
                  </a:cubicBezTo>
                  <a:cubicBezTo>
                    <a:pt x="6581" y="5476"/>
                    <a:pt x="7367" y="21600"/>
                    <a:pt x="8442" y="21252"/>
                  </a:cubicBezTo>
                  <a:cubicBezTo>
                    <a:pt x="9516" y="20904"/>
                    <a:pt x="10843" y="3520"/>
                    <a:pt x="12029" y="3172"/>
                  </a:cubicBezTo>
                  <a:cubicBezTo>
                    <a:pt x="13215" y="2824"/>
                    <a:pt x="14498" y="19122"/>
                    <a:pt x="15551" y="19122"/>
                  </a:cubicBezTo>
                  <a:cubicBezTo>
                    <a:pt x="16603" y="19122"/>
                    <a:pt x="17332" y="3346"/>
                    <a:pt x="18341" y="3172"/>
                  </a:cubicBezTo>
                  <a:cubicBezTo>
                    <a:pt x="19350" y="2998"/>
                    <a:pt x="21056" y="15602"/>
                    <a:pt x="21599" y="18079"/>
                  </a:cubicBezTo>
                </a:path>
              </a:pathLst>
            </a:custGeom>
            <a:noFill/>
            <a:ln w="44450" cap="flat" cmpd="sng">
              <a:solidFill>
                <a:schemeClr val="fol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2" name="Rectangle 1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" y="0"/>
              <a:ext cx="6918" cy="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/>
                <a:t>巩固应用</a:t>
              </a:r>
            </a:p>
          </p:txBody>
        </p:sp>
      </p:grpSp>
      <p:sp>
        <p:nvSpPr>
          <p:cNvPr id="4113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43663" y="2060575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4" name="AutoShap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43663" y="2851150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5" name="AutoShape 1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43663" y="3714750"/>
            <a:ext cx="649287" cy="361950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6" name="AutoShap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43663" y="4651375"/>
            <a:ext cx="649287" cy="358775"/>
          </a:xfrm>
          <a:prstGeom prst="actionButtonForwardNex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17" name="WordArt 21"/>
          <p:cNvSpPr>
            <a:spLocks noChangeArrowheads="1" noChangeShapeType="1"/>
          </p:cNvSpPr>
          <p:nvPr/>
        </p:nvSpPr>
        <p:spPr bwMode="auto">
          <a:xfrm>
            <a:off x="3419475" y="620713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方正魏碑简体"/>
              </a:rPr>
              <a:t>目录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  <p:bldP spid="4114" grpId="0" animBg="1"/>
      <p:bldP spid="4115" grpId="0" animBg="1"/>
      <p:bldP spid="4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813675" y="6524625"/>
            <a:ext cx="863600" cy="288925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5123" name="Picture 2" descr="a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9000" y="4660900"/>
            <a:ext cx="16033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 descr="53675e8da20d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35150" y="765175"/>
            <a:ext cx="11525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AutoShape 5" descr="深色木质"/>
          <p:cNvSpPr>
            <a:spLocks noChangeArrowheads="1"/>
          </p:cNvSpPr>
          <p:nvPr/>
        </p:nvSpPr>
        <p:spPr bwMode="auto">
          <a:xfrm>
            <a:off x="1117600" y="2276475"/>
            <a:ext cx="6911975" cy="2374900"/>
          </a:xfrm>
          <a:prstGeom prst="bevel">
            <a:avLst>
              <a:gd name="adj" fmla="val 4111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19050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ea typeface="华文新魏" panose="02010800040101010101" pitchFamily="2" charset="-122"/>
              </a:rPr>
              <a:t> 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分数的分子和分母同时乘或除以相同</a:t>
            </a: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的数（零除外），分数的大小不变。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419475" y="981075"/>
            <a:ext cx="35464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 </a:t>
            </a:r>
            <a:r>
              <a:rPr lang="zh-CN" altLang="en-US" sz="3200" b="1" dirty="0">
                <a:ea typeface="隶书" panose="02010509060101010101" charset="-122"/>
              </a:rPr>
              <a:t>分数的基本性质：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0" y="2924175"/>
            <a:ext cx="996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66FFFF"/>
                </a:solidFill>
                <a:ea typeface="黑体" panose="02010609060101010101" pitchFamily="49" charset="-122"/>
              </a:rPr>
              <a:t>同时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950075" y="2924175"/>
            <a:ext cx="996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66FFFF"/>
                </a:solidFill>
                <a:ea typeface="黑体" panose="02010609060101010101" pitchFamily="49" charset="-122"/>
              </a:rPr>
              <a:t>相同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413000" y="3429000"/>
            <a:ext cx="1403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66FFFF"/>
                </a:solidFill>
                <a:ea typeface="黑体" panose="02010609060101010101" pitchFamily="49" charset="-122"/>
              </a:rPr>
              <a:t>零除外</a:t>
            </a:r>
          </a:p>
        </p:txBody>
      </p:sp>
      <p:sp>
        <p:nvSpPr>
          <p:cNvPr id="5130" name="WordArt 10"/>
          <p:cNvSpPr>
            <a:spLocks noChangeArrowheads="1" noChangeShapeType="1"/>
          </p:cNvSpPr>
          <p:nvPr/>
        </p:nvSpPr>
        <p:spPr bwMode="auto">
          <a:xfrm>
            <a:off x="900113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复习旧知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27" grpId="0" autoUpdateAnimBg="0"/>
      <p:bldP spid="5128" grpId="0" autoUpdateAnimBg="0"/>
      <p:bldP spid="51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693738"/>
            <a:ext cx="6913314" cy="1143000"/>
          </a:xfrm>
        </p:spPr>
        <p:txBody>
          <a:bodyPr/>
          <a:lstStyle/>
          <a:p>
            <a:pPr algn="l"/>
            <a:r>
              <a:rPr lang="zh-CN" altLang="en-US" sz="2000" dirty="0"/>
              <a:t>    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问题：把    分子乘4，分母应如何变化，才能使分数</a:t>
            </a:r>
            <a:b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的大小不变变化之后分数的大小是多少？</a:t>
            </a: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2700338" y="1989138"/>
            <a:ext cx="4968875" cy="2736850"/>
          </a:xfrm>
          <a:prstGeom prst="ellipse">
            <a:avLst/>
          </a:prstGeom>
          <a:solidFill>
            <a:srgbClr val="F7A7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800" dirty="0"/>
              <a:t>请同学们独立思考后，在小组</a:t>
            </a:r>
          </a:p>
          <a:p>
            <a:pPr algn="ctr"/>
            <a:r>
              <a:rPr lang="zh-CN" altLang="en-US" sz="2800" dirty="0"/>
              <a:t>内交流讨论你是怎么做的？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635375" y="476250"/>
          <a:ext cx="5048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6" imgW="152400" imgH="394335" progId="Equation.3">
                  <p:embed/>
                </p:oleObj>
              </mc:Choice>
              <mc:Fallback>
                <p:oleObj r:id="rId6" imgW="152400" imgH="394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76250"/>
                        <a:ext cx="5048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6" descr="office6\wpsassist\cache\A000220150119A07PPIC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50825" y="1844675"/>
            <a:ext cx="187325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1" name="WordArt 7"/>
          <p:cNvSpPr>
            <a:spLocks noChangeArrowheads="1" noChangeShapeType="1"/>
          </p:cNvSpPr>
          <p:nvPr/>
        </p:nvSpPr>
        <p:spPr bwMode="auto">
          <a:xfrm>
            <a:off x="971550" y="333375"/>
            <a:ext cx="1152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0" y="765175"/>
            <a:ext cx="6838950" cy="1143000"/>
          </a:xfrm>
        </p:spPr>
        <p:txBody>
          <a:bodyPr/>
          <a:lstStyle/>
          <a:p>
            <a:pPr algn="l"/>
            <a:r>
              <a:rPr lang="zh-CN" altLang="en-US" sz="2800" dirty="0"/>
              <a:t>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问题：把三分之二分子乘4，分母应如何变化，才能使分数的大小不变变化之后分数的大小是多少？</a:t>
            </a:r>
          </a:p>
        </p:txBody>
      </p:sp>
      <p:sp>
        <p:nvSpPr>
          <p:cNvPr id="717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grpSp>
        <p:nvGrpSpPr>
          <p:cNvPr id="7172" name="Group 14"/>
          <p:cNvGrpSpPr/>
          <p:nvPr/>
        </p:nvGrpSpPr>
        <p:grpSpPr bwMode="auto">
          <a:xfrm>
            <a:off x="3348038" y="2493963"/>
            <a:ext cx="441325" cy="839787"/>
            <a:chOff x="0" y="0"/>
            <a:chExt cx="278" cy="529"/>
          </a:xfrm>
        </p:grpSpPr>
        <p:sp>
          <p:nvSpPr>
            <p:cNvPr id="7173" name="文本框 15"/>
            <p:cNvSpPr txBox="1">
              <a:spLocks noChangeArrowheads="1"/>
            </p:cNvSpPr>
            <p:nvPr/>
          </p:nvSpPr>
          <p:spPr bwMode="auto">
            <a:xfrm>
              <a:off x="10" y="0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rgbClr val="FF3300"/>
                  </a:solidFill>
                </a:rPr>
                <a:t> </a:t>
              </a:r>
              <a:r>
                <a:rPr lang="en-US" sz="28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7174" name="直线 16"/>
            <p:cNvSpPr>
              <a:spLocks noChangeShapeType="1"/>
            </p:cNvSpPr>
            <p:nvPr/>
          </p:nvSpPr>
          <p:spPr bwMode="auto">
            <a:xfrm>
              <a:off x="38" y="262"/>
              <a:ext cx="240" cy="0"/>
            </a:xfrm>
            <a:prstGeom prst="line">
              <a:avLst/>
            </a:prstGeom>
            <a:noFill/>
            <a:ln w="9525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75" name="文本框 17"/>
            <p:cNvSpPr txBox="1">
              <a:spLocks noChangeArrowheads="1"/>
            </p:cNvSpPr>
            <p:nvPr/>
          </p:nvSpPr>
          <p:spPr bwMode="auto">
            <a:xfrm>
              <a:off x="0" y="241"/>
              <a:ext cx="2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rgbClr val="FF3300"/>
                  </a:solidFill>
                </a:rPr>
                <a:t> </a:t>
              </a:r>
              <a:r>
                <a:rPr lang="en-US" sz="2800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7176" name="文本框 18"/>
          <p:cNvSpPr txBox="1">
            <a:spLocks noChangeArrowheads="1"/>
          </p:cNvSpPr>
          <p:nvPr/>
        </p:nvSpPr>
        <p:spPr bwMode="auto">
          <a:xfrm>
            <a:off x="3779838" y="2709863"/>
            <a:ext cx="390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/>
              <a:t>=</a:t>
            </a:r>
          </a:p>
        </p:txBody>
      </p:sp>
      <p:grpSp>
        <p:nvGrpSpPr>
          <p:cNvPr id="7177" name="Group 19"/>
          <p:cNvGrpSpPr/>
          <p:nvPr/>
        </p:nvGrpSpPr>
        <p:grpSpPr bwMode="auto">
          <a:xfrm>
            <a:off x="4068763" y="2493963"/>
            <a:ext cx="1092200" cy="839787"/>
            <a:chOff x="0" y="0"/>
            <a:chExt cx="301" cy="529"/>
          </a:xfrm>
        </p:grpSpPr>
        <p:sp>
          <p:nvSpPr>
            <p:cNvPr id="7178" name="文本框 20"/>
            <p:cNvSpPr txBox="1">
              <a:spLocks noChangeArrowheads="1"/>
            </p:cNvSpPr>
            <p:nvPr/>
          </p:nvSpPr>
          <p:spPr bwMode="auto">
            <a:xfrm>
              <a:off x="10" y="0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rgbClr val="FF3300"/>
                  </a:solidFill>
                </a:rPr>
                <a:t>  </a:t>
              </a:r>
              <a:r>
                <a:rPr lang="en-US" sz="2800">
                  <a:solidFill>
                    <a:srgbClr val="FF3300"/>
                  </a:solidFill>
                </a:rPr>
                <a:t>2 </a:t>
              </a:r>
              <a:r>
                <a:rPr lang="en-US" sz="2800"/>
                <a:t>× </a:t>
              </a:r>
              <a:r>
                <a:rPr lang="en-US" sz="2800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7179" name="直线 21"/>
            <p:cNvSpPr>
              <a:spLocks noChangeShapeType="1"/>
            </p:cNvSpPr>
            <p:nvPr/>
          </p:nvSpPr>
          <p:spPr bwMode="auto">
            <a:xfrm>
              <a:off x="38" y="262"/>
              <a:ext cx="240" cy="0"/>
            </a:xfrm>
            <a:prstGeom prst="line">
              <a:avLst/>
            </a:prstGeom>
            <a:noFill/>
            <a:ln w="9525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0" name="文本框 22"/>
            <p:cNvSpPr txBox="1">
              <a:spLocks noChangeArrowheads="1"/>
            </p:cNvSpPr>
            <p:nvPr/>
          </p:nvSpPr>
          <p:spPr bwMode="auto">
            <a:xfrm>
              <a:off x="0" y="241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FF3300"/>
                  </a:solidFill>
                </a:rPr>
                <a:t>  </a:t>
              </a:r>
              <a:r>
                <a:rPr lang="en-US" sz="2800" dirty="0">
                  <a:solidFill>
                    <a:srgbClr val="FF3300"/>
                  </a:solidFill>
                </a:rPr>
                <a:t>3 </a:t>
              </a:r>
              <a:r>
                <a:rPr lang="en-US" sz="2800" dirty="0"/>
                <a:t>×  </a:t>
              </a:r>
              <a:r>
                <a:rPr lang="en-US" sz="2800" dirty="0">
                  <a:solidFill>
                    <a:srgbClr val="0000FF"/>
                  </a:solidFill>
                </a:rPr>
                <a:t>4</a:t>
              </a:r>
            </a:p>
          </p:txBody>
        </p:sp>
      </p:grpSp>
      <p:sp>
        <p:nvSpPr>
          <p:cNvPr id="7181" name="矩形 23"/>
          <p:cNvSpPr>
            <a:spLocks noChangeArrowheads="1"/>
          </p:cNvSpPr>
          <p:nvPr/>
        </p:nvSpPr>
        <p:spPr bwMode="auto">
          <a:xfrm>
            <a:off x="5580063" y="2636838"/>
            <a:ext cx="390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</a:p>
        </p:txBody>
      </p:sp>
      <p:grpSp>
        <p:nvGrpSpPr>
          <p:cNvPr id="7182" name="Group 24"/>
          <p:cNvGrpSpPr/>
          <p:nvPr/>
        </p:nvGrpSpPr>
        <p:grpSpPr bwMode="auto">
          <a:xfrm>
            <a:off x="5938838" y="2473325"/>
            <a:ext cx="488950" cy="860425"/>
            <a:chOff x="0" y="0"/>
            <a:chExt cx="308" cy="542"/>
          </a:xfrm>
        </p:grpSpPr>
        <p:sp>
          <p:nvSpPr>
            <p:cNvPr id="7183" name="文本框 25"/>
            <p:cNvSpPr txBox="1">
              <a:spLocks noChangeArrowheads="1"/>
            </p:cNvSpPr>
            <p:nvPr/>
          </p:nvSpPr>
          <p:spPr bwMode="auto">
            <a:xfrm>
              <a:off x="10" y="0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solidFill>
                  <a:srgbClr val="FF3300"/>
                </a:solidFill>
              </a:endParaRPr>
            </a:p>
          </p:txBody>
        </p:sp>
        <p:sp>
          <p:nvSpPr>
            <p:cNvPr id="7184" name="直线 26"/>
            <p:cNvSpPr>
              <a:spLocks noChangeShapeType="1"/>
            </p:cNvSpPr>
            <p:nvPr/>
          </p:nvSpPr>
          <p:spPr bwMode="auto">
            <a:xfrm>
              <a:off x="38" y="275"/>
              <a:ext cx="240" cy="0"/>
            </a:xfrm>
            <a:prstGeom prst="line">
              <a:avLst/>
            </a:prstGeom>
            <a:noFill/>
            <a:ln w="9525" cap="flat" cmpd="sng">
              <a:solidFill>
                <a:srgbClr val="FF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85" name="文本框 27"/>
            <p:cNvSpPr txBox="1">
              <a:spLocks noChangeArrowheads="1"/>
            </p:cNvSpPr>
            <p:nvPr/>
          </p:nvSpPr>
          <p:spPr bwMode="auto">
            <a:xfrm>
              <a:off x="0" y="25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800">
                  <a:solidFill>
                    <a:srgbClr val="FF3300"/>
                  </a:solidFill>
                </a:rPr>
                <a:t>12</a:t>
              </a:r>
            </a:p>
          </p:txBody>
        </p:sp>
      </p:grpSp>
      <p:sp>
        <p:nvSpPr>
          <p:cNvPr id="7186" name="文本框 42"/>
          <p:cNvSpPr txBox="1">
            <a:spLocks noChangeArrowheads="1"/>
          </p:cNvSpPr>
          <p:nvPr/>
        </p:nvSpPr>
        <p:spPr bwMode="auto">
          <a:xfrm>
            <a:off x="6010275" y="2493963"/>
            <a:ext cx="381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>
                <a:solidFill>
                  <a:srgbClr val="0000FF"/>
                </a:solidFill>
              </a:rPr>
              <a:t>8</a:t>
            </a:r>
          </a:p>
        </p:txBody>
      </p:sp>
      <p:pic>
        <p:nvPicPr>
          <p:cNvPr id="7187" name="Picture 19" descr="office6\wpsassist\cache\A000220150119A07PPI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1628775"/>
            <a:ext cx="196215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692275" y="4076700"/>
            <a:ext cx="6780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2800" dirty="0">
                <a:solidFill>
                  <a:schemeClr val="tx2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利用分数的基本性质，分子分母同时乘4，分数大小不变。</a:t>
            </a:r>
          </a:p>
        </p:txBody>
      </p:sp>
      <p:sp>
        <p:nvSpPr>
          <p:cNvPr id="7189" name="WordArt 21"/>
          <p:cNvSpPr>
            <a:spLocks noChangeArrowheads="1" noChangeShapeType="1"/>
          </p:cNvSpPr>
          <p:nvPr/>
        </p:nvSpPr>
        <p:spPr bwMode="auto">
          <a:xfrm>
            <a:off x="900113" y="404813"/>
            <a:ext cx="11525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utoUpdateAnimBg="0"/>
      <p:bldP spid="7176" grpId="0" autoUpdateAnimBg="0"/>
      <p:bldP spid="7181" grpId="0" autoUpdateAnimBg="0"/>
      <p:bldP spid="7186" grpId="0" autoUpdateAnimBg="0"/>
      <p:bldP spid="7188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44800" y="765175"/>
            <a:ext cx="6264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请同学们填一填</a:t>
            </a:r>
          </a:p>
        </p:txBody>
      </p:sp>
      <p:pic>
        <p:nvPicPr>
          <p:cNvPr id="8196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1989138"/>
            <a:ext cx="431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44800" y="2133600"/>
            <a:ext cx="2873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</a:p>
        </p:txBody>
      </p:sp>
      <p:pic>
        <p:nvPicPr>
          <p:cNvPr id="8198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989138"/>
            <a:ext cx="431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79838" y="2133600"/>
            <a:ext cx="57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</a:p>
        </p:txBody>
      </p:sp>
      <p:pic>
        <p:nvPicPr>
          <p:cNvPr id="8200" name="Picture 8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0200" y="2060575"/>
            <a:ext cx="5762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60925" y="2205038"/>
            <a:ext cx="363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</a:p>
        </p:txBody>
      </p:sp>
      <p:pic>
        <p:nvPicPr>
          <p:cNvPr id="8202" name="Picture 10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2060575"/>
            <a:ext cx="5048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95963" y="2205038"/>
            <a:ext cx="508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（）</a:t>
            </a:r>
            <a:r>
              <a:rPr lang="zh-CN" altLang="zh-CN" sz="2800" b="1">
                <a:cs typeface="Arial" panose="020B0604020202020204" pitchFamily="34" charset="0"/>
                <a:sym typeface="Arial" panose="020B0604020202020204" pitchFamily="34" charset="0"/>
              </a:rPr>
              <a:t>÷</a:t>
            </a:r>
            <a:r>
              <a:rPr lang="zh-CN" alt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16</a:t>
            </a:r>
            <a:endParaRPr lang="zh-CN" altLang="zh-CN" sz="28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68538" y="3717925"/>
            <a:ext cx="626586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利用分数的基本性质来解释你是怎么做的？</a:t>
            </a:r>
            <a:endParaRPr lang="zh-CN" altLang="en-US"/>
          </a:p>
        </p:txBody>
      </p:sp>
      <p:pic>
        <p:nvPicPr>
          <p:cNvPr id="8205" name="Picture 13" descr="office6\wpsassist\cache\53b27e669e0f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7950" y="765175"/>
            <a:ext cx="1957388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06" name="WordArt 14"/>
          <p:cNvSpPr>
            <a:spLocks noChangeArrowheads="1" noChangeShapeType="1"/>
          </p:cNvSpPr>
          <p:nvPr/>
        </p:nvSpPr>
        <p:spPr bwMode="auto">
          <a:xfrm>
            <a:off x="900113" y="333375"/>
            <a:ext cx="11525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24075" y="333375"/>
            <a:ext cx="66246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做同一种花，如果小红3分钟做4朵，小丽9分钟做12朵，小青12分钟做16朵，那么谁做得最快？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72000" y="2060575"/>
          <a:ext cx="5048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5" imgW="152400" imgH="394335" progId="Equation.3">
                  <p:embed/>
                </p:oleObj>
              </mc:Choice>
              <mc:Fallback>
                <p:oleObj r:id="rId5" imgW="152400" imgH="3943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60575"/>
                        <a:ext cx="5048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771775" y="2276475"/>
            <a:ext cx="1431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小红：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572000" y="3070225"/>
          <a:ext cx="6746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r:id="rId7" imgW="203835" imgH="394335" progId="Equation.3">
                  <p:embed/>
                </p:oleObj>
              </mc:Choice>
              <mc:Fallback>
                <p:oleObj r:id="rId7" imgW="203835" imgH="394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70225"/>
                        <a:ext cx="6746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700338" y="3213100"/>
            <a:ext cx="1430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小丽：</a:t>
            </a:r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538663" y="3965575"/>
          <a:ext cx="6731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9" imgW="203835" imgH="394335" progId="Equation.3">
                  <p:embed/>
                </p:oleObj>
              </mc:Choice>
              <mc:Fallback>
                <p:oleObj r:id="rId9" imgW="203835" imgH="394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3965575"/>
                        <a:ext cx="67310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00338" y="4149725"/>
            <a:ext cx="14303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小青：</a:t>
            </a:r>
          </a:p>
        </p:txBody>
      </p:sp>
      <p:pic>
        <p:nvPicPr>
          <p:cNvPr id="9226" name="Picture 10" descr="office6\wpsassist\cache\53b27e669e0f4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9388" y="1125538"/>
            <a:ext cx="1957387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7" name="WordArt 11"/>
          <p:cNvSpPr>
            <a:spLocks noChangeArrowheads="1" noChangeShapeType="1"/>
          </p:cNvSpPr>
          <p:nvPr/>
        </p:nvSpPr>
        <p:spPr bwMode="auto">
          <a:xfrm>
            <a:off x="900113" y="333375"/>
            <a:ext cx="10795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>
                <a:ln w="12700" cap="flat" cmpd="sng">
                  <a:solidFill>
                    <a:schemeClr val="tx1"/>
                  </a:solidFill>
                  <a:round/>
                </a:ln>
                <a:effectLst>
                  <a:outerShdw dist="53882" dir="2700000" algn="ctr" rotWithShape="0">
                    <a:srgbClr val="CBCBCB">
                      <a:alpha val="75000"/>
                    </a:srgbClr>
                  </a:outerShdw>
                </a:effectLst>
                <a:latin typeface="楷体_GB2312"/>
              </a:rPr>
              <a:t>问题探究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ldLvl="0" autoUpdateAnimBg="0"/>
      <p:bldP spid="9223" grpId="0" bldLvl="0" autoUpdateAnimBg="0"/>
      <p:bldP spid="922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8175" y="476250"/>
            <a:ext cx="6696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      丹顶鹤是国家一级保护动物，2001年全世界野丹顶鹤约有2000只，其中我国约有500只，我国野生丹顶鹤的数量约占全世界的几分之几？</a:t>
            </a:r>
          </a:p>
        </p:txBody>
      </p:sp>
      <p:pic>
        <p:nvPicPr>
          <p:cNvPr id="10244" name="Picture 4" descr="200701261153214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7430">
            <a:off x="179388" y="1844675"/>
            <a:ext cx="1485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59050" y="3429000"/>
            <a:ext cx="508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500÷2000=     =</a:t>
            </a:r>
            <a:endParaRPr lang="zh-CN" altLang="en-US" sz="3200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718050" y="3213100"/>
          <a:ext cx="8651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6" imgW="381635" imgH="394335" progId="Equation.3">
                  <p:embed/>
                </p:oleObj>
              </mc:Choice>
              <mc:Fallback>
                <p:oleObj r:id="rId6" imgW="381635" imgH="394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3213100"/>
                        <a:ext cx="8651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943600" y="3213100"/>
          <a:ext cx="3460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8" imgW="152400" imgH="394335" progId="Equation.3">
                  <p:embed/>
                </p:oleObj>
              </mc:Choice>
              <mc:Fallback>
                <p:oleObj r:id="rId8" imgW="152400" imgH="394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13100"/>
                        <a:ext cx="34607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WordArt 8"/>
          <p:cNvSpPr>
            <a:spLocks noChangeArrowheads="1" noChangeShapeType="1"/>
          </p:cNvSpPr>
          <p:nvPr/>
        </p:nvSpPr>
        <p:spPr bwMode="auto">
          <a:xfrm>
            <a:off x="971550" y="333375"/>
            <a:ext cx="11525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巩固应用</a:t>
            </a:r>
          </a:p>
          <a:p>
            <a:pPr algn="ctr"/>
            <a:r>
              <a:rPr lang="zh-CN" altLang="en-US" sz="4400">
                <a:ln w="9525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拓展提高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8029575" y="6381750"/>
            <a:ext cx="863600" cy="287338"/>
          </a:xfrm>
          <a:prstGeom prst="actionButtonBlank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zh-CN" altLang="en-US">
                <a:latin typeface="Arial Black" panose="020B0A04020102020204" pitchFamily="34" charset="0"/>
              </a:rPr>
              <a:t>back</a:t>
            </a:r>
          </a:p>
        </p:txBody>
      </p:sp>
      <p:pic>
        <p:nvPicPr>
          <p:cNvPr id="11267" name="Picture 3" descr="200701261153214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7430">
            <a:off x="263823" y="2383859"/>
            <a:ext cx="1485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63713" y="836613"/>
            <a:ext cx="68405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据统计，2006年到青岛旅游的游客中，夏天来的约占  ，冬天来的约占   。青岛的哪个季节更吸引游客？</a:t>
            </a:r>
            <a:endParaRPr lang="zh-CN" altLang="en-US" sz="2800" dirty="0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636963" y="1196975"/>
          <a:ext cx="4730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r:id="rId6" imgW="140335" imgH="394335" progId="Equation.3">
                  <p:embed/>
                </p:oleObj>
              </mc:Choice>
              <mc:Fallback>
                <p:oleObj r:id="rId6" imgW="140335" imgH="394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1196975"/>
                        <a:ext cx="473075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445250" y="1341438"/>
          <a:ext cx="6889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r:id="rId8" imgW="229235" imgH="394335" progId="Equation.3">
                  <p:embed/>
                </p:oleObj>
              </mc:Choice>
              <mc:Fallback>
                <p:oleObj r:id="rId8" imgW="229235" imgH="39433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1341438"/>
                        <a:ext cx="6889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917825" y="3213100"/>
          <a:ext cx="431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r:id="rId10" imgW="140335" imgH="394335" progId="Equation.3">
                  <p:embed/>
                </p:oleObj>
              </mc:Choice>
              <mc:Fallback>
                <p:oleObj r:id="rId10" imgW="140335" imgH="39433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3213100"/>
                        <a:ext cx="4318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925888" y="3222625"/>
          <a:ext cx="55403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r:id="rId11" imgW="229235" imgH="394335" progId="Equation.3">
                  <p:embed/>
                </p:oleObj>
              </mc:Choice>
              <mc:Fallback>
                <p:oleObj r:id="rId11" imgW="229235" imgH="3943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3222625"/>
                        <a:ext cx="554037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494088" y="3429000"/>
            <a:ext cx="287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718050" y="34290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＞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5384800" y="3284538"/>
          <a:ext cx="752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r:id="rId13" imgW="229235" imgH="394335" progId="Equation.3">
                  <p:embed/>
                </p:oleObj>
              </mc:Choice>
              <mc:Fallback>
                <p:oleObj r:id="rId13" imgW="229235" imgH="39433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3284538"/>
                        <a:ext cx="7524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WordArt 12"/>
          <p:cNvSpPr>
            <a:spLocks noChangeArrowheads="1" noChangeShapeType="1"/>
          </p:cNvSpPr>
          <p:nvPr/>
        </p:nvSpPr>
        <p:spPr bwMode="auto">
          <a:xfrm>
            <a:off x="971550" y="333375"/>
            <a:ext cx="11525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9525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巩固应用</a:t>
            </a:r>
          </a:p>
          <a:p>
            <a:pPr algn="ctr"/>
            <a:r>
              <a:rPr lang="zh-CN" altLang="en-US" sz="4400" kern="10">
                <a:ln w="9525">
                  <a:solidFill>
                    <a:schemeClr val="tx1"/>
                  </a:solidFill>
                  <a:bevel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B2B2B2">
                      <a:alpha val="75000"/>
                    </a:srgbClr>
                  </a:outerShdw>
                </a:effectLst>
                <a:latin typeface="楷体_GB2312"/>
              </a:rPr>
              <a:t>拓展提高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ldLvl="0" autoUpdateAnimBg="0"/>
      <p:bldP spid="11274" grpId="0" bldLvl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全屏显示(4:3)</PresentationFormat>
  <Paragraphs>72</Paragraphs>
  <Slides>12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30" baseType="lpstr">
      <vt:lpstr>方正魏碑简体</vt:lpstr>
      <vt:lpstr>汉仪小隶书简</vt:lpstr>
      <vt:lpstr>汉仪雪君体简</vt:lpstr>
      <vt:lpstr>黑体</vt:lpstr>
      <vt:lpstr>华文隶书</vt:lpstr>
      <vt:lpstr>华文新魏</vt:lpstr>
      <vt:lpstr>楷体</vt:lpstr>
      <vt:lpstr>楷体_GB2312</vt:lpstr>
      <vt:lpstr>隶书</vt:lpstr>
      <vt:lpstr>宋体</vt:lpstr>
      <vt:lpstr>微软雅黑</vt:lpstr>
      <vt:lpstr>Arial</vt:lpstr>
      <vt:lpstr>Arial Black</vt:lpstr>
      <vt:lpstr>Calibri</vt:lpstr>
      <vt:lpstr>Times New Roman</vt:lpstr>
      <vt:lpstr>WWW.2PPT.COM</vt:lpstr>
      <vt:lpstr>Equation.3</vt:lpstr>
      <vt:lpstr>公式</vt:lpstr>
      <vt:lpstr>PowerPoint 演示文稿</vt:lpstr>
      <vt:lpstr>PowerPoint 演示文稿</vt:lpstr>
      <vt:lpstr>PowerPoint 演示文稿</vt:lpstr>
      <vt:lpstr>         问题：把    分子乘4，分母应如何变化，才能使分数  的大小不变变化之后分数的大小是多少？</vt:lpstr>
      <vt:lpstr> 问题：把三分之二分子乘4，分母应如何变化，才能使分数的大小不变变化之后分数的大小是多少？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2021-12-30T08:10:55Z</dcterms:created>
  <dcterms:modified xsi:type="dcterms:W3CDTF">2023-01-16T16:56:35Z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8465770082E04E90A2017909E1524F92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