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61" r:id="rId4"/>
    <p:sldId id="260" r:id="rId5"/>
    <p:sldId id="304" r:id="rId6"/>
    <p:sldId id="284" r:id="rId7"/>
    <p:sldId id="286" r:id="rId8"/>
    <p:sldId id="295" r:id="rId9"/>
    <p:sldId id="282" r:id="rId10"/>
    <p:sldId id="280" r:id="rId11"/>
    <p:sldId id="269" r:id="rId12"/>
    <p:sldId id="305" r:id="rId13"/>
    <p:sldId id="306" r:id="rId14"/>
    <p:sldId id="291" r:id="rId15"/>
    <p:sldId id="297" r:id="rId16"/>
    <p:sldId id="298" r:id="rId17"/>
    <p:sldId id="303" r:id="rId18"/>
    <p:sldId id="307" r:id="rId19"/>
    <p:sldId id="30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3840">
          <p15:clr>
            <a:srgbClr val="A4A3A4"/>
          </p15:clr>
        </p15:guide>
        <p15:guide id="4" pos="5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2159"/>
        <p:guide pos="3840"/>
        <p:guide pos="5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04.pic.sogou.com/b953e2299b3705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0082" y="3239530"/>
            <a:ext cx="3400084" cy="272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01.pictn.sogoucdn.com/2684273b3b46a3e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423" y="2728743"/>
            <a:ext cx="5138798" cy="340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428626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第二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单元  千米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和吨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10096" y="1321327"/>
            <a:ext cx="12192000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  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</a:p>
        </p:txBody>
      </p:sp>
      <p:sp>
        <p:nvSpPr>
          <p:cNvPr id="8" name="矩形 7"/>
          <p:cNvSpPr/>
          <p:nvPr/>
        </p:nvSpPr>
        <p:spPr>
          <a:xfrm>
            <a:off x="981635" y="3429000"/>
            <a:ext cx="1317812" cy="2151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331259" y="3644153"/>
            <a:ext cx="133708" cy="2866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-10096" y="613279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0862" y="1245255"/>
            <a:ext cx="7167029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判断下面各题。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67" name="TextBox 9"/>
          <p:cNvSpPr txBox="1"/>
          <p:nvPr/>
        </p:nvSpPr>
        <p:spPr>
          <a:xfrm>
            <a:off x="984303" y="2086613"/>
            <a:ext cx="10607062" cy="293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）相邻的长度单位之间的进率都是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（   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）计量山的高度一般用“千米”作单位。（   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）计量楼的高度一般用“千米”作单位。（   ）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）南京长江大桥公路桥长约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 （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63508" y="2373203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6516" y="421189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51086" y="308975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7639" y="3844357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03849" y="455001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5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766736" y="1374507"/>
            <a:ext cx="6790510" cy="898043"/>
            <a:chOff x="897362" y="1359993"/>
            <a:chExt cx="11280349" cy="3868466"/>
          </a:xfrm>
        </p:grpSpPr>
        <p:sp>
          <p:nvSpPr>
            <p:cNvPr id="72" name="TextBox 71"/>
            <p:cNvSpPr txBox="1"/>
            <p:nvPr/>
          </p:nvSpPr>
          <p:spPr>
            <a:xfrm>
              <a:off x="897362" y="1359993"/>
              <a:ext cx="11280349" cy="3334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2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在括号里填上合适的数。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0978" y="2309992"/>
            <a:ext cx="10627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   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    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 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）千米＝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+4000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）千米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）千米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）米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9281" y="2569455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0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05550" y="3653862"/>
            <a:ext cx="155306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859582" y="2595679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6020" y="3282271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6127" y="3295718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1222" y="4047035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46252" y="4047035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5392" y="4770684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04826" y="4754745"/>
            <a:ext cx="916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23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766735" y="1374507"/>
            <a:ext cx="11577665" cy="1384995"/>
            <a:chOff x="897360" y="1359993"/>
            <a:chExt cx="18562592" cy="5966092"/>
          </a:xfrm>
        </p:grpSpPr>
        <p:sp>
          <p:nvSpPr>
            <p:cNvPr id="72" name="TextBox 71"/>
            <p:cNvSpPr txBox="1"/>
            <p:nvPr/>
          </p:nvSpPr>
          <p:spPr>
            <a:xfrm>
              <a:off x="897360" y="1359993"/>
              <a:ext cx="18562592" cy="5966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学校跑道一圈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米，王老师每天早锻跑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圈，王老师每周要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跑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多少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米？合多少千米？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80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505550" y="3653862"/>
            <a:ext cx="155306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9"/>
          <p:cNvSpPr txBox="1"/>
          <p:nvPr/>
        </p:nvSpPr>
        <p:spPr>
          <a:xfrm>
            <a:off x="890588" y="2748299"/>
            <a:ext cx="10283161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】200×5=1000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1000×7=7000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答：每周要跑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米，合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63948" y="3932977"/>
            <a:ext cx="10309802" cy="1308884"/>
            <a:chOff x="897360" y="1359993"/>
            <a:chExt cx="18562592" cy="5638231"/>
          </a:xfrm>
        </p:grpSpPr>
        <p:sp>
          <p:nvSpPr>
            <p:cNvPr id="25" name="TextBox 24"/>
            <p:cNvSpPr txBox="1"/>
            <p:nvPr/>
          </p:nvSpPr>
          <p:spPr>
            <a:xfrm>
              <a:off x="897360" y="1359993"/>
              <a:ext cx="18562592" cy="5638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一辆卡车每小时行驶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千米，张师傅每天工作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小时，他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每天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开车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行驶多少千米？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9"/>
          <p:cNvSpPr txBox="1"/>
          <p:nvPr/>
        </p:nvSpPr>
        <p:spPr>
          <a:xfrm>
            <a:off x="987800" y="5239534"/>
            <a:ext cx="6569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】50×8=400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答：每天开车行驶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71" name="组合 70"/>
          <p:cNvGrpSpPr/>
          <p:nvPr/>
        </p:nvGrpSpPr>
        <p:grpSpPr>
          <a:xfrm>
            <a:off x="890588" y="1510935"/>
            <a:ext cx="9988083" cy="2031325"/>
            <a:chOff x="897360" y="1359993"/>
            <a:chExt cx="18562592" cy="8750263"/>
          </a:xfrm>
        </p:grpSpPr>
        <p:sp>
          <p:nvSpPr>
            <p:cNvPr id="72" name="TextBox 71"/>
            <p:cNvSpPr txBox="1"/>
            <p:nvPr/>
          </p:nvSpPr>
          <p:spPr>
            <a:xfrm>
              <a:off x="897360" y="1359993"/>
              <a:ext cx="18562592" cy="875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南京到北京的铁路长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千米，一列火车从南京站发车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平均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每小时行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150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千米，已经开了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小时，它离北京还有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多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少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千米？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TextBox 9"/>
          <p:cNvSpPr txBox="1"/>
          <p:nvPr/>
        </p:nvSpPr>
        <p:spPr>
          <a:xfrm>
            <a:off x="998921" y="3864405"/>
            <a:ext cx="8723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】150×4=600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600=400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答：它离北京还有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Picture 2" descr="http://image.tupian114.com/20140416/01433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00349" y="3427413"/>
            <a:ext cx="2222675" cy="31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73184" y="2326082"/>
            <a:ext cx="2117268" cy="211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97362" y="1207588"/>
            <a:ext cx="9335849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．在（    ）里填上适当的单位。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1442356" y="2095010"/>
            <a:ext cx="90638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学校操场长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）；        珠穆拉马峰高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8844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）；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一座塔楼高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）；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明身高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）；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课桌长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）； 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楼房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）；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橡皮长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）；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万里长城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大约长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）。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南京长江大桥长大约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）；  我国的第一大河长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6397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）。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3107" y="2355061"/>
            <a:ext cx="744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13753" y="235506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8208" y="308677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34330" y="3073324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2486" y="381079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01746" y="3824238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63944" y="4540640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83426" y="4556336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2274" y="5267500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282451" y="5280946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0588" y="1058823"/>
            <a:ext cx="7688636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．判断题。（正确的画√，错误的画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284165" y="1747177"/>
            <a:ext cx="9919156" cy="511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支圆珠笔长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毫米。（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）妈妈买了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厘米花布。（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）千米、米、分米、厘米、毫米都是长度单位。（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）叔叔迈一步大约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）一张床长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     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）东岳泰山高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1545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）华山大约高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2154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  （ 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）学校的教学大楼大约高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千米。（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）校园里那棵高大的银杏树高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米。（   ）</a:t>
            </a:r>
          </a:p>
          <a:p>
            <a:pPr>
              <a:lnSpc>
                <a:spcPct val="150000"/>
              </a:lnSpc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）火箭每秒钟飞行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 （    ）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38937" y="3682002"/>
            <a:ext cx="155306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64406" y="2331247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74051" y="1827859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6204" y="2836777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9533" y="3325336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22529" y="3853684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898" y="4369137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0296" y="5364130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15546" y="4857054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2692" y="5845838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51925" y="6354160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10384720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．在（    ）里填上“＞”、“＜”域“＝”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1442356" y="2095010"/>
            <a:ext cx="90638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毫米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分米（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米（   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3999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米（  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米（      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4500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255" y="2355061"/>
            <a:ext cx="744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3169" y="2368507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672" y="3100218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4793" y="308677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1462" y="3810791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3217" y="3824238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＞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3574" y="4567534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1555" y="4551853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2759" y="5294393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＜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02718" y="5254769"/>
            <a:ext cx="11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6" name="Picture 2" descr="http://image.tupian114.com/20140416/014338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59407" y="2061546"/>
            <a:ext cx="2222675" cy="31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image.tupian114.com/20140416/014338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90998" y="1850625"/>
            <a:ext cx="2087962" cy="29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66735" y="1374507"/>
            <a:ext cx="10004359" cy="1384995"/>
            <a:chOff x="897360" y="1359993"/>
            <a:chExt cx="3707882" cy="5966092"/>
          </a:xfrm>
        </p:grpSpPr>
        <p:sp>
          <p:nvSpPr>
            <p:cNvPr id="6" name="TextBox 5"/>
            <p:cNvSpPr txBox="1"/>
            <p:nvPr/>
          </p:nvSpPr>
          <p:spPr>
            <a:xfrm>
              <a:off x="897360" y="1359993"/>
              <a:ext cx="3707882" cy="5966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王红家距学校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千米，他每天中午都回家吃饭，他每天上学要走多少千米？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9"/>
          <p:cNvSpPr txBox="1"/>
          <p:nvPr/>
        </p:nvSpPr>
        <p:spPr>
          <a:xfrm>
            <a:off x="1617485" y="3096979"/>
            <a:ext cx="5926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】2×4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答：他每天上学要走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66739" y="4668869"/>
            <a:ext cx="9473281" cy="1113766"/>
            <a:chOff x="1551016" y="4752674"/>
            <a:chExt cx="5085248" cy="179938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2" name="TextBox 9"/>
            <p:cNvSpPr txBox="1"/>
            <p:nvPr/>
          </p:nvSpPr>
          <p:spPr>
            <a:xfrm>
              <a:off x="1551016" y="4752674"/>
              <a:ext cx="5085248" cy="1470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因为中午回家吃饭，所以王红这段路程走了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次，即早上去上学、中午放学回家吃午饭、下午上学和晚上散学回家各走了一次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 </a:t>
              </a:r>
              <a:endPara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66735" y="1374507"/>
            <a:ext cx="10757393" cy="1308884"/>
            <a:chOff x="897360" y="1359993"/>
            <a:chExt cx="3852348" cy="5638230"/>
          </a:xfrm>
        </p:grpSpPr>
        <p:sp>
          <p:nvSpPr>
            <p:cNvPr id="6" name="TextBox 5"/>
            <p:cNvSpPr txBox="1"/>
            <p:nvPr/>
          </p:nvSpPr>
          <p:spPr>
            <a:xfrm>
              <a:off x="897360" y="1359993"/>
              <a:ext cx="3852348" cy="5638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爸爸今天开车去县城办事，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分钟行驶了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千米，爸爸一共开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了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20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分钟到达，我家距县城多少千米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？</a:t>
              </a:r>
              <a:endPara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9"/>
          <p:cNvSpPr txBox="1"/>
          <p:nvPr/>
        </p:nvSpPr>
        <p:spPr>
          <a:xfrm>
            <a:off x="890588" y="3096979"/>
            <a:ext cx="7889586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】10÷5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2×20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答：我家距县城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66739" y="4668870"/>
            <a:ext cx="9473281" cy="1722372"/>
            <a:chOff x="1551016" y="4752674"/>
            <a:chExt cx="5085248" cy="179938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2" name="TextBox 9"/>
            <p:cNvSpPr txBox="1"/>
            <p:nvPr/>
          </p:nvSpPr>
          <p:spPr>
            <a:xfrm>
              <a:off x="1551016" y="4752674"/>
              <a:ext cx="5085248" cy="1742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先求出汽车的速度，用 “速度＝路程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÷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时间”，再求出路程，用“路程＝速度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×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时间”，这种类型的题目主要是要灵活运用速度、时间、路程之间的关系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66735" y="1374507"/>
            <a:ext cx="5445806" cy="898043"/>
            <a:chOff x="897360" y="1359993"/>
            <a:chExt cx="5626707" cy="3868466"/>
          </a:xfrm>
        </p:grpSpPr>
        <p:sp>
          <p:nvSpPr>
            <p:cNvPr id="6" name="TextBox 5"/>
            <p:cNvSpPr txBox="1"/>
            <p:nvPr/>
          </p:nvSpPr>
          <p:spPr>
            <a:xfrm>
              <a:off x="897360" y="1359993"/>
              <a:ext cx="5626707" cy="2854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6.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发散思维。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74078" y="4766794"/>
              <a:ext cx="813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9"/>
          <p:cNvSpPr txBox="1"/>
          <p:nvPr/>
        </p:nvSpPr>
        <p:spPr>
          <a:xfrm>
            <a:off x="1041589" y="3365920"/>
            <a:ext cx="8118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】3+2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（千米）或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（千米）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答：东东家距离成成家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千米或者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29480" y="2095010"/>
            <a:ext cx="11010059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东家、成成家和学校在同一条直线上，东东家距学校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成成家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千米，东东家距离成成家多少千米？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166739" y="4668868"/>
            <a:ext cx="9473281" cy="1704411"/>
            <a:chOff x="1551016" y="4752674"/>
            <a:chExt cx="5085248" cy="179938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2" name="TextBox 9"/>
            <p:cNvSpPr txBox="1"/>
            <p:nvPr/>
          </p:nvSpPr>
          <p:spPr>
            <a:xfrm>
              <a:off x="1551016" y="4752674"/>
              <a:ext cx="5085248" cy="1760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如果东东家和成成家在学校的同一边，要用东东家到学校的距离减去成成家到学校的距离；如果东东家和成成家在学校的两边，要用东东家到学校的距离加上成成家到学校的距离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38937" y="3579208"/>
            <a:ext cx="1553063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911651" y="1530773"/>
            <a:ext cx="1039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．说出已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学过的四个长度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单位？它们之间有什么关系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6" name="TextBox 9"/>
          <p:cNvSpPr txBox="1"/>
          <p:nvPr/>
        </p:nvSpPr>
        <p:spPr>
          <a:xfrm>
            <a:off x="1321651" y="2422301"/>
            <a:ext cx="10283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分米、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毫米，相邻两个长度单位间的进率都是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580" y="3404397"/>
            <a:ext cx="10394977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．世界上最小的鸟体长约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世界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上最高的建筑高约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世界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上最薄的笔记本电脑厚约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）。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5445096" y="3458185"/>
            <a:ext cx="883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913822" y="4104516"/>
            <a:ext cx="883664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78393" y="4746055"/>
            <a:ext cx="883664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毫米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0905" y="5694840"/>
            <a:ext cx="531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今天我们来学习千米的相关知识。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01.pic.sogou.com/cc8009b799c711a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96634" y="3789376"/>
            <a:ext cx="1801905" cy="174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94450" y="1689124"/>
            <a:ext cx="11174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千米在生活中有着广泛的用途，你曾在那里听过或看过“千米”？</a:t>
            </a:r>
          </a:p>
        </p:txBody>
      </p:sp>
      <p:sp>
        <p:nvSpPr>
          <p:cNvPr id="106" name="TextBox 9"/>
          <p:cNvSpPr txBox="1"/>
          <p:nvPr/>
        </p:nvSpPr>
        <p:spPr>
          <a:xfrm>
            <a:off x="1603689" y="2710175"/>
            <a:ext cx="907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①指路标志；②限速标；③汽车的里程表、时速；④地图。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 descr="http://i03.pictn.sogoucdn.com/84561d6f2ef9caa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5806" y="4016637"/>
            <a:ext cx="2375214" cy="113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3894680" y="3636978"/>
            <a:ext cx="2245646" cy="2078361"/>
            <a:chOff x="3894680" y="3636978"/>
            <a:chExt cx="2245646" cy="2078361"/>
          </a:xfrm>
        </p:grpSpPr>
        <p:pic>
          <p:nvPicPr>
            <p:cNvPr id="1030" name="Picture 6" descr="http://i03.pic.sogou.com/2e89c3659fa5b46a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979694" y="3636978"/>
              <a:ext cx="1898647" cy="1898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3894680" y="5410339"/>
              <a:ext cx="535724" cy="250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5604602" y="5464768"/>
              <a:ext cx="535724" cy="2505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034" name="Picture 10" descr="http://img02.sogoucdn.com/app/a/100520093/000114c987991cef-27aa79d662cb4eca-c5148e97b342f9a226596fefcfdec0e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089665" y="3636978"/>
            <a:ext cx="2524111" cy="211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7" y="1431141"/>
            <a:ext cx="1012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学校操场是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米一圈，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千米要跑几圈？</a:t>
            </a:r>
            <a:endParaRPr lang="zh-CN" altLang="en-US" sz="2800" dirty="0"/>
          </a:p>
        </p:txBody>
      </p:sp>
      <p:sp>
        <p:nvSpPr>
          <p:cNvPr id="104" name="TextBox 9"/>
          <p:cNvSpPr txBox="1"/>
          <p:nvPr/>
        </p:nvSpPr>
        <p:spPr>
          <a:xfrm>
            <a:off x="1624152" y="2278199"/>
            <a:ext cx="6277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】500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米一圈的跑道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圈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4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12945" y="3033170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9"/>
          <p:cNvSpPr txBox="1"/>
          <p:nvPr/>
        </p:nvSpPr>
        <p:spPr>
          <a:xfrm>
            <a:off x="1687050" y="3165803"/>
            <a:ext cx="695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思考：完善构建完整的长度单位及进率。</a:t>
            </a:r>
            <a:endParaRPr lang="zh-CN" altLang="en-US" sz="2800" dirty="0"/>
          </a:p>
        </p:txBody>
      </p:sp>
      <p:sp>
        <p:nvSpPr>
          <p:cNvPr id="9" name="TextBox 9"/>
          <p:cNvSpPr txBox="1"/>
          <p:nvPr/>
        </p:nvSpPr>
        <p:spPr>
          <a:xfrm>
            <a:off x="1713455" y="4066323"/>
            <a:ext cx="9228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】1000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千米，米和千米的进率是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计量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路程或测量铁路、公路、河流的长度，通常用千米作单位。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千米也可以用符号“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km”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表示，又叫做“公里”。 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815932" y="1480855"/>
            <a:ext cx="3164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思考：补充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资料。</a:t>
            </a:r>
            <a:endParaRPr lang="zh-CN" altLang="en-US" sz="2800" dirty="0"/>
          </a:p>
        </p:txBody>
      </p:sp>
      <p:sp>
        <p:nvSpPr>
          <p:cNvPr id="9" name="TextBox 9"/>
          <p:cNvSpPr txBox="1"/>
          <p:nvPr/>
        </p:nvSpPr>
        <p:spPr>
          <a:xfrm>
            <a:off x="1692239" y="2156842"/>
            <a:ext cx="92281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】1790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月由法国科学家组成的特别委员会，建议以通过巴黎的地球子午线全长的四千万分之一作为长度单位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米。把赤道周长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 </a:t>
            </a:r>
            <a:r>
              <a:rPr lang="zh-CN" altLang="en-US" sz="2400" u="sng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u="sng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u="sng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40000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78053" y="4458262"/>
            <a:ext cx="438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我国的四大河流的长度</a:t>
            </a:r>
            <a:endParaRPr lang="zh-CN" altLang="en-US" sz="28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900412" y="5115952"/>
          <a:ext cx="700715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7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 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黑龙江 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黄河 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长江 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珠江 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长度（</a:t>
                      </a:r>
                      <a:r>
                        <a:rPr lang="en-US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km） </a:t>
                      </a:r>
                      <a:endParaRPr 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4370 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5464 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6300 </a:t>
                      </a:r>
                      <a:endParaRPr lang="zh-CN" altLang="en-US" sz="24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2216 </a:t>
                      </a:r>
                      <a:endParaRPr lang="zh-CN" altLang="en-US" sz="2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2" descr="http://image.tupian114.com/20140416/014338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97289" y="3427413"/>
            <a:ext cx="2222675" cy="31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03" y="1259610"/>
            <a:ext cx="10801138" cy="5598389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4596" y="2180685"/>
            <a:ext cx="9430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、长度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单位“千米”，它就是“公里”，也可以用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、计量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公路、铁路的长度一般用千米作单位，常用（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km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）表示，千米又叫公里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=1000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步的路约是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        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分钟的路约是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人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步的路约是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千米    汽车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行驶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分钟的路大约是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千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546397"/>
            <a:ext cx="8293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新的长度单位千米，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819" y="2069617"/>
            <a:ext cx="11157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学校的跑道一圈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米，（    ）圈是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米，也就是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1885245" y="3023433"/>
            <a:ext cx="8113947" cy="782519"/>
            <a:chOff x="6150745" y="4590373"/>
            <a:chExt cx="5271266" cy="1529909"/>
          </a:xfrm>
        </p:grpSpPr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0745" y="4606969"/>
              <a:ext cx="5271265" cy="1513313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176921" y="4590373"/>
              <a:ext cx="5245090" cy="652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】1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千米就是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米，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里有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圈。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389021" y="2231127"/>
            <a:ext cx="113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dirty="0"/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64823" y="4459756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83324" y="4291520"/>
            <a:ext cx="2078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特别讲解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9"/>
          <p:cNvSpPr txBox="1"/>
          <p:nvPr/>
        </p:nvSpPr>
        <p:spPr>
          <a:xfrm>
            <a:off x="3130030" y="4218879"/>
            <a:ext cx="2664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千米＝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公里＝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市里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市里＝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169" y="1593228"/>
            <a:ext cx="5032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小练习：填空乐园。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46109" y="2407704"/>
            <a:ext cx="8813896" cy="293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米的跑道，（    ）圈是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米的跑道，（    ）圈是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米的跑道，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圈是（     ）千米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米的跑道，（    ）圈是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5711" y="2657763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44722" y="3400365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37977" y="4865616"/>
            <a:ext cx="101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9564" y="4129193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7" name="Picture 2" descr="http://image.tupian114.com/20140416/014338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84595" y="2407704"/>
            <a:ext cx="2222675" cy="31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65757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449722" y="5668527"/>
            <a:ext cx="557212" cy="830997"/>
            <a:chOff x="1978497" y="4835995"/>
            <a:chExt cx="557212" cy="830997"/>
          </a:xfrm>
        </p:grpSpPr>
        <p:sp>
          <p:nvSpPr>
            <p:cNvPr id="30" name="TextBox 29"/>
            <p:cNvSpPr txBox="1"/>
            <p:nvPr/>
          </p:nvSpPr>
          <p:spPr>
            <a:xfrm>
              <a:off x="1978497" y="4835995"/>
              <a:ext cx="557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2021587" y="5250190"/>
              <a:ext cx="30718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729224" y="1352766"/>
            <a:ext cx="10949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千米＝（    ）米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）千米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1669" y="1518159"/>
            <a:ext cx="120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869141" y="2390473"/>
            <a:ext cx="7543800" cy="1160920"/>
            <a:chOff x="1551016" y="4752674"/>
            <a:chExt cx="5085248" cy="1799386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1177" y="4752674"/>
              <a:ext cx="5075086" cy="1799386"/>
            </a:xfrm>
            <a:prstGeom prst="rect">
              <a:avLst/>
            </a:prstGeom>
          </p:spPr>
        </p:pic>
        <p:sp>
          <p:nvSpPr>
            <p:cNvPr id="16" name="TextBox 9"/>
            <p:cNvSpPr txBox="1"/>
            <p:nvPr/>
          </p:nvSpPr>
          <p:spPr>
            <a:xfrm>
              <a:off x="1551016" y="4752674"/>
              <a:ext cx="5085248" cy="863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千米就是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米，也就是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米；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米，也就是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千米。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214007" y="1518159"/>
            <a:ext cx="120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00" y="255183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57604" y="3732066"/>
            <a:ext cx="5032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小练习：填空乐园。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62355" y="4433375"/>
            <a:ext cx="10307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千米＝（      ）米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千米＝（     ）米        （     ）千米＝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）（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）米＝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米＝（   ）千米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）千米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55721" y="4684431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95065" y="4684431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38719" y="5424247"/>
            <a:ext cx="101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96705" y="4699079"/>
            <a:ext cx="858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31400" y="5410800"/>
            <a:ext cx="101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533304" y="5437694"/>
            <a:ext cx="101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1626</Words>
  <Application>Microsoft Office PowerPoint</Application>
  <PresentationFormat>宽屏</PresentationFormat>
  <Paragraphs>201</Paragraphs>
  <Slides>19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楷体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B1A507C3C05F4EF988CD565A97BC1FAB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