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8"/>
  </p:notesMasterIdLst>
  <p:handoutMasterIdLst>
    <p:handoutMasterId r:id="rId29"/>
  </p:handoutMasterIdLst>
  <p:sldIdLst>
    <p:sldId id="258" r:id="rId3"/>
    <p:sldId id="259" r:id="rId4"/>
    <p:sldId id="260" r:id="rId5"/>
    <p:sldId id="272" r:id="rId6"/>
    <p:sldId id="273" r:id="rId7"/>
    <p:sldId id="274" r:id="rId8"/>
    <p:sldId id="275" r:id="rId9"/>
    <p:sldId id="261" r:id="rId10"/>
    <p:sldId id="268" r:id="rId11"/>
    <p:sldId id="269" r:id="rId12"/>
    <p:sldId id="270" r:id="rId13"/>
    <p:sldId id="271" r:id="rId14"/>
    <p:sldId id="262" r:id="rId15"/>
    <p:sldId id="267" r:id="rId16"/>
    <p:sldId id="276" r:id="rId17"/>
    <p:sldId id="263" r:id="rId18"/>
    <p:sldId id="279" r:id="rId19"/>
    <p:sldId id="264" r:id="rId20"/>
    <p:sldId id="280" r:id="rId21"/>
    <p:sldId id="281" r:id="rId22"/>
    <p:sldId id="265" r:id="rId23"/>
    <p:sldId id="277" r:id="rId24"/>
    <p:sldId id="278" r:id="rId25"/>
    <p:sldId id="282" r:id="rId26"/>
    <p:sldId id="284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011"/>
    <a:srgbClr val="F1D4B3"/>
    <a:srgbClr val="FAE6D3"/>
    <a:srgbClr val="D686A1"/>
    <a:srgbClr val="E6E6E6"/>
    <a:srgbClr val="CDBF97"/>
    <a:srgbClr val="8D7545"/>
    <a:srgbClr val="ECE8E5"/>
    <a:srgbClr val="E4CBCB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>
        <p:scale>
          <a:sx n="75" d="100"/>
          <a:sy n="75" d="100"/>
        </p:scale>
        <p:origin x="-170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67545" y="6712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503545" y="341163"/>
            <a:ext cx="7173554" cy="519684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77546" y="3432485"/>
            <a:ext cx="1662660" cy="1096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353954" y="1488590"/>
            <a:ext cx="1667324" cy="113460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1"/>
            <a:ext cx="2939970" cy="332208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824486" y="0"/>
            <a:ext cx="4510268" cy="45102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647020" y="3841134"/>
            <a:ext cx="3039319" cy="30393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840743" y="4110937"/>
            <a:ext cx="2454803" cy="2454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</p:pic>
      <p:sp>
        <p:nvSpPr>
          <p:cNvPr id="3" name="Google Shape;972;p49"/>
          <p:cNvSpPr/>
          <p:nvPr/>
        </p:nvSpPr>
        <p:spPr>
          <a:xfrm>
            <a:off x="5155163" y="2488164"/>
            <a:ext cx="1881674" cy="1881674"/>
          </a:xfrm>
          <a:prstGeom prst="ellipse">
            <a:avLst/>
          </a:prstGeom>
          <a:noFill/>
          <a:ln w="952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4" name="Google Shape;973;p49"/>
          <p:cNvSpPr/>
          <p:nvPr/>
        </p:nvSpPr>
        <p:spPr>
          <a:xfrm>
            <a:off x="2180698" y="2488164"/>
            <a:ext cx="1881674" cy="1881674"/>
          </a:xfrm>
          <a:prstGeom prst="ellipse">
            <a:avLst/>
          </a:prstGeom>
          <a:noFill/>
          <a:ln w="952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5" name="Google Shape;974;p49"/>
          <p:cNvSpPr/>
          <p:nvPr/>
        </p:nvSpPr>
        <p:spPr>
          <a:xfrm>
            <a:off x="8129639" y="2488164"/>
            <a:ext cx="1881674" cy="1881674"/>
          </a:xfrm>
          <a:prstGeom prst="ellipse">
            <a:avLst/>
          </a:prstGeom>
          <a:noFill/>
          <a:ln w="952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cxnSp>
        <p:nvCxnSpPr>
          <p:cNvPr id="6" name="Google Shape;982;p49"/>
          <p:cNvCxnSpPr/>
          <p:nvPr/>
        </p:nvCxnSpPr>
        <p:spPr>
          <a:xfrm rot="10800000">
            <a:off x="3121599" y="2035825"/>
            <a:ext cx="0" cy="452218"/>
          </a:xfrm>
          <a:prstGeom prst="straightConnector1">
            <a:avLst/>
          </a:prstGeom>
          <a:noFill/>
          <a:ln w="9525" cap="flat" cmpd="sng">
            <a:solidFill>
              <a:srgbClr val="F1D4B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984;p49"/>
          <p:cNvCxnSpPr/>
          <p:nvPr/>
        </p:nvCxnSpPr>
        <p:spPr>
          <a:xfrm rot="10800000">
            <a:off x="6096007" y="2035825"/>
            <a:ext cx="0" cy="452218"/>
          </a:xfrm>
          <a:prstGeom prst="straightConnector1">
            <a:avLst/>
          </a:prstGeom>
          <a:noFill/>
          <a:ln w="9525" cap="flat" cmpd="sng">
            <a:solidFill>
              <a:srgbClr val="F1D4B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986;p49"/>
          <p:cNvCxnSpPr/>
          <p:nvPr/>
        </p:nvCxnSpPr>
        <p:spPr>
          <a:xfrm rot="10800000">
            <a:off x="9070476" y="2035825"/>
            <a:ext cx="0" cy="452218"/>
          </a:xfrm>
          <a:prstGeom prst="straightConnector1">
            <a:avLst/>
          </a:prstGeom>
          <a:noFill/>
          <a:ln w="9525" cap="flat" cmpd="sng">
            <a:solidFill>
              <a:srgbClr val="F1D4B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988;p49"/>
          <p:cNvSpPr/>
          <p:nvPr/>
        </p:nvSpPr>
        <p:spPr>
          <a:xfrm>
            <a:off x="2585723" y="2934186"/>
            <a:ext cx="989629" cy="989629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Google Shape;989;p49"/>
          <p:cNvSpPr/>
          <p:nvPr/>
        </p:nvSpPr>
        <p:spPr>
          <a:xfrm>
            <a:off x="5620671" y="2953671"/>
            <a:ext cx="950660" cy="950660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Google Shape;990;p49"/>
          <p:cNvSpPr/>
          <p:nvPr/>
        </p:nvSpPr>
        <p:spPr>
          <a:xfrm>
            <a:off x="8659217" y="3017806"/>
            <a:ext cx="822390" cy="822390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Google Shape;1011;p49"/>
          <p:cNvSpPr txBox="1"/>
          <p:nvPr/>
        </p:nvSpPr>
        <p:spPr>
          <a:xfrm>
            <a:off x="5773073" y="3017805"/>
            <a:ext cx="645854" cy="82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6M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3" name="Google Shape;1012;p49"/>
          <p:cNvSpPr txBox="1"/>
          <p:nvPr/>
        </p:nvSpPr>
        <p:spPr>
          <a:xfrm>
            <a:off x="2768721" y="3017806"/>
            <a:ext cx="623631" cy="82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10M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4" name="Google Shape;1013;p49"/>
          <p:cNvSpPr txBox="1"/>
          <p:nvPr/>
        </p:nvSpPr>
        <p:spPr>
          <a:xfrm>
            <a:off x="8781037" y="3035156"/>
            <a:ext cx="578749" cy="82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4M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1948170" y="4556103"/>
            <a:ext cx="2346730" cy="9694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4922635" y="4575559"/>
            <a:ext cx="2346730" cy="9694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7920008" y="4578721"/>
            <a:ext cx="2346730" cy="9694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19" name="Google Shape;365;p19"/>
          <p:cNvSpPr/>
          <p:nvPr/>
        </p:nvSpPr>
        <p:spPr>
          <a:xfrm>
            <a:off x="2897049" y="1606986"/>
            <a:ext cx="465000" cy="464985"/>
          </a:xfrm>
          <a:custGeom>
            <a:avLst/>
            <a:gdLst/>
            <a:ahLst/>
            <a:cxnLst/>
            <a:rect l="l" t="t" r="r" b="b"/>
            <a:pathLst>
              <a:path w="4647" h="4647" extrusionOk="0">
                <a:moveTo>
                  <a:pt x="2323" y="0"/>
                </a:moveTo>
                <a:cubicBezTo>
                  <a:pt x="1053" y="0"/>
                  <a:pt x="0" y="1053"/>
                  <a:pt x="0" y="2323"/>
                </a:cubicBezTo>
                <a:cubicBezTo>
                  <a:pt x="0" y="3620"/>
                  <a:pt x="1053" y="4646"/>
                  <a:pt x="2323" y="4646"/>
                </a:cubicBezTo>
                <a:cubicBezTo>
                  <a:pt x="3592" y="4646"/>
                  <a:pt x="4646" y="3620"/>
                  <a:pt x="4646" y="2323"/>
                </a:cubicBezTo>
                <a:cubicBezTo>
                  <a:pt x="4646" y="1053"/>
                  <a:pt x="3592" y="0"/>
                  <a:pt x="232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20" name="Google Shape;405;p19"/>
          <p:cNvSpPr/>
          <p:nvPr/>
        </p:nvSpPr>
        <p:spPr>
          <a:xfrm>
            <a:off x="3077178" y="1736744"/>
            <a:ext cx="104740" cy="106691"/>
          </a:xfrm>
          <a:custGeom>
            <a:avLst/>
            <a:gdLst/>
            <a:ahLst/>
            <a:cxnLst/>
            <a:rect l="l" t="t" r="r" b="b"/>
            <a:pathLst>
              <a:path w="6964" h="6983" extrusionOk="0">
                <a:moveTo>
                  <a:pt x="3482" y="0"/>
                </a:moveTo>
                <a:cubicBezTo>
                  <a:pt x="1553" y="0"/>
                  <a:pt x="1" y="1572"/>
                  <a:pt x="1" y="3501"/>
                </a:cubicBezTo>
                <a:cubicBezTo>
                  <a:pt x="1" y="5411"/>
                  <a:pt x="1553" y="6982"/>
                  <a:pt x="3482" y="6982"/>
                </a:cubicBezTo>
                <a:cubicBezTo>
                  <a:pt x="5392" y="6982"/>
                  <a:pt x="6963" y="5411"/>
                  <a:pt x="6963" y="3501"/>
                </a:cubicBezTo>
                <a:cubicBezTo>
                  <a:pt x="6963" y="1572"/>
                  <a:pt x="5392" y="0"/>
                  <a:pt x="3482" y="0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406;p19"/>
          <p:cNvSpPr/>
          <p:nvPr/>
        </p:nvSpPr>
        <p:spPr>
          <a:xfrm>
            <a:off x="3037095" y="1833691"/>
            <a:ext cx="184905" cy="108525"/>
          </a:xfrm>
          <a:custGeom>
            <a:avLst/>
            <a:gdLst/>
            <a:ahLst/>
            <a:cxnLst/>
            <a:rect l="l" t="t" r="r" b="b"/>
            <a:pathLst>
              <a:path w="12294" h="7103" extrusionOk="0">
                <a:moveTo>
                  <a:pt x="2865" y="1"/>
                </a:moveTo>
                <a:cubicBezTo>
                  <a:pt x="1273" y="1"/>
                  <a:pt x="0" y="1294"/>
                  <a:pt x="0" y="2865"/>
                </a:cubicBezTo>
                <a:lnTo>
                  <a:pt x="0" y="7102"/>
                </a:lnTo>
                <a:lnTo>
                  <a:pt x="2109" y="7102"/>
                </a:lnTo>
                <a:lnTo>
                  <a:pt x="2109" y="4735"/>
                </a:lnTo>
                <a:cubicBezTo>
                  <a:pt x="2109" y="4576"/>
                  <a:pt x="2248" y="4437"/>
                  <a:pt x="2427" y="4437"/>
                </a:cubicBezTo>
                <a:cubicBezTo>
                  <a:pt x="2586" y="4437"/>
                  <a:pt x="2726" y="4576"/>
                  <a:pt x="2726" y="4735"/>
                </a:cubicBezTo>
                <a:lnTo>
                  <a:pt x="2726" y="7102"/>
                </a:lnTo>
                <a:lnTo>
                  <a:pt x="9549" y="7102"/>
                </a:lnTo>
                <a:lnTo>
                  <a:pt x="9549" y="4735"/>
                </a:lnTo>
                <a:cubicBezTo>
                  <a:pt x="9549" y="4576"/>
                  <a:pt x="9688" y="4437"/>
                  <a:pt x="9847" y="4437"/>
                </a:cubicBezTo>
                <a:cubicBezTo>
                  <a:pt x="10026" y="4437"/>
                  <a:pt x="10165" y="4576"/>
                  <a:pt x="10165" y="4735"/>
                </a:cubicBezTo>
                <a:lnTo>
                  <a:pt x="10165" y="7102"/>
                </a:lnTo>
                <a:lnTo>
                  <a:pt x="12294" y="7102"/>
                </a:lnTo>
                <a:lnTo>
                  <a:pt x="12294" y="2865"/>
                </a:lnTo>
                <a:cubicBezTo>
                  <a:pt x="12294" y="1294"/>
                  <a:pt x="11001" y="1"/>
                  <a:pt x="9429" y="1"/>
                </a:cubicBezTo>
                <a:lnTo>
                  <a:pt x="9350" y="1"/>
                </a:lnTo>
                <a:cubicBezTo>
                  <a:pt x="8574" y="916"/>
                  <a:pt x="7420" y="1493"/>
                  <a:pt x="6147" y="1493"/>
                </a:cubicBezTo>
                <a:cubicBezTo>
                  <a:pt x="4854" y="1493"/>
                  <a:pt x="3700" y="916"/>
                  <a:pt x="2925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365;p19"/>
          <p:cNvSpPr/>
          <p:nvPr/>
        </p:nvSpPr>
        <p:spPr>
          <a:xfrm>
            <a:off x="5894485" y="1636459"/>
            <a:ext cx="465000" cy="464985"/>
          </a:xfrm>
          <a:custGeom>
            <a:avLst/>
            <a:gdLst/>
            <a:ahLst/>
            <a:cxnLst/>
            <a:rect l="l" t="t" r="r" b="b"/>
            <a:pathLst>
              <a:path w="4647" h="4647" extrusionOk="0">
                <a:moveTo>
                  <a:pt x="2323" y="0"/>
                </a:moveTo>
                <a:cubicBezTo>
                  <a:pt x="1053" y="0"/>
                  <a:pt x="0" y="1053"/>
                  <a:pt x="0" y="2323"/>
                </a:cubicBezTo>
                <a:cubicBezTo>
                  <a:pt x="0" y="3620"/>
                  <a:pt x="1053" y="4646"/>
                  <a:pt x="2323" y="4646"/>
                </a:cubicBezTo>
                <a:cubicBezTo>
                  <a:pt x="3592" y="4646"/>
                  <a:pt x="4646" y="3620"/>
                  <a:pt x="4646" y="2323"/>
                </a:cubicBezTo>
                <a:cubicBezTo>
                  <a:pt x="4646" y="1053"/>
                  <a:pt x="3592" y="0"/>
                  <a:pt x="232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23" name="Google Shape;405;p19"/>
          <p:cNvSpPr/>
          <p:nvPr/>
        </p:nvSpPr>
        <p:spPr>
          <a:xfrm>
            <a:off x="6074614" y="1766217"/>
            <a:ext cx="104740" cy="106691"/>
          </a:xfrm>
          <a:custGeom>
            <a:avLst/>
            <a:gdLst/>
            <a:ahLst/>
            <a:cxnLst/>
            <a:rect l="l" t="t" r="r" b="b"/>
            <a:pathLst>
              <a:path w="6964" h="6983" extrusionOk="0">
                <a:moveTo>
                  <a:pt x="3482" y="0"/>
                </a:moveTo>
                <a:cubicBezTo>
                  <a:pt x="1553" y="0"/>
                  <a:pt x="1" y="1572"/>
                  <a:pt x="1" y="3501"/>
                </a:cubicBezTo>
                <a:cubicBezTo>
                  <a:pt x="1" y="5411"/>
                  <a:pt x="1553" y="6982"/>
                  <a:pt x="3482" y="6982"/>
                </a:cubicBezTo>
                <a:cubicBezTo>
                  <a:pt x="5392" y="6982"/>
                  <a:pt x="6963" y="5411"/>
                  <a:pt x="6963" y="3501"/>
                </a:cubicBezTo>
                <a:cubicBezTo>
                  <a:pt x="6963" y="1572"/>
                  <a:pt x="5392" y="0"/>
                  <a:pt x="3482" y="0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406;p19"/>
          <p:cNvSpPr/>
          <p:nvPr/>
        </p:nvSpPr>
        <p:spPr>
          <a:xfrm>
            <a:off x="6034531" y="1863164"/>
            <a:ext cx="184905" cy="108525"/>
          </a:xfrm>
          <a:custGeom>
            <a:avLst/>
            <a:gdLst/>
            <a:ahLst/>
            <a:cxnLst/>
            <a:rect l="l" t="t" r="r" b="b"/>
            <a:pathLst>
              <a:path w="12294" h="7103" extrusionOk="0">
                <a:moveTo>
                  <a:pt x="2865" y="1"/>
                </a:moveTo>
                <a:cubicBezTo>
                  <a:pt x="1273" y="1"/>
                  <a:pt x="0" y="1294"/>
                  <a:pt x="0" y="2865"/>
                </a:cubicBezTo>
                <a:lnTo>
                  <a:pt x="0" y="7102"/>
                </a:lnTo>
                <a:lnTo>
                  <a:pt x="2109" y="7102"/>
                </a:lnTo>
                <a:lnTo>
                  <a:pt x="2109" y="4735"/>
                </a:lnTo>
                <a:cubicBezTo>
                  <a:pt x="2109" y="4576"/>
                  <a:pt x="2248" y="4437"/>
                  <a:pt x="2427" y="4437"/>
                </a:cubicBezTo>
                <a:cubicBezTo>
                  <a:pt x="2586" y="4437"/>
                  <a:pt x="2726" y="4576"/>
                  <a:pt x="2726" y="4735"/>
                </a:cubicBezTo>
                <a:lnTo>
                  <a:pt x="2726" y="7102"/>
                </a:lnTo>
                <a:lnTo>
                  <a:pt x="9549" y="7102"/>
                </a:lnTo>
                <a:lnTo>
                  <a:pt x="9549" y="4735"/>
                </a:lnTo>
                <a:cubicBezTo>
                  <a:pt x="9549" y="4576"/>
                  <a:pt x="9688" y="4437"/>
                  <a:pt x="9847" y="4437"/>
                </a:cubicBezTo>
                <a:cubicBezTo>
                  <a:pt x="10026" y="4437"/>
                  <a:pt x="10165" y="4576"/>
                  <a:pt x="10165" y="4735"/>
                </a:cubicBezTo>
                <a:lnTo>
                  <a:pt x="10165" y="7102"/>
                </a:lnTo>
                <a:lnTo>
                  <a:pt x="12294" y="7102"/>
                </a:lnTo>
                <a:lnTo>
                  <a:pt x="12294" y="2865"/>
                </a:lnTo>
                <a:cubicBezTo>
                  <a:pt x="12294" y="1294"/>
                  <a:pt x="11001" y="1"/>
                  <a:pt x="9429" y="1"/>
                </a:cubicBezTo>
                <a:lnTo>
                  <a:pt x="9350" y="1"/>
                </a:lnTo>
                <a:cubicBezTo>
                  <a:pt x="8574" y="916"/>
                  <a:pt x="7420" y="1493"/>
                  <a:pt x="6147" y="1493"/>
                </a:cubicBezTo>
                <a:cubicBezTo>
                  <a:pt x="4854" y="1493"/>
                  <a:pt x="3700" y="916"/>
                  <a:pt x="2925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365;p19"/>
          <p:cNvSpPr/>
          <p:nvPr/>
        </p:nvSpPr>
        <p:spPr>
          <a:xfrm>
            <a:off x="8872824" y="1715511"/>
            <a:ext cx="465000" cy="464985"/>
          </a:xfrm>
          <a:custGeom>
            <a:avLst/>
            <a:gdLst/>
            <a:ahLst/>
            <a:cxnLst/>
            <a:rect l="l" t="t" r="r" b="b"/>
            <a:pathLst>
              <a:path w="4647" h="4647" extrusionOk="0">
                <a:moveTo>
                  <a:pt x="2323" y="0"/>
                </a:moveTo>
                <a:cubicBezTo>
                  <a:pt x="1053" y="0"/>
                  <a:pt x="0" y="1053"/>
                  <a:pt x="0" y="2323"/>
                </a:cubicBezTo>
                <a:cubicBezTo>
                  <a:pt x="0" y="3620"/>
                  <a:pt x="1053" y="4646"/>
                  <a:pt x="2323" y="4646"/>
                </a:cubicBezTo>
                <a:cubicBezTo>
                  <a:pt x="3592" y="4646"/>
                  <a:pt x="4646" y="3620"/>
                  <a:pt x="4646" y="2323"/>
                </a:cubicBezTo>
                <a:cubicBezTo>
                  <a:pt x="4646" y="1053"/>
                  <a:pt x="3592" y="0"/>
                  <a:pt x="232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26" name="Google Shape;405;p19"/>
          <p:cNvSpPr/>
          <p:nvPr/>
        </p:nvSpPr>
        <p:spPr>
          <a:xfrm>
            <a:off x="9052953" y="1845269"/>
            <a:ext cx="104740" cy="106691"/>
          </a:xfrm>
          <a:custGeom>
            <a:avLst/>
            <a:gdLst/>
            <a:ahLst/>
            <a:cxnLst/>
            <a:rect l="l" t="t" r="r" b="b"/>
            <a:pathLst>
              <a:path w="6964" h="6983" extrusionOk="0">
                <a:moveTo>
                  <a:pt x="3482" y="0"/>
                </a:moveTo>
                <a:cubicBezTo>
                  <a:pt x="1553" y="0"/>
                  <a:pt x="1" y="1572"/>
                  <a:pt x="1" y="3501"/>
                </a:cubicBezTo>
                <a:cubicBezTo>
                  <a:pt x="1" y="5411"/>
                  <a:pt x="1553" y="6982"/>
                  <a:pt x="3482" y="6982"/>
                </a:cubicBezTo>
                <a:cubicBezTo>
                  <a:pt x="5392" y="6982"/>
                  <a:pt x="6963" y="5411"/>
                  <a:pt x="6963" y="3501"/>
                </a:cubicBezTo>
                <a:cubicBezTo>
                  <a:pt x="6963" y="1572"/>
                  <a:pt x="5392" y="0"/>
                  <a:pt x="3482" y="0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406;p19"/>
          <p:cNvSpPr/>
          <p:nvPr/>
        </p:nvSpPr>
        <p:spPr>
          <a:xfrm>
            <a:off x="9012870" y="1942216"/>
            <a:ext cx="184905" cy="108525"/>
          </a:xfrm>
          <a:custGeom>
            <a:avLst/>
            <a:gdLst/>
            <a:ahLst/>
            <a:cxnLst/>
            <a:rect l="l" t="t" r="r" b="b"/>
            <a:pathLst>
              <a:path w="12294" h="7103" extrusionOk="0">
                <a:moveTo>
                  <a:pt x="2865" y="1"/>
                </a:moveTo>
                <a:cubicBezTo>
                  <a:pt x="1273" y="1"/>
                  <a:pt x="0" y="1294"/>
                  <a:pt x="0" y="2865"/>
                </a:cubicBezTo>
                <a:lnTo>
                  <a:pt x="0" y="7102"/>
                </a:lnTo>
                <a:lnTo>
                  <a:pt x="2109" y="7102"/>
                </a:lnTo>
                <a:lnTo>
                  <a:pt x="2109" y="4735"/>
                </a:lnTo>
                <a:cubicBezTo>
                  <a:pt x="2109" y="4576"/>
                  <a:pt x="2248" y="4437"/>
                  <a:pt x="2427" y="4437"/>
                </a:cubicBezTo>
                <a:cubicBezTo>
                  <a:pt x="2586" y="4437"/>
                  <a:pt x="2726" y="4576"/>
                  <a:pt x="2726" y="4735"/>
                </a:cubicBezTo>
                <a:lnTo>
                  <a:pt x="2726" y="7102"/>
                </a:lnTo>
                <a:lnTo>
                  <a:pt x="9549" y="7102"/>
                </a:lnTo>
                <a:lnTo>
                  <a:pt x="9549" y="4735"/>
                </a:lnTo>
                <a:cubicBezTo>
                  <a:pt x="9549" y="4576"/>
                  <a:pt x="9688" y="4437"/>
                  <a:pt x="9847" y="4437"/>
                </a:cubicBezTo>
                <a:cubicBezTo>
                  <a:pt x="10026" y="4437"/>
                  <a:pt x="10165" y="4576"/>
                  <a:pt x="10165" y="4735"/>
                </a:cubicBezTo>
                <a:lnTo>
                  <a:pt x="10165" y="7102"/>
                </a:lnTo>
                <a:lnTo>
                  <a:pt x="12294" y="7102"/>
                </a:lnTo>
                <a:lnTo>
                  <a:pt x="12294" y="2865"/>
                </a:lnTo>
                <a:cubicBezTo>
                  <a:pt x="12294" y="1294"/>
                  <a:pt x="11001" y="1"/>
                  <a:pt x="9429" y="1"/>
                </a:cubicBezTo>
                <a:lnTo>
                  <a:pt x="9350" y="1"/>
                </a:lnTo>
                <a:cubicBezTo>
                  <a:pt x="8574" y="916"/>
                  <a:pt x="7420" y="1493"/>
                  <a:pt x="6147" y="1493"/>
                </a:cubicBezTo>
                <a:cubicBezTo>
                  <a:pt x="4854" y="1493"/>
                  <a:pt x="3700" y="916"/>
                  <a:pt x="2925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iṥḷíḓe"/>
          <p:cNvSpPr/>
          <p:nvPr/>
        </p:nvSpPr>
        <p:spPr>
          <a:xfrm>
            <a:off x="4175367" y="1672375"/>
            <a:ext cx="6419850" cy="1214064"/>
          </a:xfrm>
          <a:prstGeom prst="roundRect">
            <a:avLst>
              <a:gd name="adj" fmla="val 6486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î$líďè"/>
          <p:cNvSpPr/>
          <p:nvPr/>
        </p:nvSpPr>
        <p:spPr>
          <a:xfrm>
            <a:off x="4175367" y="3068119"/>
            <a:ext cx="6419850" cy="1214064"/>
          </a:xfrm>
          <a:prstGeom prst="roundRect">
            <a:avLst>
              <a:gd name="adj" fmla="val 6486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8" name="iṧḷíḑê"/>
          <p:cNvSpPr/>
          <p:nvPr/>
        </p:nvSpPr>
        <p:spPr>
          <a:xfrm>
            <a:off x="4175367" y="4494343"/>
            <a:ext cx="6419850" cy="1214064"/>
          </a:xfrm>
          <a:prstGeom prst="roundRect">
            <a:avLst>
              <a:gd name="adj" fmla="val 6486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9" name="îṧ1íḍè"/>
          <p:cNvSpPr/>
          <p:nvPr/>
        </p:nvSpPr>
        <p:spPr>
          <a:xfrm>
            <a:off x="4473021" y="3452954"/>
            <a:ext cx="444222" cy="444220"/>
          </a:xfrm>
          <a:prstGeom prst="ellipse">
            <a:avLst/>
          </a:prstGeom>
          <a:solidFill>
            <a:srgbClr val="B6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îśľîde"/>
          <p:cNvSpPr/>
          <p:nvPr/>
        </p:nvSpPr>
        <p:spPr bwMode="auto">
          <a:xfrm>
            <a:off x="4592351" y="3604981"/>
            <a:ext cx="205561" cy="163687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rgbClr val="F1D4B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ïs1ïḍe"/>
          <p:cNvSpPr/>
          <p:nvPr/>
        </p:nvSpPr>
        <p:spPr>
          <a:xfrm>
            <a:off x="4478917" y="4882999"/>
            <a:ext cx="444222" cy="444220"/>
          </a:xfrm>
          <a:prstGeom prst="ellipse">
            <a:avLst/>
          </a:prstGeom>
          <a:solidFill>
            <a:srgbClr val="B6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ísļíḑè"/>
          <p:cNvSpPr/>
          <p:nvPr/>
        </p:nvSpPr>
        <p:spPr>
          <a:xfrm>
            <a:off x="4586911" y="4995086"/>
            <a:ext cx="216443" cy="212577"/>
          </a:xfrm>
          <a:custGeom>
            <a:avLst/>
            <a:gdLst>
              <a:gd name="connsiteX0" fmla="*/ 343764 w 533400"/>
              <a:gd name="connsiteY0" fmla="*/ 276846 h 523875"/>
              <a:gd name="connsiteX1" fmla="*/ 372339 w 533400"/>
              <a:gd name="connsiteY1" fmla="*/ 305421 h 523875"/>
              <a:gd name="connsiteX2" fmla="*/ 372339 w 533400"/>
              <a:gd name="connsiteY2" fmla="*/ 495921 h 523875"/>
              <a:gd name="connsiteX3" fmla="*/ 343764 w 533400"/>
              <a:gd name="connsiteY3" fmla="*/ 524496 h 523875"/>
              <a:gd name="connsiteX4" fmla="*/ 191364 w 533400"/>
              <a:gd name="connsiteY4" fmla="*/ 524496 h 523875"/>
              <a:gd name="connsiteX5" fmla="*/ 162789 w 533400"/>
              <a:gd name="connsiteY5" fmla="*/ 495921 h 523875"/>
              <a:gd name="connsiteX6" fmla="*/ 162789 w 533400"/>
              <a:gd name="connsiteY6" fmla="*/ 305421 h 523875"/>
              <a:gd name="connsiteX7" fmla="*/ 191364 w 533400"/>
              <a:gd name="connsiteY7" fmla="*/ 276846 h 523875"/>
              <a:gd name="connsiteX8" fmla="*/ 343764 w 533400"/>
              <a:gd name="connsiteY8" fmla="*/ 276846 h 523875"/>
              <a:gd name="connsiteX9" fmla="*/ 143739 w 533400"/>
              <a:gd name="connsiteY9" fmla="*/ 114921 h 523875"/>
              <a:gd name="connsiteX10" fmla="*/ 179934 w 533400"/>
              <a:gd name="connsiteY10" fmla="*/ 153021 h 523875"/>
              <a:gd name="connsiteX11" fmla="*/ 181839 w 533400"/>
              <a:gd name="connsiteY11" fmla="*/ 153021 h 523875"/>
              <a:gd name="connsiteX12" fmla="*/ 353289 w 533400"/>
              <a:gd name="connsiteY12" fmla="*/ 153021 h 523875"/>
              <a:gd name="connsiteX13" fmla="*/ 391389 w 533400"/>
              <a:gd name="connsiteY13" fmla="*/ 116826 h 523875"/>
              <a:gd name="connsiteX14" fmla="*/ 391389 w 533400"/>
              <a:gd name="connsiteY14" fmla="*/ 114921 h 523875"/>
              <a:gd name="connsiteX15" fmla="*/ 505689 w 533400"/>
              <a:gd name="connsiteY15" fmla="*/ 114921 h 523875"/>
              <a:gd name="connsiteX16" fmla="*/ 534264 w 533400"/>
              <a:gd name="connsiteY16" fmla="*/ 143496 h 523875"/>
              <a:gd name="connsiteX17" fmla="*/ 534264 w 533400"/>
              <a:gd name="connsiteY17" fmla="*/ 381621 h 523875"/>
              <a:gd name="connsiteX18" fmla="*/ 505689 w 533400"/>
              <a:gd name="connsiteY18" fmla="*/ 410196 h 523875"/>
              <a:gd name="connsiteX19" fmla="*/ 391389 w 533400"/>
              <a:gd name="connsiteY19" fmla="*/ 410196 h 523875"/>
              <a:gd name="connsiteX20" fmla="*/ 391389 w 533400"/>
              <a:gd name="connsiteY20" fmla="*/ 295896 h 523875"/>
              <a:gd name="connsiteX21" fmla="*/ 355194 w 533400"/>
              <a:gd name="connsiteY21" fmla="*/ 257796 h 523875"/>
              <a:gd name="connsiteX22" fmla="*/ 353289 w 533400"/>
              <a:gd name="connsiteY22" fmla="*/ 257796 h 523875"/>
              <a:gd name="connsiteX23" fmla="*/ 181839 w 533400"/>
              <a:gd name="connsiteY23" fmla="*/ 257796 h 523875"/>
              <a:gd name="connsiteX24" fmla="*/ 143739 w 533400"/>
              <a:gd name="connsiteY24" fmla="*/ 293991 h 523875"/>
              <a:gd name="connsiteX25" fmla="*/ 143739 w 533400"/>
              <a:gd name="connsiteY25" fmla="*/ 295896 h 523875"/>
              <a:gd name="connsiteX26" fmla="*/ 143739 w 533400"/>
              <a:gd name="connsiteY26" fmla="*/ 410196 h 523875"/>
              <a:gd name="connsiteX27" fmla="*/ 29439 w 533400"/>
              <a:gd name="connsiteY27" fmla="*/ 410196 h 523875"/>
              <a:gd name="connsiteX28" fmla="*/ 864 w 533400"/>
              <a:gd name="connsiteY28" fmla="*/ 381621 h 523875"/>
              <a:gd name="connsiteX29" fmla="*/ 864 w 533400"/>
              <a:gd name="connsiteY29" fmla="*/ 201408 h 523875"/>
              <a:gd name="connsiteX30" fmla="*/ 11151 w 533400"/>
              <a:gd name="connsiteY30" fmla="*/ 175405 h 523875"/>
              <a:gd name="connsiteX31" fmla="*/ 56300 w 533400"/>
              <a:gd name="connsiteY31" fmla="*/ 127018 h 523875"/>
              <a:gd name="connsiteX32" fmla="*/ 84112 w 533400"/>
              <a:gd name="connsiteY32" fmla="*/ 114921 h 523875"/>
              <a:gd name="connsiteX33" fmla="*/ 143739 w 533400"/>
              <a:gd name="connsiteY33" fmla="*/ 114921 h 523875"/>
              <a:gd name="connsiteX34" fmla="*/ 462827 w 533400"/>
              <a:gd name="connsiteY34" fmla="*/ 172071 h 523875"/>
              <a:gd name="connsiteX35" fmla="*/ 448539 w 533400"/>
              <a:gd name="connsiteY35" fmla="*/ 186359 h 523875"/>
              <a:gd name="connsiteX36" fmla="*/ 462827 w 533400"/>
              <a:gd name="connsiteY36" fmla="*/ 200646 h 523875"/>
              <a:gd name="connsiteX37" fmla="*/ 477114 w 533400"/>
              <a:gd name="connsiteY37" fmla="*/ 186359 h 523875"/>
              <a:gd name="connsiteX38" fmla="*/ 462827 w 533400"/>
              <a:gd name="connsiteY38" fmla="*/ 172071 h 523875"/>
              <a:gd name="connsiteX39" fmla="*/ 343764 w 533400"/>
              <a:gd name="connsiteY39" fmla="*/ 621 h 523875"/>
              <a:gd name="connsiteX40" fmla="*/ 372339 w 533400"/>
              <a:gd name="connsiteY40" fmla="*/ 29196 h 523875"/>
              <a:gd name="connsiteX41" fmla="*/ 372339 w 533400"/>
              <a:gd name="connsiteY41" fmla="*/ 105396 h 523875"/>
              <a:gd name="connsiteX42" fmla="*/ 343764 w 533400"/>
              <a:gd name="connsiteY42" fmla="*/ 133971 h 523875"/>
              <a:gd name="connsiteX43" fmla="*/ 191364 w 533400"/>
              <a:gd name="connsiteY43" fmla="*/ 133971 h 523875"/>
              <a:gd name="connsiteX44" fmla="*/ 162789 w 533400"/>
              <a:gd name="connsiteY44" fmla="*/ 105396 h 523875"/>
              <a:gd name="connsiteX45" fmla="*/ 162789 w 533400"/>
              <a:gd name="connsiteY45" fmla="*/ 29196 h 523875"/>
              <a:gd name="connsiteX46" fmla="*/ 191364 w 533400"/>
              <a:gd name="connsiteY46" fmla="*/ 621 h 523875"/>
              <a:gd name="connsiteX47" fmla="*/ 343764 w 533400"/>
              <a:gd name="connsiteY47" fmla="*/ 621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3400" h="523875">
                <a:moveTo>
                  <a:pt x="343764" y="276846"/>
                </a:moveTo>
                <a:cubicBezTo>
                  <a:pt x="359576" y="276846"/>
                  <a:pt x="372339" y="289610"/>
                  <a:pt x="372339" y="305421"/>
                </a:cubicBezTo>
                <a:lnTo>
                  <a:pt x="372339" y="495921"/>
                </a:lnTo>
                <a:cubicBezTo>
                  <a:pt x="372339" y="511732"/>
                  <a:pt x="359576" y="524496"/>
                  <a:pt x="343764" y="524496"/>
                </a:cubicBezTo>
                <a:lnTo>
                  <a:pt x="191364" y="524496"/>
                </a:lnTo>
                <a:cubicBezTo>
                  <a:pt x="175552" y="524496"/>
                  <a:pt x="162789" y="511732"/>
                  <a:pt x="162789" y="495921"/>
                </a:cubicBezTo>
                <a:lnTo>
                  <a:pt x="162789" y="305421"/>
                </a:lnTo>
                <a:cubicBezTo>
                  <a:pt x="162789" y="289610"/>
                  <a:pt x="175552" y="276846"/>
                  <a:pt x="191364" y="276846"/>
                </a:cubicBezTo>
                <a:lnTo>
                  <a:pt x="343764" y="276846"/>
                </a:lnTo>
                <a:close/>
                <a:moveTo>
                  <a:pt x="143739" y="114921"/>
                </a:moveTo>
                <a:cubicBezTo>
                  <a:pt x="143739" y="135305"/>
                  <a:pt x="159741" y="151973"/>
                  <a:pt x="179934" y="153021"/>
                </a:cubicBezTo>
                <a:lnTo>
                  <a:pt x="181839" y="153021"/>
                </a:lnTo>
                <a:lnTo>
                  <a:pt x="353289" y="153021"/>
                </a:lnTo>
                <a:cubicBezTo>
                  <a:pt x="373673" y="153021"/>
                  <a:pt x="390341" y="137019"/>
                  <a:pt x="391389" y="116826"/>
                </a:cubicBezTo>
                <a:lnTo>
                  <a:pt x="391389" y="114921"/>
                </a:lnTo>
                <a:lnTo>
                  <a:pt x="505689" y="114921"/>
                </a:lnTo>
                <a:cubicBezTo>
                  <a:pt x="521501" y="114921"/>
                  <a:pt x="534264" y="127685"/>
                  <a:pt x="534264" y="143496"/>
                </a:cubicBezTo>
                <a:lnTo>
                  <a:pt x="534264" y="381621"/>
                </a:lnTo>
                <a:cubicBezTo>
                  <a:pt x="534264" y="397432"/>
                  <a:pt x="521501" y="410196"/>
                  <a:pt x="505689" y="410196"/>
                </a:cubicBezTo>
                <a:lnTo>
                  <a:pt x="391389" y="410196"/>
                </a:lnTo>
                <a:lnTo>
                  <a:pt x="391389" y="295896"/>
                </a:lnTo>
                <a:cubicBezTo>
                  <a:pt x="391389" y="275512"/>
                  <a:pt x="375387" y="258844"/>
                  <a:pt x="355194" y="257796"/>
                </a:cubicBezTo>
                <a:lnTo>
                  <a:pt x="353289" y="257796"/>
                </a:lnTo>
                <a:lnTo>
                  <a:pt x="181839" y="257796"/>
                </a:lnTo>
                <a:cubicBezTo>
                  <a:pt x="161455" y="257796"/>
                  <a:pt x="144787" y="273798"/>
                  <a:pt x="143739" y="293991"/>
                </a:cubicBezTo>
                <a:lnTo>
                  <a:pt x="143739" y="295896"/>
                </a:lnTo>
                <a:lnTo>
                  <a:pt x="143739" y="410196"/>
                </a:lnTo>
                <a:lnTo>
                  <a:pt x="29439" y="410196"/>
                </a:lnTo>
                <a:cubicBezTo>
                  <a:pt x="13627" y="410196"/>
                  <a:pt x="864" y="397432"/>
                  <a:pt x="864" y="381621"/>
                </a:cubicBezTo>
                <a:lnTo>
                  <a:pt x="864" y="201408"/>
                </a:lnTo>
                <a:cubicBezTo>
                  <a:pt x="864" y="191788"/>
                  <a:pt x="4484" y="182454"/>
                  <a:pt x="11151" y="175405"/>
                </a:cubicBezTo>
                <a:lnTo>
                  <a:pt x="56300" y="127018"/>
                </a:lnTo>
                <a:cubicBezTo>
                  <a:pt x="63538" y="119303"/>
                  <a:pt x="73635" y="114921"/>
                  <a:pt x="84112" y="114921"/>
                </a:cubicBezTo>
                <a:lnTo>
                  <a:pt x="143739" y="114921"/>
                </a:lnTo>
                <a:close/>
                <a:moveTo>
                  <a:pt x="462827" y="172071"/>
                </a:moveTo>
                <a:cubicBezTo>
                  <a:pt x="454921" y="172071"/>
                  <a:pt x="448539" y="178453"/>
                  <a:pt x="448539" y="186359"/>
                </a:cubicBezTo>
                <a:cubicBezTo>
                  <a:pt x="448539" y="194264"/>
                  <a:pt x="454921" y="200646"/>
                  <a:pt x="462827" y="200646"/>
                </a:cubicBezTo>
                <a:cubicBezTo>
                  <a:pt x="470732" y="200646"/>
                  <a:pt x="477114" y="194264"/>
                  <a:pt x="477114" y="186359"/>
                </a:cubicBezTo>
                <a:cubicBezTo>
                  <a:pt x="477114" y="178453"/>
                  <a:pt x="470732" y="172071"/>
                  <a:pt x="462827" y="172071"/>
                </a:cubicBezTo>
                <a:close/>
                <a:moveTo>
                  <a:pt x="343764" y="621"/>
                </a:moveTo>
                <a:cubicBezTo>
                  <a:pt x="359576" y="621"/>
                  <a:pt x="372339" y="13385"/>
                  <a:pt x="372339" y="29196"/>
                </a:cubicBezTo>
                <a:lnTo>
                  <a:pt x="372339" y="105396"/>
                </a:lnTo>
                <a:cubicBezTo>
                  <a:pt x="372339" y="121207"/>
                  <a:pt x="359576" y="133971"/>
                  <a:pt x="343764" y="133971"/>
                </a:cubicBezTo>
                <a:lnTo>
                  <a:pt x="191364" y="133971"/>
                </a:lnTo>
                <a:cubicBezTo>
                  <a:pt x="175552" y="133971"/>
                  <a:pt x="162789" y="121207"/>
                  <a:pt x="162789" y="105396"/>
                </a:cubicBezTo>
                <a:lnTo>
                  <a:pt x="162789" y="29196"/>
                </a:lnTo>
                <a:cubicBezTo>
                  <a:pt x="162789" y="13385"/>
                  <a:pt x="175552" y="621"/>
                  <a:pt x="191364" y="621"/>
                </a:cubicBezTo>
                <a:lnTo>
                  <a:pt x="343764" y="621"/>
                </a:lnTo>
                <a:close/>
              </a:path>
            </a:pathLst>
          </a:custGeom>
          <a:solidFill>
            <a:srgbClr val="F1D4B3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ïSḻiḍè"/>
          <p:cNvSpPr/>
          <p:nvPr/>
        </p:nvSpPr>
        <p:spPr>
          <a:xfrm>
            <a:off x="4478917" y="2057210"/>
            <a:ext cx="444222" cy="444220"/>
          </a:xfrm>
          <a:prstGeom prst="ellipse">
            <a:avLst/>
          </a:prstGeom>
          <a:solidFill>
            <a:srgbClr val="B6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ïṡ1íḋè"/>
          <p:cNvSpPr/>
          <p:nvPr/>
        </p:nvSpPr>
        <p:spPr bwMode="auto">
          <a:xfrm>
            <a:off x="4598248" y="2202235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1D4B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5252117" y="1940692"/>
            <a:ext cx="3911175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 utilize technically sound portals with, Synergistically utilize</a:t>
            </a: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5214897" y="3336436"/>
            <a:ext cx="3911175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 utilize technically sound portals with, Synergistically utilize</a:t>
            </a: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5179804" y="4769352"/>
            <a:ext cx="3911175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 utilize technically sound portals with, Synergistically utilize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4221" y="445916"/>
            <a:ext cx="3854027" cy="5781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361;p19"/>
          <p:cNvSpPr/>
          <p:nvPr/>
        </p:nvSpPr>
        <p:spPr>
          <a:xfrm>
            <a:off x="1618657" y="1790307"/>
            <a:ext cx="2733899" cy="1530146"/>
          </a:xfrm>
          <a:prstGeom prst="roundRect">
            <a:avLst>
              <a:gd name="adj" fmla="val 13347"/>
            </a:avLst>
          </a:prstGeom>
          <a:noFill/>
          <a:ln w="2857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365;p19"/>
          <p:cNvSpPr/>
          <p:nvPr/>
        </p:nvSpPr>
        <p:spPr>
          <a:xfrm>
            <a:off x="2753109" y="1543493"/>
            <a:ext cx="465000" cy="464985"/>
          </a:xfrm>
          <a:custGeom>
            <a:avLst/>
            <a:gdLst/>
            <a:ahLst/>
            <a:cxnLst/>
            <a:rect l="l" t="t" r="r" b="b"/>
            <a:pathLst>
              <a:path w="4647" h="4647" extrusionOk="0">
                <a:moveTo>
                  <a:pt x="2323" y="0"/>
                </a:moveTo>
                <a:cubicBezTo>
                  <a:pt x="1053" y="0"/>
                  <a:pt x="0" y="1053"/>
                  <a:pt x="0" y="2323"/>
                </a:cubicBezTo>
                <a:cubicBezTo>
                  <a:pt x="0" y="3620"/>
                  <a:pt x="1053" y="4646"/>
                  <a:pt x="2323" y="4646"/>
                </a:cubicBezTo>
                <a:cubicBezTo>
                  <a:pt x="3592" y="4646"/>
                  <a:pt x="4646" y="3620"/>
                  <a:pt x="4646" y="2323"/>
                </a:cubicBezTo>
                <a:cubicBezTo>
                  <a:pt x="4646" y="1053"/>
                  <a:pt x="3592" y="0"/>
                  <a:pt x="232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5" name="Google Shape;363;p19"/>
          <p:cNvSpPr/>
          <p:nvPr/>
        </p:nvSpPr>
        <p:spPr>
          <a:xfrm>
            <a:off x="4807999" y="1790307"/>
            <a:ext cx="2733899" cy="1530146"/>
          </a:xfrm>
          <a:prstGeom prst="roundRect">
            <a:avLst>
              <a:gd name="adj" fmla="val 13347"/>
            </a:avLst>
          </a:prstGeom>
          <a:noFill/>
          <a:ln w="2857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6" name="Google Shape;371;p19"/>
          <p:cNvSpPr/>
          <p:nvPr/>
        </p:nvSpPr>
        <p:spPr>
          <a:xfrm>
            <a:off x="5942451" y="1543493"/>
            <a:ext cx="465000" cy="464985"/>
          </a:xfrm>
          <a:custGeom>
            <a:avLst/>
            <a:gdLst/>
            <a:ahLst/>
            <a:cxnLst/>
            <a:rect l="l" t="t" r="r" b="b"/>
            <a:pathLst>
              <a:path w="4647" h="4647" extrusionOk="0">
                <a:moveTo>
                  <a:pt x="2323" y="0"/>
                </a:moveTo>
                <a:cubicBezTo>
                  <a:pt x="1053" y="0"/>
                  <a:pt x="0" y="1053"/>
                  <a:pt x="0" y="2323"/>
                </a:cubicBezTo>
                <a:cubicBezTo>
                  <a:pt x="0" y="3620"/>
                  <a:pt x="1053" y="4646"/>
                  <a:pt x="2323" y="4646"/>
                </a:cubicBezTo>
                <a:cubicBezTo>
                  <a:pt x="3592" y="4646"/>
                  <a:pt x="4646" y="3620"/>
                  <a:pt x="4646" y="2323"/>
                </a:cubicBezTo>
                <a:cubicBezTo>
                  <a:pt x="4646" y="1053"/>
                  <a:pt x="3592" y="0"/>
                  <a:pt x="232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7" name="Google Shape;369;p19"/>
          <p:cNvSpPr/>
          <p:nvPr/>
        </p:nvSpPr>
        <p:spPr>
          <a:xfrm>
            <a:off x="8018272" y="1790307"/>
            <a:ext cx="2733899" cy="1530146"/>
          </a:xfrm>
          <a:prstGeom prst="roundRect">
            <a:avLst>
              <a:gd name="adj" fmla="val 13347"/>
            </a:avLst>
          </a:prstGeom>
          <a:noFill/>
          <a:ln w="2857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9" name="Google Shape;377;p19"/>
          <p:cNvSpPr/>
          <p:nvPr/>
        </p:nvSpPr>
        <p:spPr>
          <a:xfrm>
            <a:off x="9152724" y="1543493"/>
            <a:ext cx="465000" cy="464985"/>
          </a:xfrm>
          <a:custGeom>
            <a:avLst/>
            <a:gdLst/>
            <a:ahLst/>
            <a:cxnLst/>
            <a:rect l="l" t="t" r="r" b="b"/>
            <a:pathLst>
              <a:path w="4647" h="4647" extrusionOk="0">
                <a:moveTo>
                  <a:pt x="2323" y="0"/>
                </a:moveTo>
                <a:cubicBezTo>
                  <a:pt x="1053" y="0"/>
                  <a:pt x="0" y="1053"/>
                  <a:pt x="0" y="2323"/>
                </a:cubicBezTo>
                <a:cubicBezTo>
                  <a:pt x="0" y="3620"/>
                  <a:pt x="1053" y="4646"/>
                  <a:pt x="2323" y="4646"/>
                </a:cubicBezTo>
                <a:cubicBezTo>
                  <a:pt x="3592" y="4646"/>
                  <a:pt x="4646" y="3620"/>
                  <a:pt x="4646" y="2323"/>
                </a:cubicBezTo>
                <a:cubicBezTo>
                  <a:pt x="4646" y="1053"/>
                  <a:pt x="3592" y="0"/>
                  <a:pt x="232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10" name="Google Shape;380;p19"/>
          <p:cNvSpPr/>
          <p:nvPr/>
        </p:nvSpPr>
        <p:spPr>
          <a:xfrm>
            <a:off x="1618657" y="4043130"/>
            <a:ext cx="2733899" cy="1530146"/>
          </a:xfrm>
          <a:prstGeom prst="roundRect">
            <a:avLst>
              <a:gd name="adj" fmla="val 13347"/>
            </a:avLst>
          </a:prstGeom>
          <a:noFill/>
          <a:ln w="2857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11" name="Google Shape;382;p19"/>
          <p:cNvSpPr/>
          <p:nvPr/>
        </p:nvSpPr>
        <p:spPr>
          <a:xfrm>
            <a:off x="2753109" y="3796316"/>
            <a:ext cx="465000" cy="464985"/>
          </a:xfrm>
          <a:custGeom>
            <a:avLst/>
            <a:gdLst/>
            <a:ahLst/>
            <a:cxnLst/>
            <a:rect l="l" t="t" r="r" b="b"/>
            <a:pathLst>
              <a:path w="4647" h="4647" extrusionOk="0">
                <a:moveTo>
                  <a:pt x="2323" y="0"/>
                </a:moveTo>
                <a:cubicBezTo>
                  <a:pt x="1053" y="0"/>
                  <a:pt x="0" y="1053"/>
                  <a:pt x="0" y="2323"/>
                </a:cubicBezTo>
                <a:cubicBezTo>
                  <a:pt x="0" y="3620"/>
                  <a:pt x="1053" y="4646"/>
                  <a:pt x="2323" y="4646"/>
                </a:cubicBezTo>
                <a:cubicBezTo>
                  <a:pt x="3592" y="4646"/>
                  <a:pt x="4646" y="3620"/>
                  <a:pt x="4646" y="2323"/>
                </a:cubicBezTo>
                <a:cubicBezTo>
                  <a:pt x="4646" y="1053"/>
                  <a:pt x="3592" y="0"/>
                  <a:pt x="232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12" name="Google Shape;386;p19"/>
          <p:cNvSpPr/>
          <p:nvPr/>
        </p:nvSpPr>
        <p:spPr>
          <a:xfrm>
            <a:off x="4808000" y="4043130"/>
            <a:ext cx="2733899" cy="1530146"/>
          </a:xfrm>
          <a:prstGeom prst="roundRect">
            <a:avLst>
              <a:gd name="adj" fmla="val 13347"/>
            </a:avLst>
          </a:prstGeom>
          <a:noFill/>
          <a:ln w="2857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13" name="Google Shape;388;p19"/>
          <p:cNvSpPr/>
          <p:nvPr/>
        </p:nvSpPr>
        <p:spPr>
          <a:xfrm>
            <a:off x="5942452" y="3796316"/>
            <a:ext cx="465000" cy="464985"/>
          </a:xfrm>
          <a:custGeom>
            <a:avLst/>
            <a:gdLst/>
            <a:ahLst/>
            <a:cxnLst/>
            <a:rect l="l" t="t" r="r" b="b"/>
            <a:pathLst>
              <a:path w="4647" h="4647" extrusionOk="0">
                <a:moveTo>
                  <a:pt x="2323" y="0"/>
                </a:moveTo>
                <a:cubicBezTo>
                  <a:pt x="1053" y="0"/>
                  <a:pt x="0" y="1053"/>
                  <a:pt x="0" y="2323"/>
                </a:cubicBezTo>
                <a:cubicBezTo>
                  <a:pt x="0" y="3620"/>
                  <a:pt x="1053" y="4646"/>
                  <a:pt x="2323" y="4646"/>
                </a:cubicBezTo>
                <a:cubicBezTo>
                  <a:pt x="3592" y="4646"/>
                  <a:pt x="4646" y="3620"/>
                  <a:pt x="4646" y="2323"/>
                </a:cubicBezTo>
                <a:cubicBezTo>
                  <a:pt x="4646" y="1053"/>
                  <a:pt x="3592" y="0"/>
                  <a:pt x="232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14" name="Google Shape;375;p19"/>
          <p:cNvSpPr/>
          <p:nvPr/>
        </p:nvSpPr>
        <p:spPr>
          <a:xfrm>
            <a:off x="8018273" y="4043130"/>
            <a:ext cx="2733899" cy="1530146"/>
          </a:xfrm>
          <a:prstGeom prst="roundRect">
            <a:avLst>
              <a:gd name="adj" fmla="val 13347"/>
            </a:avLst>
          </a:prstGeom>
          <a:noFill/>
          <a:ln w="2857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15" name="Google Shape;393;p19"/>
          <p:cNvSpPr/>
          <p:nvPr/>
        </p:nvSpPr>
        <p:spPr>
          <a:xfrm>
            <a:off x="9152725" y="3796316"/>
            <a:ext cx="465000" cy="464985"/>
          </a:xfrm>
          <a:custGeom>
            <a:avLst/>
            <a:gdLst/>
            <a:ahLst/>
            <a:cxnLst/>
            <a:rect l="l" t="t" r="r" b="b"/>
            <a:pathLst>
              <a:path w="4647" h="4647" extrusionOk="0">
                <a:moveTo>
                  <a:pt x="2323" y="0"/>
                </a:moveTo>
                <a:cubicBezTo>
                  <a:pt x="1053" y="0"/>
                  <a:pt x="0" y="1053"/>
                  <a:pt x="0" y="2323"/>
                </a:cubicBezTo>
                <a:cubicBezTo>
                  <a:pt x="0" y="3620"/>
                  <a:pt x="1053" y="4646"/>
                  <a:pt x="2323" y="4646"/>
                </a:cubicBezTo>
                <a:cubicBezTo>
                  <a:pt x="3592" y="4646"/>
                  <a:pt x="4646" y="3620"/>
                  <a:pt x="4646" y="2323"/>
                </a:cubicBezTo>
                <a:cubicBezTo>
                  <a:pt x="4646" y="1053"/>
                  <a:pt x="3592" y="0"/>
                  <a:pt x="232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16" name="Google Shape;396;p19"/>
          <p:cNvSpPr/>
          <p:nvPr/>
        </p:nvSpPr>
        <p:spPr>
          <a:xfrm>
            <a:off x="6067890" y="1678664"/>
            <a:ext cx="214118" cy="194645"/>
          </a:xfrm>
          <a:custGeom>
            <a:avLst/>
            <a:gdLst/>
            <a:ahLst/>
            <a:cxnLst/>
            <a:rect l="l" t="t" r="r" b="b"/>
            <a:pathLst>
              <a:path w="14980" h="14185" extrusionOk="0">
                <a:moveTo>
                  <a:pt x="558" y="1"/>
                </a:moveTo>
                <a:cubicBezTo>
                  <a:pt x="259" y="1"/>
                  <a:pt x="1" y="80"/>
                  <a:pt x="1" y="478"/>
                </a:cubicBezTo>
                <a:lnTo>
                  <a:pt x="1" y="13488"/>
                </a:lnTo>
                <a:cubicBezTo>
                  <a:pt x="1" y="13866"/>
                  <a:pt x="319" y="14184"/>
                  <a:pt x="697" y="14184"/>
                </a:cubicBezTo>
                <a:lnTo>
                  <a:pt x="14502" y="14184"/>
                </a:lnTo>
                <a:cubicBezTo>
                  <a:pt x="14900" y="14184"/>
                  <a:pt x="14980" y="13945"/>
                  <a:pt x="14980" y="13627"/>
                </a:cubicBezTo>
                <a:cubicBezTo>
                  <a:pt x="14980" y="13309"/>
                  <a:pt x="14900" y="13070"/>
                  <a:pt x="14502" y="13070"/>
                </a:cubicBezTo>
                <a:lnTo>
                  <a:pt x="1831" y="13070"/>
                </a:lnTo>
                <a:cubicBezTo>
                  <a:pt x="1433" y="13070"/>
                  <a:pt x="1135" y="12752"/>
                  <a:pt x="1135" y="12354"/>
                </a:cubicBezTo>
                <a:lnTo>
                  <a:pt x="1135" y="478"/>
                </a:lnTo>
                <a:cubicBezTo>
                  <a:pt x="1135" y="80"/>
                  <a:pt x="876" y="1"/>
                  <a:pt x="558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397;p19"/>
          <p:cNvSpPr/>
          <p:nvPr/>
        </p:nvSpPr>
        <p:spPr>
          <a:xfrm>
            <a:off x="6100023" y="1698081"/>
            <a:ext cx="167120" cy="135407"/>
          </a:xfrm>
          <a:custGeom>
            <a:avLst/>
            <a:gdLst/>
            <a:ahLst/>
            <a:cxnLst/>
            <a:rect l="l" t="t" r="r" b="b"/>
            <a:pathLst>
              <a:path w="11692" h="9868" extrusionOk="0">
                <a:moveTo>
                  <a:pt x="11142" y="1"/>
                </a:moveTo>
                <a:cubicBezTo>
                  <a:pt x="11110" y="1"/>
                  <a:pt x="11076" y="6"/>
                  <a:pt x="11041" y="18"/>
                </a:cubicBezTo>
                <a:lnTo>
                  <a:pt x="8236" y="1072"/>
                </a:lnTo>
                <a:cubicBezTo>
                  <a:pt x="8057" y="1152"/>
                  <a:pt x="8037" y="1291"/>
                  <a:pt x="8196" y="1390"/>
                </a:cubicBezTo>
                <a:lnTo>
                  <a:pt x="8713" y="1729"/>
                </a:lnTo>
                <a:cubicBezTo>
                  <a:pt x="8873" y="1828"/>
                  <a:pt x="8932" y="2047"/>
                  <a:pt x="8813" y="2206"/>
                </a:cubicBezTo>
                <a:lnTo>
                  <a:pt x="6684" y="5429"/>
                </a:lnTo>
                <a:cubicBezTo>
                  <a:pt x="6607" y="5552"/>
                  <a:pt x="6447" y="5627"/>
                  <a:pt x="6295" y="5627"/>
                </a:cubicBezTo>
                <a:cubicBezTo>
                  <a:pt x="6251" y="5627"/>
                  <a:pt x="6208" y="5621"/>
                  <a:pt x="6167" y="5608"/>
                </a:cubicBezTo>
                <a:lnTo>
                  <a:pt x="2865" y="4354"/>
                </a:lnTo>
                <a:cubicBezTo>
                  <a:pt x="2816" y="4333"/>
                  <a:pt x="2761" y="4323"/>
                  <a:pt x="2705" y="4323"/>
                </a:cubicBezTo>
                <a:cubicBezTo>
                  <a:pt x="2555" y="4323"/>
                  <a:pt x="2395" y="4392"/>
                  <a:pt x="2308" y="4494"/>
                </a:cubicBezTo>
                <a:lnTo>
                  <a:pt x="219" y="7020"/>
                </a:lnTo>
                <a:cubicBezTo>
                  <a:pt x="100" y="7159"/>
                  <a:pt x="0" y="7438"/>
                  <a:pt x="0" y="7637"/>
                </a:cubicBezTo>
                <a:lnTo>
                  <a:pt x="0" y="9686"/>
                </a:lnTo>
                <a:cubicBezTo>
                  <a:pt x="0" y="9805"/>
                  <a:pt x="37" y="9868"/>
                  <a:pt x="91" y="9868"/>
                </a:cubicBezTo>
                <a:cubicBezTo>
                  <a:pt x="128" y="9868"/>
                  <a:pt x="172" y="9840"/>
                  <a:pt x="219" y="9785"/>
                </a:cubicBezTo>
                <a:lnTo>
                  <a:pt x="2905" y="6662"/>
                </a:lnTo>
                <a:cubicBezTo>
                  <a:pt x="2989" y="6550"/>
                  <a:pt x="3141" y="6488"/>
                  <a:pt x="3286" y="6488"/>
                </a:cubicBezTo>
                <a:cubicBezTo>
                  <a:pt x="3348" y="6488"/>
                  <a:pt x="3408" y="6499"/>
                  <a:pt x="3462" y="6523"/>
                </a:cubicBezTo>
                <a:lnTo>
                  <a:pt x="6784" y="7776"/>
                </a:lnTo>
                <a:cubicBezTo>
                  <a:pt x="6832" y="7797"/>
                  <a:pt x="6884" y="7807"/>
                  <a:pt x="6937" y="7807"/>
                </a:cubicBezTo>
                <a:cubicBezTo>
                  <a:pt x="7081" y="7807"/>
                  <a:pt x="7228" y="7733"/>
                  <a:pt x="7301" y="7617"/>
                </a:cubicBezTo>
                <a:lnTo>
                  <a:pt x="10305" y="3121"/>
                </a:lnTo>
                <a:cubicBezTo>
                  <a:pt x="10368" y="3020"/>
                  <a:pt x="10479" y="2967"/>
                  <a:pt x="10592" y="2967"/>
                </a:cubicBezTo>
                <a:cubicBezTo>
                  <a:pt x="10658" y="2967"/>
                  <a:pt x="10724" y="2985"/>
                  <a:pt x="10782" y="3022"/>
                </a:cubicBezTo>
                <a:lnTo>
                  <a:pt x="11419" y="3419"/>
                </a:lnTo>
                <a:cubicBezTo>
                  <a:pt x="11465" y="3448"/>
                  <a:pt x="11508" y="3462"/>
                  <a:pt x="11546" y="3462"/>
                </a:cubicBezTo>
                <a:cubicBezTo>
                  <a:pt x="11636" y="3462"/>
                  <a:pt x="11692" y="3381"/>
                  <a:pt x="11678" y="3240"/>
                </a:cubicBezTo>
                <a:lnTo>
                  <a:pt x="11399" y="256"/>
                </a:lnTo>
                <a:cubicBezTo>
                  <a:pt x="11383" y="96"/>
                  <a:pt x="11277" y="1"/>
                  <a:pt x="11142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Google Shape;399;p19"/>
          <p:cNvSpPr/>
          <p:nvPr/>
        </p:nvSpPr>
        <p:spPr>
          <a:xfrm>
            <a:off x="9250306" y="1714246"/>
            <a:ext cx="269839" cy="153955"/>
          </a:xfrm>
          <a:custGeom>
            <a:avLst/>
            <a:gdLst/>
            <a:ahLst/>
            <a:cxnLst/>
            <a:rect l="l" t="t" r="r" b="b"/>
            <a:pathLst>
              <a:path w="15974" h="8669" extrusionOk="0">
                <a:moveTo>
                  <a:pt x="15924" y="1"/>
                </a:moveTo>
                <a:cubicBezTo>
                  <a:pt x="15914" y="1"/>
                  <a:pt x="15904" y="6"/>
                  <a:pt x="15894" y="16"/>
                </a:cubicBezTo>
                <a:lnTo>
                  <a:pt x="8136" y="5864"/>
                </a:lnTo>
                <a:cubicBezTo>
                  <a:pt x="8126" y="5874"/>
                  <a:pt x="8111" y="5879"/>
                  <a:pt x="8096" y="5879"/>
                </a:cubicBezTo>
                <a:cubicBezTo>
                  <a:pt x="8081" y="5879"/>
                  <a:pt x="8067" y="5874"/>
                  <a:pt x="8057" y="5864"/>
                </a:cubicBezTo>
                <a:lnTo>
                  <a:pt x="219" y="55"/>
                </a:lnTo>
                <a:cubicBezTo>
                  <a:pt x="205" y="41"/>
                  <a:pt x="161" y="27"/>
                  <a:pt x="129" y="27"/>
                </a:cubicBezTo>
                <a:cubicBezTo>
                  <a:pt x="116" y="27"/>
                  <a:pt x="105" y="30"/>
                  <a:pt x="100" y="35"/>
                </a:cubicBezTo>
                <a:cubicBezTo>
                  <a:pt x="80" y="55"/>
                  <a:pt x="0" y="75"/>
                  <a:pt x="0" y="115"/>
                </a:cubicBezTo>
                <a:lnTo>
                  <a:pt x="0" y="8311"/>
                </a:lnTo>
                <a:cubicBezTo>
                  <a:pt x="0" y="8490"/>
                  <a:pt x="239" y="8669"/>
                  <a:pt x="418" y="8669"/>
                </a:cubicBezTo>
                <a:lnTo>
                  <a:pt x="15735" y="8669"/>
                </a:lnTo>
                <a:cubicBezTo>
                  <a:pt x="15914" y="8669"/>
                  <a:pt x="15954" y="8490"/>
                  <a:pt x="15954" y="8311"/>
                </a:cubicBezTo>
                <a:lnTo>
                  <a:pt x="15954" y="75"/>
                </a:lnTo>
                <a:cubicBezTo>
                  <a:pt x="15954" y="55"/>
                  <a:pt x="15974" y="16"/>
                  <a:pt x="15954" y="16"/>
                </a:cubicBezTo>
                <a:cubicBezTo>
                  <a:pt x="15944" y="6"/>
                  <a:pt x="15934" y="1"/>
                  <a:pt x="15924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400;p19"/>
          <p:cNvSpPr/>
          <p:nvPr/>
        </p:nvSpPr>
        <p:spPr>
          <a:xfrm>
            <a:off x="9250306" y="1683770"/>
            <a:ext cx="269501" cy="98511"/>
          </a:xfrm>
          <a:custGeom>
            <a:avLst/>
            <a:gdLst/>
            <a:ahLst/>
            <a:cxnLst/>
            <a:rect l="l" t="t" r="r" b="b"/>
            <a:pathLst>
              <a:path w="15954" h="5547" extrusionOk="0">
                <a:moveTo>
                  <a:pt x="398" y="1"/>
                </a:moveTo>
                <a:cubicBezTo>
                  <a:pt x="239" y="1"/>
                  <a:pt x="0" y="41"/>
                  <a:pt x="0" y="220"/>
                </a:cubicBezTo>
                <a:lnTo>
                  <a:pt x="0" y="359"/>
                </a:lnTo>
                <a:lnTo>
                  <a:pt x="7997" y="5531"/>
                </a:lnTo>
                <a:cubicBezTo>
                  <a:pt x="8017" y="5541"/>
                  <a:pt x="8027" y="5546"/>
                  <a:pt x="8037" y="5546"/>
                </a:cubicBezTo>
                <a:cubicBezTo>
                  <a:pt x="8047" y="5546"/>
                  <a:pt x="8057" y="5541"/>
                  <a:pt x="8076" y="5531"/>
                </a:cubicBezTo>
                <a:lnTo>
                  <a:pt x="15954" y="339"/>
                </a:lnTo>
                <a:lnTo>
                  <a:pt x="15954" y="220"/>
                </a:lnTo>
                <a:cubicBezTo>
                  <a:pt x="15954" y="41"/>
                  <a:pt x="15914" y="1"/>
                  <a:pt x="15735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401;p19"/>
          <p:cNvSpPr/>
          <p:nvPr/>
        </p:nvSpPr>
        <p:spPr>
          <a:xfrm>
            <a:off x="6059094" y="3920681"/>
            <a:ext cx="231710" cy="216258"/>
          </a:xfrm>
          <a:custGeom>
            <a:avLst/>
            <a:gdLst/>
            <a:ahLst/>
            <a:cxnLst/>
            <a:rect l="l" t="t" r="r" b="b"/>
            <a:pathLst>
              <a:path w="15239" h="14309" extrusionOk="0">
                <a:moveTo>
                  <a:pt x="7622" y="0"/>
                </a:moveTo>
                <a:cubicBezTo>
                  <a:pt x="7510" y="0"/>
                  <a:pt x="7401" y="85"/>
                  <a:pt x="7321" y="254"/>
                </a:cubicBezTo>
                <a:lnTo>
                  <a:pt x="5511" y="3914"/>
                </a:lnTo>
                <a:cubicBezTo>
                  <a:pt x="5332" y="4272"/>
                  <a:pt x="4895" y="4590"/>
                  <a:pt x="4517" y="4650"/>
                </a:cubicBezTo>
                <a:lnTo>
                  <a:pt x="458" y="5227"/>
                </a:lnTo>
                <a:cubicBezTo>
                  <a:pt x="81" y="5287"/>
                  <a:pt x="1" y="5545"/>
                  <a:pt x="279" y="5824"/>
                </a:cubicBezTo>
                <a:lnTo>
                  <a:pt x="3204" y="8668"/>
                </a:lnTo>
                <a:cubicBezTo>
                  <a:pt x="3482" y="8947"/>
                  <a:pt x="3641" y="9464"/>
                  <a:pt x="3582" y="9842"/>
                </a:cubicBezTo>
                <a:lnTo>
                  <a:pt x="2885" y="13860"/>
                </a:lnTo>
                <a:cubicBezTo>
                  <a:pt x="2842" y="14138"/>
                  <a:pt x="2948" y="14308"/>
                  <a:pt x="3141" y="14308"/>
                </a:cubicBezTo>
                <a:cubicBezTo>
                  <a:pt x="3211" y="14308"/>
                  <a:pt x="3293" y="14286"/>
                  <a:pt x="3383" y="14238"/>
                </a:cubicBezTo>
                <a:lnTo>
                  <a:pt x="7003" y="12329"/>
                </a:lnTo>
                <a:cubicBezTo>
                  <a:pt x="7172" y="12239"/>
                  <a:pt x="7396" y="12194"/>
                  <a:pt x="7620" y="12194"/>
                </a:cubicBezTo>
                <a:cubicBezTo>
                  <a:pt x="7844" y="12194"/>
                  <a:pt x="8067" y="12239"/>
                  <a:pt x="8237" y="12329"/>
                </a:cubicBezTo>
                <a:lnTo>
                  <a:pt x="11857" y="14238"/>
                </a:lnTo>
                <a:cubicBezTo>
                  <a:pt x="11947" y="14286"/>
                  <a:pt x="12028" y="14308"/>
                  <a:pt x="12098" y="14308"/>
                </a:cubicBezTo>
                <a:cubicBezTo>
                  <a:pt x="12292" y="14308"/>
                  <a:pt x="12398" y="14138"/>
                  <a:pt x="12354" y="13860"/>
                </a:cubicBezTo>
                <a:lnTo>
                  <a:pt x="11658" y="9842"/>
                </a:lnTo>
                <a:cubicBezTo>
                  <a:pt x="11598" y="9464"/>
                  <a:pt x="11777" y="8947"/>
                  <a:pt x="12036" y="8668"/>
                </a:cubicBezTo>
                <a:lnTo>
                  <a:pt x="14960" y="5824"/>
                </a:lnTo>
                <a:cubicBezTo>
                  <a:pt x="15239" y="5545"/>
                  <a:pt x="15159" y="5287"/>
                  <a:pt x="14781" y="5227"/>
                </a:cubicBezTo>
                <a:lnTo>
                  <a:pt x="10743" y="4650"/>
                </a:lnTo>
                <a:cubicBezTo>
                  <a:pt x="10345" y="4590"/>
                  <a:pt x="9908" y="4272"/>
                  <a:pt x="9728" y="3914"/>
                </a:cubicBezTo>
                <a:lnTo>
                  <a:pt x="7938" y="254"/>
                </a:lnTo>
                <a:cubicBezTo>
                  <a:pt x="7849" y="85"/>
                  <a:pt x="7734" y="0"/>
                  <a:pt x="7622" y="0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402;p19"/>
          <p:cNvSpPr/>
          <p:nvPr/>
        </p:nvSpPr>
        <p:spPr>
          <a:xfrm>
            <a:off x="2877469" y="3893642"/>
            <a:ext cx="216275" cy="270334"/>
          </a:xfrm>
          <a:custGeom>
            <a:avLst/>
            <a:gdLst/>
            <a:ahLst/>
            <a:cxnLst/>
            <a:rect l="l" t="t" r="r" b="b"/>
            <a:pathLst>
              <a:path w="12852" h="14722" extrusionOk="0">
                <a:moveTo>
                  <a:pt x="3581" y="5113"/>
                </a:moveTo>
                <a:cubicBezTo>
                  <a:pt x="4118" y="5113"/>
                  <a:pt x="4556" y="5551"/>
                  <a:pt x="4556" y="6088"/>
                </a:cubicBezTo>
                <a:cubicBezTo>
                  <a:pt x="4556" y="6625"/>
                  <a:pt x="4118" y="7043"/>
                  <a:pt x="3581" y="7043"/>
                </a:cubicBezTo>
                <a:cubicBezTo>
                  <a:pt x="3044" y="7043"/>
                  <a:pt x="2607" y="6625"/>
                  <a:pt x="2607" y="6088"/>
                </a:cubicBezTo>
                <a:cubicBezTo>
                  <a:pt x="2607" y="5551"/>
                  <a:pt x="3044" y="5113"/>
                  <a:pt x="3581" y="5113"/>
                </a:cubicBezTo>
                <a:close/>
                <a:moveTo>
                  <a:pt x="6426" y="5113"/>
                </a:moveTo>
                <a:cubicBezTo>
                  <a:pt x="6963" y="5113"/>
                  <a:pt x="7401" y="5551"/>
                  <a:pt x="7401" y="6088"/>
                </a:cubicBezTo>
                <a:cubicBezTo>
                  <a:pt x="7401" y="6625"/>
                  <a:pt x="6963" y="7043"/>
                  <a:pt x="6426" y="7043"/>
                </a:cubicBezTo>
                <a:cubicBezTo>
                  <a:pt x="5889" y="7043"/>
                  <a:pt x="5451" y="6625"/>
                  <a:pt x="5451" y="6088"/>
                </a:cubicBezTo>
                <a:cubicBezTo>
                  <a:pt x="5451" y="5551"/>
                  <a:pt x="5889" y="5113"/>
                  <a:pt x="6426" y="5113"/>
                </a:cubicBezTo>
                <a:close/>
                <a:moveTo>
                  <a:pt x="9271" y="5113"/>
                </a:moveTo>
                <a:cubicBezTo>
                  <a:pt x="9808" y="5113"/>
                  <a:pt x="10225" y="5551"/>
                  <a:pt x="10225" y="6088"/>
                </a:cubicBezTo>
                <a:cubicBezTo>
                  <a:pt x="10225" y="6625"/>
                  <a:pt x="9808" y="7043"/>
                  <a:pt x="9271" y="7043"/>
                </a:cubicBezTo>
                <a:cubicBezTo>
                  <a:pt x="8733" y="7043"/>
                  <a:pt x="8296" y="6625"/>
                  <a:pt x="8296" y="6088"/>
                </a:cubicBezTo>
                <a:cubicBezTo>
                  <a:pt x="8296" y="5551"/>
                  <a:pt x="8733" y="5113"/>
                  <a:pt x="9271" y="5113"/>
                </a:cubicBezTo>
                <a:close/>
                <a:moveTo>
                  <a:pt x="6426" y="1"/>
                </a:moveTo>
                <a:cubicBezTo>
                  <a:pt x="2865" y="1"/>
                  <a:pt x="1" y="2507"/>
                  <a:pt x="1" y="5591"/>
                </a:cubicBezTo>
                <a:cubicBezTo>
                  <a:pt x="1" y="8674"/>
                  <a:pt x="2865" y="11181"/>
                  <a:pt x="6426" y="11181"/>
                </a:cubicBezTo>
                <a:cubicBezTo>
                  <a:pt x="6585" y="11181"/>
                  <a:pt x="6747" y="11186"/>
                  <a:pt x="6907" y="11186"/>
                </a:cubicBezTo>
                <a:cubicBezTo>
                  <a:pt x="7188" y="11186"/>
                  <a:pt x="7466" y="11170"/>
                  <a:pt x="7719" y="11081"/>
                </a:cubicBezTo>
                <a:cubicBezTo>
                  <a:pt x="7911" y="11013"/>
                  <a:pt x="8074" y="10981"/>
                  <a:pt x="8213" y="10981"/>
                </a:cubicBezTo>
                <a:cubicBezTo>
                  <a:pt x="9729" y="10981"/>
                  <a:pt x="8276" y="14722"/>
                  <a:pt x="8276" y="14722"/>
                </a:cubicBezTo>
                <a:cubicBezTo>
                  <a:pt x="8276" y="14722"/>
                  <a:pt x="10981" y="11976"/>
                  <a:pt x="12175" y="9152"/>
                </a:cubicBezTo>
                <a:cubicBezTo>
                  <a:pt x="12652" y="8018"/>
                  <a:pt x="12851" y="6804"/>
                  <a:pt x="12851" y="5591"/>
                </a:cubicBezTo>
                <a:cubicBezTo>
                  <a:pt x="12851" y="2507"/>
                  <a:pt x="9967" y="1"/>
                  <a:pt x="6426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403;p19"/>
          <p:cNvSpPr/>
          <p:nvPr/>
        </p:nvSpPr>
        <p:spPr>
          <a:xfrm>
            <a:off x="9260455" y="3920675"/>
            <a:ext cx="249541" cy="216270"/>
          </a:xfrm>
          <a:custGeom>
            <a:avLst/>
            <a:gdLst/>
            <a:ahLst/>
            <a:cxnLst/>
            <a:rect l="l" t="t" r="r" b="b"/>
            <a:pathLst>
              <a:path w="15159" h="13310" extrusionOk="0">
                <a:moveTo>
                  <a:pt x="11299" y="1"/>
                </a:moveTo>
                <a:cubicBezTo>
                  <a:pt x="10344" y="1"/>
                  <a:pt x="9569" y="777"/>
                  <a:pt x="9569" y="1732"/>
                </a:cubicBezTo>
                <a:cubicBezTo>
                  <a:pt x="9569" y="1891"/>
                  <a:pt x="9588" y="2030"/>
                  <a:pt x="9628" y="2169"/>
                </a:cubicBezTo>
                <a:lnTo>
                  <a:pt x="6843" y="3840"/>
                </a:lnTo>
                <a:cubicBezTo>
                  <a:pt x="6147" y="2965"/>
                  <a:pt x="5073" y="2408"/>
                  <a:pt x="3859" y="2408"/>
                </a:cubicBezTo>
                <a:cubicBezTo>
                  <a:pt x="1731" y="2408"/>
                  <a:pt x="0" y="4139"/>
                  <a:pt x="0" y="6267"/>
                </a:cubicBezTo>
                <a:cubicBezTo>
                  <a:pt x="0" y="8396"/>
                  <a:pt x="1731" y="10106"/>
                  <a:pt x="3859" y="10106"/>
                </a:cubicBezTo>
                <a:cubicBezTo>
                  <a:pt x="5152" y="10106"/>
                  <a:pt x="6286" y="9470"/>
                  <a:pt x="6982" y="8515"/>
                </a:cubicBezTo>
                <a:lnTo>
                  <a:pt x="10583" y="10405"/>
                </a:lnTo>
                <a:cubicBezTo>
                  <a:pt x="10523" y="10584"/>
                  <a:pt x="10503" y="10783"/>
                  <a:pt x="10503" y="10982"/>
                </a:cubicBezTo>
                <a:cubicBezTo>
                  <a:pt x="10503" y="12255"/>
                  <a:pt x="11538" y="13309"/>
                  <a:pt x="12831" y="13309"/>
                </a:cubicBezTo>
                <a:cubicBezTo>
                  <a:pt x="14124" y="13309"/>
                  <a:pt x="15158" y="12255"/>
                  <a:pt x="15158" y="10982"/>
                </a:cubicBezTo>
                <a:cubicBezTo>
                  <a:pt x="15158" y="9689"/>
                  <a:pt x="14124" y="8654"/>
                  <a:pt x="12831" y="8654"/>
                </a:cubicBezTo>
                <a:cubicBezTo>
                  <a:pt x="12135" y="8654"/>
                  <a:pt x="11498" y="8972"/>
                  <a:pt x="11080" y="9450"/>
                </a:cubicBezTo>
                <a:lnTo>
                  <a:pt x="7480" y="7560"/>
                </a:lnTo>
                <a:cubicBezTo>
                  <a:pt x="7619" y="7162"/>
                  <a:pt x="7719" y="6705"/>
                  <a:pt x="7719" y="6267"/>
                </a:cubicBezTo>
                <a:cubicBezTo>
                  <a:pt x="7719" y="5710"/>
                  <a:pt x="7599" y="5213"/>
                  <a:pt x="7400" y="4755"/>
                </a:cubicBezTo>
                <a:lnTo>
                  <a:pt x="10205" y="3064"/>
                </a:lnTo>
                <a:cubicBezTo>
                  <a:pt x="10503" y="3303"/>
                  <a:pt x="10881" y="3462"/>
                  <a:pt x="11299" y="3462"/>
                </a:cubicBezTo>
                <a:cubicBezTo>
                  <a:pt x="12254" y="3462"/>
                  <a:pt x="13030" y="2686"/>
                  <a:pt x="13030" y="1732"/>
                </a:cubicBezTo>
                <a:cubicBezTo>
                  <a:pt x="13030" y="777"/>
                  <a:pt x="12254" y="1"/>
                  <a:pt x="11299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405;p19"/>
          <p:cNvSpPr/>
          <p:nvPr/>
        </p:nvSpPr>
        <p:spPr>
          <a:xfrm>
            <a:off x="2933238" y="1673251"/>
            <a:ext cx="104740" cy="106691"/>
          </a:xfrm>
          <a:custGeom>
            <a:avLst/>
            <a:gdLst/>
            <a:ahLst/>
            <a:cxnLst/>
            <a:rect l="l" t="t" r="r" b="b"/>
            <a:pathLst>
              <a:path w="6964" h="6983" extrusionOk="0">
                <a:moveTo>
                  <a:pt x="3482" y="0"/>
                </a:moveTo>
                <a:cubicBezTo>
                  <a:pt x="1553" y="0"/>
                  <a:pt x="1" y="1572"/>
                  <a:pt x="1" y="3501"/>
                </a:cubicBezTo>
                <a:cubicBezTo>
                  <a:pt x="1" y="5411"/>
                  <a:pt x="1553" y="6982"/>
                  <a:pt x="3482" y="6982"/>
                </a:cubicBezTo>
                <a:cubicBezTo>
                  <a:pt x="5392" y="6982"/>
                  <a:pt x="6963" y="5411"/>
                  <a:pt x="6963" y="3501"/>
                </a:cubicBezTo>
                <a:cubicBezTo>
                  <a:pt x="6963" y="1572"/>
                  <a:pt x="5392" y="0"/>
                  <a:pt x="3482" y="0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406;p19"/>
          <p:cNvSpPr/>
          <p:nvPr/>
        </p:nvSpPr>
        <p:spPr>
          <a:xfrm>
            <a:off x="2893155" y="1770198"/>
            <a:ext cx="184905" cy="108525"/>
          </a:xfrm>
          <a:custGeom>
            <a:avLst/>
            <a:gdLst/>
            <a:ahLst/>
            <a:cxnLst/>
            <a:rect l="l" t="t" r="r" b="b"/>
            <a:pathLst>
              <a:path w="12294" h="7103" extrusionOk="0">
                <a:moveTo>
                  <a:pt x="2865" y="1"/>
                </a:moveTo>
                <a:cubicBezTo>
                  <a:pt x="1273" y="1"/>
                  <a:pt x="0" y="1294"/>
                  <a:pt x="0" y="2865"/>
                </a:cubicBezTo>
                <a:lnTo>
                  <a:pt x="0" y="7102"/>
                </a:lnTo>
                <a:lnTo>
                  <a:pt x="2109" y="7102"/>
                </a:lnTo>
                <a:lnTo>
                  <a:pt x="2109" y="4735"/>
                </a:lnTo>
                <a:cubicBezTo>
                  <a:pt x="2109" y="4576"/>
                  <a:pt x="2248" y="4437"/>
                  <a:pt x="2427" y="4437"/>
                </a:cubicBezTo>
                <a:cubicBezTo>
                  <a:pt x="2586" y="4437"/>
                  <a:pt x="2726" y="4576"/>
                  <a:pt x="2726" y="4735"/>
                </a:cubicBezTo>
                <a:lnTo>
                  <a:pt x="2726" y="7102"/>
                </a:lnTo>
                <a:lnTo>
                  <a:pt x="9549" y="7102"/>
                </a:lnTo>
                <a:lnTo>
                  <a:pt x="9549" y="4735"/>
                </a:lnTo>
                <a:cubicBezTo>
                  <a:pt x="9549" y="4576"/>
                  <a:pt x="9688" y="4437"/>
                  <a:pt x="9847" y="4437"/>
                </a:cubicBezTo>
                <a:cubicBezTo>
                  <a:pt x="10026" y="4437"/>
                  <a:pt x="10165" y="4576"/>
                  <a:pt x="10165" y="4735"/>
                </a:cubicBezTo>
                <a:lnTo>
                  <a:pt x="10165" y="7102"/>
                </a:lnTo>
                <a:lnTo>
                  <a:pt x="12294" y="7102"/>
                </a:lnTo>
                <a:lnTo>
                  <a:pt x="12294" y="2865"/>
                </a:lnTo>
                <a:cubicBezTo>
                  <a:pt x="12294" y="1294"/>
                  <a:pt x="11001" y="1"/>
                  <a:pt x="9429" y="1"/>
                </a:cubicBezTo>
                <a:lnTo>
                  <a:pt x="9350" y="1"/>
                </a:lnTo>
                <a:cubicBezTo>
                  <a:pt x="8574" y="916"/>
                  <a:pt x="7420" y="1493"/>
                  <a:pt x="6147" y="1493"/>
                </a:cubicBezTo>
                <a:cubicBezTo>
                  <a:pt x="4854" y="1493"/>
                  <a:pt x="3700" y="916"/>
                  <a:pt x="2925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1812241" y="2235183"/>
            <a:ext cx="2346730" cy="9694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5059716" y="2227016"/>
            <a:ext cx="2346730" cy="9694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8211691" y="2246324"/>
            <a:ext cx="2346730" cy="9694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1759707" y="4401601"/>
            <a:ext cx="2346730" cy="9694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5059550" y="4421085"/>
            <a:ext cx="2346730" cy="9694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8211691" y="4399506"/>
            <a:ext cx="2346730" cy="96949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23"/>
          <p:cNvSpPr/>
          <p:nvPr/>
        </p:nvSpPr>
        <p:spPr>
          <a:xfrm>
            <a:off x="3345428" y="3163215"/>
            <a:ext cx="3909110" cy="64389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24"/>
          <p:cNvSpPr/>
          <p:nvPr/>
        </p:nvSpPr>
        <p:spPr>
          <a:xfrm>
            <a:off x="3322308" y="3087495"/>
            <a:ext cx="739934" cy="739934"/>
          </a:xfrm>
          <a:prstGeom prst="ellipse">
            <a:avLst/>
          </a:prstGeom>
          <a:solidFill>
            <a:srgbClr val="B60011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9926" y="3285107"/>
            <a:ext cx="28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rgbClr val="B60011"/>
                </a:solidFill>
                <a:cs typeface="+mn-ea"/>
                <a:sym typeface="+mn-lt"/>
              </a:rPr>
              <a:t>单击此处添加标题</a:t>
            </a:r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endParaRPr lang="zh-CN" altLang="en-US" sz="2000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4159926" y="3961018"/>
            <a:ext cx="2578966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94854" y="1723027"/>
            <a:ext cx="3909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8800" b="1" dirty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Three.</a:t>
            </a:r>
            <a:endParaRPr lang="zh-CN" altLang="en-US" sz="88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Freeform 4404"/>
          <p:cNvSpPr>
            <a:spLocks noEditPoints="1"/>
          </p:cNvSpPr>
          <p:nvPr/>
        </p:nvSpPr>
        <p:spPr bwMode="auto">
          <a:xfrm>
            <a:off x="3552486" y="3261140"/>
            <a:ext cx="279578" cy="382019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56307" y="1045267"/>
            <a:ext cx="1662660" cy="1096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2394918" y="4236045"/>
            <a:ext cx="1667324" cy="113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Google Shape;1716;p44"/>
          <p:cNvSpPr/>
          <p:nvPr/>
        </p:nvSpPr>
        <p:spPr>
          <a:xfrm>
            <a:off x="2986406" y="2217170"/>
            <a:ext cx="2554800" cy="132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B60011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37" name="Google Shape;1717;p44"/>
          <p:cNvSpPr txBox="1"/>
          <p:nvPr/>
        </p:nvSpPr>
        <p:spPr>
          <a:xfrm>
            <a:off x="1723203" y="1923070"/>
            <a:ext cx="1331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0" b="1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1</a:t>
            </a:r>
            <a:endParaRPr sz="16000" b="1" kern="0" dirty="0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38" name="Google Shape;1724;p44"/>
          <p:cNvSpPr/>
          <p:nvPr/>
        </p:nvSpPr>
        <p:spPr>
          <a:xfrm>
            <a:off x="7249715" y="2217170"/>
            <a:ext cx="2554800" cy="132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B60011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39" name="Google Shape;1725;p44"/>
          <p:cNvSpPr txBox="1"/>
          <p:nvPr/>
        </p:nvSpPr>
        <p:spPr>
          <a:xfrm>
            <a:off x="5907321" y="1923070"/>
            <a:ext cx="1331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GB" sz="16000" b="1" kern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2</a:t>
            </a:r>
            <a:endParaRPr sz="16000" b="1" kern="0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40" name="Synergistically utilize technically sound portals with frictionless chains. Dramatically customize…"/>
          <p:cNvSpPr txBox="1"/>
          <p:nvPr/>
        </p:nvSpPr>
        <p:spPr>
          <a:xfrm>
            <a:off x="3318289" y="2433254"/>
            <a:ext cx="1999433" cy="9233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41" name="Synergistically utilize technically sound portals with frictionless chains. Dramatically customize…"/>
          <p:cNvSpPr txBox="1"/>
          <p:nvPr/>
        </p:nvSpPr>
        <p:spPr>
          <a:xfrm>
            <a:off x="7581586" y="2429648"/>
            <a:ext cx="1999433" cy="9233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42" name="Google Shape;1716;p44"/>
          <p:cNvSpPr/>
          <p:nvPr/>
        </p:nvSpPr>
        <p:spPr>
          <a:xfrm>
            <a:off x="2986406" y="4047716"/>
            <a:ext cx="2554800" cy="132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B60011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43" name="Google Shape;1717;p44"/>
          <p:cNvSpPr txBox="1"/>
          <p:nvPr/>
        </p:nvSpPr>
        <p:spPr>
          <a:xfrm>
            <a:off x="1723203" y="3753616"/>
            <a:ext cx="1331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altLang="zh-CN" sz="16000" b="1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3</a:t>
            </a:r>
            <a:endParaRPr sz="16000" b="1" kern="0" dirty="0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44" name="Google Shape;1724;p44"/>
          <p:cNvSpPr/>
          <p:nvPr/>
        </p:nvSpPr>
        <p:spPr>
          <a:xfrm>
            <a:off x="7249715" y="4047716"/>
            <a:ext cx="2554800" cy="1323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B60011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45" name="Google Shape;1725;p44"/>
          <p:cNvSpPr txBox="1"/>
          <p:nvPr/>
        </p:nvSpPr>
        <p:spPr>
          <a:xfrm>
            <a:off x="5907321" y="3753616"/>
            <a:ext cx="1331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r>
              <a:rPr lang="en-US" altLang="zh-CN" sz="16000" b="1" kern="0" dirty="0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rPr>
              <a:t>4</a:t>
            </a:r>
            <a:endParaRPr sz="16000" b="1" kern="0" dirty="0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46" name="Synergistically utilize technically sound portals with frictionless chains. Dramatically customize…"/>
          <p:cNvSpPr txBox="1"/>
          <p:nvPr/>
        </p:nvSpPr>
        <p:spPr>
          <a:xfrm>
            <a:off x="3318289" y="4263800"/>
            <a:ext cx="1999433" cy="9233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47" name="Synergistically utilize technically sound portals with frictionless chains. Dramatically customize…"/>
          <p:cNvSpPr txBox="1"/>
          <p:nvPr/>
        </p:nvSpPr>
        <p:spPr>
          <a:xfrm>
            <a:off x="7581586" y="4260194"/>
            <a:ext cx="1999433" cy="9233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6629415" y="1595087"/>
            <a:ext cx="3995049" cy="4034914"/>
          </a:xfrm>
          <a:prstGeom prst="roundRect">
            <a:avLst>
              <a:gd name="adj" fmla="val 5969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2028" y="2629876"/>
            <a:ext cx="3577002" cy="2673753"/>
          </a:xfrm>
          <a:prstGeom prst="rect">
            <a:avLst/>
          </a:prstGeom>
          <a:solidFill>
            <a:srgbClr val="B6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50196" y="2760820"/>
            <a:ext cx="366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u="sng" dirty="0">
                <a:solidFill>
                  <a:srgbClr val="F1D4B3"/>
                </a:solidFill>
                <a:cs typeface="+mn-ea"/>
                <a:sym typeface="+mn-lt"/>
              </a:rPr>
              <a:t>$150M</a:t>
            </a:r>
          </a:p>
        </p:txBody>
      </p:sp>
      <p:sp>
        <p:nvSpPr>
          <p:cNvPr id="7" name="Synergistically utilize technically sound portals with frictionless chains. Dramatically customize…"/>
          <p:cNvSpPr txBox="1"/>
          <p:nvPr/>
        </p:nvSpPr>
        <p:spPr>
          <a:xfrm>
            <a:off x="7291540" y="3591817"/>
            <a:ext cx="2578966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8" name="iṩļïḓè"/>
          <p:cNvSpPr txBox="1"/>
          <p:nvPr/>
        </p:nvSpPr>
        <p:spPr bwMode="auto">
          <a:xfrm>
            <a:off x="7516833" y="4536366"/>
            <a:ext cx="2089463" cy="39969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900" dirty="0" smtClean="0">
                <a:solidFill>
                  <a:srgbClr val="F1D4B3"/>
                </a:solidFill>
                <a:cs typeface="+mn-ea"/>
                <a:sym typeface="+mn-lt"/>
              </a:rPr>
              <a:t>1PPT.COM</a:t>
            </a:r>
            <a:endParaRPr lang="en-US" altLang="zh-CN" sz="900" dirty="0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9" name="Google Shape;14;p2"/>
          <p:cNvSpPr/>
          <p:nvPr/>
        </p:nvSpPr>
        <p:spPr>
          <a:xfrm rot="12770">
            <a:off x="7275324" y="4648213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10" name="Google Shape;14;p2"/>
          <p:cNvSpPr/>
          <p:nvPr/>
        </p:nvSpPr>
        <p:spPr>
          <a:xfrm rot="12770">
            <a:off x="9830443" y="464821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2000" b="1">
              <a:solidFill>
                <a:srgbClr val="F1D4B3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90550" y="613999"/>
            <a:ext cx="5630001" cy="5630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23"/>
          <p:cNvSpPr/>
          <p:nvPr/>
        </p:nvSpPr>
        <p:spPr>
          <a:xfrm>
            <a:off x="3345428" y="3163215"/>
            <a:ext cx="3909110" cy="64389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24"/>
          <p:cNvSpPr/>
          <p:nvPr/>
        </p:nvSpPr>
        <p:spPr>
          <a:xfrm>
            <a:off x="3322308" y="3087495"/>
            <a:ext cx="739934" cy="739934"/>
          </a:xfrm>
          <a:prstGeom prst="ellipse">
            <a:avLst/>
          </a:prstGeom>
          <a:solidFill>
            <a:srgbClr val="B60011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9926" y="3285107"/>
            <a:ext cx="28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rgbClr val="B60011"/>
                </a:solidFill>
                <a:cs typeface="+mn-ea"/>
                <a:sym typeface="+mn-lt"/>
              </a:rPr>
              <a:t>单击此处添加标题</a:t>
            </a:r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endParaRPr lang="zh-CN" altLang="en-US" sz="2000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4159926" y="3961018"/>
            <a:ext cx="2578966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94854" y="1723027"/>
            <a:ext cx="3909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8800" b="1" dirty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Four.</a:t>
            </a:r>
            <a:endParaRPr lang="zh-CN" altLang="en-US" sz="88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Freeform 4404"/>
          <p:cNvSpPr>
            <a:spLocks noEditPoints="1"/>
          </p:cNvSpPr>
          <p:nvPr/>
        </p:nvSpPr>
        <p:spPr bwMode="auto">
          <a:xfrm>
            <a:off x="3552486" y="3261140"/>
            <a:ext cx="279578" cy="382019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56307" y="1045267"/>
            <a:ext cx="1662660" cy="1096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2394918" y="4236045"/>
            <a:ext cx="1667324" cy="113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17"/>
          <p:cNvSpPr/>
          <p:nvPr/>
        </p:nvSpPr>
        <p:spPr>
          <a:xfrm>
            <a:off x="1781827" y="989498"/>
            <a:ext cx="3753196" cy="985893"/>
          </a:xfrm>
          <a:prstGeom prst="roundRect">
            <a:avLst>
              <a:gd name="adj" fmla="val 10785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>
              <a:cs typeface="+mn-ea"/>
              <a:sym typeface="+mn-lt"/>
            </a:endParaRPr>
          </a:p>
        </p:txBody>
      </p:sp>
      <p:cxnSp>
        <p:nvCxnSpPr>
          <p:cNvPr id="4" name="Straight Connector 58"/>
          <p:cNvCxnSpPr/>
          <p:nvPr/>
        </p:nvCxnSpPr>
        <p:spPr>
          <a:xfrm>
            <a:off x="2811369" y="1244037"/>
            <a:ext cx="0" cy="604346"/>
          </a:xfrm>
          <a:prstGeom prst="line">
            <a:avLst/>
          </a:prstGeom>
          <a:ln>
            <a:solidFill>
              <a:srgbClr val="93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nergistically utilize technically sound portals with frictionless chains. Dramatically customize…"/>
          <p:cNvSpPr txBox="1"/>
          <p:nvPr/>
        </p:nvSpPr>
        <p:spPr>
          <a:xfrm>
            <a:off x="3032299" y="1131835"/>
            <a:ext cx="2281795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34793" y="1159280"/>
            <a:ext cx="85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u="sng" dirty="0">
                <a:solidFill>
                  <a:srgbClr val="932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7" name="Rectangle: Rounded Corners 17"/>
          <p:cNvSpPr/>
          <p:nvPr/>
        </p:nvSpPr>
        <p:spPr>
          <a:xfrm>
            <a:off x="1781827" y="2332711"/>
            <a:ext cx="3753196" cy="985893"/>
          </a:xfrm>
          <a:prstGeom prst="roundRect">
            <a:avLst>
              <a:gd name="adj" fmla="val 10785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>
              <a:cs typeface="+mn-ea"/>
              <a:sym typeface="+mn-lt"/>
            </a:endParaRPr>
          </a:p>
        </p:txBody>
      </p:sp>
      <p:cxnSp>
        <p:nvCxnSpPr>
          <p:cNvPr id="8" name="Straight Connector 58"/>
          <p:cNvCxnSpPr/>
          <p:nvPr/>
        </p:nvCxnSpPr>
        <p:spPr>
          <a:xfrm>
            <a:off x="2811369" y="2587250"/>
            <a:ext cx="0" cy="604346"/>
          </a:xfrm>
          <a:prstGeom prst="line">
            <a:avLst/>
          </a:prstGeom>
          <a:ln>
            <a:solidFill>
              <a:srgbClr val="93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3032299" y="2475048"/>
            <a:ext cx="2281795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34793" y="2502493"/>
            <a:ext cx="85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u="sng" dirty="0">
                <a:solidFill>
                  <a:srgbClr val="932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11" name="Rectangle: Rounded Corners 17"/>
          <p:cNvSpPr/>
          <p:nvPr/>
        </p:nvSpPr>
        <p:spPr>
          <a:xfrm>
            <a:off x="1781827" y="3655143"/>
            <a:ext cx="3753196" cy="985893"/>
          </a:xfrm>
          <a:prstGeom prst="roundRect">
            <a:avLst>
              <a:gd name="adj" fmla="val 10785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>
              <a:cs typeface="+mn-ea"/>
              <a:sym typeface="+mn-lt"/>
            </a:endParaRPr>
          </a:p>
        </p:txBody>
      </p:sp>
      <p:cxnSp>
        <p:nvCxnSpPr>
          <p:cNvPr id="12" name="Straight Connector 58"/>
          <p:cNvCxnSpPr/>
          <p:nvPr/>
        </p:nvCxnSpPr>
        <p:spPr>
          <a:xfrm>
            <a:off x="2811369" y="3909682"/>
            <a:ext cx="0" cy="604346"/>
          </a:xfrm>
          <a:prstGeom prst="line">
            <a:avLst/>
          </a:prstGeom>
          <a:ln>
            <a:solidFill>
              <a:srgbClr val="93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3032299" y="3797480"/>
            <a:ext cx="2281795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34793" y="3824925"/>
            <a:ext cx="85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u="sng" dirty="0">
                <a:solidFill>
                  <a:srgbClr val="932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15" name="Rectangle: Rounded Corners 17"/>
          <p:cNvSpPr/>
          <p:nvPr/>
        </p:nvSpPr>
        <p:spPr>
          <a:xfrm>
            <a:off x="1781827" y="4998356"/>
            <a:ext cx="3753196" cy="985893"/>
          </a:xfrm>
          <a:prstGeom prst="roundRect">
            <a:avLst>
              <a:gd name="adj" fmla="val 10785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>
              <a:cs typeface="+mn-ea"/>
              <a:sym typeface="+mn-lt"/>
            </a:endParaRPr>
          </a:p>
        </p:txBody>
      </p:sp>
      <p:cxnSp>
        <p:nvCxnSpPr>
          <p:cNvPr id="16" name="Straight Connector 58"/>
          <p:cNvCxnSpPr/>
          <p:nvPr/>
        </p:nvCxnSpPr>
        <p:spPr>
          <a:xfrm>
            <a:off x="2811369" y="5252895"/>
            <a:ext cx="0" cy="604346"/>
          </a:xfrm>
          <a:prstGeom prst="line">
            <a:avLst/>
          </a:prstGeom>
          <a:ln>
            <a:solidFill>
              <a:srgbClr val="93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3032299" y="5140693"/>
            <a:ext cx="2281795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34793" y="5168138"/>
            <a:ext cx="85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u="sng" dirty="0">
                <a:solidFill>
                  <a:srgbClr val="932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1142" y="491391"/>
            <a:ext cx="6096012" cy="6096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9" grpId="0" animBg="1"/>
      <p:bldP spid="10" grpId="0"/>
      <p:bldP spid="11" grpId="0" animBg="1"/>
      <p:bldP spid="13" grpId="0" animBg="1"/>
      <p:bldP spid="14" grpId="0"/>
      <p:bldP spid="15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23"/>
          <p:cNvSpPr/>
          <p:nvPr/>
        </p:nvSpPr>
        <p:spPr>
          <a:xfrm>
            <a:off x="3345428" y="3163215"/>
            <a:ext cx="3909110" cy="64389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24"/>
          <p:cNvSpPr/>
          <p:nvPr/>
        </p:nvSpPr>
        <p:spPr>
          <a:xfrm>
            <a:off x="3322308" y="3087495"/>
            <a:ext cx="739934" cy="739934"/>
          </a:xfrm>
          <a:prstGeom prst="ellipse">
            <a:avLst/>
          </a:prstGeom>
          <a:solidFill>
            <a:srgbClr val="B60011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9926" y="3285107"/>
            <a:ext cx="28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rgbClr val="B60011"/>
                </a:solidFill>
                <a:cs typeface="+mn-ea"/>
                <a:sym typeface="+mn-lt"/>
              </a:rPr>
              <a:t>单击此处添加标题</a:t>
            </a:r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endParaRPr lang="zh-CN" altLang="en-US" sz="2000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4159926" y="3961018"/>
            <a:ext cx="2578966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94854" y="1723027"/>
            <a:ext cx="3909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8800" b="1" dirty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Five.</a:t>
            </a:r>
            <a:endParaRPr lang="zh-CN" altLang="en-US" sz="88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Freeform 4404"/>
          <p:cNvSpPr>
            <a:spLocks noEditPoints="1"/>
          </p:cNvSpPr>
          <p:nvPr/>
        </p:nvSpPr>
        <p:spPr bwMode="auto">
          <a:xfrm>
            <a:off x="3552486" y="3261140"/>
            <a:ext cx="279578" cy="382019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56307" y="1045267"/>
            <a:ext cx="1662660" cy="1096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2394918" y="4236045"/>
            <a:ext cx="1667324" cy="113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9"/>
          <p:cNvSpPr/>
          <p:nvPr/>
        </p:nvSpPr>
        <p:spPr>
          <a:xfrm>
            <a:off x="1688698" y="2009152"/>
            <a:ext cx="2437078" cy="3255286"/>
          </a:xfrm>
          <a:prstGeom prst="roundRect">
            <a:avLst>
              <a:gd name="adj" fmla="val 6896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>
              <a:cs typeface="+mn-ea"/>
              <a:sym typeface="+mn-lt"/>
            </a:endParaRPr>
          </a:p>
        </p:txBody>
      </p:sp>
      <p:sp>
        <p:nvSpPr>
          <p:cNvPr id="4" name="Rectangle: Rounded Corners 22"/>
          <p:cNvSpPr/>
          <p:nvPr/>
        </p:nvSpPr>
        <p:spPr>
          <a:xfrm>
            <a:off x="4400589" y="2009152"/>
            <a:ext cx="2437078" cy="3255286"/>
          </a:xfrm>
          <a:prstGeom prst="roundRect">
            <a:avLst>
              <a:gd name="adj" fmla="val 6896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>
              <a:cs typeface="+mn-ea"/>
              <a:sym typeface="+mn-lt"/>
            </a:endParaRPr>
          </a:p>
        </p:txBody>
      </p:sp>
      <p:sp>
        <p:nvSpPr>
          <p:cNvPr id="5" name="Rectangle: Rounded Corners 23"/>
          <p:cNvSpPr/>
          <p:nvPr/>
        </p:nvSpPr>
        <p:spPr>
          <a:xfrm>
            <a:off x="7112480" y="2009152"/>
            <a:ext cx="2437078" cy="3255286"/>
          </a:xfrm>
          <a:prstGeom prst="roundRect">
            <a:avLst>
              <a:gd name="adj" fmla="val 6896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>
              <a:cs typeface="+mn-ea"/>
              <a:sym typeface="+mn-lt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956105" y="2186220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0" cap="none" spc="0" normalizeH="0" baseline="0" noProof="0">
                <a:ln>
                  <a:noFill/>
                </a:ln>
                <a:solidFill>
                  <a:srgbClr val="93242A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9324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667996" y="2186220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0" cap="none" spc="0" normalizeH="0" baseline="0" noProof="0">
                <a:ln>
                  <a:noFill/>
                </a:ln>
                <a:solidFill>
                  <a:srgbClr val="93242A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9324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79887" y="2186220"/>
            <a:ext cx="1902264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400" b="1" i="0" u="none" strike="noStrike" kern="0" cap="none" spc="0" normalizeH="0" baseline="0" noProof="0">
                <a:ln>
                  <a:noFill/>
                </a:ln>
                <a:solidFill>
                  <a:srgbClr val="93242A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rgbClr val="93242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Straight Connector 49"/>
          <p:cNvCxnSpPr/>
          <p:nvPr/>
        </p:nvCxnSpPr>
        <p:spPr>
          <a:xfrm>
            <a:off x="3698474" y="2752661"/>
            <a:ext cx="427302" cy="0"/>
          </a:xfrm>
          <a:prstGeom prst="line">
            <a:avLst/>
          </a:prstGeom>
          <a:noFill/>
          <a:ln w="6350" cap="flat" cmpd="sng" algn="ctr">
            <a:solidFill>
              <a:srgbClr val="08512B"/>
            </a:solidFill>
            <a:prstDash val="solid"/>
            <a:miter lim="800000"/>
          </a:ln>
          <a:effectLst/>
        </p:spPr>
      </p:cxnSp>
      <p:cxnSp>
        <p:nvCxnSpPr>
          <p:cNvPr id="12" name="Straight Connector 51"/>
          <p:cNvCxnSpPr/>
          <p:nvPr/>
        </p:nvCxnSpPr>
        <p:spPr>
          <a:xfrm>
            <a:off x="6410365" y="2752661"/>
            <a:ext cx="427302" cy="0"/>
          </a:xfrm>
          <a:prstGeom prst="line">
            <a:avLst/>
          </a:prstGeom>
          <a:noFill/>
          <a:ln w="6350" cap="flat" cmpd="sng" algn="ctr">
            <a:solidFill>
              <a:srgbClr val="08512B"/>
            </a:solidFill>
            <a:prstDash val="solid"/>
            <a:miter lim="800000"/>
          </a:ln>
          <a:effectLst/>
        </p:spPr>
      </p:cxn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2035284" y="3319103"/>
            <a:ext cx="1955062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4672800" y="3329237"/>
            <a:ext cx="1955062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7390676" y="3340848"/>
            <a:ext cx="1955062" cy="12695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93242A"/>
                </a:solidFill>
                <a:latin typeface="+mn-ea"/>
                <a:cs typeface="+mn-ea"/>
                <a:sym typeface="+mn-lt"/>
              </a:rPr>
              <a:t> Synergistically utilize technically sound, Synergistically utilize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392592" y="770959"/>
            <a:ext cx="1662660" cy="1096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2917871" y="770959"/>
            <a:ext cx="1667324" cy="11346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80531" y="1097568"/>
            <a:ext cx="2812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u="sng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sp>
        <p:nvSpPr>
          <p:cNvPr id="7" name="işļíḋè"/>
          <p:cNvSpPr/>
          <p:nvPr/>
        </p:nvSpPr>
        <p:spPr>
          <a:xfrm>
            <a:off x="2059624" y="2227758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latin typeface="+mn-ea"/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2917871" y="2367256"/>
            <a:ext cx="2650363" cy="6924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C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57923" y="2456156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01.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10" name="işļíḋè"/>
          <p:cNvSpPr/>
          <p:nvPr/>
        </p:nvSpPr>
        <p:spPr>
          <a:xfrm>
            <a:off x="2059624" y="3477062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2917871" y="3616560"/>
            <a:ext cx="2650363" cy="6924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C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57923" y="3705460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02.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13" name="işļíḋè"/>
          <p:cNvSpPr/>
          <p:nvPr/>
        </p:nvSpPr>
        <p:spPr>
          <a:xfrm>
            <a:off x="2059624" y="4731588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2917871" y="4871086"/>
            <a:ext cx="2650363" cy="6924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C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57923" y="4959986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03.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16" name="işļíḋè"/>
          <p:cNvSpPr/>
          <p:nvPr/>
        </p:nvSpPr>
        <p:spPr>
          <a:xfrm>
            <a:off x="6145487" y="2227758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7003734" y="2367256"/>
            <a:ext cx="2650363" cy="6924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C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43786" y="2456156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04.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19" name="işļíḋè"/>
          <p:cNvSpPr/>
          <p:nvPr/>
        </p:nvSpPr>
        <p:spPr>
          <a:xfrm>
            <a:off x="6145487" y="3477062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latin typeface="+mn-ea"/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7003734" y="3616560"/>
            <a:ext cx="2650363" cy="6924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C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43786" y="3705460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05.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22" name="işļíḋè"/>
          <p:cNvSpPr/>
          <p:nvPr/>
        </p:nvSpPr>
        <p:spPr>
          <a:xfrm>
            <a:off x="6145487" y="4731588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latin typeface="+mn-ea"/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7003734" y="4871086"/>
            <a:ext cx="2650363" cy="6924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C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43786" y="4959986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06.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Google Shape;4926;p43"/>
          <p:cNvCxnSpPr>
            <a:endCxn id="8" idx="6"/>
          </p:cNvCxnSpPr>
          <p:nvPr/>
        </p:nvCxnSpPr>
        <p:spPr>
          <a:xfrm rot="10800000">
            <a:off x="2115746" y="1865142"/>
            <a:ext cx="3487555" cy="54017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5EAD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4928;p43"/>
          <p:cNvCxnSpPr>
            <a:endCxn id="7" idx="2"/>
          </p:cNvCxnSpPr>
          <p:nvPr/>
        </p:nvCxnSpPr>
        <p:spPr>
          <a:xfrm rot="10800000" flipH="1">
            <a:off x="7387259" y="2629939"/>
            <a:ext cx="2350825" cy="51232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5EAD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4930;p43"/>
          <p:cNvCxnSpPr>
            <a:stCxn id="9" idx="6"/>
          </p:cNvCxnSpPr>
          <p:nvPr/>
        </p:nvCxnSpPr>
        <p:spPr>
          <a:xfrm>
            <a:off x="2115746" y="4152428"/>
            <a:ext cx="2564348" cy="0"/>
          </a:xfrm>
          <a:prstGeom prst="straightConnector1">
            <a:avLst/>
          </a:prstGeom>
          <a:noFill/>
          <a:ln w="19050" cap="flat" cmpd="sng">
            <a:solidFill>
              <a:srgbClr val="F5EAD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4932;p43"/>
          <p:cNvCxnSpPr/>
          <p:nvPr/>
        </p:nvCxnSpPr>
        <p:spPr>
          <a:xfrm rot="10800000">
            <a:off x="7590746" y="4152414"/>
            <a:ext cx="2476669" cy="0"/>
          </a:xfrm>
          <a:prstGeom prst="straightConnector1">
            <a:avLst/>
          </a:prstGeom>
          <a:noFill/>
          <a:ln w="19050" cap="flat" cmpd="sng">
            <a:solidFill>
              <a:srgbClr val="F5EAD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4929;p43"/>
          <p:cNvSpPr/>
          <p:nvPr/>
        </p:nvSpPr>
        <p:spPr>
          <a:xfrm>
            <a:off x="9738084" y="2395957"/>
            <a:ext cx="467964" cy="467964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03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8" name="Google Shape;4927;p43"/>
          <p:cNvSpPr/>
          <p:nvPr/>
        </p:nvSpPr>
        <p:spPr>
          <a:xfrm>
            <a:off x="1647782" y="1631160"/>
            <a:ext cx="467964" cy="467964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01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9" name="Google Shape;4931;p43"/>
          <p:cNvSpPr/>
          <p:nvPr/>
        </p:nvSpPr>
        <p:spPr>
          <a:xfrm>
            <a:off x="1647782" y="3918446"/>
            <a:ext cx="467964" cy="467964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02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0" name="Google Shape;4941;p43"/>
          <p:cNvSpPr/>
          <p:nvPr/>
        </p:nvSpPr>
        <p:spPr>
          <a:xfrm>
            <a:off x="10067416" y="3918432"/>
            <a:ext cx="467964" cy="467964"/>
          </a:xfrm>
          <a:prstGeom prst="ellipse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04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/>
          <p:cNvSpPr txBox="1"/>
          <p:nvPr/>
        </p:nvSpPr>
        <p:spPr>
          <a:xfrm>
            <a:off x="1369333" y="2283310"/>
            <a:ext cx="2350825" cy="13578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 Synergistically utilize </a:t>
            </a:r>
            <a:r>
              <a:rPr lang="zh-CN" altLang="en-US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with, Synergistically utilize technically sound</a:t>
            </a:r>
          </a:p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technically sound</a:t>
            </a:r>
          </a:p>
        </p:txBody>
      </p: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2222508" y="4386396"/>
            <a:ext cx="2350825" cy="13578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 Synergistically utilize </a:t>
            </a:r>
            <a:r>
              <a:rPr lang="zh-CN" altLang="en-US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with, Synergistically utilize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technically sound</a:t>
            </a: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7753281" y="3188536"/>
            <a:ext cx="2350825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 Synergistically utilize </a:t>
            </a:r>
            <a:r>
              <a:rPr lang="zh-CN" altLang="en-US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</a:t>
            </a: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7593262" y="4248611"/>
            <a:ext cx="2350825" cy="13578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 Synergistically utilize </a:t>
            </a:r>
            <a:r>
              <a:rPr lang="zh-CN" altLang="en-US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with, Synergistically utilize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technically sound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65949" y="659757"/>
            <a:ext cx="4638085" cy="553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23"/>
          <p:cNvSpPr/>
          <p:nvPr/>
        </p:nvSpPr>
        <p:spPr>
          <a:xfrm>
            <a:off x="3345428" y="3163215"/>
            <a:ext cx="3909110" cy="64389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24"/>
          <p:cNvSpPr/>
          <p:nvPr/>
        </p:nvSpPr>
        <p:spPr>
          <a:xfrm>
            <a:off x="3322308" y="3087495"/>
            <a:ext cx="739934" cy="739934"/>
          </a:xfrm>
          <a:prstGeom prst="ellipse">
            <a:avLst/>
          </a:prstGeom>
          <a:solidFill>
            <a:srgbClr val="B60011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9926" y="3285107"/>
            <a:ext cx="28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rgbClr val="B60011"/>
                </a:solidFill>
                <a:cs typeface="+mn-ea"/>
                <a:sym typeface="+mn-lt"/>
              </a:rPr>
              <a:t>单击此处添加标题</a:t>
            </a:r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endParaRPr lang="zh-CN" altLang="en-US" sz="2000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4159926" y="3961018"/>
            <a:ext cx="2578966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94854" y="1723027"/>
            <a:ext cx="3909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8800" b="1" dirty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Six.</a:t>
            </a:r>
            <a:endParaRPr lang="zh-CN" altLang="en-US" sz="88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Freeform 4404"/>
          <p:cNvSpPr>
            <a:spLocks noEditPoints="1"/>
          </p:cNvSpPr>
          <p:nvPr/>
        </p:nvSpPr>
        <p:spPr bwMode="auto">
          <a:xfrm>
            <a:off x="3552486" y="3261140"/>
            <a:ext cx="279578" cy="382019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56307" y="1045267"/>
            <a:ext cx="1662660" cy="1096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2394918" y="4236045"/>
            <a:ext cx="1667324" cy="113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ïṧ1íḋè"/>
          <p:cNvSpPr/>
          <p:nvPr/>
        </p:nvSpPr>
        <p:spPr>
          <a:xfrm>
            <a:off x="2281518" y="1976853"/>
            <a:ext cx="2157046" cy="3229707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2000" b="1">
              <a:solidFill>
                <a:srgbClr val="B60011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660195" y="3178468"/>
            <a:ext cx="2579077" cy="0"/>
          </a:xfrm>
          <a:prstGeom prst="line">
            <a:avLst/>
          </a:prstGeom>
          <a:ln w="38100">
            <a:solidFill>
              <a:srgbClr val="B6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ísḷíḋê"/>
          <p:cNvSpPr/>
          <p:nvPr/>
        </p:nvSpPr>
        <p:spPr>
          <a:xfrm>
            <a:off x="2443444" y="1793312"/>
            <a:ext cx="375138" cy="375138"/>
          </a:xfrm>
          <a:prstGeom prst="rect">
            <a:avLst/>
          </a:prstGeom>
          <a:solidFill>
            <a:srgbClr val="B60011">
              <a:alpha val="80000"/>
            </a:srgbClr>
          </a:solidFill>
          <a:ln>
            <a:solidFill>
              <a:srgbClr val="B60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F1D4B3"/>
                </a:solidFill>
                <a:cs typeface="+mn-ea"/>
                <a:sym typeface="+mn-lt"/>
              </a:rPr>
              <a:t>0 1</a:t>
            </a:r>
            <a:endParaRPr lang="zh-CN" altLang="en-US" sz="1200" dirty="0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6" name="iṧľîḋè"/>
          <p:cNvSpPr/>
          <p:nvPr/>
        </p:nvSpPr>
        <p:spPr>
          <a:xfrm>
            <a:off x="4839523" y="1976853"/>
            <a:ext cx="2157046" cy="3229707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2000" b="1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7" name="iṡliḍé"/>
          <p:cNvSpPr/>
          <p:nvPr/>
        </p:nvSpPr>
        <p:spPr>
          <a:xfrm>
            <a:off x="5001449" y="1793312"/>
            <a:ext cx="375138" cy="375138"/>
          </a:xfrm>
          <a:prstGeom prst="rect">
            <a:avLst/>
          </a:prstGeom>
          <a:solidFill>
            <a:srgbClr val="B60011">
              <a:alpha val="80000"/>
            </a:srgbClr>
          </a:solidFill>
          <a:ln>
            <a:solidFill>
              <a:srgbClr val="B60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rgbClr val="F1D4B3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rgbClr val="F1D4B3"/>
                </a:solidFill>
                <a:cs typeface="+mn-ea"/>
                <a:sym typeface="+mn-lt"/>
              </a:rPr>
              <a:t> </a:t>
            </a:r>
            <a:r>
              <a:rPr lang="en-US" altLang="zh-CN" sz="1200">
                <a:solidFill>
                  <a:srgbClr val="F1D4B3"/>
                </a:solidFill>
                <a:cs typeface="+mn-ea"/>
                <a:sym typeface="+mn-lt"/>
              </a:rPr>
              <a:t>1</a:t>
            </a:r>
            <a:endParaRPr lang="zh-CN" altLang="en-US" sz="1200" dirty="0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2559473" y="3523031"/>
            <a:ext cx="1601136" cy="121187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5059887" y="3523031"/>
            <a:ext cx="1601136" cy="121187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0" name="iṩļïḓè"/>
          <p:cNvSpPr txBox="1"/>
          <p:nvPr/>
        </p:nvSpPr>
        <p:spPr bwMode="auto">
          <a:xfrm>
            <a:off x="2590106" y="2630575"/>
            <a:ext cx="1539870" cy="44616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900" dirty="0" smtClean="0">
                <a:solidFill>
                  <a:srgbClr val="B60011"/>
                </a:solidFill>
                <a:cs typeface="+mn-ea"/>
                <a:sym typeface="+mn-lt"/>
              </a:rPr>
              <a:t>1PPT.COM</a:t>
            </a:r>
            <a:endParaRPr lang="en-US" altLang="zh-CN" sz="900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1" name="iṩļïḓè"/>
          <p:cNvSpPr txBox="1"/>
          <p:nvPr/>
        </p:nvSpPr>
        <p:spPr bwMode="auto">
          <a:xfrm>
            <a:off x="5121153" y="2640528"/>
            <a:ext cx="1539870" cy="44616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900" dirty="0" smtClean="0">
                <a:solidFill>
                  <a:srgbClr val="B60011"/>
                </a:solidFill>
                <a:cs typeface="+mn-ea"/>
                <a:sym typeface="+mn-lt"/>
              </a:rPr>
              <a:t>1PPT.COM</a:t>
            </a:r>
            <a:endParaRPr lang="en-US" altLang="zh-CN" sz="900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4" name="iṧľîḋè"/>
          <p:cNvSpPr/>
          <p:nvPr/>
        </p:nvSpPr>
        <p:spPr>
          <a:xfrm>
            <a:off x="7316275" y="1976853"/>
            <a:ext cx="2157046" cy="3229707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2000" b="1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5" name="iṡliḍé"/>
          <p:cNvSpPr/>
          <p:nvPr/>
        </p:nvSpPr>
        <p:spPr>
          <a:xfrm>
            <a:off x="7478201" y="1793312"/>
            <a:ext cx="375138" cy="375138"/>
          </a:xfrm>
          <a:prstGeom prst="rect">
            <a:avLst/>
          </a:prstGeom>
          <a:solidFill>
            <a:srgbClr val="B60011">
              <a:alpha val="80000"/>
            </a:srgbClr>
          </a:solidFill>
          <a:ln>
            <a:solidFill>
              <a:srgbClr val="B60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rgbClr val="F1D4B3"/>
                </a:solidFill>
                <a:cs typeface="+mn-ea"/>
                <a:sym typeface="+mn-lt"/>
              </a:rPr>
              <a:t>0</a:t>
            </a:r>
            <a:r>
              <a:rPr lang="en-US" altLang="zh-CN" sz="100">
                <a:solidFill>
                  <a:srgbClr val="F1D4B3"/>
                </a:solidFill>
                <a:cs typeface="+mn-ea"/>
                <a:sym typeface="+mn-lt"/>
              </a:rPr>
              <a:t> </a:t>
            </a:r>
            <a:r>
              <a:rPr lang="en-US" altLang="zh-CN" sz="1200">
                <a:solidFill>
                  <a:srgbClr val="F1D4B3"/>
                </a:solidFill>
                <a:cs typeface="+mn-ea"/>
                <a:sym typeface="+mn-lt"/>
              </a:rPr>
              <a:t>1</a:t>
            </a:r>
            <a:endParaRPr lang="zh-CN" altLang="en-US" sz="1200" dirty="0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7536639" y="3523031"/>
            <a:ext cx="1601136" cy="121187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7" name="iṩļïḓè"/>
          <p:cNvSpPr txBox="1"/>
          <p:nvPr/>
        </p:nvSpPr>
        <p:spPr bwMode="auto">
          <a:xfrm>
            <a:off x="7597905" y="2640528"/>
            <a:ext cx="1539870" cy="44616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900" dirty="0" smtClean="0">
                <a:solidFill>
                  <a:srgbClr val="B60011"/>
                </a:solidFill>
                <a:cs typeface="+mn-ea"/>
                <a:sym typeface="+mn-lt"/>
              </a:rPr>
              <a:t>1PPT.COM</a:t>
            </a:r>
            <a:endParaRPr lang="en-US" altLang="zh-CN" sz="900" dirty="0">
              <a:solidFill>
                <a:srgbClr val="B6001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</p:pic>
      <p:sp>
        <p:nvSpPr>
          <p:cNvPr id="3" name="Google Shape;348;p35"/>
          <p:cNvSpPr/>
          <p:nvPr/>
        </p:nvSpPr>
        <p:spPr>
          <a:xfrm>
            <a:off x="1127803" y="5257831"/>
            <a:ext cx="9923188" cy="102526"/>
          </a:xfrm>
          <a:custGeom>
            <a:avLst/>
            <a:gdLst/>
            <a:ahLst/>
            <a:cxnLst/>
            <a:rect l="l" t="t" r="r" b="b"/>
            <a:pathLst>
              <a:path w="287513" h="942" extrusionOk="0">
                <a:moveTo>
                  <a:pt x="476" y="0"/>
                </a:moveTo>
                <a:cubicBezTo>
                  <a:pt x="215" y="0"/>
                  <a:pt x="0" y="203"/>
                  <a:pt x="0" y="465"/>
                </a:cubicBezTo>
                <a:cubicBezTo>
                  <a:pt x="0" y="727"/>
                  <a:pt x="215" y="941"/>
                  <a:pt x="476" y="941"/>
                </a:cubicBezTo>
                <a:lnTo>
                  <a:pt x="287036" y="941"/>
                </a:lnTo>
                <a:cubicBezTo>
                  <a:pt x="287298" y="941"/>
                  <a:pt x="287512" y="727"/>
                  <a:pt x="287512" y="465"/>
                </a:cubicBezTo>
                <a:cubicBezTo>
                  <a:pt x="287512" y="203"/>
                  <a:pt x="287298" y="0"/>
                  <a:pt x="287036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20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Google Shape;350;p35"/>
          <p:cNvSpPr/>
          <p:nvPr/>
        </p:nvSpPr>
        <p:spPr>
          <a:xfrm>
            <a:off x="3606461" y="2717040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50" y="2905"/>
                  <a:pt x="2905" y="2250"/>
                  <a:pt x="2905" y="1453"/>
                </a:cubicBezTo>
                <a:cubicBezTo>
                  <a:pt x="2905" y="643"/>
                  <a:pt x="2250" y="0"/>
                  <a:pt x="145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20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Google Shape;352;p35"/>
          <p:cNvSpPr/>
          <p:nvPr/>
        </p:nvSpPr>
        <p:spPr>
          <a:xfrm>
            <a:off x="2508809" y="5176772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70" y="0"/>
                  <a:pt x="1" y="881"/>
                  <a:pt x="1" y="1953"/>
                </a:cubicBezTo>
                <a:cubicBezTo>
                  <a:pt x="1" y="3036"/>
                  <a:pt x="870" y="3905"/>
                  <a:pt x="1953" y="3905"/>
                </a:cubicBezTo>
                <a:cubicBezTo>
                  <a:pt x="3037" y="3905"/>
                  <a:pt x="3906" y="3036"/>
                  <a:pt x="3906" y="1953"/>
                </a:cubicBezTo>
                <a:cubicBezTo>
                  <a:pt x="3906" y="881"/>
                  <a:pt x="3037" y="0"/>
                  <a:pt x="195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20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Google Shape;353;p35"/>
          <p:cNvSpPr/>
          <p:nvPr/>
        </p:nvSpPr>
        <p:spPr>
          <a:xfrm>
            <a:off x="2004991" y="1942020"/>
            <a:ext cx="1663190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5" y="1"/>
                  <a:pt x="0" y="8788"/>
                  <a:pt x="0" y="19611"/>
                </a:cubicBezTo>
                <a:cubicBezTo>
                  <a:pt x="0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solidFill>
            <a:schemeClr val="lt2"/>
          </a:solidFill>
          <a:ln w="28575" cap="flat" cmpd="sng">
            <a:solidFill>
              <a:srgbClr val="F1D4B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oogle Shape;354;p35"/>
          <p:cNvSpPr/>
          <p:nvPr/>
        </p:nvSpPr>
        <p:spPr>
          <a:xfrm>
            <a:off x="2089799" y="2026871"/>
            <a:ext cx="1493563" cy="1493520"/>
          </a:xfrm>
          <a:custGeom>
            <a:avLst/>
            <a:gdLst/>
            <a:ahLst/>
            <a:cxnLst/>
            <a:rect l="l" t="t" r="r" b="b"/>
            <a:pathLst>
              <a:path w="35220" h="35219" extrusionOk="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cs typeface="+mn-ea"/>
              <a:sym typeface="+mn-lt"/>
            </a:endParaRPr>
          </a:p>
        </p:txBody>
      </p:sp>
      <p:sp>
        <p:nvSpPr>
          <p:cNvPr id="8" name="Google Shape;355;p35"/>
          <p:cNvSpPr/>
          <p:nvPr/>
        </p:nvSpPr>
        <p:spPr>
          <a:xfrm>
            <a:off x="2351343" y="2292915"/>
            <a:ext cx="970476" cy="970476"/>
          </a:xfrm>
          <a:custGeom>
            <a:avLst/>
            <a:gdLst/>
            <a:ahLst/>
            <a:cxnLst/>
            <a:rect l="l" t="t" r="r" b="b"/>
            <a:pathLst>
              <a:path w="22885" h="22885" extrusionOk="0">
                <a:moveTo>
                  <a:pt x="11443" y="1"/>
                </a:moveTo>
                <a:cubicBezTo>
                  <a:pt x="5121" y="1"/>
                  <a:pt x="1" y="5120"/>
                  <a:pt x="1" y="11443"/>
                </a:cubicBezTo>
                <a:cubicBezTo>
                  <a:pt x="1" y="17765"/>
                  <a:pt x="5121" y="22885"/>
                  <a:pt x="11443" y="22885"/>
                </a:cubicBezTo>
                <a:cubicBezTo>
                  <a:pt x="17765" y="22885"/>
                  <a:pt x="22885" y="17765"/>
                  <a:pt x="22885" y="11443"/>
                </a:cubicBezTo>
                <a:cubicBezTo>
                  <a:pt x="22885" y="5120"/>
                  <a:pt x="17765" y="1"/>
                  <a:pt x="11443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1D4B3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Google Shape;358;p35"/>
          <p:cNvSpPr txBox="1"/>
          <p:nvPr/>
        </p:nvSpPr>
        <p:spPr>
          <a:xfrm>
            <a:off x="2167181" y="1423627"/>
            <a:ext cx="13388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1D4B3"/>
                </a:solidFill>
                <a:effectLst/>
                <a:uLnTx/>
                <a:uFillTx/>
                <a:cs typeface="+mn-ea"/>
                <a:sym typeface="+mn-lt"/>
              </a:rPr>
              <a:t>$150M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360;p35"/>
          <p:cNvSpPr/>
          <p:nvPr/>
        </p:nvSpPr>
        <p:spPr>
          <a:xfrm>
            <a:off x="5592854" y="2673110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362;p35"/>
          <p:cNvSpPr/>
          <p:nvPr/>
        </p:nvSpPr>
        <p:spPr>
          <a:xfrm>
            <a:off x="6881558" y="2717040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63" y="2905"/>
                  <a:pt x="2905" y="2250"/>
                  <a:pt x="2905" y="1453"/>
                </a:cubicBezTo>
                <a:cubicBezTo>
                  <a:pt x="2905" y="643"/>
                  <a:pt x="2263" y="0"/>
                  <a:pt x="145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2000" b="1">
              <a:cs typeface="+mn-ea"/>
              <a:sym typeface="+mn-lt"/>
            </a:endParaRPr>
          </a:p>
        </p:txBody>
      </p:sp>
      <p:sp>
        <p:nvSpPr>
          <p:cNvPr id="13" name="Google Shape;363;p35"/>
          <p:cNvSpPr/>
          <p:nvPr/>
        </p:nvSpPr>
        <p:spPr>
          <a:xfrm>
            <a:off x="5780634" y="5176772"/>
            <a:ext cx="165640" cy="165640"/>
          </a:xfrm>
          <a:custGeom>
            <a:avLst/>
            <a:gdLst/>
            <a:ahLst/>
            <a:cxnLst/>
            <a:rect l="l" t="t" r="r" b="b"/>
            <a:pathLst>
              <a:path w="3906" h="3906" extrusionOk="0">
                <a:moveTo>
                  <a:pt x="1953" y="0"/>
                </a:moveTo>
                <a:cubicBezTo>
                  <a:pt x="869" y="0"/>
                  <a:pt x="0" y="881"/>
                  <a:pt x="0" y="1953"/>
                </a:cubicBezTo>
                <a:cubicBezTo>
                  <a:pt x="0" y="3036"/>
                  <a:pt x="869" y="3905"/>
                  <a:pt x="1953" y="3905"/>
                </a:cubicBezTo>
                <a:cubicBezTo>
                  <a:pt x="3036" y="3905"/>
                  <a:pt x="3905" y="3036"/>
                  <a:pt x="3905" y="1953"/>
                </a:cubicBezTo>
                <a:cubicBezTo>
                  <a:pt x="3905" y="881"/>
                  <a:pt x="3036" y="0"/>
                  <a:pt x="195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20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Google Shape;364;p35"/>
          <p:cNvSpPr/>
          <p:nvPr/>
        </p:nvSpPr>
        <p:spPr>
          <a:xfrm>
            <a:off x="5276775" y="1942020"/>
            <a:ext cx="1663189" cy="3317771"/>
          </a:xfrm>
          <a:custGeom>
            <a:avLst/>
            <a:gdLst/>
            <a:ahLst/>
            <a:cxnLst/>
            <a:rect l="l" t="t" r="r" b="b"/>
            <a:pathLst>
              <a:path w="39220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0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1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rgbClr val="F1D4B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365;p35"/>
          <p:cNvSpPr/>
          <p:nvPr/>
        </p:nvSpPr>
        <p:spPr>
          <a:xfrm>
            <a:off x="5361611" y="2026871"/>
            <a:ext cx="1493562" cy="1493520"/>
          </a:xfrm>
          <a:custGeom>
            <a:avLst/>
            <a:gdLst/>
            <a:ahLst/>
            <a:cxnLst/>
            <a:rect l="l" t="t" r="r" b="b"/>
            <a:pathLst>
              <a:path w="35220" h="35219" extrusionOk="0">
                <a:moveTo>
                  <a:pt x="17610" y="0"/>
                </a:moveTo>
                <a:cubicBezTo>
                  <a:pt x="7883" y="0"/>
                  <a:pt x="1" y="7894"/>
                  <a:pt x="1" y="17610"/>
                </a:cubicBezTo>
                <a:cubicBezTo>
                  <a:pt x="1" y="27337"/>
                  <a:pt x="7883" y="35219"/>
                  <a:pt x="17610" y="35219"/>
                </a:cubicBezTo>
                <a:cubicBezTo>
                  <a:pt x="27338" y="35219"/>
                  <a:pt x="35220" y="27337"/>
                  <a:pt x="35220" y="17610"/>
                </a:cubicBezTo>
                <a:cubicBezTo>
                  <a:pt x="35220" y="7894"/>
                  <a:pt x="27338" y="0"/>
                  <a:pt x="17610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cs typeface="+mn-ea"/>
              <a:sym typeface="+mn-lt"/>
            </a:endParaRPr>
          </a:p>
        </p:txBody>
      </p:sp>
      <p:sp>
        <p:nvSpPr>
          <p:cNvPr id="16" name="Google Shape;366;p35"/>
          <p:cNvSpPr/>
          <p:nvPr/>
        </p:nvSpPr>
        <p:spPr>
          <a:xfrm>
            <a:off x="5623175" y="2292915"/>
            <a:ext cx="970435" cy="970476"/>
          </a:xfrm>
          <a:custGeom>
            <a:avLst/>
            <a:gdLst/>
            <a:ahLst/>
            <a:cxnLst/>
            <a:rect l="l" t="t" r="r" b="b"/>
            <a:pathLst>
              <a:path w="22884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F1D4B3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369;p35"/>
          <p:cNvSpPr txBox="1"/>
          <p:nvPr/>
        </p:nvSpPr>
        <p:spPr>
          <a:xfrm>
            <a:off x="5438993" y="1423627"/>
            <a:ext cx="13388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1D4B3"/>
                </a:solidFill>
                <a:effectLst/>
                <a:uLnTx/>
                <a:uFillTx/>
                <a:cs typeface="+mn-ea"/>
                <a:sym typeface="+mn-lt"/>
              </a:rPr>
              <a:t>$200M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372;p35"/>
          <p:cNvSpPr/>
          <p:nvPr/>
        </p:nvSpPr>
        <p:spPr>
          <a:xfrm>
            <a:off x="10080020" y="2717040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1" y="643"/>
                  <a:pt x="1" y="1453"/>
                </a:cubicBezTo>
                <a:cubicBezTo>
                  <a:pt x="1" y="2250"/>
                  <a:pt x="655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2000" b="1">
              <a:cs typeface="+mn-ea"/>
              <a:sym typeface="+mn-lt"/>
            </a:endParaRPr>
          </a:p>
        </p:txBody>
      </p:sp>
      <p:sp>
        <p:nvSpPr>
          <p:cNvPr id="20" name="Google Shape;373;p35"/>
          <p:cNvSpPr/>
          <p:nvPr/>
        </p:nvSpPr>
        <p:spPr>
          <a:xfrm>
            <a:off x="8972826" y="5176772"/>
            <a:ext cx="166149" cy="165640"/>
          </a:xfrm>
          <a:custGeom>
            <a:avLst/>
            <a:gdLst/>
            <a:ahLst/>
            <a:cxnLst/>
            <a:rect l="l" t="t" r="r" b="b"/>
            <a:pathLst>
              <a:path w="3918" h="3906" extrusionOk="0">
                <a:moveTo>
                  <a:pt x="1953" y="0"/>
                </a:moveTo>
                <a:cubicBezTo>
                  <a:pt x="881" y="0"/>
                  <a:pt x="0" y="881"/>
                  <a:pt x="0" y="1953"/>
                </a:cubicBezTo>
                <a:cubicBezTo>
                  <a:pt x="0" y="3036"/>
                  <a:pt x="881" y="3905"/>
                  <a:pt x="1953" y="3905"/>
                </a:cubicBezTo>
                <a:cubicBezTo>
                  <a:pt x="3036" y="3905"/>
                  <a:pt x="3917" y="3036"/>
                  <a:pt x="3917" y="1953"/>
                </a:cubicBezTo>
                <a:cubicBezTo>
                  <a:pt x="3917" y="881"/>
                  <a:pt x="3036" y="0"/>
                  <a:pt x="1953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sz="2000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Google Shape;374;p35"/>
          <p:cNvSpPr/>
          <p:nvPr/>
        </p:nvSpPr>
        <p:spPr>
          <a:xfrm>
            <a:off x="8478550" y="1942020"/>
            <a:ext cx="1663232" cy="3317771"/>
          </a:xfrm>
          <a:custGeom>
            <a:avLst/>
            <a:gdLst/>
            <a:ahLst/>
            <a:cxnLst/>
            <a:rect l="l" t="t" r="r" b="b"/>
            <a:pathLst>
              <a:path w="39221" h="78237" fill="none" extrusionOk="0">
                <a:moveTo>
                  <a:pt x="39220" y="19611"/>
                </a:moveTo>
                <a:cubicBezTo>
                  <a:pt x="39220" y="8788"/>
                  <a:pt x="30445" y="1"/>
                  <a:pt x="19611" y="1"/>
                </a:cubicBezTo>
                <a:cubicBezTo>
                  <a:pt x="8776" y="1"/>
                  <a:pt x="1" y="8788"/>
                  <a:pt x="1" y="19611"/>
                </a:cubicBezTo>
                <a:cubicBezTo>
                  <a:pt x="1" y="28374"/>
                  <a:pt x="5752" y="35803"/>
                  <a:pt x="13681" y="38315"/>
                </a:cubicBezTo>
                <a:lnTo>
                  <a:pt x="13681" y="78237"/>
                </a:lnTo>
              </a:path>
            </a:pathLst>
          </a:custGeom>
          <a:noFill/>
          <a:ln w="28575" cap="flat" cmpd="sng">
            <a:solidFill>
              <a:srgbClr val="F1D4B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375;p35"/>
          <p:cNvSpPr/>
          <p:nvPr/>
        </p:nvSpPr>
        <p:spPr>
          <a:xfrm>
            <a:off x="8563416" y="2026871"/>
            <a:ext cx="1493520" cy="1493520"/>
          </a:xfrm>
          <a:custGeom>
            <a:avLst/>
            <a:gdLst/>
            <a:ahLst/>
            <a:cxnLst/>
            <a:rect l="l" t="t" r="r" b="b"/>
            <a:pathLst>
              <a:path w="35219" h="35219" extrusionOk="0">
                <a:moveTo>
                  <a:pt x="17610" y="0"/>
                </a:moveTo>
                <a:cubicBezTo>
                  <a:pt x="7882" y="0"/>
                  <a:pt x="0" y="7894"/>
                  <a:pt x="0" y="17610"/>
                </a:cubicBezTo>
                <a:cubicBezTo>
                  <a:pt x="0" y="27337"/>
                  <a:pt x="7882" y="35219"/>
                  <a:pt x="17610" y="35219"/>
                </a:cubicBezTo>
                <a:cubicBezTo>
                  <a:pt x="27337" y="35219"/>
                  <a:pt x="35219" y="27337"/>
                  <a:pt x="35219" y="17610"/>
                </a:cubicBezTo>
                <a:cubicBezTo>
                  <a:pt x="35219" y="7894"/>
                  <a:pt x="27337" y="0"/>
                  <a:pt x="17610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cs typeface="+mn-ea"/>
              <a:sym typeface="+mn-lt"/>
            </a:endParaRPr>
          </a:p>
        </p:txBody>
      </p:sp>
      <p:sp>
        <p:nvSpPr>
          <p:cNvPr id="23" name="Google Shape;376;p35"/>
          <p:cNvSpPr/>
          <p:nvPr/>
        </p:nvSpPr>
        <p:spPr>
          <a:xfrm>
            <a:off x="8824958" y="2292915"/>
            <a:ext cx="970435" cy="970476"/>
          </a:xfrm>
          <a:custGeom>
            <a:avLst/>
            <a:gdLst/>
            <a:ahLst/>
            <a:cxnLst/>
            <a:rect l="l" t="t" r="r" b="b"/>
            <a:pathLst>
              <a:path w="22884" h="22885" extrusionOk="0">
                <a:moveTo>
                  <a:pt x="11442" y="1"/>
                </a:moveTo>
                <a:cubicBezTo>
                  <a:pt x="5120" y="1"/>
                  <a:pt x="0" y="5120"/>
                  <a:pt x="0" y="11443"/>
                </a:cubicBezTo>
                <a:cubicBezTo>
                  <a:pt x="0" y="17765"/>
                  <a:pt x="5120" y="22885"/>
                  <a:pt x="11442" y="22885"/>
                </a:cubicBezTo>
                <a:cubicBezTo>
                  <a:pt x="17764" y="22885"/>
                  <a:pt x="22884" y="17765"/>
                  <a:pt x="22884" y="11443"/>
                </a:cubicBezTo>
                <a:cubicBezTo>
                  <a:pt x="22884" y="5120"/>
                  <a:pt x="17764" y="1"/>
                  <a:pt x="11442" y="1"/>
                </a:cubicBezTo>
                <a:close/>
              </a:path>
            </a:pathLst>
          </a:custGeom>
          <a:solidFill>
            <a:srgbClr val="B600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1D4B3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379;p35"/>
          <p:cNvSpPr txBox="1"/>
          <p:nvPr/>
        </p:nvSpPr>
        <p:spPr>
          <a:xfrm>
            <a:off x="8640776" y="1423627"/>
            <a:ext cx="13388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1D4B3"/>
                </a:solidFill>
                <a:effectLst/>
                <a:uLnTx/>
                <a:uFillTx/>
                <a:cs typeface="+mn-ea"/>
                <a:sym typeface="+mn-lt"/>
              </a:rPr>
              <a:t>$15M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1D4B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2893117" y="3702428"/>
            <a:ext cx="1663190" cy="121187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6342372" y="3755598"/>
            <a:ext cx="1663190" cy="121187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9388326" y="3731990"/>
            <a:ext cx="1663190" cy="121187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4891;p42"/>
          <p:cNvSpPr/>
          <p:nvPr/>
        </p:nvSpPr>
        <p:spPr>
          <a:xfrm>
            <a:off x="2986269" y="1492722"/>
            <a:ext cx="1582000" cy="592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GB" sz="2000" b="1">
                <a:solidFill>
                  <a:srgbClr val="B60011"/>
                </a:solidFill>
                <a:cs typeface="+mn-ea"/>
                <a:sym typeface="+mn-lt"/>
              </a:rPr>
              <a:t>01</a:t>
            </a:r>
            <a:endParaRPr sz="2000" b="1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5" name="Google Shape;4892;p42"/>
          <p:cNvSpPr/>
          <p:nvPr/>
        </p:nvSpPr>
        <p:spPr>
          <a:xfrm>
            <a:off x="2860773" y="3915388"/>
            <a:ext cx="1582000" cy="592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GB" sz="2000" b="1">
                <a:solidFill>
                  <a:srgbClr val="B60011"/>
                </a:solidFill>
                <a:cs typeface="+mn-ea"/>
                <a:sym typeface="+mn-lt"/>
              </a:rPr>
              <a:t>03</a:t>
            </a:r>
            <a:endParaRPr sz="2000" b="1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6" name="Google Shape;4893;p42"/>
          <p:cNvSpPr/>
          <p:nvPr/>
        </p:nvSpPr>
        <p:spPr>
          <a:xfrm>
            <a:off x="7647767" y="1492722"/>
            <a:ext cx="1582000" cy="592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02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7" name="Google Shape;4894;p42"/>
          <p:cNvSpPr/>
          <p:nvPr/>
        </p:nvSpPr>
        <p:spPr>
          <a:xfrm>
            <a:off x="7863957" y="4039209"/>
            <a:ext cx="1582000" cy="592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04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1644490" y="2224499"/>
            <a:ext cx="2731625" cy="14542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 Synergistically utilize </a:t>
            </a:r>
            <a:r>
              <a:rPr lang="zh-CN" altLang="en-US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with, Synergistically utilize technically sound</a:t>
            </a:r>
          </a:p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technically sound</a:t>
            </a: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7839920" y="2185414"/>
            <a:ext cx="2731625" cy="14542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 Synergistically utilize </a:t>
            </a:r>
            <a:r>
              <a:rPr lang="zh-CN" altLang="en-US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with, Synergistically utilize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technically sound</a:t>
            </a:r>
          </a:p>
        </p:txBody>
      </p:sp>
      <p:sp>
        <p:nvSpPr>
          <p:cNvPr id="10" name="Synergistically utilize technically sound portals with frictionless chains. Dramatically customize…"/>
          <p:cNvSpPr txBox="1"/>
          <p:nvPr/>
        </p:nvSpPr>
        <p:spPr>
          <a:xfrm>
            <a:off x="1620455" y="4647165"/>
            <a:ext cx="2731625" cy="14542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 Synergistically utilize </a:t>
            </a:r>
            <a:r>
              <a:rPr lang="zh-CN" altLang="en-US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with, Synergistically utilize technically sound</a:t>
            </a:r>
          </a:p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technically sound</a:t>
            </a: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7960109" y="4745858"/>
            <a:ext cx="2731625" cy="145424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 Synergistically utilize </a:t>
            </a:r>
            <a:r>
              <a:rPr lang="zh-CN" altLang="en-US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Synergistically utilize technically sound portals with, Synergistically utilize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50" kern="0" dirty="0">
                <a:solidFill>
                  <a:srgbClr val="F5EAD4"/>
                </a:solidFill>
                <a:latin typeface="+mn-ea"/>
                <a:cs typeface="+mn-ea"/>
                <a:sym typeface="+mn-lt"/>
              </a:rPr>
              <a:t>technically sound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8245" y="1412289"/>
            <a:ext cx="4407619" cy="4420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503545" y="341163"/>
            <a:ext cx="7173554" cy="519684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77546" y="3432485"/>
            <a:ext cx="1662660" cy="1096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353954" y="1488590"/>
            <a:ext cx="1667324" cy="113460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1"/>
            <a:ext cx="2939970" cy="332208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824486" y="0"/>
            <a:ext cx="4510268" cy="45102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647020" y="3841134"/>
            <a:ext cx="3039319" cy="30393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840743" y="4110937"/>
            <a:ext cx="2454803" cy="2454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23"/>
          <p:cNvSpPr/>
          <p:nvPr/>
        </p:nvSpPr>
        <p:spPr>
          <a:xfrm>
            <a:off x="3345428" y="3163215"/>
            <a:ext cx="3909110" cy="64389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24"/>
          <p:cNvSpPr/>
          <p:nvPr/>
        </p:nvSpPr>
        <p:spPr>
          <a:xfrm>
            <a:off x="3322308" y="3087495"/>
            <a:ext cx="739934" cy="739934"/>
          </a:xfrm>
          <a:prstGeom prst="ellipse">
            <a:avLst/>
          </a:prstGeom>
          <a:solidFill>
            <a:srgbClr val="B60011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9926" y="3285107"/>
            <a:ext cx="28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rgbClr val="B60011"/>
                </a:solidFill>
                <a:cs typeface="+mn-ea"/>
                <a:sym typeface="+mn-lt"/>
              </a:rPr>
              <a:t>单击此处添加标题</a:t>
            </a:r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endParaRPr lang="zh-CN" altLang="en-US" sz="2000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4159926" y="3961018"/>
            <a:ext cx="2578966" cy="76174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94854" y="1723027"/>
            <a:ext cx="3909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8800" b="1" dirty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ONE.</a:t>
            </a:r>
            <a:endParaRPr lang="zh-CN" altLang="en-US" sz="88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Freeform 4404"/>
          <p:cNvSpPr>
            <a:spLocks noEditPoints="1"/>
          </p:cNvSpPr>
          <p:nvPr/>
        </p:nvSpPr>
        <p:spPr bwMode="auto">
          <a:xfrm>
            <a:off x="3552486" y="3261140"/>
            <a:ext cx="279578" cy="382019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56307" y="1045267"/>
            <a:ext cx="1662660" cy="1096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2394918" y="4236045"/>
            <a:ext cx="1667324" cy="113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ṥ1îďê"/>
          <p:cNvSpPr/>
          <p:nvPr/>
        </p:nvSpPr>
        <p:spPr>
          <a:xfrm>
            <a:off x="1985057" y="2101145"/>
            <a:ext cx="3585028" cy="265571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1D4B3"/>
              </a:solidFill>
              <a:cs typeface="+mn-ea"/>
              <a:sym typeface="+mn-lt"/>
            </a:endParaRPr>
          </a:p>
        </p:txBody>
      </p:sp>
      <p:sp>
        <p:nvSpPr>
          <p:cNvPr id="4" name="ïṧľiḋe"/>
          <p:cNvSpPr/>
          <p:nvPr/>
        </p:nvSpPr>
        <p:spPr>
          <a:xfrm>
            <a:off x="5828923" y="2101145"/>
            <a:ext cx="3585028" cy="265571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1D4B3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480680" y="1152532"/>
            <a:ext cx="0" cy="948613"/>
          </a:xfrm>
          <a:prstGeom prst="line">
            <a:avLst/>
          </a:prstGeom>
          <a:ln w="19050">
            <a:solidFill>
              <a:srgbClr val="F1D4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394817" y="4756855"/>
            <a:ext cx="0" cy="948613"/>
          </a:xfrm>
          <a:prstGeom prst="line">
            <a:avLst/>
          </a:prstGeom>
          <a:ln w="19050">
            <a:solidFill>
              <a:srgbClr val="F1D4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/>
          <p:cNvSpPr txBox="1"/>
          <p:nvPr/>
        </p:nvSpPr>
        <p:spPr>
          <a:xfrm>
            <a:off x="2659513" y="4967336"/>
            <a:ext cx="2645877" cy="121187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 technically sound portals with, Synergistically utilize</a:t>
            </a: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6624377" y="916197"/>
            <a:ext cx="2645877" cy="121187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 technically sound portals with, Synergistically utilize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996332" y="1234137"/>
            <a:ext cx="2582174" cy="500937"/>
            <a:chOff x="439464" y="350626"/>
            <a:chExt cx="2582174" cy="500937"/>
          </a:xfrm>
          <a:solidFill>
            <a:srgbClr val="F1D4B3"/>
          </a:solidFill>
        </p:grpSpPr>
        <p:sp>
          <p:nvSpPr>
            <p:cNvPr id="13" name="Rectangle: Rounded Corners 34"/>
            <p:cNvSpPr/>
            <p:nvPr/>
          </p:nvSpPr>
          <p:spPr>
            <a:xfrm>
              <a:off x="832228" y="350626"/>
              <a:ext cx="1830269" cy="500937"/>
            </a:xfrm>
            <a:prstGeom prst="roundRect">
              <a:avLst>
                <a:gd name="adj" fmla="val 50000"/>
              </a:avLst>
            </a:prstGeom>
            <a:grpFill/>
            <a:ln w="9525" cap="flat">
              <a:solidFill>
                <a:srgbClr val="F1D4B3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/>
            <a:p>
              <a:pPr algn="ctr" defTabSz="914400"/>
              <a:r>
                <a:rPr lang="en-US" sz="2000" b="1">
                  <a:solidFill>
                    <a:srgbClr val="B60011"/>
                  </a:solidFill>
                  <a:cs typeface="+mn-ea"/>
                  <a:sym typeface="+mn-lt"/>
                </a:rPr>
                <a:t> </a:t>
              </a:r>
              <a:endParaRPr lang="en-US" sz="2000" b="1" dirty="0">
                <a:solidFill>
                  <a:srgbClr val="B6001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ṩļïḓè"/>
            <p:cNvSpPr txBox="1"/>
            <p:nvPr/>
          </p:nvSpPr>
          <p:spPr bwMode="auto">
            <a:xfrm>
              <a:off x="959961" y="452590"/>
              <a:ext cx="1534794" cy="338653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rgbClr val="F1D4B3"/>
              </a:solidFill>
              <a:miter lim="800000"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spcBef>
                  <a:spcPct val="0"/>
                </a:spcBef>
              </a:pPr>
              <a:r>
                <a:rPr lang="en-US" altLang="zh-CN" sz="1000" dirty="0" smtClean="0">
                  <a:solidFill>
                    <a:srgbClr val="B60011"/>
                  </a:solidFill>
                  <a:cs typeface="+mn-ea"/>
                  <a:sym typeface="+mn-lt"/>
                </a:rPr>
                <a:t>1PPT.COM</a:t>
              </a:r>
              <a:endParaRPr lang="en-US" altLang="zh-CN" sz="1000" dirty="0">
                <a:solidFill>
                  <a:srgbClr val="B6001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39464" y="498673"/>
              <a:ext cx="204842" cy="204842"/>
            </a:xfrm>
            <a:prstGeom prst="ellipse">
              <a:avLst/>
            </a:prstGeom>
            <a:grpFill/>
            <a:ln>
              <a:solidFill>
                <a:srgbClr val="F1D4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6001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816796" y="498673"/>
              <a:ext cx="204842" cy="204842"/>
            </a:xfrm>
            <a:prstGeom prst="ellipse">
              <a:avLst/>
            </a:prstGeom>
            <a:grpFill/>
            <a:ln>
              <a:solidFill>
                <a:srgbClr val="F1D4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6001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070101" y="3180080"/>
            <a:ext cx="5225968" cy="3342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249;p31"/>
          <p:cNvSpPr/>
          <p:nvPr/>
        </p:nvSpPr>
        <p:spPr>
          <a:xfrm flipH="1">
            <a:off x="4974844" y="3070010"/>
            <a:ext cx="3779710" cy="1297192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B6001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Google Shape;250;p31"/>
          <p:cNvSpPr/>
          <p:nvPr/>
        </p:nvSpPr>
        <p:spPr>
          <a:xfrm flipH="1">
            <a:off x="8825908" y="3070386"/>
            <a:ext cx="1941574" cy="1296426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B60011"/>
                </a:solidFill>
                <a:cs typeface="+mn-ea"/>
                <a:sym typeface="+mn-lt"/>
              </a:rPr>
              <a:t>02</a:t>
            </a:r>
            <a:endParaRPr sz="32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5" name="Google Shape;252;p31"/>
          <p:cNvSpPr/>
          <p:nvPr/>
        </p:nvSpPr>
        <p:spPr>
          <a:xfrm flipH="1">
            <a:off x="1424518" y="3070010"/>
            <a:ext cx="3467863" cy="1297192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6" name="Google Shape;254;p31"/>
          <p:cNvSpPr/>
          <p:nvPr/>
        </p:nvSpPr>
        <p:spPr>
          <a:xfrm flipH="1">
            <a:off x="4974844" y="4430285"/>
            <a:ext cx="3779710" cy="1297192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B6001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7" name="Google Shape;255;p31"/>
          <p:cNvSpPr/>
          <p:nvPr/>
        </p:nvSpPr>
        <p:spPr>
          <a:xfrm flipH="1">
            <a:off x="8825908" y="4430668"/>
            <a:ext cx="1941574" cy="1296426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B60011"/>
                </a:solidFill>
                <a:cs typeface="+mn-ea"/>
                <a:sym typeface="+mn-lt"/>
              </a:rPr>
              <a:t>03</a:t>
            </a:r>
            <a:endParaRPr sz="32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8" name="Google Shape;257;p31"/>
          <p:cNvSpPr/>
          <p:nvPr/>
        </p:nvSpPr>
        <p:spPr>
          <a:xfrm flipH="1">
            <a:off x="1424518" y="4430285"/>
            <a:ext cx="3467863" cy="1297192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9" name="Google Shape;259;p31"/>
          <p:cNvSpPr/>
          <p:nvPr/>
        </p:nvSpPr>
        <p:spPr>
          <a:xfrm flipH="1">
            <a:off x="4974844" y="1713052"/>
            <a:ext cx="3779710" cy="1297192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B6001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0" name="Google Shape;261;p31"/>
          <p:cNvSpPr/>
          <p:nvPr/>
        </p:nvSpPr>
        <p:spPr>
          <a:xfrm flipH="1">
            <a:off x="8825908" y="1713420"/>
            <a:ext cx="1941574" cy="1296426"/>
          </a:xfrm>
          <a:prstGeom prst="rect">
            <a:avLst/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B60011"/>
                </a:solidFill>
                <a:cs typeface="+mn-ea"/>
                <a:sym typeface="+mn-lt"/>
              </a:rPr>
              <a:t>01</a:t>
            </a:r>
            <a:endParaRPr sz="32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1" name="Google Shape;262;p31"/>
          <p:cNvSpPr/>
          <p:nvPr/>
        </p:nvSpPr>
        <p:spPr>
          <a:xfrm flipH="1">
            <a:off x="1424518" y="1713052"/>
            <a:ext cx="3467863" cy="1297192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2" name="Google Shape;264;p31"/>
          <p:cNvSpPr txBox="1"/>
          <p:nvPr/>
        </p:nvSpPr>
        <p:spPr>
          <a:xfrm>
            <a:off x="2564828" y="2206166"/>
            <a:ext cx="1493326" cy="49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0" i="0" u="none" strike="noStrike" kern="0" cap="none" spc="0" normalizeH="0" baseline="0" noProof="0" dirty="0">
                <a:ln>
                  <a:noFill/>
                </a:ln>
                <a:solidFill>
                  <a:srgbClr val="B60011"/>
                </a:solidFill>
                <a:effectLst/>
                <a:uLnTx/>
                <a:uFillTx/>
                <a:cs typeface="+mn-ea"/>
                <a:sym typeface="+mn-lt"/>
              </a:rPr>
              <a:t>$150M</a:t>
            </a:r>
            <a:endParaRPr kumimoji="0" sz="2935" b="0" i="0" u="none" strike="noStrike" kern="0" cap="none" spc="0" normalizeH="0" baseline="0" noProof="0" dirty="0">
              <a:ln>
                <a:noFill/>
              </a:ln>
              <a:solidFill>
                <a:srgbClr val="B6001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Google Shape;265;p31"/>
          <p:cNvSpPr txBox="1"/>
          <p:nvPr/>
        </p:nvSpPr>
        <p:spPr>
          <a:xfrm>
            <a:off x="2564806" y="3564782"/>
            <a:ext cx="1493348" cy="49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0" i="0" u="none" strike="noStrike" kern="0" cap="none" spc="0" normalizeH="0" baseline="0" noProof="0" dirty="0">
                <a:ln>
                  <a:noFill/>
                </a:ln>
                <a:solidFill>
                  <a:srgbClr val="B60011"/>
                </a:solidFill>
                <a:effectLst/>
                <a:uLnTx/>
                <a:uFillTx/>
                <a:cs typeface="+mn-ea"/>
                <a:sym typeface="+mn-lt"/>
              </a:rPr>
              <a:t>$200M</a:t>
            </a:r>
            <a:endParaRPr kumimoji="0" sz="2935" b="0" i="0" u="none" strike="noStrike" kern="0" cap="none" spc="0" normalizeH="0" baseline="0" noProof="0" dirty="0">
              <a:ln>
                <a:noFill/>
              </a:ln>
              <a:solidFill>
                <a:srgbClr val="B6001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266;p31"/>
          <p:cNvSpPr txBox="1"/>
          <p:nvPr/>
        </p:nvSpPr>
        <p:spPr>
          <a:xfrm>
            <a:off x="2576015" y="4923399"/>
            <a:ext cx="1433666" cy="49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0" i="0" u="none" strike="noStrike" kern="0" cap="none" spc="0" normalizeH="0" baseline="0" noProof="0">
                <a:ln>
                  <a:noFill/>
                </a:ln>
                <a:solidFill>
                  <a:srgbClr val="B60011"/>
                </a:solidFill>
                <a:effectLst/>
                <a:uLnTx/>
                <a:uFillTx/>
                <a:cs typeface="+mn-ea"/>
                <a:sym typeface="+mn-lt"/>
              </a:rPr>
              <a:t>$15M</a:t>
            </a:r>
            <a:endParaRPr kumimoji="0" sz="2935" b="0" i="0" u="none" strike="noStrike" kern="0" cap="none" spc="0" normalizeH="0" baseline="0" noProof="0">
              <a:ln>
                <a:noFill/>
              </a:ln>
              <a:solidFill>
                <a:srgbClr val="B6001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5482672" y="2031070"/>
            <a:ext cx="2764056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5482672" y="3348416"/>
            <a:ext cx="2764056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5482672" y="4743081"/>
            <a:ext cx="2764056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 utilize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Google Shape;812;p42"/>
          <p:cNvSpPr/>
          <p:nvPr/>
        </p:nvSpPr>
        <p:spPr>
          <a:xfrm>
            <a:off x="2035294" y="4666153"/>
            <a:ext cx="8277349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814;p42"/>
          <p:cNvSpPr/>
          <p:nvPr/>
        </p:nvSpPr>
        <p:spPr>
          <a:xfrm>
            <a:off x="2204578" y="4792819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903"/>
                  <a:pt x="1" y="8560"/>
                </a:cubicBezTo>
                <a:cubicBezTo>
                  <a:pt x="1" y="13307"/>
                  <a:pt x="3812" y="17119"/>
                  <a:pt x="8560" y="17119"/>
                </a:cubicBezTo>
                <a:cubicBezTo>
                  <a:pt x="13330" y="17119"/>
                  <a:pt x="17119" y="13307"/>
                  <a:pt x="17119" y="8560"/>
                </a:cubicBezTo>
                <a:cubicBezTo>
                  <a:pt x="17119" y="3903"/>
                  <a:pt x="13330" y="0"/>
                  <a:pt x="8560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3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5" name="Google Shape;817;p42"/>
          <p:cNvSpPr/>
          <p:nvPr/>
        </p:nvSpPr>
        <p:spPr>
          <a:xfrm>
            <a:off x="2035294" y="1681653"/>
            <a:ext cx="8277349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819;p42"/>
          <p:cNvSpPr/>
          <p:nvPr/>
        </p:nvSpPr>
        <p:spPr>
          <a:xfrm>
            <a:off x="2204578" y="1808319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1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7" name="Google Shape;822;p42"/>
          <p:cNvSpPr/>
          <p:nvPr/>
        </p:nvSpPr>
        <p:spPr>
          <a:xfrm>
            <a:off x="2391744" y="3581077"/>
            <a:ext cx="19067" cy="16000"/>
          </a:xfrm>
          <a:custGeom>
            <a:avLst/>
            <a:gdLst/>
            <a:ahLst/>
            <a:cxnLst/>
            <a:rect l="l" t="t" r="r" b="b"/>
            <a:pathLst>
              <a:path w="572" h="480" extrusionOk="0">
                <a:moveTo>
                  <a:pt x="1" y="0"/>
                </a:moveTo>
                <a:lnTo>
                  <a:pt x="1" y="479"/>
                </a:lnTo>
                <a:lnTo>
                  <a:pt x="571" y="479"/>
                </a:lnTo>
                <a:lnTo>
                  <a:pt x="57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B6001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Google Shape;823;p42"/>
          <p:cNvSpPr/>
          <p:nvPr/>
        </p:nvSpPr>
        <p:spPr>
          <a:xfrm>
            <a:off x="2035294" y="3177077"/>
            <a:ext cx="8277349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1D4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Google Shape;825;p42"/>
          <p:cNvSpPr/>
          <p:nvPr/>
        </p:nvSpPr>
        <p:spPr>
          <a:xfrm>
            <a:off x="2204578" y="3303743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1"/>
                </a:moveTo>
                <a:cubicBezTo>
                  <a:pt x="3812" y="1"/>
                  <a:pt x="1" y="3790"/>
                  <a:pt x="1" y="8560"/>
                </a:cubicBezTo>
                <a:cubicBezTo>
                  <a:pt x="1" y="13308"/>
                  <a:pt x="3812" y="17120"/>
                  <a:pt x="8560" y="17120"/>
                </a:cubicBezTo>
                <a:cubicBezTo>
                  <a:pt x="13330" y="17120"/>
                  <a:pt x="17119" y="13308"/>
                  <a:pt x="17119" y="8560"/>
                </a:cubicBezTo>
                <a:cubicBezTo>
                  <a:pt x="17119" y="3790"/>
                  <a:pt x="13330" y="1"/>
                  <a:pt x="8560" y="1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GB" sz="2000" b="1" dirty="0">
                <a:solidFill>
                  <a:srgbClr val="B60011"/>
                </a:solidFill>
                <a:cs typeface="+mn-ea"/>
                <a:sym typeface="+mn-lt"/>
              </a:rPr>
              <a:t>2</a:t>
            </a:r>
            <a:endParaRPr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3283286" y="1864230"/>
            <a:ext cx="5525049" cy="48474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 technically sound portals with, Synergistically utilize</a:t>
            </a: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3283286" y="3351655"/>
            <a:ext cx="5525049" cy="48474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 technically sound portals with, Synergistically utilize</a:t>
            </a:r>
          </a:p>
        </p:txBody>
      </p:sp>
      <p:sp>
        <p:nvSpPr>
          <p:cNvPr id="22" name="Synergistically utilize technically sound portals with frictionless chains. Dramatically customize…"/>
          <p:cNvSpPr txBox="1"/>
          <p:nvPr/>
        </p:nvSpPr>
        <p:spPr>
          <a:xfrm>
            <a:off x="3167889" y="4841545"/>
            <a:ext cx="5525049" cy="48474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1D4B3"/>
                </a:solidFill>
                <a:latin typeface="+mn-ea"/>
                <a:cs typeface="+mn-ea"/>
                <a:sym typeface="+mn-lt"/>
              </a:rPr>
              <a:t> Synergistically utilize technically sound, , Synergistically utilize technically sound portals with, Synergistically utilize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685219" y="1911538"/>
            <a:ext cx="1207912" cy="0"/>
          </a:xfrm>
          <a:prstGeom prst="line">
            <a:avLst/>
          </a:prstGeom>
          <a:ln>
            <a:solidFill>
              <a:srgbClr val="F1D4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šļïḓê"/>
          <p:cNvSpPr/>
          <p:nvPr/>
        </p:nvSpPr>
        <p:spPr bwMode="auto">
          <a:xfrm>
            <a:off x="1984890" y="5371166"/>
            <a:ext cx="308458" cy="338117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i$ḻîḓé"/>
          <p:cNvSpPr/>
          <p:nvPr/>
        </p:nvSpPr>
        <p:spPr bwMode="auto">
          <a:xfrm>
            <a:off x="2574016" y="5374185"/>
            <a:ext cx="338117" cy="332079"/>
          </a:xfrm>
          <a:custGeom>
            <a:avLst/>
            <a:gdLst>
              <a:gd name="connsiteX0" fmla="*/ 372339 w 533400"/>
              <a:gd name="connsiteY0" fmla="*/ 276846 h 523875"/>
              <a:gd name="connsiteX1" fmla="*/ 372339 w 533400"/>
              <a:gd name="connsiteY1" fmla="*/ 524496 h 523875"/>
              <a:gd name="connsiteX2" fmla="*/ 162789 w 533400"/>
              <a:gd name="connsiteY2" fmla="*/ 524496 h 523875"/>
              <a:gd name="connsiteX3" fmla="*/ 162789 w 533400"/>
              <a:gd name="connsiteY3" fmla="*/ 276846 h 523875"/>
              <a:gd name="connsiteX4" fmla="*/ 372339 w 533400"/>
              <a:gd name="connsiteY4" fmla="*/ 276846 h 523875"/>
              <a:gd name="connsiteX5" fmla="*/ 143739 w 533400"/>
              <a:gd name="connsiteY5" fmla="*/ 114921 h 523875"/>
              <a:gd name="connsiteX6" fmla="*/ 143739 w 533400"/>
              <a:gd name="connsiteY6" fmla="*/ 153021 h 523875"/>
              <a:gd name="connsiteX7" fmla="*/ 391389 w 533400"/>
              <a:gd name="connsiteY7" fmla="*/ 153021 h 523875"/>
              <a:gd name="connsiteX8" fmla="*/ 391389 w 533400"/>
              <a:gd name="connsiteY8" fmla="*/ 114921 h 523875"/>
              <a:gd name="connsiteX9" fmla="*/ 534264 w 533400"/>
              <a:gd name="connsiteY9" fmla="*/ 114921 h 523875"/>
              <a:gd name="connsiteX10" fmla="*/ 534264 w 533400"/>
              <a:gd name="connsiteY10" fmla="*/ 410196 h 523875"/>
              <a:gd name="connsiteX11" fmla="*/ 391389 w 533400"/>
              <a:gd name="connsiteY11" fmla="*/ 410196 h 523875"/>
              <a:gd name="connsiteX12" fmla="*/ 391389 w 533400"/>
              <a:gd name="connsiteY12" fmla="*/ 257796 h 523875"/>
              <a:gd name="connsiteX13" fmla="*/ 143739 w 533400"/>
              <a:gd name="connsiteY13" fmla="*/ 257796 h 523875"/>
              <a:gd name="connsiteX14" fmla="*/ 143739 w 533400"/>
              <a:gd name="connsiteY14" fmla="*/ 410196 h 523875"/>
              <a:gd name="connsiteX15" fmla="*/ 864 w 533400"/>
              <a:gd name="connsiteY15" fmla="*/ 410196 h 523875"/>
              <a:gd name="connsiteX16" fmla="*/ 864 w 533400"/>
              <a:gd name="connsiteY16" fmla="*/ 186359 h 523875"/>
              <a:gd name="connsiteX17" fmla="*/ 67539 w 533400"/>
              <a:gd name="connsiteY17" fmla="*/ 114921 h 523875"/>
              <a:gd name="connsiteX18" fmla="*/ 143739 w 533400"/>
              <a:gd name="connsiteY18" fmla="*/ 114921 h 523875"/>
              <a:gd name="connsiteX19" fmla="*/ 462827 w 533400"/>
              <a:gd name="connsiteY19" fmla="*/ 172071 h 523875"/>
              <a:gd name="connsiteX20" fmla="*/ 448539 w 533400"/>
              <a:gd name="connsiteY20" fmla="*/ 186359 h 523875"/>
              <a:gd name="connsiteX21" fmla="*/ 462827 w 533400"/>
              <a:gd name="connsiteY21" fmla="*/ 200646 h 523875"/>
              <a:gd name="connsiteX22" fmla="*/ 477114 w 533400"/>
              <a:gd name="connsiteY22" fmla="*/ 186359 h 523875"/>
              <a:gd name="connsiteX23" fmla="*/ 462827 w 533400"/>
              <a:gd name="connsiteY23" fmla="*/ 172071 h 523875"/>
              <a:gd name="connsiteX24" fmla="*/ 372339 w 533400"/>
              <a:gd name="connsiteY24" fmla="*/ 621 h 523875"/>
              <a:gd name="connsiteX25" fmla="*/ 372339 w 533400"/>
              <a:gd name="connsiteY25" fmla="*/ 133971 h 523875"/>
              <a:gd name="connsiteX26" fmla="*/ 162789 w 533400"/>
              <a:gd name="connsiteY26" fmla="*/ 133971 h 523875"/>
              <a:gd name="connsiteX27" fmla="*/ 162789 w 533400"/>
              <a:gd name="connsiteY27" fmla="*/ 621 h 523875"/>
              <a:gd name="connsiteX28" fmla="*/ 372339 w 533400"/>
              <a:gd name="connsiteY28" fmla="*/ 621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3400" h="523875">
                <a:moveTo>
                  <a:pt x="372339" y="276846"/>
                </a:moveTo>
                <a:lnTo>
                  <a:pt x="372339" y="524496"/>
                </a:lnTo>
                <a:lnTo>
                  <a:pt x="162789" y="524496"/>
                </a:lnTo>
                <a:lnTo>
                  <a:pt x="162789" y="276846"/>
                </a:lnTo>
                <a:lnTo>
                  <a:pt x="372339" y="276846"/>
                </a:lnTo>
                <a:close/>
                <a:moveTo>
                  <a:pt x="143739" y="114921"/>
                </a:moveTo>
                <a:lnTo>
                  <a:pt x="143739" y="153021"/>
                </a:lnTo>
                <a:lnTo>
                  <a:pt x="391389" y="153021"/>
                </a:lnTo>
                <a:lnTo>
                  <a:pt x="391389" y="114921"/>
                </a:lnTo>
                <a:lnTo>
                  <a:pt x="534264" y="114921"/>
                </a:lnTo>
                <a:lnTo>
                  <a:pt x="534264" y="410196"/>
                </a:lnTo>
                <a:lnTo>
                  <a:pt x="391389" y="410196"/>
                </a:lnTo>
                <a:lnTo>
                  <a:pt x="391389" y="257796"/>
                </a:lnTo>
                <a:lnTo>
                  <a:pt x="143739" y="257796"/>
                </a:lnTo>
                <a:lnTo>
                  <a:pt x="143739" y="410196"/>
                </a:lnTo>
                <a:lnTo>
                  <a:pt x="864" y="410196"/>
                </a:lnTo>
                <a:lnTo>
                  <a:pt x="864" y="186359"/>
                </a:lnTo>
                <a:lnTo>
                  <a:pt x="67539" y="114921"/>
                </a:lnTo>
                <a:lnTo>
                  <a:pt x="143739" y="114921"/>
                </a:lnTo>
                <a:close/>
                <a:moveTo>
                  <a:pt x="462827" y="172071"/>
                </a:moveTo>
                <a:cubicBezTo>
                  <a:pt x="454921" y="172071"/>
                  <a:pt x="448539" y="178453"/>
                  <a:pt x="448539" y="186359"/>
                </a:cubicBezTo>
                <a:cubicBezTo>
                  <a:pt x="448539" y="194264"/>
                  <a:pt x="454921" y="200646"/>
                  <a:pt x="462827" y="200646"/>
                </a:cubicBezTo>
                <a:cubicBezTo>
                  <a:pt x="470732" y="200646"/>
                  <a:pt x="477114" y="194264"/>
                  <a:pt x="477114" y="186359"/>
                </a:cubicBezTo>
                <a:cubicBezTo>
                  <a:pt x="477114" y="178453"/>
                  <a:pt x="470732" y="172071"/>
                  <a:pt x="462827" y="172071"/>
                </a:cubicBezTo>
                <a:close/>
                <a:moveTo>
                  <a:pt x="372339" y="621"/>
                </a:moveTo>
                <a:lnTo>
                  <a:pt x="372339" y="133971"/>
                </a:lnTo>
                <a:lnTo>
                  <a:pt x="162789" y="133971"/>
                </a:lnTo>
                <a:lnTo>
                  <a:pt x="162789" y="621"/>
                </a:lnTo>
                <a:lnTo>
                  <a:pt x="372339" y="621"/>
                </a:ln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6" name="îṡḷîḋé"/>
          <p:cNvSpPr/>
          <p:nvPr/>
        </p:nvSpPr>
        <p:spPr bwMode="auto">
          <a:xfrm>
            <a:off x="3236631" y="5371166"/>
            <a:ext cx="250457" cy="338117"/>
          </a:xfrm>
          <a:custGeom>
            <a:avLst/>
            <a:gdLst>
              <a:gd name="connsiteX0" fmla="*/ 86973 w 381000"/>
              <a:gd name="connsiteY0" fmla="*/ 38721 h 514350"/>
              <a:gd name="connsiteX1" fmla="*/ 86973 w 381000"/>
              <a:gd name="connsiteY1" fmla="*/ 95871 h 514350"/>
              <a:gd name="connsiteX2" fmla="*/ 296523 w 381000"/>
              <a:gd name="connsiteY2" fmla="*/ 95871 h 514350"/>
              <a:gd name="connsiteX3" fmla="*/ 296523 w 381000"/>
              <a:gd name="connsiteY3" fmla="*/ 38721 h 514350"/>
              <a:gd name="connsiteX4" fmla="*/ 382248 w 381000"/>
              <a:gd name="connsiteY4" fmla="*/ 38721 h 514350"/>
              <a:gd name="connsiteX5" fmla="*/ 382248 w 381000"/>
              <a:gd name="connsiteY5" fmla="*/ 514971 h 514350"/>
              <a:gd name="connsiteX6" fmla="*/ 1248 w 381000"/>
              <a:gd name="connsiteY6" fmla="*/ 514971 h 514350"/>
              <a:gd name="connsiteX7" fmla="*/ 1248 w 381000"/>
              <a:gd name="connsiteY7" fmla="*/ 38721 h 514350"/>
              <a:gd name="connsiteX8" fmla="*/ 86973 w 381000"/>
              <a:gd name="connsiteY8" fmla="*/ 38721 h 514350"/>
              <a:gd name="connsiteX9" fmla="*/ 191748 w 381000"/>
              <a:gd name="connsiteY9" fmla="*/ 333996 h 514350"/>
              <a:gd name="connsiteX10" fmla="*/ 77448 w 381000"/>
              <a:gd name="connsiteY10" fmla="*/ 333996 h 514350"/>
              <a:gd name="connsiteX11" fmla="*/ 77448 w 381000"/>
              <a:gd name="connsiteY11" fmla="*/ 353046 h 514350"/>
              <a:gd name="connsiteX12" fmla="*/ 191748 w 381000"/>
              <a:gd name="connsiteY12" fmla="*/ 353046 h 514350"/>
              <a:gd name="connsiteX13" fmla="*/ 191748 w 381000"/>
              <a:gd name="connsiteY13" fmla="*/ 333996 h 514350"/>
              <a:gd name="connsiteX14" fmla="*/ 306048 w 381000"/>
              <a:gd name="connsiteY14" fmla="*/ 257796 h 514350"/>
              <a:gd name="connsiteX15" fmla="*/ 77448 w 381000"/>
              <a:gd name="connsiteY15" fmla="*/ 257796 h 514350"/>
              <a:gd name="connsiteX16" fmla="*/ 77448 w 381000"/>
              <a:gd name="connsiteY16" fmla="*/ 276846 h 514350"/>
              <a:gd name="connsiteX17" fmla="*/ 306048 w 381000"/>
              <a:gd name="connsiteY17" fmla="*/ 276846 h 514350"/>
              <a:gd name="connsiteX18" fmla="*/ 306048 w 381000"/>
              <a:gd name="connsiteY18" fmla="*/ 257796 h 514350"/>
              <a:gd name="connsiteX19" fmla="*/ 306048 w 381000"/>
              <a:gd name="connsiteY19" fmla="*/ 181596 h 514350"/>
              <a:gd name="connsiteX20" fmla="*/ 77448 w 381000"/>
              <a:gd name="connsiteY20" fmla="*/ 181596 h 514350"/>
              <a:gd name="connsiteX21" fmla="*/ 77448 w 381000"/>
              <a:gd name="connsiteY21" fmla="*/ 200646 h 514350"/>
              <a:gd name="connsiteX22" fmla="*/ 306048 w 381000"/>
              <a:gd name="connsiteY22" fmla="*/ 200646 h 514350"/>
              <a:gd name="connsiteX23" fmla="*/ 306048 w 381000"/>
              <a:gd name="connsiteY23" fmla="*/ 181596 h 514350"/>
              <a:gd name="connsiteX24" fmla="*/ 277473 w 381000"/>
              <a:gd name="connsiteY24" fmla="*/ 621 h 514350"/>
              <a:gd name="connsiteX25" fmla="*/ 277473 w 381000"/>
              <a:gd name="connsiteY25" fmla="*/ 76821 h 514350"/>
              <a:gd name="connsiteX26" fmla="*/ 106023 w 381000"/>
              <a:gd name="connsiteY26" fmla="*/ 76821 h 514350"/>
              <a:gd name="connsiteX27" fmla="*/ 106023 w 381000"/>
              <a:gd name="connsiteY27" fmla="*/ 621 h 514350"/>
              <a:gd name="connsiteX28" fmla="*/ 277473 w 381000"/>
              <a:gd name="connsiteY28" fmla="*/ 62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1000" h="514350">
                <a:moveTo>
                  <a:pt x="86973" y="38721"/>
                </a:moveTo>
                <a:lnTo>
                  <a:pt x="86973" y="95871"/>
                </a:lnTo>
                <a:lnTo>
                  <a:pt x="296523" y="95871"/>
                </a:lnTo>
                <a:lnTo>
                  <a:pt x="296523" y="38721"/>
                </a:lnTo>
                <a:lnTo>
                  <a:pt x="382248" y="38721"/>
                </a:lnTo>
                <a:lnTo>
                  <a:pt x="382248" y="514971"/>
                </a:lnTo>
                <a:lnTo>
                  <a:pt x="1248" y="514971"/>
                </a:lnTo>
                <a:lnTo>
                  <a:pt x="1248" y="38721"/>
                </a:lnTo>
                <a:lnTo>
                  <a:pt x="86973" y="38721"/>
                </a:lnTo>
                <a:close/>
                <a:moveTo>
                  <a:pt x="191748" y="333996"/>
                </a:moveTo>
                <a:lnTo>
                  <a:pt x="77448" y="333996"/>
                </a:lnTo>
                <a:lnTo>
                  <a:pt x="77448" y="353046"/>
                </a:lnTo>
                <a:lnTo>
                  <a:pt x="191748" y="353046"/>
                </a:lnTo>
                <a:lnTo>
                  <a:pt x="191748" y="333996"/>
                </a:lnTo>
                <a:close/>
                <a:moveTo>
                  <a:pt x="306048" y="257796"/>
                </a:moveTo>
                <a:lnTo>
                  <a:pt x="77448" y="257796"/>
                </a:lnTo>
                <a:lnTo>
                  <a:pt x="77448" y="276846"/>
                </a:lnTo>
                <a:lnTo>
                  <a:pt x="306048" y="276846"/>
                </a:lnTo>
                <a:lnTo>
                  <a:pt x="306048" y="257796"/>
                </a:lnTo>
                <a:close/>
                <a:moveTo>
                  <a:pt x="306048" y="181596"/>
                </a:moveTo>
                <a:lnTo>
                  <a:pt x="77448" y="181596"/>
                </a:lnTo>
                <a:lnTo>
                  <a:pt x="77448" y="200646"/>
                </a:lnTo>
                <a:lnTo>
                  <a:pt x="306048" y="200646"/>
                </a:lnTo>
                <a:lnTo>
                  <a:pt x="306048" y="181596"/>
                </a:lnTo>
                <a:close/>
                <a:moveTo>
                  <a:pt x="277473" y="621"/>
                </a:moveTo>
                <a:lnTo>
                  <a:pt x="277473" y="76821"/>
                </a:lnTo>
                <a:lnTo>
                  <a:pt x="106023" y="76821"/>
                </a:lnTo>
                <a:lnTo>
                  <a:pt x="106023" y="621"/>
                </a:lnTo>
                <a:lnTo>
                  <a:pt x="277473" y="621"/>
                </a:lnTo>
                <a:close/>
              </a:path>
            </a:pathLst>
          </a:cu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7" name="iṥḷíḓe"/>
          <p:cNvSpPr/>
          <p:nvPr/>
        </p:nvSpPr>
        <p:spPr>
          <a:xfrm>
            <a:off x="1747036" y="2274259"/>
            <a:ext cx="6419850" cy="1214064"/>
          </a:xfrm>
          <a:prstGeom prst="roundRect">
            <a:avLst>
              <a:gd name="adj" fmla="val 6486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8" name="î$líďè"/>
          <p:cNvSpPr/>
          <p:nvPr/>
        </p:nvSpPr>
        <p:spPr>
          <a:xfrm>
            <a:off x="1747036" y="3670003"/>
            <a:ext cx="6419850" cy="1214064"/>
          </a:xfrm>
          <a:prstGeom prst="roundRect">
            <a:avLst>
              <a:gd name="adj" fmla="val 6486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sz="2000" b="1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9" name="îṧ1íḍè"/>
          <p:cNvSpPr/>
          <p:nvPr/>
        </p:nvSpPr>
        <p:spPr>
          <a:xfrm>
            <a:off x="2044690" y="4054838"/>
            <a:ext cx="444222" cy="444220"/>
          </a:xfrm>
          <a:prstGeom prst="ellipse">
            <a:avLst/>
          </a:prstGeom>
          <a:solidFill>
            <a:srgbClr val="B6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0" name="îśľîde"/>
          <p:cNvSpPr/>
          <p:nvPr/>
        </p:nvSpPr>
        <p:spPr bwMode="auto">
          <a:xfrm>
            <a:off x="2164020" y="4206865"/>
            <a:ext cx="205561" cy="163687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rgbClr val="F1D4B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1" name="ïSḻiḍè"/>
          <p:cNvSpPr/>
          <p:nvPr/>
        </p:nvSpPr>
        <p:spPr>
          <a:xfrm>
            <a:off x="2050586" y="2659094"/>
            <a:ext cx="444222" cy="444220"/>
          </a:xfrm>
          <a:prstGeom prst="ellipse">
            <a:avLst/>
          </a:prstGeom>
          <a:solidFill>
            <a:srgbClr val="B6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2" name="ïṡ1íḋè"/>
          <p:cNvSpPr/>
          <p:nvPr/>
        </p:nvSpPr>
        <p:spPr bwMode="auto">
          <a:xfrm>
            <a:off x="2169917" y="280411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1D4B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2823786" y="2542576"/>
            <a:ext cx="3911175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 utilize technically sound portals with, Synergistically utilize</a:t>
            </a: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2786566" y="3938320"/>
            <a:ext cx="3911175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 Synergistically utilize technically sound, , Synergistically utilize technically sound portals with, Synergistically utilize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197897" y="1620410"/>
            <a:ext cx="2582174" cy="500937"/>
            <a:chOff x="439464" y="350626"/>
            <a:chExt cx="2582174" cy="500937"/>
          </a:xfrm>
          <a:solidFill>
            <a:srgbClr val="967756"/>
          </a:solidFill>
        </p:grpSpPr>
        <p:sp>
          <p:nvSpPr>
            <p:cNvPr id="16" name="Rectangle: Rounded Corners 34"/>
            <p:cNvSpPr/>
            <p:nvPr/>
          </p:nvSpPr>
          <p:spPr>
            <a:xfrm>
              <a:off x="832228" y="350626"/>
              <a:ext cx="1830269" cy="50093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1DFBC"/>
                </a:gs>
                <a:gs pos="100000">
                  <a:srgbClr val="F8D59E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r>
                <a:rPr lang="en-US" sz="2000" b="1">
                  <a:solidFill>
                    <a:srgbClr val="B60011"/>
                  </a:solidFill>
                  <a:cs typeface="+mn-ea"/>
                  <a:sym typeface="+mn-lt"/>
                </a:rPr>
                <a:t> </a:t>
              </a:r>
              <a:endParaRPr lang="en-US" sz="2000" b="1" dirty="0">
                <a:solidFill>
                  <a:srgbClr val="B60011"/>
                </a:solidFill>
                <a:cs typeface="+mn-ea"/>
                <a:sym typeface="+mn-lt"/>
              </a:endParaRPr>
            </a:p>
          </p:txBody>
        </p:sp>
        <p:sp>
          <p:nvSpPr>
            <p:cNvPr id="17" name="iṩļïḓè"/>
            <p:cNvSpPr txBox="1"/>
            <p:nvPr/>
          </p:nvSpPr>
          <p:spPr bwMode="auto">
            <a:xfrm>
              <a:off x="959961" y="452590"/>
              <a:ext cx="1534794" cy="33865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dist"/>
              <a:r>
                <a:rPr lang="en-US" altLang="zh-CN" sz="1200" dirty="0" smtClean="0">
                  <a:solidFill>
                    <a:srgbClr val="B60011"/>
                  </a:solidFill>
                  <a:cs typeface="+mn-ea"/>
                  <a:sym typeface="+mn-lt"/>
                </a:rPr>
                <a:t>1PPT.COM</a:t>
              </a:r>
              <a:endParaRPr lang="en-US" altLang="zh-CN" sz="1200" dirty="0">
                <a:solidFill>
                  <a:srgbClr val="B6001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39464" y="498673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F1DFBC"/>
                </a:gs>
                <a:gs pos="100000">
                  <a:srgbClr val="F8D59E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 sz="2000" b="1">
                <a:solidFill>
                  <a:srgbClr val="B6001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816796" y="498673"/>
              <a:ext cx="204842" cy="204842"/>
            </a:xfrm>
            <a:prstGeom prst="ellipse">
              <a:avLst/>
            </a:prstGeom>
            <a:gradFill flip="none" rotWithShape="1">
              <a:gsLst>
                <a:gs pos="0">
                  <a:srgbClr val="F1DFBC"/>
                </a:gs>
                <a:gs pos="100000">
                  <a:srgbClr val="F8D59E">
                    <a:alpha val="8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lang="zh-CN" altLang="en-US" sz="2000" b="1">
                <a:solidFill>
                  <a:srgbClr val="B6001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93481" y="1620410"/>
            <a:ext cx="5225968" cy="5225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23"/>
          <p:cNvSpPr/>
          <p:nvPr/>
        </p:nvSpPr>
        <p:spPr>
          <a:xfrm>
            <a:off x="3345428" y="3163215"/>
            <a:ext cx="3909110" cy="64389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24"/>
          <p:cNvSpPr/>
          <p:nvPr/>
        </p:nvSpPr>
        <p:spPr>
          <a:xfrm>
            <a:off x="3322308" y="3087495"/>
            <a:ext cx="739934" cy="739934"/>
          </a:xfrm>
          <a:prstGeom prst="ellipse">
            <a:avLst/>
          </a:prstGeom>
          <a:solidFill>
            <a:srgbClr val="B60011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9926" y="3285107"/>
            <a:ext cx="28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srgbClr val="B60011"/>
                </a:solidFill>
                <a:cs typeface="+mn-ea"/>
                <a:sym typeface="+mn-lt"/>
              </a:rPr>
              <a:t>单击此处添加标题</a:t>
            </a:r>
            <a:r>
              <a:rPr lang="en-US" altLang="zh-CN" sz="2000" dirty="0">
                <a:solidFill>
                  <a:srgbClr val="B60011"/>
                </a:solidFill>
                <a:cs typeface="+mn-ea"/>
                <a:sym typeface="+mn-lt"/>
              </a:rPr>
              <a:t>/</a:t>
            </a:r>
            <a:endParaRPr lang="zh-CN" altLang="en-US" sz="2000" dirty="0">
              <a:solidFill>
                <a:srgbClr val="B60011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/>
          <p:cNvSpPr txBox="1"/>
          <p:nvPr/>
        </p:nvSpPr>
        <p:spPr>
          <a:xfrm>
            <a:off x="4159926" y="3961018"/>
            <a:ext cx="2578966" cy="73186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FAE6D3"/>
                </a:solidFill>
                <a:latin typeface="+mn-ea"/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94854" y="1723027"/>
            <a:ext cx="3909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8800" b="1" dirty="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rgbClr val="D1A667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Two.</a:t>
            </a:r>
            <a:endParaRPr lang="zh-CN" altLang="en-US" sz="8800" b="1" dirty="0"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rgbClr val="D1A667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Freeform 4404"/>
          <p:cNvSpPr>
            <a:spLocks noEditPoints="1"/>
          </p:cNvSpPr>
          <p:nvPr/>
        </p:nvSpPr>
        <p:spPr bwMode="auto">
          <a:xfrm>
            <a:off x="3552486" y="3261140"/>
            <a:ext cx="279578" cy="382019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56307" y="1045267"/>
            <a:ext cx="1662660" cy="1096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2394918" y="4236045"/>
            <a:ext cx="1667324" cy="1134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243;p36"/>
          <p:cNvSpPr/>
          <p:nvPr/>
        </p:nvSpPr>
        <p:spPr>
          <a:xfrm rot="10800000">
            <a:off x="1750253" y="1969940"/>
            <a:ext cx="1764800" cy="386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1" name="Google Shape;1244;p36"/>
          <p:cNvSpPr/>
          <p:nvPr/>
        </p:nvSpPr>
        <p:spPr>
          <a:xfrm>
            <a:off x="1670253" y="1463040"/>
            <a:ext cx="1925200" cy="1925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2" name="Google Shape;1245;p36"/>
          <p:cNvSpPr/>
          <p:nvPr/>
        </p:nvSpPr>
        <p:spPr>
          <a:xfrm rot="18900000">
            <a:off x="2390865" y="3081664"/>
            <a:ext cx="484227" cy="484227"/>
          </a:xfrm>
          <a:prstGeom prst="rtTriangl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3" name="Google Shape;1246;p36"/>
          <p:cNvSpPr/>
          <p:nvPr/>
        </p:nvSpPr>
        <p:spPr>
          <a:xfrm>
            <a:off x="1884320" y="1677108"/>
            <a:ext cx="1496800" cy="1496800"/>
          </a:xfrm>
          <a:prstGeom prst="ellipse">
            <a:avLst/>
          </a:prstGeom>
          <a:solidFill>
            <a:srgbClr val="B60011"/>
          </a:solidFill>
          <a:ln>
            <a:noFill/>
          </a:ln>
          <a:effectLst>
            <a:outerShdw blurRad="57150" dist="19050" dir="540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Google Shape;1248;p36"/>
          <p:cNvSpPr/>
          <p:nvPr/>
        </p:nvSpPr>
        <p:spPr>
          <a:xfrm>
            <a:off x="2378486" y="2127027"/>
            <a:ext cx="508325" cy="597224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1253;p36"/>
          <p:cNvSpPr/>
          <p:nvPr/>
        </p:nvSpPr>
        <p:spPr>
          <a:xfrm rot="10800000">
            <a:off x="4055777" y="1969940"/>
            <a:ext cx="1764800" cy="386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6" name="Google Shape;1254;p36"/>
          <p:cNvSpPr/>
          <p:nvPr/>
        </p:nvSpPr>
        <p:spPr>
          <a:xfrm>
            <a:off x="3975777" y="1463040"/>
            <a:ext cx="1925200" cy="1925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7" name="Google Shape;1255;p36"/>
          <p:cNvSpPr/>
          <p:nvPr/>
        </p:nvSpPr>
        <p:spPr>
          <a:xfrm rot="18900000">
            <a:off x="4696390" y="3081664"/>
            <a:ext cx="484227" cy="484227"/>
          </a:xfrm>
          <a:prstGeom prst="rtTriangl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18" name="Google Shape;1256;p36"/>
          <p:cNvSpPr/>
          <p:nvPr/>
        </p:nvSpPr>
        <p:spPr>
          <a:xfrm>
            <a:off x="4189844" y="1677108"/>
            <a:ext cx="1496800" cy="1496800"/>
          </a:xfrm>
          <a:prstGeom prst="ellipse">
            <a:avLst/>
          </a:prstGeom>
          <a:solidFill>
            <a:srgbClr val="B60011"/>
          </a:solidFill>
          <a:ln>
            <a:noFill/>
          </a:ln>
          <a:effectLst>
            <a:outerShdw blurRad="57150" dist="19050" dir="540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Google Shape;1259;p36"/>
          <p:cNvSpPr/>
          <p:nvPr/>
        </p:nvSpPr>
        <p:spPr>
          <a:xfrm>
            <a:off x="4639548" y="2122267"/>
            <a:ext cx="402783" cy="502638"/>
          </a:xfrm>
          <a:custGeom>
            <a:avLst/>
            <a:gdLst/>
            <a:ahLst/>
            <a:cxnLst/>
            <a:rect l="l" t="t" r="r" b="b"/>
            <a:pathLst>
              <a:path w="8382" h="10460" extrusionOk="0">
                <a:moveTo>
                  <a:pt x="348" y="0"/>
                </a:moveTo>
                <a:cubicBezTo>
                  <a:pt x="158" y="0"/>
                  <a:pt x="1" y="158"/>
                  <a:pt x="1" y="347"/>
                </a:cubicBezTo>
                <a:lnTo>
                  <a:pt x="1" y="10113"/>
                </a:lnTo>
                <a:cubicBezTo>
                  <a:pt x="1" y="10302"/>
                  <a:pt x="158" y="10460"/>
                  <a:pt x="348" y="10460"/>
                </a:cubicBezTo>
                <a:lnTo>
                  <a:pt x="694" y="10460"/>
                </a:lnTo>
                <a:lnTo>
                  <a:pt x="694" y="3875"/>
                </a:lnTo>
                <a:cubicBezTo>
                  <a:pt x="694" y="3623"/>
                  <a:pt x="820" y="3340"/>
                  <a:pt x="1009" y="3151"/>
                </a:cubicBezTo>
                <a:lnTo>
                  <a:pt x="3151" y="1008"/>
                </a:lnTo>
                <a:cubicBezTo>
                  <a:pt x="3340" y="819"/>
                  <a:pt x="3624" y="693"/>
                  <a:pt x="3908" y="693"/>
                </a:cubicBezTo>
                <a:lnTo>
                  <a:pt x="8381" y="693"/>
                </a:lnTo>
                <a:lnTo>
                  <a:pt x="8381" y="347"/>
                </a:lnTo>
                <a:cubicBezTo>
                  <a:pt x="8381" y="158"/>
                  <a:pt x="8224" y="0"/>
                  <a:pt x="8035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Google Shape;1260;p36"/>
          <p:cNvSpPr/>
          <p:nvPr/>
        </p:nvSpPr>
        <p:spPr>
          <a:xfrm>
            <a:off x="4716770" y="2199441"/>
            <a:ext cx="90917" cy="92407"/>
          </a:xfrm>
          <a:custGeom>
            <a:avLst/>
            <a:gdLst/>
            <a:ahLst/>
            <a:cxnLst/>
            <a:rect l="l" t="t" r="r" b="b"/>
            <a:pathLst>
              <a:path w="1892" h="1923" extrusionOk="0">
                <a:moveTo>
                  <a:pt x="1891" y="1"/>
                </a:moveTo>
                <a:lnTo>
                  <a:pt x="1" y="1923"/>
                </a:lnTo>
                <a:lnTo>
                  <a:pt x="1891" y="1923"/>
                </a:lnTo>
                <a:lnTo>
                  <a:pt x="1891" y="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Google Shape;1261;p36"/>
          <p:cNvSpPr/>
          <p:nvPr/>
        </p:nvSpPr>
        <p:spPr>
          <a:xfrm>
            <a:off x="4842429" y="2326638"/>
            <a:ext cx="234693" cy="233203"/>
          </a:xfrm>
          <a:custGeom>
            <a:avLst/>
            <a:gdLst/>
            <a:ahLst/>
            <a:cxnLst/>
            <a:rect l="l" t="t" r="r" b="b"/>
            <a:pathLst>
              <a:path w="4884" h="4853" extrusionOk="0">
                <a:moveTo>
                  <a:pt x="2427" y="0"/>
                </a:moveTo>
                <a:cubicBezTo>
                  <a:pt x="1103" y="0"/>
                  <a:pt x="1" y="1103"/>
                  <a:pt x="1" y="2426"/>
                </a:cubicBezTo>
                <a:cubicBezTo>
                  <a:pt x="1" y="3749"/>
                  <a:pt x="1103" y="4852"/>
                  <a:pt x="2427" y="4852"/>
                </a:cubicBezTo>
                <a:cubicBezTo>
                  <a:pt x="3781" y="4852"/>
                  <a:pt x="4884" y="3749"/>
                  <a:pt x="4884" y="2426"/>
                </a:cubicBezTo>
                <a:cubicBezTo>
                  <a:pt x="4884" y="1103"/>
                  <a:pt x="3781" y="0"/>
                  <a:pt x="2427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Google Shape;1262;p36"/>
          <p:cNvSpPr/>
          <p:nvPr/>
        </p:nvSpPr>
        <p:spPr>
          <a:xfrm>
            <a:off x="4704660" y="2191896"/>
            <a:ext cx="369434" cy="466310"/>
          </a:xfrm>
          <a:custGeom>
            <a:avLst/>
            <a:gdLst/>
            <a:ahLst/>
            <a:cxnLst/>
            <a:rect l="l" t="t" r="r" b="b"/>
            <a:pathLst>
              <a:path w="7688" h="9704" extrusionOk="0">
                <a:moveTo>
                  <a:pt x="2868" y="0"/>
                </a:moveTo>
                <a:lnTo>
                  <a:pt x="2868" y="2426"/>
                </a:lnTo>
                <a:cubicBezTo>
                  <a:pt x="2868" y="2647"/>
                  <a:pt x="2679" y="2804"/>
                  <a:pt x="2490" y="2804"/>
                </a:cubicBezTo>
                <a:lnTo>
                  <a:pt x="1" y="2804"/>
                </a:lnTo>
                <a:lnTo>
                  <a:pt x="1" y="9357"/>
                </a:lnTo>
                <a:cubicBezTo>
                  <a:pt x="1" y="9578"/>
                  <a:pt x="190" y="9704"/>
                  <a:pt x="379" y="9704"/>
                </a:cubicBezTo>
                <a:lnTo>
                  <a:pt x="7341" y="9704"/>
                </a:lnTo>
                <a:cubicBezTo>
                  <a:pt x="7467" y="9704"/>
                  <a:pt x="7593" y="9641"/>
                  <a:pt x="7625" y="9578"/>
                </a:cubicBezTo>
                <a:lnTo>
                  <a:pt x="6239" y="8192"/>
                </a:lnTo>
                <a:cubicBezTo>
                  <a:pt x="5924" y="8318"/>
                  <a:pt x="5609" y="8349"/>
                  <a:pt x="5262" y="8349"/>
                </a:cubicBezTo>
                <a:cubicBezTo>
                  <a:pt x="3529" y="8349"/>
                  <a:pt x="2143" y="6931"/>
                  <a:pt x="2143" y="5230"/>
                </a:cubicBezTo>
                <a:cubicBezTo>
                  <a:pt x="2143" y="3529"/>
                  <a:pt x="3561" y="2111"/>
                  <a:pt x="5262" y="2111"/>
                </a:cubicBezTo>
                <a:cubicBezTo>
                  <a:pt x="6239" y="2111"/>
                  <a:pt x="7121" y="2584"/>
                  <a:pt x="7688" y="3308"/>
                </a:cubicBezTo>
                <a:lnTo>
                  <a:pt x="7688" y="347"/>
                </a:lnTo>
                <a:cubicBezTo>
                  <a:pt x="7688" y="158"/>
                  <a:pt x="7530" y="0"/>
                  <a:pt x="7341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Google Shape;1263;p36"/>
          <p:cNvSpPr/>
          <p:nvPr/>
        </p:nvSpPr>
        <p:spPr>
          <a:xfrm>
            <a:off x="5039256" y="2520389"/>
            <a:ext cx="174145" cy="171118"/>
          </a:xfrm>
          <a:custGeom>
            <a:avLst/>
            <a:gdLst/>
            <a:ahLst/>
            <a:cxnLst/>
            <a:rect l="l" t="t" r="r" b="b"/>
            <a:pathLst>
              <a:path w="3624" h="3561" extrusionOk="0">
                <a:moveTo>
                  <a:pt x="977" y="1"/>
                </a:moveTo>
                <a:cubicBezTo>
                  <a:pt x="693" y="410"/>
                  <a:pt x="378" y="757"/>
                  <a:pt x="0" y="1009"/>
                </a:cubicBezTo>
                <a:lnTo>
                  <a:pt x="2363" y="3372"/>
                </a:lnTo>
                <a:cubicBezTo>
                  <a:pt x="2489" y="3498"/>
                  <a:pt x="2662" y="3561"/>
                  <a:pt x="2840" y="3561"/>
                </a:cubicBezTo>
                <a:cubicBezTo>
                  <a:pt x="3017" y="3561"/>
                  <a:pt x="3198" y="3498"/>
                  <a:pt x="3340" y="3372"/>
                </a:cubicBezTo>
                <a:cubicBezTo>
                  <a:pt x="3623" y="3088"/>
                  <a:pt x="3623" y="2647"/>
                  <a:pt x="3340" y="2364"/>
                </a:cubicBezTo>
                <a:lnTo>
                  <a:pt x="977" y="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Google Shape;1268;p36"/>
          <p:cNvSpPr/>
          <p:nvPr/>
        </p:nvSpPr>
        <p:spPr>
          <a:xfrm rot="10800000">
            <a:off x="6415393" y="1969940"/>
            <a:ext cx="1764800" cy="386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5" name="Google Shape;1269;p36"/>
          <p:cNvSpPr/>
          <p:nvPr/>
        </p:nvSpPr>
        <p:spPr>
          <a:xfrm>
            <a:off x="6335393" y="1463040"/>
            <a:ext cx="1925200" cy="1925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6" name="Google Shape;1270;p36"/>
          <p:cNvSpPr/>
          <p:nvPr/>
        </p:nvSpPr>
        <p:spPr>
          <a:xfrm rot="18900000">
            <a:off x="7056005" y="3081664"/>
            <a:ext cx="484227" cy="484227"/>
          </a:xfrm>
          <a:prstGeom prst="rtTriangl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27" name="Google Shape;1271;p36"/>
          <p:cNvSpPr/>
          <p:nvPr/>
        </p:nvSpPr>
        <p:spPr>
          <a:xfrm>
            <a:off x="6549460" y="1677108"/>
            <a:ext cx="1496800" cy="1496800"/>
          </a:xfrm>
          <a:prstGeom prst="ellipse">
            <a:avLst/>
          </a:prstGeom>
          <a:solidFill>
            <a:srgbClr val="B60011"/>
          </a:solidFill>
          <a:ln>
            <a:noFill/>
          </a:ln>
          <a:effectLst>
            <a:outerShdw blurRad="57150" dist="19050" dir="540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1274;p36"/>
          <p:cNvSpPr/>
          <p:nvPr/>
        </p:nvSpPr>
        <p:spPr>
          <a:xfrm>
            <a:off x="6956736" y="2082268"/>
            <a:ext cx="684293" cy="160508"/>
          </a:xfrm>
          <a:custGeom>
            <a:avLst/>
            <a:gdLst/>
            <a:ahLst/>
            <a:cxnLst/>
            <a:rect l="l" t="t" r="r" b="b"/>
            <a:pathLst>
              <a:path w="11690" h="2742" extrusionOk="0">
                <a:moveTo>
                  <a:pt x="9894" y="1355"/>
                </a:moveTo>
                <a:cubicBezTo>
                  <a:pt x="10335" y="1355"/>
                  <a:pt x="10366" y="2017"/>
                  <a:pt x="9894" y="2017"/>
                </a:cubicBezTo>
                <a:lnTo>
                  <a:pt x="5798" y="2017"/>
                </a:lnTo>
                <a:cubicBezTo>
                  <a:pt x="5778" y="2019"/>
                  <a:pt x="5759" y="2021"/>
                  <a:pt x="5741" y="2021"/>
                </a:cubicBezTo>
                <a:cubicBezTo>
                  <a:pt x="5326" y="2021"/>
                  <a:pt x="5345" y="1355"/>
                  <a:pt x="5798" y="1355"/>
                </a:cubicBezTo>
                <a:close/>
                <a:moveTo>
                  <a:pt x="1671" y="1355"/>
                </a:moveTo>
                <a:cubicBezTo>
                  <a:pt x="1860" y="1355"/>
                  <a:pt x="2017" y="1513"/>
                  <a:pt x="2017" y="1702"/>
                </a:cubicBezTo>
                <a:cubicBezTo>
                  <a:pt x="2017" y="1891"/>
                  <a:pt x="1860" y="2048"/>
                  <a:pt x="1671" y="2048"/>
                </a:cubicBezTo>
                <a:cubicBezTo>
                  <a:pt x="1482" y="2048"/>
                  <a:pt x="1324" y="1891"/>
                  <a:pt x="1324" y="1702"/>
                </a:cubicBezTo>
                <a:cubicBezTo>
                  <a:pt x="1356" y="1513"/>
                  <a:pt x="1513" y="1355"/>
                  <a:pt x="1671" y="1355"/>
                </a:cubicBezTo>
                <a:close/>
                <a:moveTo>
                  <a:pt x="3057" y="1355"/>
                </a:moveTo>
                <a:cubicBezTo>
                  <a:pt x="3246" y="1355"/>
                  <a:pt x="3404" y="1513"/>
                  <a:pt x="3404" y="1702"/>
                </a:cubicBezTo>
                <a:cubicBezTo>
                  <a:pt x="3404" y="1891"/>
                  <a:pt x="3246" y="2048"/>
                  <a:pt x="3057" y="2048"/>
                </a:cubicBezTo>
                <a:cubicBezTo>
                  <a:pt x="2836" y="2048"/>
                  <a:pt x="2679" y="1891"/>
                  <a:pt x="2679" y="1702"/>
                </a:cubicBezTo>
                <a:cubicBezTo>
                  <a:pt x="2679" y="1513"/>
                  <a:pt x="2836" y="1355"/>
                  <a:pt x="3057" y="1355"/>
                </a:cubicBezTo>
                <a:close/>
                <a:moveTo>
                  <a:pt x="4412" y="1355"/>
                </a:moveTo>
                <a:cubicBezTo>
                  <a:pt x="4632" y="1355"/>
                  <a:pt x="4790" y="1513"/>
                  <a:pt x="4790" y="1702"/>
                </a:cubicBezTo>
                <a:cubicBezTo>
                  <a:pt x="4790" y="1891"/>
                  <a:pt x="4632" y="2048"/>
                  <a:pt x="4412" y="2048"/>
                </a:cubicBezTo>
                <a:cubicBezTo>
                  <a:pt x="4223" y="2048"/>
                  <a:pt x="4065" y="1891"/>
                  <a:pt x="4065" y="1702"/>
                </a:cubicBezTo>
                <a:cubicBezTo>
                  <a:pt x="4065" y="1513"/>
                  <a:pt x="4223" y="1355"/>
                  <a:pt x="4412" y="1355"/>
                </a:cubicBezTo>
                <a:close/>
                <a:moveTo>
                  <a:pt x="1041" y="0"/>
                </a:moveTo>
                <a:cubicBezTo>
                  <a:pt x="474" y="0"/>
                  <a:pt x="1" y="473"/>
                  <a:pt x="1" y="1040"/>
                </a:cubicBezTo>
                <a:lnTo>
                  <a:pt x="1" y="2741"/>
                </a:lnTo>
                <a:lnTo>
                  <a:pt x="11689" y="2741"/>
                </a:lnTo>
                <a:lnTo>
                  <a:pt x="11689" y="1040"/>
                </a:lnTo>
                <a:cubicBezTo>
                  <a:pt x="11689" y="505"/>
                  <a:pt x="11154" y="0"/>
                  <a:pt x="10618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1275;p36"/>
          <p:cNvSpPr/>
          <p:nvPr/>
        </p:nvSpPr>
        <p:spPr>
          <a:xfrm>
            <a:off x="6954921" y="2283283"/>
            <a:ext cx="682420" cy="402089"/>
          </a:xfrm>
          <a:custGeom>
            <a:avLst/>
            <a:gdLst/>
            <a:ahLst/>
            <a:cxnLst/>
            <a:rect l="l" t="t" r="r" b="b"/>
            <a:pathLst>
              <a:path w="11658" h="6869" extrusionOk="0">
                <a:moveTo>
                  <a:pt x="0" y="0"/>
                </a:moveTo>
                <a:lnTo>
                  <a:pt x="0" y="5829"/>
                </a:lnTo>
                <a:cubicBezTo>
                  <a:pt x="0" y="6396"/>
                  <a:pt x="473" y="6869"/>
                  <a:pt x="1040" y="6869"/>
                </a:cubicBezTo>
                <a:lnTo>
                  <a:pt x="2867" y="6869"/>
                </a:lnTo>
                <a:lnTo>
                  <a:pt x="2647" y="6616"/>
                </a:lnTo>
                <a:cubicBezTo>
                  <a:pt x="2521" y="6522"/>
                  <a:pt x="2521" y="6270"/>
                  <a:pt x="2647" y="6144"/>
                </a:cubicBezTo>
                <a:lnTo>
                  <a:pt x="2993" y="5797"/>
                </a:lnTo>
                <a:cubicBezTo>
                  <a:pt x="2962" y="5734"/>
                  <a:pt x="2930" y="5608"/>
                  <a:pt x="2867" y="5482"/>
                </a:cubicBezTo>
                <a:lnTo>
                  <a:pt x="2363" y="5482"/>
                </a:lnTo>
                <a:cubicBezTo>
                  <a:pt x="2174" y="5482"/>
                  <a:pt x="2017" y="5325"/>
                  <a:pt x="2017" y="5136"/>
                </a:cubicBezTo>
                <a:lnTo>
                  <a:pt x="2017" y="3750"/>
                </a:lnTo>
                <a:cubicBezTo>
                  <a:pt x="2017" y="3561"/>
                  <a:pt x="2174" y="3403"/>
                  <a:pt x="2363" y="3403"/>
                </a:cubicBezTo>
                <a:lnTo>
                  <a:pt x="2867" y="3403"/>
                </a:lnTo>
                <a:cubicBezTo>
                  <a:pt x="2930" y="3277"/>
                  <a:pt x="2962" y="3214"/>
                  <a:pt x="2993" y="3088"/>
                </a:cubicBezTo>
                <a:lnTo>
                  <a:pt x="2647" y="2741"/>
                </a:lnTo>
                <a:cubicBezTo>
                  <a:pt x="2521" y="2615"/>
                  <a:pt x="2521" y="2363"/>
                  <a:pt x="2647" y="2269"/>
                </a:cubicBezTo>
                <a:lnTo>
                  <a:pt x="3624" y="1261"/>
                </a:lnTo>
                <a:cubicBezTo>
                  <a:pt x="3687" y="1213"/>
                  <a:pt x="3773" y="1190"/>
                  <a:pt x="3860" y="1190"/>
                </a:cubicBezTo>
                <a:cubicBezTo>
                  <a:pt x="3946" y="1190"/>
                  <a:pt x="4033" y="1213"/>
                  <a:pt x="4096" y="1261"/>
                </a:cubicBezTo>
                <a:lnTo>
                  <a:pt x="4443" y="1639"/>
                </a:lnTo>
                <a:cubicBezTo>
                  <a:pt x="4537" y="1576"/>
                  <a:pt x="4663" y="1544"/>
                  <a:pt x="4758" y="1513"/>
                </a:cubicBezTo>
                <a:lnTo>
                  <a:pt x="4758" y="1009"/>
                </a:lnTo>
                <a:cubicBezTo>
                  <a:pt x="4758" y="788"/>
                  <a:pt x="4915" y="631"/>
                  <a:pt x="5136" y="631"/>
                </a:cubicBezTo>
                <a:lnTo>
                  <a:pt x="6490" y="631"/>
                </a:lnTo>
                <a:cubicBezTo>
                  <a:pt x="6711" y="631"/>
                  <a:pt x="6869" y="788"/>
                  <a:pt x="6869" y="1009"/>
                </a:cubicBezTo>
                <a:lnTo>
                  <a:pt x="6869" y="1513"/>
                </a:lnTo>
                <a:cubicBezTo>
                  <a:pt x="6963" y="1544"/>
                  <a:pt x="7058" y="1576"/>
                  <a:pt x="7184" y="1639"/>
                </a:cubicBezTo>
                <a:lnTo>
                  <a:pt x="7530" y="1261"/>
                </a:lnTo>
                <a:cubicBezTo>
                  <a:pt x="7593" y="1213"/>
                  <a:pt x="7680" y="1190"/>
                  <a:pt x="7766" y="1190"/>
                </a:cubicBezTo>
                <a:cubicBezTo>
                  <a:pt x="7853" y="1190"/>
                  <a:pt x="7940" y="1213"/>
                  <a:pt x="8003" y="1261"/>
                </a:cubicBezTo>
                <a:lnTo>
                  <a:pt x="8979" y="2269"/>
                </a:lnTo>
                <a:cubicBezTo>
                  <a:pt x="9105" y="2363"/>
                  <a:pt x="9105" y="2615"/>
                  <a:pt x="8979" y="2741"/>
                </a:cubicBezTo>
                <a:lnTo>
                  <a:pt x="8633" y="3088"/>
                </a:lnTo>
                <a:cubicBezTo>
                  <a:pt x="8664" y="3151"/>
                  <a:pt x="8696" y="3277"/>
                  <a:pt x="8759" y="3403"/>
                </a:cubicBezTo>
                <a:lnTo>
                  <a:pt x="9263" y="3403"/>
                </a:lnTo>
                <a:cubicBezTo>
                  <a:pt x="9452" y="3403"/>
                  <a:pt x="9609" y="3561"/>
                  <a:pt x="9609" y="3750"/>
                </a:cubicBezTo>
                <a:lnTo>
                  <a:pt x="9609" y="5136"/>
                </a:lnTo>
                <a:cubicBezTo>
                  <a:pt x="9609" y="5325"/>
                  <a:pt x="9452" y="5482"/>
                  <a:pt x="9263" y="5482"/>
                </a:cubicBezTo>
                <a:lnTo>
                  <a:pt x="8759" y="5482"/>
                </a:lnTo>
                <a:cubicBezTo>
                  <a:pt x="8727" y="5608"/>
                  <a:pt x="8664" y="5671"/>
                  <a:pt x="8633" y="5797"/>
                </a:cubicBezTo>
                <a:lnTo>
                  <a:pt x="8979" y="6144"/>
                </a:lnTo>
                <a:cubicBezTo>
                  <a:pt x="9105" y="6270"/>
                  <a:pt x="9105" y="6522"/>
                  <a:pt x="8979" y="6616"/>
                </a:cubicBezTo>
                <a:lnTo>
                  <a:pt x="8759" y="6869"/>
                </a:lnTo>
                <a:lnTo>
                  <a:pt x="10586" y="6869"/>
                </a:lnTo>
                <a:cubicBezTo>
                  <a:pt x="11153" y="6869"/>
                  <a:pt x="11657" y="6396"/>
                  <a:pt x="11657" y="5829"/>
                </a:cubicBezTo>
                <a:lnTo>
                  <a:pt x="11657" y="0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1276;p36"/>
          <p:cNvSpPr/>
          <p:nvPr/>
        </p:nvSpPr>
        <p:spPr>
          <a:xfrm>
            <a:off x="7237068" y="2484298"/>
            <a:ext cx="119942" cy="119942"/>
          </a:xfrm>
          <a:custGeom>
            <a:avLst/>
            <a:gdLst/>
            <a:ahLst/>
            <a:cxnLst/>
            <a:rect l="l" t="t" r="r" b="b"/>
            <a:pathLst>
              <a:path w="2049" h="2049" extrusionOk="0">
                <a:moveTo>
                  <a:pt x="1009" y="1"/>
                </a:moveTo>
                <a:cubicBezTo>
                  <a:pt x="442" y="1"/>
                  <a:pt x="1" y="473"/>
                  <a:pt x="1" y="1009"/>
                </a:cubicBezTo>
                <a:cubicBezTo>
                  <a:pt x="1" y="1576"/>
                  <a:pt x="442" y="2048"/>
                  <a:pt x="1009" y="2048"/>
                </a:cubicBezTo>
                <a:cubicBezTo>
                  <a:pt x="1576" y="2048"/>
                  <a:pt x="2049" y="1576"/>
                  <a:pt x="2049" y="1009"/>
                </a:cubicBezTo>
                <a:cubicBezTo>
                  <a:pt x="2049" y="473"/>
                  <a:pt x="1576" y="1"/>
                  <a:pt x="1009" y="1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1277;p36"/>
          <p:cNvSpPr/>
          <p:nvPr/>
        </p:nvSpPr>
        <p:spPr>
          <a:xfrm>
            <a:off x="7109809" y="2364415"/>
            <a:ext cx="367083" cy="367084"/>
          </a:xfrm>
          <a:custGeom>
            <a:avLst/>
            <a:gdLst/>
            <a:ahLst/>
            <a:cxnLst/>
            <a:rect l="l" t="t" r="r" b="b"/>
            <a:pathLst>
              <a:path w="6271" h="6271" extrusionOk="0">
                <a:moveTo>
                  <a:pt x="3183" y="1418"/>
                </a:moveTo>
                <a:cubicBezTo>
                  <a:pt x="4128" y="1418"/>
                  <a:pt x="4884" y="2175"/>
                  <a:pt x="4884" y="3120"/>
                </a:cubicBezTo>
                <a:cubicBezTo>
                  <a:pt x="4884" y="4033"/>
                  <a:pt x="4128" y="4821"/>
                  <a:pt x="3183" y="4821"/>
                </a:cubicBezTo>
                <a:cubicBezTo>
                  <a:pt x="2238" y="4821"/>
                  <a:pt x="1482" y="4065"/>
                  <a:pt x="1482" y="3120"/>
                </a:cubicBezTo>
                <a:cubicBezTo>
                  <a:pt x="1482" y="2175"/>
                  <a:pt x="2238" y="1418"/>
                  <a:pt x="3183" y="1418"/>
                </a:cubicBezTo>
                <a:close/>
                <a:moveTo>
                  <a:pt x="2805" y="1"/>
                </a:moveTo>
                <a:lnTo>
                  <a:pt x="2805" y="442"/>
                </a:lnTo>
                <a:cubicBezTo>
                  <a:pt x="2805" y="599"/>
                  <a:pt x="2679" y="725"/>
                  <a:pt x="2521" y="757"/>
                </a:cubicBezTo>
                <a:cubicBezTo>
                  <a:pt x="2332" y="788"/>
                  <a:pt x="2080" y="914"/>
                  <a:pt x="1891" y="1040"/>
                </a:cubicBezTo>
                <a:cubicBezTo>
                  <a:pt x="1847" y="1063"/>
                  <a:pt x="1794" y="1073"/>
                  <a:pt x="1739" y="1073"/>
                </a:cubicBezTo>
                <a:cubicBezTo>
                  <a:pt x="1639" y="1073"/>
                  <a:pt x="1531" y="1038"/>
                  <a:pt x="1450" y="977"/>
                </a:cubicBezTo>
                <a:lnTo>
                  <a:pt x="1135" y="662"/>
                </a:lnTo>
                <a:lnTo>
                  <a:pt x="662" y="1135"/>
                </a:lnTo>
                <a:lnTo>
                  <a:pt x="978" y="1450"/>
                </a:lnTo>
                <a:cubicBezTo>
                  <a:pt x="1104" y="1576"/>
                  <a:pt x="1104" y="1733"/>
                  <a:pt x="1041" y="1891"/>
                </a:cubicBezTo>
                <a:cubicBezTo>
                  <a:pt x="915" y="2080"/>
                  <a:pt x="820" y="2301"/>
                  <a:pt x="757" y="2521"/>
                </a:cubicBezTo>
                <a:cubicBezTo>
                  <a:pt x="726" y="2679"/>
                  <a:pt x="599" y="2805"/>
                  <a:pt x="442" y="2805"/>
                </a:cubicBezTo>
                <a:lnTo>
                  <a:pt x="1" y="2805"/>
                </a:lnTo>
                <a:lnTo>
                  <a:pt x="1" y="3466"/>
                </a:lnTo>
                <a:lnTo>
                  <a:pt x="442" y="3466"/>
                </a:lnTo>
                <a:cubicBezTo>
                  <a:pt x="599" y="3466"/>
                  <a:pt x="726" y="3592"/>
                  <a:pt x="757" y="3750"/>
                </a:cubicBezTo>
                <a:cubicBezTo>
                  <a:pt x="789" y="3939"/>
                  <a:pt x="915" y="4191"/>
                  <a:pt x="1041" y="4380"/>
                </a:cubicBezTo>
                <a:cubicBezTo>
                  <a:pt x="1104" y="4506"/>
                  <a:pt x="1072" y="4695"/>
                  <a:pt x="978" y="4821"/>
                </a:cubicBezTo>
                <a:lnTo>
                  <a:pt x="662" y="5136"/>
                </a:lnTo>
                <a:lnTo>
                  <a:pt x="1135" y="5609"/>
                </a:lnTo>
                <a:lnTo>
                  <a:pt x="1450" y="5294"/>
                </a:lnTo>
                <a:cubicBezTo>
                  <a:pt x="1524" y="5220"/>
                  <a:pt x="1609" y="5189"/>
                  <a:pt x="1698" y="5189"/>
                </a:cubicBezTo>
                <a:cubicBezTo>
                  <a:pt x="1761" y="5189"/>
                  <a:pt x="1826" y="5204"/>
                  <a:pt x="1891" y="5230"/>
                </a:cubicBezTo>
                <a:cubicBezTo>
                  <a:pt x="2080" y="5357"/>
                  <a:pt x="2301" y="5451"/>
                  <a:pt x="2521" y="5514"/>
                </a:cubicBezTo>
                <a:cubicBezTo>
                  <a:pt x="2679" y="5546"/>
                  <a:pt x="2805" y="5672"/>
                  <a:pt x="2805" y="5829"/>
                </a:cubicBezTo>
                <a:lnTo>
                  <a:pt x="2805" y="6270"/>
                </a:lnTo>
                <a:lnTo>
                  <a:pt x="3466" y="6270"/>
                </a:lnTo>
                <a:lnTo>
                  <a:pt x="3466" y="5829"/>
                </a:lnTo>
                <a:cubicBezTo>
                  <a:pt x="3466" y="5672"/>
                  <a:pt x="3592" y="5546"/>
                  <a:pt x="3750" y="5514"/>
                </a:cubicBezTo>
                <a:cubicBezTo>
                  <a:pt x="3939" y="5483"/>
                  <a:pt x="4160" y="5357"/>
                  <a:pt x="4380" y="5230"/>
                </a:cubicBezTo>
                <a:cubicBezTo>
                  <a:pt x="4414" y="5208"/>
                  <a:pt x="4463" y="5198"/>
                  <a:pt x="4517" y="5198"/>
                </a:cubicBezTo>
                <a:cubicBezTo>
                  <a:pt x="4615" y="5198"/>
                  <a:pt x="4729" y="5232"/>
                  <a:pt x="4790" y="5294"/>
                </a:cubicBezTo>
                <a:lnTo>
                  <a:pt x="5105" y="5609"/>
                </a:lnTo>
                <a:lnTo>
                  <a:pt x="5577" y="5136"/>
                </a:lnTo>
                <a:lnTo>
                  <a:pt x="5262" y="4821"/>
                </a:lnTo>
                <a:cubicBezTo>
                  <a:pt x="5168" y="4695"/>
                  <a:pt x="5168" y="4537"/>
                  <a:pt x="5231" y="4380"/>
                </a:cubicBezTo>
                <a:cubicBezTo>
                  <a:pt x="5357" y="4191"/>
                  <a:pt x="5420" y="3970"/>
                  <a:pt x="5514" y="3750"/>
                </a:cubicBezTo>
                <a:cubicBezTo>
                  <a:pt x="5546" y="3592"/>
                  <a:pt x="5672" y="3466"/>
                  <a:pt x="5829" y="3466"/>
                </a:cubicBezTo>
                <a:lnTo>
                  <a:pt x="6270" y="3466"/>
                </a:lnTo>
                <a:lnTo>
                  <a:pt x="6270" y="2773"/>
                </a:lnTo>
                <a:lnTo>
                  <a:pt x="5829" y="2773"/>
                </a:lnTo>
                <a:cubicBezTo>
                  <a:pt x="5672" y="2773"/>
                  <a:pt x="5546" y="2647"/>
                  <a:pt x="5514" y="2490"/>
                </a:cubicBezTo>
                <a:cubicBezTo>
                  <a:pt x="5483" y="2301"/>
                  <a:pt x="5357" y="2049"/>
                  <a:pt x="5231" y="1859"/>
                </a:cubicBezTo>
                <a:cubicBezTo>
                  <a:pt x="5168" y="1733"/>
                  <a:pt x="5199" y="1544"/>
                  <a:pt x="5262" y="1418"/>
                </a:cubicBezTo>
                <a:lnTo>
                  <a:pt x="5577" y="1103"/>
                </a:lnTo>
                <a:lnTo>
                  <a:pt x="5105" y="631"/>
                </a:lnTo>
                <a:lnTo>
                  <a:pt x="4790" y="946"/>
                </a:lnTo>
                <a:cubicBezTo>
                  <a:pt x="4739" y="1013"/>
                  <a:pt x="4670" y="1045"/>
                  <a:pt x="4593" y="1045"/>
                </a:cubicBezTo>
                <a:cubicBezTo>
                  <a:pt x="4526" y="1045"/>
                  <a:pt x="4453" y="1021"/>
                  <a:pt x="4380" y="977"/>
                </a:cubicBezTo>
                <a:cubicBezTo>
                  <a:pt x="4160" y="883"/>
                  <a:pt x="3971" y="788"/>
                  <a:pt x="3750" y="725"/>
                </a:cubicBezTo>
                <a:cubicBezTo>
                  <a:pt x="3592" y="662"/>
                  <a:pt x="3466" y="568"/>
                  <a:pt x="3466" y="410"/>
                </a:cubicBezTo>
                <a:lnTo>
                  <a:pt x="3466" y="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Google Shape;1282;p36"/>
          <p:cNvSpPr/>
          <p:nvPr/>
        </p:nvSpPr>
        <p:spPr>
          <a:xfrm rot="10800000">
            <a:off x="8851450" y="1980109"/>
            <a:ext cx="1764800" cy="386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33" name="Google Shape;1283;p36"/>
          <p:cNvSpPr/>
          <p:nvPr/>
        </p:nvSpPr>
        <p:spPr>
          <a:xfrm>
            <a:off x="8771450" y="1473209"/>
            <a:ext cx="1925200" cy="19252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34" name="Google Shape;1284;p36"/>
          <p:cNvSpPr/>
          <p:nvPr/>
        </p:nvSpPr>
        <p:spPr>
          <a:xfrm rot="18900000">
            <a:off x="9492062" y="3091833"/>
            <a:ext cx="484227" cy="484227"/>
          </a:xfrm>
          <a:prstGeom prst="rtTriangl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00208"/>
              </a:solidFill>
              <a:cs typeface="+mn-ea"/>
              <a:sym typeface="+mn-lt"/>
            </a:endParaRPr>
          </a:p>
        </p:txBody>
      </p:sp>
      <p:sp>
        <p:nvSpPr>
          <p:cNvPr id="35" name="Google Shape;1285;p36"/>
          <p:cNvSpPr/>
          <p:nvPr/>
        </p:nvSpPr>
        <p:spPr>
          <a:xfrm>
            <a:off x="8985517" y="1687277"/>
            <a:ext cx="1496800" cy="1496800"/>
          </a:xfrm>
          <a:prstGeom prst="ellipse">
            <a:avLst/>
          </a:prstGeom>
          <a:solidFill>
            <a:srgbClr val="B60011"/>
          </a:solidFill>
          <a:ln>
            <a:noFill/>
          </a:ln>
          <a:effectLst>
            <a:outerShdw blurRad="57150" dist="19050" dir="540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Google Shape;1288;p36"/>
          <p:cNvSpPr/>
          <p:nvPr/>
        </p:nvSpPr>
        <p:spPr>
          <a:xfrm>
            <a:off x="9435970" y="2137172"/>
            <a:ext cx="595767" cy="597272"/>
          </a:xfrm>
          <a:custGeom>
            <a:avLst/>
            <a:gdLst/>
            <a:ahLst/>
            <a:cxnLst/>
            <a:rect l="l" t="t" r="r" b="b"/>
            <a:pathLst>
              <a:path w="12666" h="12698" extrusionOk="0">
                <a:moveTo>
                  <a:pt x="379" y="1"/>
                </a:moveTo>
                <a:cubicBezTo>
                  <a:pt x="158" y="1"/>
                  <a:pt x="1" y="190"/>
                  <a:pt x="1" y="410"/>
                </a:cubicBezTo>
                <a:lnTo>
                  <a:pt x="1" y="12256"/>
                </a:lnTo>
                <a:cubicBezTo>
                  <a:pt x="1" y="12508"/>
                  <a:pt x="190" y="12697"/>
                  <a:pt x="379" y="12697"/>
                </a:cubicBezTo>
                <a:lnTo>
                  <a:pt x="12256" y="12697"/>
                </a:lnTo>
                <a:cubicBezTo>
                  <a:pt x="12477" y="12697"/>
                  <a:pt x="12666" y="12508"/>
                  <a:pt x="12666" y="12256"/>
                </a:cubicBezTo>
                <a:cubicBezTo>
                  <a:pt x="12634" y="12067"/>
                  <a:pt x="12477" y="11878"/>
                  <a:pt x="12256" y="11878"/>
                </a:cubicBezTo>
                <a:lnTo>
                  <a:pt x="820" y="11878"/>
                </a:lnTo>
                <a:lnTo>
                  <a:pt x="820" y="410"/>
                </a:lnTo>
                <a:cubicBezTo>
                  <a:pt x="820" y="158"/>
                  <a:pt x="631" y="1"/>
                  <a:pt x="379" y="1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Google Shape;1289;p36"/>
          <p:cNvSpPr/>
          <p:nvPr/>
        </p:nvSpPr>
        <p:spPr>
          <a:xfrm>
            <a:off x="9518990" y="2306128"/>
            <a:ext cx="512747" cy="281609"/>
          </a:xfrm>
          <a:custGeom>
            <a:avLst/>
            <a:gdLst/>
            <a:ahLst/>
            <a:cxnLst/>
            <a:rect l="l" t="t" r="r" b="b"/>
            <a:pathLst>
              <a:path w="10901" h="5987" extrusionOk="0">
                <a:moveTo>
                  <a:pt x="9641" y="0"/>
                </a:moveTo>
                <a:cubicBezTo>
                  <a:pt x="8979" y="0"/>
                  <a:pt x="8444" y="536"/>
                  <a:pt x="8444" y="1229"/>
                </a:cubicBezTo>
                <a:cubicBezTo>
                  <a:pt x="8444" y="1418"/>
                  <a:pt x="8475" y="1575"/>
                  <a:pt x="8538" y="1733"/>
                </a:cubicBezTo>
                <a:lnTo>
                  <a:pt x="6900" y="3403"/>
                </a:lnTo>
                <a:cubicBezTo>
                  <a:pt x="6742" y="3308"/>
                  <a:pt x="6553" y="3277"/>
                  <a:pt x="6396" y="3277"/>
                </a:cubicBezTo>
                <a:cubicBezTo>
                  <a:pt x="6238" y="3277"/>
                  <a:pt x="6018" y="3308"/>
                  <a:pt x="5860" y="3403"/>
                </a:cubicBezTo>
                <a:lnTo>
                  <a:pt x="5041" y="2552"/>
                </a:lnTo>
                <a:cubicBezTo>
                  <a:pt x="5136" y="2395"/>
                  <a:pt x="5167" y="2206"/>
                  <a:pt x="5167" y="2048"/>
                </a:cubicBezTo>
                <a:cubicBezTo>
                  <a:pt x="5167" y="1386"/>
                  <a:pt x="4600" y="819"/>
                  <a:pt x="3938" y="819"/>
                </a:cubicBezTo>
                <a:cubicBezTo>
                  <a:pt x="3277" y="819"/>
                  <a:pt x="2710" y="1386"/>
                  <a:pt x="2710" y="2048"/>
                </a:cubicBezTo>
                <a:cubicBezTo>
                  <a:pt x="2710" y="2237"/>
                  <a:pt x="2773" y="2395"/>
                  <a:pt x="2836" y="2552"/>
                </a:cubicBezTo>
                <a:lnTo>
                  <a:pt x="1733" y="3655"/>
                </a:lnTo>
                <a:cubicBezTo>
                  <a:pt x="1575" y="3592"/>
                  <a:pt x="1386" y="3560"/>
                  <a:pt x="1229" y="3560"/>
                </a:cubicBezTo>
                <a:cubicBezTo>
                  <a:pt x="567" y="3560"/>
                  <a:pt x="0" y="4096"/>
                  <a:pt x="0" y="4757"/>
                </a:cubicBezTo>
                <a:cubicBezTo>
                  <a:pt x="0" y="5451"/>
                  <a:pt x="567" y="5986"/>
                  <a:pt x="1229" y="5986"/>
                </a:cubicBezTo>
                <a:cubicBezTo>
                  <a:pt x="1891" y="5986"/>
                  <a:pt x="2458" y="5451"/>
                  <a:pt x="2458" y="4757"/>
                </a:cubicBezTo>
                <a:cubicBezTo>
                  <a:pt x="2458" y="4568"/>
                  <a:pt x="2395" y="4411"/>
                  <a:pt x="2332" y="4253"/>
                </a:cubicBezTo>
                <a:lnTo>
                  <a:pt x="3434" y="3151"/>
                </a:lnTo>
                <a:cubicBezTo>
                  <a:pt x="3592" y="3214"/>
                  <a:pt x="3781" y="3277"/>
                  <a:pt x="3938" y="3277"/>
                </a:cubicBezTo>
                <a:cubicBezTo>
                  <a:pt x="4096" y="3277"/>
                  <a:pt x="4285" y="3214"/>
                  <a:pt x="4442" y="3151"/>
                </a:cubicBezTo>
                <a:lnTo>
                  <a:pt x="5293" y="3970"/>
                </a:lnTo>
                <a:cubicBezTo>
                  <a:pt x="5199" y="4127"/>
                  <a:pt x="5167" y="4348"/>
                  <a:pt x="5167" y="4505"/>
                </a:cubicBezTo>
                <a:cubicBezTo>
                  <a:pt x="5167" y="5167"/>
                  <a:pt x="5703" y="5703"/>
                  <a:pt x="6396" y="5703"/>
                </a:cubicBezTo>
                <a:cubicBezTo>
                  <a:pt x="7057" y="5703"/>
                  <a:pt x="7593" y="5167"/>
                  <a:pt x="7593" y="4505"/>
                </a:cubicBezTo>
                <a:cubicBezTo>
                  <a:pt x="7593" y="4285"/>
                  <a:pt x="7561" y="4127"/>
                  <a:pt x="7498" y="3970"/>
                </a:cubicBezTo>
                <a:lnTo>
                  <a:pt x="9137" y="2332"/>
                </a:lnTo>
                <a:cubicBezTo>
                  <a:pt x="9294" y="2395"/>
                  <a:pt x="9483" y="2458"/>
                  <a:pt x="9641" y="2458"/>
                </a:cubicBezTo>
                <a:cubicBezTo>
                  <a:pt x="10334" y="2458"/>
                  <a:pt x="10901" y="1890"/>
                  <a:pt x="10901" y="1229"/>
                </a:cubicBezTo>
                <a:cubicBezTo>
                  <a:pt x="10901" y="536"/>
                  <a:pt x="10334" y="0"/>
                  <a:pt x="9641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/>
          <p:cNvSpPr txBox="1"/>
          <p:nvPr/>
        </p:nvSpPr>
        <p:spPr>
          <a:xfrm>
            <a:off x="1783685" y="3882044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with</a:t>
            </a:r>
          </a:p>
        </p:txBody>
      </p:sp>
      <p:sp>
        <p:nvSpPr>
          <p:cNvPr id="39" name="Synergistically utilize technically sound portals with frictionless chains. Dramatically customize…"/>
          <p:cNvSpPr txBox="1"/>
          <p:nvPr/>
        </p:nvSpPr>
        <p:spPr>
          <a:xfrm>
            <a:off x="4040414" y="3956048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with</a:t>
            </a:r>
          </a:p>
        </p:txBody>
      </p:sp>
      <p:sp>
        <p:nvSpPr>
          <p:cNvPr id="40" name="Synergistically utilize technically sound portals with frictionless chains. Dramatically customize…"/>
          <p:cNvSpPr txBox="1"/>
          <p:nvPr/>
        </p:nvSpPr>
        <p:spPr>
          <a:xfrm>
            <a:off x="6411434" y="3912509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with</a:t>
            </a:r>
          </a:p>
        </p:txBody>
      </p:sp>
      <p:sp>
        <p:nvSpPr>
          <p:cNvPr id="41" name="Synergistically utilize technically sound portals with frictionless chains. Dramatically customize…"/>
          <p:cNvSpPr txBox="1"/>
          <p:nvPr/>
        </p:nvSpPr>
        <p:spPr>
          <a:xfrm>
            <a:off x="8884887" y="3966217"/>
            <a:ext cx="1697926" cy="115416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B60011"/>
                </a:solidFill>
                <a:latin typeface="+mn-ea"/>
                <a:cs typeface="+mn-ea"/>
                <a:sym typeface="+mn-lt"/>
              </a:rPr>
              <a:t>Synergistically with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0vgkgl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宽屏</PresentationFormat>
  <Paragraphs>143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Roboto Bold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2022-03-09T02:54:58Z</dcterms:created>
  <dcterms:modified xsi:type="dcterms:W3CDTF">2023-01-10T05:36:10Z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D9188589CCE0443C886D3CDDBE67037D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