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2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6DA626DC-3033-4AB0-8CF4-2A1F96426ECC}" type="datetimeFigureOut">
              <a:rPr lang="zh-CN" altLang="en-US"/>
              <a:t>2023-01-17</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2E5834CA-53FE-4DB6-84D5-ECB87EE89577}"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7" name="灯片编号占位符 14"/>
          <p:cNvSpPr>
            <a:spLocks noGrp="1"/>
          </p:cNvSpPr>
          <p:nvPr>
            <p:ph type="sldNum" sz="quarter" idx="12"/>
          </p:nvPr>
        </p:nvSpPr>
        <p:spPr>
          <a:xfrm>
            <a:off x="8229600" y="6473825"/>
            <a:ext cx="758825" cy="247650"/>
          </a:xfrm>
        </p:spPr>
        <p:txBody>
          <a:bodyPr/>
          <a:lstStyle>
            <a:lvl1pPr>
              <a:defRPr/>
            </a:lvl1pPr>
          </a:lstStyle>
          <a:p>
            <a:pPr>
              <a:defRPr/>
            </a:pPr>
            <a:fld id="{C35D7E18-F62A-47AD-ADC7-73967298EC61}"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0"/>
          <p:cNvSpPr>
            <a:spLocks noGrp="1"/>
          </p:cNvSpPr>
          <p:nvPr>
            <p:ph type="dt" sz="half" idx="10"/>
          </p:nvPr>
        </p:nvSpPr>
        <p:spPr/>
        <p:txBody>
          <a:bodyPr/>
          <a:lstStyle>
            <a:lvl1pPr>
              <a:defRPr/>
            </a:lvl1pPr>
          </a:lstStyle>
          <a:p>
            <a:pPr>
              <a:defRPr/>
            </a:pPr>
            <a:endParaRPr lang="en-US" altLang="zh-CN"/>
          </a:p>
        </p:txBody>
      </p:sp>
      <p:sp>
        <p:nvSpPr>
          <p:cNvPr id="5" name="页脚占位符 27"/>
          <p:cNvSpPr>
            <a:spLocks noGrp="1"/>
          </p:cNvSpPr>
          <p:nvPr>
            <p:ph type="ftr" sz="quarter" idx="11"/>
          </p:nvPr>
        </p:nvSpPr>
        <p:spPr/>
        <p:txBody>
          <a:bodyPr/>
          <a:lstStyle>
            <a:lvl1pPr>
              <a:defRPr/>
            </a:lvl1pPr>
          </a:lstStyle>
          <a:p>
            <a:pPr>
              <a:defRPr/>
            </a:pPr>
            <a:endParaRPr lang="en-US" altLang="zh-CN"/>
          </a:p>
        </p:txBody>
      </p:sp>
      <p:sp>
        <p:nvSpPr>
          <p:cNvPr id="6" name="灯片编号占位符 4"/>
          <p:cNvSpPr>
            <a:spLocks noGrp="1"/>
          </p:cNvSpPr>
          <p:nvPr>
            <p:ph type="sldNum" sz="quarter" idx="12"/>
          </p:nvPr>
        </p:nvSpPr>
        <p:spPr/>
        <p:txBody>
          <a:bodyPr/>
          <a:lstStyle>
            <a:lvl1pPr>
              <a:defRPr/>
            </a:lvl1pPr>
          </a:lstStyle>
          <a:p>
            <a:pPr>
              <a:defRPr/>
            </a:pPr>
            <a:fld id="{E9DA9D09-EF15-406E-9846-5D0DA4FB69D2}"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549278"/>
            <a:ext cx="1828800" cy="5851525"/>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549278"/>
            <a:ext cx="62484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0"/>
          <p:cNvSpPr>
            <a:spLocks noGrp="1"/>
          </p:cNvSpPr>
          <p:nvPr>
            <p:ph type="dt" sz="half" idx="10"/>
          </p:nvPr>
        </p:nvSpPr>
        <p:spPr/>
        <p:txBody>
          <a:bodyPr/>
          <a:lstStyle>
            <a:lvl1pPr>
              <a:defRPr/>
            </a:lvl1pPr>
          </a:lstStyle>
          <a:p>
            <a:pPr>
              <a:defRPr/>
            </a:pPr>
            <a:endParaRPr lang="en-US" altLang="zh-CN"/>
          </a:p>
        </p:txBody>
      </p:sp>
      <p:sp>
        <p:nvSpPr>
          <p:cNvPr id="5" name="页脚占位符 27"/>
          <p:cNvSpPr>
            <a:spLocks noGrp="1"/>
          </p:cNvSpPr>
          <p:nvPr>
            <p:ph type="ftr" sz="quarter" idx="11"/>
          </p:nvPr>
        </p:nvSpPr>
        <p:spPr/>
        <p:txBody>
          <a:bodyPr/>
          <a:lstStyle>
            <a:lvl1pPr>
              <a:defRPr/>
            </a:lvl1pPr>
          </a:lstStyle>
          <a:p>
            <a:pPr>
              <a:defRPr/>
            </a:pPr>
            <a:endParaRPr lang="en-US" altLang="zh-CN"/>
          </a:p>
        </p:txBody>
      </p:sp>
      <p:sp>
        <p:nvSpPr>
          <p:cNvPr id="6" name="灯片编号占位符 4"/>
          <p:cNvSpPr>
            <a:spLocks noGrp="1"/>
          </p:cNvSpPr>
          <p:nvPr>
            <p:ph type="sldNum" sz="quarter" idx="12"/>
          </p:nvPr>
        </p:nvSpPr>
        <p:spPr/>
        <p:txBody>
          <a:bodyPr/>
          <a:lstStyle>
            <a:lvl1pPr>
              <a:defRPr/>
            </a:lvl1pPr>
          </a:lstStyle>
          <a:p>
            <a:pPr>
              <a:defRPr/>
            </a:pPr>
            <a:fld id="{5D5088CA-ECA4-4E2E-895B-A817CD46CEE4}"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2" name="标题 21"/>
          <p:cNvSpPr>
            <a:spLocks noGrp="1"/>
          </p:cNvSpPr>
          <p:nvPr>
            <p:ph type="title"/>
          </p:nvPr>
        </p:nvSpPr>
        <p:spPr/>
        <p:txBody>
          <a:bodyPr/>
          <a:lstStyle/>
          <a:p>
            <a:r>
              <a:rPr lang="zh-CN" altLang="en-US" smtClean="0"/>
              <a:t>单击此处编辑母版标题样式</a:t>
            </a:r>
            <a:endParaRPr lang="en-US"/>
          </a:p>
        </p:txBody>
      </p:sp>
      <p:sp>
        <p:nvSpPr>
          <p:cNvPr id="27" name="内容占位符 26"/>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24"/>
          <p:cNvSpPr>
            <a:spLocks noGrp="1"/>
          </p:cNvSpPr>
          <p:nvPr>
            <p:ph type="dt" sz="half" idx="10"/>
          </p:nvPr>
        </p:nvSpPr>
        <p:spPr/>
        <p:txBody>
          <a:bodyPr/>
          <a:lstStyle>
            <a:lvl1pPr>
              <a:defRPr/>
            </a:lvl1pPr>
          </a:lstStyle>
          <a:p>
            <a:pPr>
              <a:defRPr/>
            </a:pPr>
            <a:endParaRPr lang="en-US" altLang="zh-CN"/>
          </a:p>
        </p:txBody>
      </p:sp>
      <p:sp>
        <p:nvSpPr>
          <p:cNvPr id="5" name="页脚占位符 18"/>
          <p:cNvSpPr>
            <a:spLocks noGrp="1"/>
          </p:cNvSpPr>
          <p:nvPr>
            <p:ph type="ftr" sz="quarter" idx="11"/>
          </p:nvPr>
        </p:nvSpPr>
        <p:spPr>
          <a:xfrm>
            <a:off x="3581400" y="76200"/>
            <a:ext cx="2895600" cy="288925"/>
          </a:xfrm>
        </p:spPr>
        <p:txBody>
          <a:bodyPr/>
          <a:lstStyle>
            <a:lvl1pPr>
              <a:defRPr/>
            </a:lvl1pPr>
          </a:lstStyle>
          <a:p>
            <a:pPr>
              <a:defRPr/>
            </a:pPr>
            <a:endParaRPr lang="en-US" altLang="zh-CN"/>
          </a:p>
        </p:txBody>
      </p:sp>
      <p:sp>
        <p:nvSpPr>
          <p:cNvPr id="6" name="灯片编号占位符 15"/>
          <p:cNvSpPr>
            <a:spLocks noGrp="1"/>
          </p:cNvSpPr>
          <p:nvPr>
            <p:ph type="sldNum" sz="quarter" idx="12"/>
          </p:nvPr>
        </p:nvSpPr>
        <p:spPr>
          <a:xfrm>
            <a:off x="8229600" y="6473825"/>
            <a:ext cx="758825" cy="247650"/>
          </a:xfrm>
        </p:spPr>
        <p:txBody>
          <a:bodyPr/>
          <a:lstStyle>
            <a:lvl1pPr>
              <a:defRPr/>
            </a:lvl1pPr>
          </a:lstStyle>
          <a:p>
            <a:pPr>
              <a:defRPr/>
            </a:pPr>
            <a:fld id="{46BA38B0-3902-4BB9-A4F7-3E56D6E2870F}"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6" name="文本占位符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smtClean="0"/>
              <a:t>单击此处编辑母版文本样式</a:t>
            </a:r>
          </a:p>
        </p:txBody>
      </p:sp>
      <p:sp>
        <p:nvSpPr>
          <p:cNvPr id="8" name="标题 7"/>
          <p:cNvSpPr>
            <a:spLocks noGrp="1"/>
          </p:cNvSpPr>
          <p:nvPr>
            <p:ph type="title"/>
          </p:nvPr>
        </p:nvSpPr>
        <p:spPr>
          <a:xfrm>
            <a:off x="180475" y="2947087"/>
            <a:ext cx="8686800" cy="1184825"/>
          </a:xfrm>
        </p:spPr>
        <p:txBody>
          <a:bodyPr rtlCol="0" anchor="t"/>
          <a:lstStyle>
            <a:lvl1pPr algn="r">
              <a:defRPr/>
            </a:lvl1pPr>
          </a:lstStyle>
          <a:p>
            <a:r>
              <a:rPr lang="zh-CN" altLang="en-US" smtClean="0"/>
              <a:t>单击此处编辑母版标题样式</a:t>
            </a:r>
            <a:endParaRPr lang="en-US"/>
          </a:p>
        </p:txBody>
      </p:sp>
      <p:sp>
        <p:nvSpPr>
          <p:cNvPr id="5" name="日期占位符 18"/>
          <p:cNvSpPr>
            <a:spLocks noGrp="1"/>
          </p:cNvSpPr>
          <p:nvPr>
            <p:ph type="dt" sz="half" idx="10"/>
          </p:nvPr>
        </p:nvSpPr>
        <p:spPr/>
        <p:txBody>
          <a:bodyPr/>
          <a:lstStyle>
            <a:lvl1pPr>
              <a:defRPr/>
            </a:lvl1pPr>
          </a:lstStyle>
          <a:p>
            <a:pPr>
              <a:defRPr/>
            </a:pPr>
            <a:endParaRPr lang="en-US" altLang="zh-CN"/>
          </a:p>
        </p:txBody>
      </p:sp>
      <p:sp>
        <p:nvSpPr>
          <p:cNvPr id="7" name="页脚占位符 10"/>
          <p:cNvSpPr>
            <a:spLocks noGrp="1"/>
          </p:cNvSpPr>
          <p:nvPr>
            <p:ph type="ftr" sz="quarter" idx="11"/>
          </p:nvPr>
        </p:nvSpPr>
        <p:spPr/>
        <p:txBody>
          <a:bodyPr/>
          <a:lstStyle>
            <a:lvl1pPr>
              <a:defRPr/>
            </a:lvl1pPr>
          </a:lstStyle>
          <a:p>
            <a:pPr>
              <a:defRPr/>
            </a:pPr>
            <a:endParaRPr lang="en-US" altLang="zh-CN"/>
          </a:p>
        </p:txBody>
      </p:sp>
      <p:sp>
        <p:nvSpPr>
          <p:cNvPr id="9" name="灯片编号占位符 15"/>
          <p:cNvSpPr>
            <a:spLocks noGrp="1"/>
          </p:cNvSpPr>
          <p:nvPr>
            <p:ph type="sldNum" sz="quarter" idx="12"/>
          </p:nvPr>
        </p:nvSpPr>
        <p:spPr/>
        <p:txBody>
          <a:bodyPr/>
          <a:lstStyle>
            <a:lvl1pPr>
              <a:defRPr/>
            </a:lvl1pPr>
          </a:lstStyle>
          <a:p>
            <a:pPr>
              <a:defRPr/>
            </a:pPr>
            <a:fld id="{54C496E2-A09B-4FDD-B383-06BC5E91C1D7}" type="slidenum">
              <a:rPr lang="en-US" altLang="zh-CN"/>
              <a:t>‹#›</a:t>
            </a:fld>
            <a:endParaRPr lang="en-US" altLang="zh-C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0" name="标题 19"/>
          <p:cNvSpPr>
            <a:spLocks noGrp="1"/>
          </p:cNvSpPr>
          <p:nvPr>
            <p:ph type="title"/>
          </p:nvPr>
        </p:nvSpPr>
        <p:spPr>
          <a:xfrm>
            <a:off x="301752" y="457200"/>
            <a:ext cx="8686800" cy="841248"/>
          </a:xfrm>
        </p:spPr>
        <p:txBody>
          <a:bodyPr/>
          <a:lstStyle/>
          <a:p>
            <a:r>
              <a:rPr lang="zh-CN" altLang="en-US" smtClean="0"/>
              <a:t>单击此处编辑母版标题样式</a:t>
            </a:r>
            <a:endParaRPr lang="en-US"/>
          </a:p>
        </p:txBody>
      </p:sp>
      <p:sp>
        <p:nvSpPr>
          <p:cNvPr id="14" name="内容占位符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3" name="内容占位符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10"/>
          <p:cNvSpPr>
            <a:spLocks noGrp="1"/>
          </p:cNvSpPr>
          <p:nvPr>
            <p:ph type="dt" sz="half" idx="10"/>
          </p:nvPr>
        </p:nvSpPr>
        <p:spPr/>
        <p:txBody>
          <a:bodyPr/>
          <a:lstStyle>
            <a:lvl1pPr>
              <a:defRPr/>
            </a:lvl1pPr>
          </a:lstStyle>
          <a:p>
            <a:pPr>
              <a:defRPr/>
            </a:pPr>
            <a:endParaRPr lang="en-US" altLang="zh-CN"/>
          </a:p>
        </p:txBody>
      </p:sp>
      <p:sp>
        <p:nvSpPr>
          <p:cNvPr id="6" name="页脚占位符 27"/>
          <p:cNvSpPr>
            <a:spLocks noGrp="1"/>
          </p:cNvSpPr>
          <p:nvPr>
            <p:ph type="ftr" sz="quarter" idx="11"/>
          </p:nvPr>
        </p:nvSpPr>
        <p:spPr/>
        <p:txBody>
          <a:bodyPr/>
          <a:lstStyle>
            <a:lvl1pPr>
              <a:defRPr/>
            </a:lvl1pPr>
          </a:lstStyle>
          <a:p>
            <a:pPr>
              <a:defRPr/>
            </a:pPr>
            <a:endParaRPr lang="en-US" altLang="zh-CN"/>
          </a:p>
        </p:txBody>
      </p:sp>
      <p:sp>
        <p:nvSpPr>
          <p:cNvPr id="7" name="灯片编号占位符 4"/>
          <p:cNvSpPr>
            <a:spLocks noGrp="1"/>
          </p:cNvSpPr>
          <p:nvPr>
            <p:ph type="sldNum" sz="quarter" idx="12"/>
          </p:nvPr>
        </p:nvSpPr>
        <p:spPr/>
        <p:txBody>
          <a:bodyPr/>
          <a:lstStyle>
            <a:lvl1pPr>
              <a:defRPr/>
            </a:lvl1pPr>
          </a:lstStyle>
          <a:p>
            <a:pPr>
              <a:defRPr/>
            </a:pPr>
            <a:fld id="{8AC086C6-504A-4159-B355-E4DC5428CA94}"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7" name="直接连接符 6"/>
          <p:cNvSpPr>
            <a:spLocks noChangeShapeType="1"/>
          </p:cNvSpPr>
          <p:nvPr/>
        </p:nvSpPr>
        <p:spPr bwMode="auto">
          <a:xfrm>
            <a:off x="514350" y="60198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panose="020B0604020202020204" pitchFamily="34" charset="0"/>
            </a:endParaRPr>
          </a:p>
        </p:txBody>
      </p:sp>
      <p:sp>
        <p:nvSpPr>
          <p:cNvPr id="29" name="标题 28"/>
          <p:cNvSpPr>
            <a:spLocks noGrp="1"/>
          </p:cNvSpPr>
          <p:nvPr>
            <p:ph type="title"/>
          </p:nvPr>
        </p:nvSpPr>
        <p:spPr>
          <a:xfrm>
            <a:off x="304800" y="5410200"/>
            <a:ext cx="8610600" cy="882650"/>
          </a:xfrm>
        </p:spPr>
        <p:txBody>
          <a:bodyPr/>
          <a:lstStyle>
            <a:lvl1pPr>
              <a:defRPr/>
            </a:lvl1pPr>
          </a:lstStyle>
          <a:p>
            <a:r>
              <a:rPr lang="zh-CN" altLang="en-US" smtClean="0"/>
              <a:t>单击此处编辑母版标题样式</a:t>
            </a:r>
            <a:endParaRPr lang="en-US"/>
          </a:p>
        </p:txBody>
      </p:sp>
      <p:sp>
        <p:nvSpPr>
          <p:cNvPr id="13" name="文本占位符 12"/>
          <p:cNvSpPr>
            <a:spLocks noGrp="1"/>
          </p:cNvSpPr>
          <p:nvPr>
            <p:ph type="body" idx="1"/>
          </p:nvPr>
        </p:nvSpPr>
        <p:spPr>
          <a:xfrm>
            <a:off x="281445"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25" name="文本占位符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4" name="内容占位符 3"/>
          <p:cNvSpPr>
            <a:spLocks noGrp="1"/>
          </p:cNvSpPr>
          <p:nvPr>
            <p:ph sz="quarter" idx="2"/>
          </p:nvPr>
        </p:nvSpPr>
        <p:spPr>
          <a:xfrm>
            <a:off x="281445" y="1316039"/>
            <a:ext cx="4290556" cy="3941763"/>
          </a:xfrm>
        </p:spPr>
        <p:txBody>
          <a:bodyPr/>
          <a:lstStyle>
            <a:lvl1pPr>
              <a:defRPr sz="2400"/>
            </a:lvl1pPr>
            <a:lvl2pPr>
              <a:defRPr sz="2000"/>
            </a:lvl2pPr>
            <a:lvl3pPr>
              <a:defRPr sz="1800"/>
            </a:lvl3pPr>
            <a:lvl4pPr>
              <a:defRPr sz="1600"/>
            </a:lvl4pPr>
            <a:lvl5pPr>
              <a:defRPr sz="16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28" name="内容占位符 27"/>
          <p:cNvSpPr>
            <a:spLocks noGrp="1"/>
          </p:cNvSpPr>
          <p:nvPr>
            <p:ph sz="quarter" idx="4"/>
          </p:nvPr>
        </p:nvSpPr>
        <p:spPr>
          <a:xfrm>
            <a:off x="4648730" y="1316039"/>
            <a:ext cx="4288536" cy="3941763"/>
          </a:xfrm>
        </p:spPr>
        <p:txBody>
          <a:bodyPr/>
          <a:lstStyle>
            <a:lvl1pPr>
              <a:defRPr sz="2400"/>
            </a:lvl1pPr>
            <a:lvl2pPr>
              <a:defRPr sz="2000"/>
            </a:lvl2pPr>
            <a:lvl3pPr>
              <a:defRPr sz="1800"/>
            </a:lvl3pPr>
            <a:lvl4pPr>
              <a:defRPr sz="1600"/>
            </a:lvl4pPr>
            <a:lvl5pPr>
              <a:defRPr sz="16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8" name="日期占位符 9"/>
          <p:cNvSpPr>
            <a:spLocks noGrp="1"/>
          </p:cNvSpPr>
          <p:nvPr>
            <p:ph type="dt" sz="half" idx="10"/>
          </p:nvPr>
        </p:nvSpPr>
        <p:spPr/>
        <p:txBody>
          <a:bodyPr/>
          <a:lstStyle>
            <a:lvl1pPr>
              <a:defRPr/>
            </a:lvl1pPr>
          </a:lstStyle>
          <a:p>
            <a:pPr>
              <a:defRPr/>
            </a:pPr>
            <a:endParaRPr lang="en-US" altLang="zh-CN"/>
          </a:p>
        </p:txBody>
      </p:sp>
      <p:sp>
        <p:nvSpPr>
          <p:cNvPr id="9" name="页脚占位符 5"/>
          <p:cNvSpPr>
            <a:spLocks noGrp="1"/>
          </p:cNvSpPr>
          <p:nvPr>
            <p:ph type="ftr" sz="quarter" idx="11"/>
          </p:nvPr>
        </p:nvSpPr>
        <p:spPr/>
        <p:txBody>
          <a:bodyPr/>
          <a:lstStyle>
            <a:lvl1pPr>
              <a:defRPr/>
            </a:lvl1pPr>
          </a:lstStyle>
          <a:p>
            <a:pPr>
              <a:defRPr/>
            </a:pPr>
            <a:endParaRPr lang="en-US" altLang="zh-CN"/>
          </a:p>
        </p:txBody>
      </p:sp>
      <p:sp>
        <p:nvSpPr>
          <p:cNvPr id="10" name="灯片编号占位符 6"/>
          <p:cNvSpPr>
            <a:spLocks noGrp="1"/>
          </p:cNvSpPr>
          <p:nvPr>
            <p:ph type="sldNum" sz="quarter" idx="12"/>
          </p:nvPr>
        </p:nvSpPr>
        <p:spPr>
          <a:xfrm>
            <a:off x="8229600" y="6477000"/>
            <a:ext cx="762000" cy="247650"/>
          </a:xfrm>
        </p:spPr>
        <p:txBody>
          <a:bodyPr/>
          <a:lstStyle>
            <a:lvl1pPr>
              <a:defRPr/>
            </a:lvl1pPr>
          </a:lstStyle>
          <a:p>
            <a:pPr>
              <a:defRPr/>
            </a:pPr>
            <a:fld id="{C37264FF-1C50-42AB-A020-622A26203B7E}"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0" name="标题 29"/>
          <p:cNvSpPr>
            <a:spLocks noGrp="1"/>
          </p:cNvSpPr>
          <p:nvPr>
            <p:ph type="title"/>
          </p:nvPr>
        </p:nvSpPr>
        <p:spPr>
          <a:xfrm>
            <a:off x="301752" y="457200"/>
            <a:ext cx="8686800" cy="841248"/>
          </a:xfrm>
        </p:spPr>
        <p:txBody>
          <a:bodyPr/>
          <a:lstStyle/>
          <a:p>
            <a:r>
              <a:rPr lang="zh-CN" altLang="en-US" smtClean="0"/>
              <a:t>单击此处编辑母版标题样式</a:t>
            </a:r>
            <a:endParaRPr lang="en-US"/>
          </a:p>
        </p:txBody>
      </p:sp>
      <p:sp>
        <p:nvSpPr>
          <p:cNvPr id="3" name="日期占位符 10"/>
          <p:cNvSpPr>
            <a:spLocks noGrp="1"/>
          </p:cNvSpPr>
          <p:nvPr>
            <p:ph type="dt" sz="half" idx="10"/>
          </p:nvPr>
        </p:nvSpPr>
        <p:spPr/>
        <p:txBody>
          <a:bodyPr/>
          <a:lstStyle>
            <a:lvl1pPr>
              <a:defRPr/>
            </a:lvl1pPr>
          </a:lstStyle>
          <a:p>
            <a:pPr>
              <a:defRPr/>
            </a:pPr>
            <a:endParaRPr lang="en-US" altLang="zh-CN"/>
          </a:p>
        </p:txBody>
      </p:sp>
      <p:sp>
        <p:nvSpPr>
          <p:cNvPr id="4" name="页脚占位符 27"/>
          <p:cNvSpPr>
            <a:spLocks noGrp="1"/>
          </p:cNvSpPr>
          <p:nvPr>
            <p:ph type="ftr" sz="quarter" idx="11"/>
          </p:nvPr>
        </p:nvSpPr>
        <p:spPr/>
        <p:txBody>
          <a:bodyPr/>
          <a:lstStyle>
            <a:lvl1pPr>
              <a:defRPr/>
            </a:lvl1pPr>
          </a:lstStyle>
          <a:p>
            <a:pPr>
              <a:defRPr/>
            </a:pPr>
            <a:endParaRPr lang="en-US" altLang="zh-CN"/>
          </a:p>
        </p:txBody>
      </p:sp>
      <p:sp>
        <p:nvSpPr>
          <p:cNvPr id="5" name="灯片编号占位符 4"/>
          <p:cNvSpPr>
            <a:spLocks noGrp="1"/>
          </p:cNvSpPr>
          <p:nvPr>
            <p:ph type="sldNum" sz="quarter" idx="12"/>
          </p:nvPr>
        </p:nvSpPr>
        <p:spPr/>
        <p:txBody>
          <a:bodyPr/>
          <a:lstStyle>
            <a:lvl1pPr>
              <a:defRPr/>
            </a:lvl1pPr>
          </a:lstStyle>
          <a:p>
            <a:pPr>
              <a:defRPr/>
            </a:pPr>
            <a:fld id="{92AE2CD3-E4DB-4BDD-9940-25C12DB5B1AD}"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0"/>
          <p:cNvSpPr>
            <a:spLocks noGrp="1"/>
          </p:cNvSpPr>
          <p:nvPr>
            <p:ph type="dt" sz="half" idx="10"/>
          </p:nvPr>
        </p:nvSpPr>
        <p:spPr/>
        <p:txBody>
          <a:bodyPr/>
          <a:lstStyle>
            <a:lvl1pPr>
              <a:defRPr/>
            </a:lvl1pPr>
          </a:lstStyle>
          <a:p>
            <a:pPr>
              <a:defRPr/>
            </a:pPr>
            <a:endParaRPr lang="en-US" altLang="zh-CN"/>
          </a:p>
        </p:txBody>
      </p:sp>
      <p:sp>
        <p:nvSpPr>
          <p:cNvPr id="3" name="页脚占位符 27"/>
          <p:cNvSpPr>
            <a:spLocks noGrp="1"/>
          </p:cNvSpPr>
          <p:nvPr>
            <p:ph type="ftr" sz="quarter" idx="11"/>
          </p:nvPr>
        </p:nvSpPr>
        <p:spPr/>
        <p:txBody>
          <a:bodyPr/>
          <a:lstStyle>
            <a:lvl1pPr>
              <a:defRPr/>
            </a:lvl1pPr>
          </a:lstStyle>
          <a:p>
            <a:pPr>
              <a:defRPr/>
            </a:pPr>
            <a:endParaRPr lang="en-US" altLang="zh-CN"/>
          </a:p>
        </p:txBody>
      </p:sp>
      <p:sp>
        <p:nvSpPr>
          <p:cNvPr id="4" name="灯片编号占位符 4"/>
          <p:cNvSpPr>
            <a:spLocks noGrp="1"/>
          </p:cNvSpPr>
          <p:nvPr>
            <p:ph type="sldNum" sz="quarter" idx="12"/>
          </p:nvPr>
        </p:nvSpPr>
        <p:spPr/>
        <p:txBody>
          <a:bodyPr/>
          <a:lstStyle>
            <a:lvl1pPr>
              <a:defRPr/>
            </a:lvl1pPr>
          </a:lstStyle>
          <a:p>
            <a:pPr>
              <a:defRPr/>
            </a:pPr>
            <a:fld id="{522726B2-573C-4ACD-9322-326C0AEEFFFF}"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直接连接符 4"/>
          <p:cNvSpPr>
            <a:spLocks noChangeShapeType="1"/>
          </p:cNvSpPr>
          <p:nvPr/>
        </p:nvSpPr>
        <p:spPr bwMode="auto">
          <a:xfrm>
            <a:off x="514350" y="5849119"/>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panose="020B0604020202020204" pitchFamily="34" charset="0"/>
            </a:endParaRPr>
          </a:p>
        </p:txBody>
      </p:sp>
      <p:sp>
        <p:nvSpPr>
          <p:cNvPr id="12" name="标题 11"/>
          <p:cNvSpPr>
            <a:spLocks noGrp="1"/>
          </p:cNvSpPr>
          <p:nvPr>
            <p:ph type="title"/>
          </p:nvPr>
        </p:nvSpPr>
        <p:spPr>
          <a:xfrm>
            <a:off x="457200" y="5486400"/>
            <a:ext cx="8458200" cy="520700"/>
          </a:xfrm>
        </p:spPr>
        <p:txBody>
          <a:bodyPr/>
          <a:lstStyle>
            <a:lvl1pPr algn="l">
              <a:buNone/>
              <a:defRPr sz="2000" b="1"/>
            </a:lvl1pPr>
          </a:lstStyle>
          <a:p>
            <a:r>
              <a:rPr lang="zh-CN" altLang="en-US" smtClean="0"/>
              <a:t>单击此处编辑母版标题样式</a:t>
            </a:r>
            <a:endParaRPr lang="en-US"/>
          </a:p>
        </p:txBody>
      </p:sp>
      <p:sp>
        <p:nvSpPr>
          <p:cNvPr id="26" name="文本占位符 25"/>
          <p:cNvSpPr>
            <a:spLocks noGrp="1"/>
          </p:cNvSpPr>
          <p:nvPr>
            <p:ph type="body" idx="2"/>
          </p:nvPr>
        </p:nvSpPr>
        <p:spPr>
          <a:xfrm>
            <a:off x="457201"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zh-CN" altLang="en-US" smtClean="0"/>
              <a:t>单击此处编辑母版文本样式</a:t>
            </a:r>
          </a:p>
        </p:txBody>
      </p:sp>
      <p:sp>
        <p:nvSpPr>
          <p:cNvPr id="14" name="内容占位符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日期占位符 24"/>
          <p:cNvSpPr>
            <a:spLocks noGrp="1"/>
          </p:cNvSpPr>
          <p:nvPr>
            <p:ph type="dt" sz="half" idx="10"/>
          </p:nvPr>
        </p:nvSpPr>
        <p:spPr/>
        <p:txBody>
          <a:bodyPr/>
          <a:lstStyle>
            <a:lvl1pPr>
              <a:defRPr/>
            </a:lvl1pPr>
          </a:lstStyle>
          <a:p>
            <a:pPr>
              <a:defRPr/>
            </a:pPr>
            <a:endParaRPr lang="en-US" altLang="zh-CN"/>
          </a:p>
        </p:txBody>
      </p:sp>
      <p:sp>
        <p:nvSpPr>
          <p:cNvPr id="7" name="页脚占位符 28"/>
          <p:cNvSpPr>
            <a:spLocks noGrp="1"/>
          </p:cNvSpPr>
          <p:nvPr>
            <p:ph type="ftr" sz="quarter" idx="11"/>
          </p:nvPr>
        </p:nvSpPr>
        <p:spPr/>
        <p:txBody>
          <a:bodyPr/>
          <a:lstStyle>
            <a:lvl1pPr>
              <a:defRPr/>
            </a:lvl1pPr>
          </a:lstStyle>
          <a:p>
            <a:pPr>
              <a:defRPr/>
            </a:pPr>
            <a:endParaRPr lang="en-US" altLang="zh-CN"/>
          </a:p>
        </p:txBody>
      </p:sp>
      <p:sp>
        <p:nvSpPr>
          <p:cNvPr id="8" name="灯片编号占位符 6"/>
          <p:cNvSpPr>
            <a:spLocks noGrp="1"/>
          </p:cNvSpPr>
          <p:nvPr>
            <p:ph type="sldNum" sz="quarter" idx="12"/>
          </p:nvPr>
        </p:nvSpPr>
        <p:spPr/>
        <p:txBody>
          <a:bodyPr/>
          <a:lstStyle>
            <a:lvl1pPr>
              <a:defRPr/>
            </a:lvl1pPr>
          </a:lstStyle>
          <a:p>
            <a:pPr>
              <a:defRPr/>
            </a:pPr>
            <a:fld id="{518B6D92-705A-4F51-B4B8-36715A39A517}"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13" name="图片占位符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zh-CN" altLang="en-US" noProof="0" smtClean="0"/>
              <a:t>单击图标添加图片</a:t>
            </a:r>
            <a:endParaRPr lang="en-US" noProof="0" dirty="0"/>
          </a:p>
        </p:txBody>
      </p:sp>
      <p:sp>
        <p:nvSpPr>
          <p:cNvPr id="17" name="标题 16"/>
          <p:cNvSpPr>
            <a:spLocks noGrp="1"/>
          </p:cNvSpPr>
          <p:nvPr>
            <p:ph type="title"/>
          </p:nvPr>
        </p:nvSpPr>
        <p:spPr>
          <a:xfrm>
            <a:off x="381000" y="4993760"/>
            <a:ext cx="5867400" cy="522288"/>
          </a:xfrm>
        </p:spPr>
        <p:txBody>
          <a:bodyPr/>
          <a:lstStyle>
            <a:lvl1pPr algn="l">
              <a:buNone/>
              <a:defRPr sz="2000" b="1"/>
            </a:lvl1pPr>
          </a:lstStyle>
          <a:p>
            <a:r>
              <a:rPr lang="zh-CN" altLang="en-US" smtClean="0"/>
              <a:t>单击此处编辑母版标题样式</a:t>
            </a:r>
            <a:endParaRPr lang="en-US"/>
          </a:p>
        </p:txBody>
      </p:sp>
      <p:sp>
        <p:nvSpPr>
          <p:cNvPr id="26" name="文本占位符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zh-CN" altLang="en-US" smtClean="0"/>
              <a:t>单击此处编辑母版文本样式</a:t>
            </a:r>
          </a:p>
        </p:txBody>
      </p:sp>
      <p:sp>
        <p:nvSpPr>
          <p:cNvPr id="5" name="日期占位符 10"/>
          <p:cNvSpPr>
            <a:spLocks noGrp="1"/>
          </p:cNvSpPr>
          <p:nvPr>
            <p:ph type="dt" sz="half" idx="10"/>
          </p:nvPr>
        </p:nvSpPr>
        <p:spPr/>
        <p:txBody>
          <a:bodyPr/>
          <a:lstStyle>
            <a:lvl1pPr>
              <a:defRPr/>
            </a:lvl1pPr>
          </a:lstStyle>
          <a:p>
            <a:pPr>
              <a:defRPr/>
            </a:pPr>
            <a:endParaRPr lang="en-US" altLang="zh-CN"/>
          </a:p>
        </p:txBody>
      </p:sp>
      <p:sp>
        <p:nvSpPr>
          <p:cNvPr id="6" name="页脚占位符 27"/>
          <p:cNvSpPr>
            <a:spLocks noGrp="1"/>
          </p:cNvSpPr>
          <p:nvPr>
            <p:ph type="ftr" sz="quarter" idx="11"/>
          </p:nvPr>
        </p:nvSpPr>
        <p:spPr/>
        <p:txBody>
          <a:bodyPr/>
          <a:lstStyle>
            <a:lvl1pPr>
              <a:defRPr/>
            </a:lvl1pPr>
          </a:lstStyle>
          <a:p>
            <a:pPr>
              <a:defRPr/>
            </a:pPr>
            <a:endParaRPr lang="en-US" altLang="zh-CN"/>
          </a:p>
        </p:txBody>
      </p:sp>
      <p:sp>
        <p:nvSpPr>
          <p:cNvPr id="7" name="灯片编号占位符 4"/>
          <p:cNvSpPr>
            <a:spLocks noGrp="1"/>
          </p:cNvSpPr>
          <p:nvPr>
            <p:ph type="sldNum" sz="quarter" idx="12"/>
          </p:nvPr>
        </p:nvSpPr>
        <p:spPr/>
        <p:txBody>
          <a:bodyPr/>
          <a:lstStyle>
            <a:lvl1pPr>
              <a:defRPr/>
            </a:lvl1pPr>
          </a:lstStyle>
          <a:p>
            <a:pPr>
              <a:defRPr/>
            </a:pPr>
            <a:fld id="{98E4CBAB-3DA0-4C5E-A850-9B2F1947FC19}"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9" name="文本占位符 7"/>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11" name="日期占位符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latin typeface="Arial" panose="020B0604020202020204" pitchFamily="34" charset="0"/>
              </a:defRPr>
            </a:lvl1pPr>
          </a:lstStyle>
          <a:p>
            <a:pPr>
              <a:defRPr/>
            </a:pPr>
            <a:endParaRPr lang="en-US" altLang="zh-CN"/>
          </a:p>
        </p:txBody>
      </p:sp>
      <p:sp>
        <p:nvSpPr>
          <p:cNvPr id="28" name="页脚占位符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latin typeface="Arial" panose="020B0604020202020204" pitchFamily="34" charset="0"/>
              </a:defRPr>
            </a:lvl1pPr>
          </a:lstStyle>
          <a:p>
            <a:pPr>
              <a:defRPr/>
            </a:pPr>
            <a:endParaRPr lang="en-US" altLang="zh-CN"/>
          </a:p>
        </p:txBody>
      </p:sp>
      <p:sp>
        <p:nvSpPr>
          <p:cNvPr id="5" name="灯片编号占位符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latin typeface="Arial" panose="020B0604020202020204" pitchFamily="34" charset="0"/>
              </a:defRPr>
            </a:lvl1pPr>
          </a:lstStyle>
          <a:p>
            <a:pPr>
              <a:defRPr/>
            </a:pPr>
            <a:fld id="{84BB34F5-9A63-40E9-8859-29D1157E6510}" type="slidenum">
              <a:rPr lang="en-US" altLang="zh-CN"/>
              <a:t>‹#›</a:t>
            </a:fld>
            <a:endParaRPr lang="en-US" altLang="zh-CN"/>
          </a:p>
        </p:txBody>
      </p:sp>
      <p:sp>
        <p:nvSpPr>
          <p:cNvPr id="10" name="标题占位符 9"/>
          <p:cNvSpPr>
            <a:spLocks noGrp="1"/>
          </p:cNvSpPr>
          <p:nvPr>
            <p:ph type="title"/>
          </p:nvPr>
        </p:nvSpPr>
        <p:spPr>
          <a:xfrm>
            <a:off x="304800" y="457200"/>
            <a:ext cx="8686800" cy="838200"/>
          </a:xfrm>
          <a:prstGeom prst="rect">
            <a:avLst/>
          </a:prstGeom>
        </p:spPr>
        <p:txBody>
          <a:bodyPr vert="horz" anchor="ctr">
            <a:normAutofit/>
          </a:bodyPr>
          <a:lstStyle/>
          <a:p>
            <a:r>
              <a:rPr lang="zh-CN" altLang="en-US" smtClean="0"/>
              <a:t>单击此处编辑母版标题样式</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2pPr>
      <a:lvl3pPr algn="l" rtl="0" eaLnBrk="0" fontAlgn="base" hangingPunct="0">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3pPr>
      <a:lvl4pPr algn="l" rtl="0" eaLnBrk="0" fontAlgn="base" hangingPunct="0">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4pPr>
      <a:lvl5pPr algn="l" rtl="0" eaLnBrk="0" fontAlgn="base" hangingPunct="0">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5pPr>
      <a:lvl6pPr marL="457200"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6pPr>
      <a:lvl7pPr marL="914400"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7pPr>
      <a:lvl8pPr marL="1371600"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8pPr>
      <a:lvl9pPr marL="1828800"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panose="05020102010507070707"/>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panose="05020102010507070707"/>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panose="05020102010507070707"/>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panose="05020102010507070707"/>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2"/>
          <p:cNvSpPr txBox="1">
            <a:spLocks noChangeArrowheads="1"/>
          </p:cNvSpPr>
          <p:nvPr/>
        </p:nvSpPr>
        <p:spPr bwMode="auto">
          <a:xfrm>
            <a:off x="4419600" y="2220680"/>
            <a:ext cx="4724400" cy="1811337"/>
          </a:xfrm>
          <a:prstGeom prst="rect">
            <a:avLst/>
          </a:prstGeom>
          <a:noFill/>
          <a:ln>
            <a:noFill/>
          </a:ln>
        </p:spPr>
        <p:txBody>
          <a:bodyPr anchor="b"/>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90000"/>
              </a:lnSpc>
            </a:pPr>
            <a:r>
              <a:rPr lang="en-US" altLang="zh-CN" sz="4400" b="1" dirty="0">
                <a:solidFill>
                  <a:srgbClr val="FF0000"/>
                </a:solidFill>
                <a:latin typeface="Times New Roman" panose="02020603050405020304" pitchFamily="18" charset="0"/>
                <a:ea typeface="黑体" panose="02010609060101010101" pitchFamily="49" charset="-122"/>
              </a:rPr>
              <a:t>Unit9 </a:t>
            </a:r>
          </a:p>
          <a:p>
            <a:pPr algn="ctr">
              <a:lnSpc>
                <a:spcPct val="90000"/>
              </a:lnSpc>
            </a:pPr>
            <a:r>
              <a:rPr lang="en-US" altLang="zh-CN" sz="4400" b="1" dirty="0">
                <a:solidFill>
                  <a:srgbClr val="FF0000"/>
                </a:solidFill>
                <a:latin typeface="Times New Roman" panose="02020603050405020304" pitchFamily="18" charset="0"/>
                <a:ea typeface="黑体" panose="02010609060101010101" pitchFamily="49" charset="-122"/>
              </a:rPr>
              <a:t>Can you come to my party?</a:t>
            </a:r>
          </a:p>
        </p:txBody>
      </p:sp>
      <p:sp>
        <p:nvSpPr>
          <p:cNvPr id="7171" name="标题 2"/>
          <p:cNvSpPr txBox="1">
            <a:spLocks noChangeArrowheads="1"/>
          </p:cNvSpPr>
          <p:nvPr/>
        </p:nvSpPr>
        <p:spPr bwMode="auto">
          <a:xfrm>
            <a:off x="4419600" y="4576394"/>
            <a:ext cx="4724400" cy="515937"/>
          </a:xfrm>
          <a:prstGeom prst="rect">
            <a:avLst/>
          </a:prstGeom>
          <a:noFill/>
          <a:ln>
            <a:noFill/>
          </a:ln>
        </p:spPr>
        <p:txBody>
          <a:bodyPr anchor="b"/>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90000"/>
              </a:lnSpc>
            </a:pPr>
            <a:r>
              <a:rPr lang="en-US" altLang="zh-CN" sz="2800" b="1" dirty="0" smtClean="0">
                <a:solidFill>
                  <a:srgbClr val="FF0000"/>
                </a:solidFill>
                <a:latin typeface="Times New Roman" panose="02020603050405020304" pitchFamily="18" charset="0"/>
                <a:ea typeface="黑体" panose="02010609060101010101" pitchFamily="49" charset="-122"/>
              </a:rPr>
              <a:t>Section </a:t>
            </a:r>
            <a:r>
              <a:rPr lang="en-US" altLang="zh-CN" sz="2800" b="1" dirty="0">
                <a:solidFill>
                  <a:srgbClr val="FF0000"/>
                </a:solidFill>
                <a:latin typeface="Times New Roman" panose="02020603050405020304" pitchFamily="18" charset="0"/>
                <a:ea typeface="黑体" panose="02010609060101010101" pitchFamily="49" charset="-122"/>
              </a:rPr>
              <a:t>B</a:t>
            </a:r>
            <a:r>
              <a:rPr lang="zh-CN" altLang="en-US" sz="2800" b="1" dirty="0" smtClean="0">
                <a:solidFill>
                  <a:srgbClr val="FF0000"/>
                </a:solidFill>
                <a:latin typeface="Times New Roman" panose="02020603050405020304" pitchFamily="18" charset="0"/>
                <a:ea typeface="黑体" panose="02010609060101010101" pitchFamily="49" charset="-122"/>
              </a:rPr>
              <a:t>（第</a:t>
            </a:r>
            <a:r>
              <a:rPr lang="en-US" altLang="zh-CN" sz="2800" b="1" dirty="0" smtClean="0">
                <a:solidFill>
                  <a:srgbClr val="FF0000"/>
                </a:solidFill>
                <a:latin typeface="Times New Roman" panose="02020603050405020304" pitchFamily="18" charset="0"/>
                <a:ea typeface="黑体" panose="02010609060101010101" pitchFamily="49" charset="-122"/>
              </a:rPr>
              <a:t>2</a:t>
            </a:r>
            <a:r>
              <a:rPr lang="zh-CN" altLang="en-US" sz="2800" b="1" dirty="0" smtClean="0">
                <a:solidFill>
                  <a:srgbClr val="FF0000"/>
                </a:solidFill>
                <a:latin typeface="Times New Roman" panose="02020603050405020304" pitchFamily="18" charset="0"/>
                <a:ea typeface="黑体" panose="02010609060101010101" pitchFamily="49" charset="-122"/>
              </a:rPr>
              <a:t>课时）</a:t>
            </a:r>
            <a:endParaRPr lang="zh-CN" altLang="en-US" sz="2800" b="1" dirty="0">
              <a:solidFill>
                <a:srgbClr val="FF0000"/>
              </a:solidFill>
              <a:latin typeface="Times New Roman" panose="02020603050405020304" pitchFamily="18" charset="0"/>
              <a:ea typeface="黑体" panose="02010609060101010101" pitchFamily="49" charset="-122"/>
            </a:endParaRPr>
          </a:p>
        </p:txBody>
      </p:sp>
      <p:pic>
        <p:nvPicPr>
          <p:cNvPr id="7172" name="Picture 24" descr="D:\11月 英语组\小学英语汇报材料2014.12.16\logo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038" y="1160463"/>
            <a:ext cx="7938"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24" descr="D:\11月 英语组\小学英语汇报材料2014.12.16\logo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1563" y="5748649"/>
            <a:ext cx="6350"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PA_文本框 1"/>
          <p:cNvSpPr txBox="1">
            <a:spLocks noChangeArrowheads="1"/>
          </p:cNvSpPr>
          <p:nvPr>
            <p:custDataLst>
              <p:tags r:id="rId1"/>
            </p:custDataLst>
          </p:nvPr>
        </p:nvSpPr>
        <p:spPr bwMode="auto">
          <a:xfrm>
            <a:off x="7511328" y="7158319"/>
            <a:ext cx="1219200" cy="107722"/>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defRPr/>
            </a:pPr>
            <a:r>
              <a:rPr lang="en-US" altLang="zh-CN" sz="100" dirty="0" smtClean="0">
                <a:solidFill>
                  <a:schemeClr val="bg1">
                    <a:lumMod val="95000"/>
                    <a:alpha val="0"/>
                  </a:schemeClr>
                </a:solidFill>
                <a:latin typeface="Times New Roman" panose="02020603050405020304"/>
                <a:ea typeface="黑体" panose="02010609060101010101" pitchFamily="49" charset="-122"/>
                <a:sym typeface="+mn-ea"/>
              </a:rPr>
              <a:t>0</a:t>
            </a:r>
            <a:endParaRPr lang="zh-CN" altLang="en-US" sz="100" dirty="0" smtClean="0">
              <a:solidFill>
                <a:schemeClr val="bg1">
                  <a:lumMod val="95000"/>
                  <a:alpha val="0"/>
                </a:schemeClr>
              </a:solidFill>
              <a:latin typeface="Times New Roman" panose="02020603050405020304"/>
              <a:ea typeface="黑体" panose="02010609060101010101" pitchFamily="49" charset="-122"/>
              <a:sym typeface="+mn-ea"/>
            </a:endParaRPr>
          </a:p>
        </p:txBody>
      </p:sp>
      <p:pic>
        <p:nvPicPr>
          <p:cNvPr id="7175" name="Picture 9"/>
          <p:cNvPicPr>
            <a:picLocks noChangeAspect="1" noChangeArrowheads="1"/>
          </p:cNvPicPr>
          <p:nvPr/>
        </p:nvPicPr>
        <p:blipFill>
          <a:blip r:embed="rId4" cstate="email"/>
          <a:srcRect/>
          <a:stretch>
            <a:fillRect/>
          </a:stretch>
        </p:blipFill>
        <p:spPr bwMode="auto">
          <a:xfrm>
            <a:off x="0" y="1898463"/>
            <a:ext cx="44196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标题 2"/>
          <p:cNvSpPr txBox="1">
            <a:spLocks noChangeArrowheads="1"/>
          </p:cNvSpPr>
          <p:nvPr/>
        </p:nvSpPr>
        <p:spPr bwMode="auto">
          <a:xfrm>
            <a:off x="0" y="960322"/>
            <a:ext cx="9144000" cy="729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4530" eaLnBrk="0" hangingPunct="0">
              <a:defRPr>
                <a:solidFill>
                  <a:schemeClr val="tx1"/>
                </a:solidFill>
                <a:latin typeface="Arial" panose="020B0604020202020204" pitchFamily="34" charset="0"/>
                <a:ea typeface="宋体" panose="02010600030101010101" pitchFamily="2" charset="-122"/>
              </a:defRPr>
            </a:lvl1pPr>
            <a:lvl2pPr marL="742950" indent="-285750" defTabSz="684530" eaLnBrk="0" hangingPunct="0">
              <a:defRPr>
                <a:solidFill>
                  <a:schemeClr val="tx1"/>
                </a:solidFill>
                <a:latin typeface="Arial" panose="020B0604020202020204" pitchFamily="34" charset="0"/>
                <a:ea typeface="宋体" panose="02010600030101010101" pitchFamily="2" charset="-122"/>
              </a:defRPr>
            </a:lvl2pPr>
            <a:lvl3pPr marL="1143000" indent="-228600" defTabSz="684530" eaLnBrk="0" hangingPunct="0">
              <a:defRPr>
                <a:solidFill>
                  <a:schemeClr val="tx1"/>
                </a:solidFill>
                <a:latin typeface="Arial" panose="020B0604020202020204" pitchFamily="34" charset="0"/>
                <a:ea typeface="宋体" panose="02010600030101010101" pitchFamily="2" charset="-122"/>
              </a:defRPr>
            </a:lvl3pPr>
            <a:lvl4pPr marL="1600200" indent="-228600" defTabSz="684530" eaLnBrk="0" hangingPunct="0">
              <a:defRPr>
                <a:solidFill>
                  <a:schemeClr val="tx1"/>
                </a:solidFill>
                <a:latin typeface="Arial" panose="020B0604020202020204" pitchFamily="34" charset="0"/>
                <a:ea typeface="宋体" panose="02010600030101010101" pitchFamily="2" charset="-122"/>
              </a:defRPr>
            </a:lvl4pPr>
            <a:lvl5pPr marL="2057400" indent="-228600" defTabSz="684530" eaLnBrk="0" hangingPunct="0">
              <a:defRPr>
                <a:solidFill>
                  <a:schemeClr val="tx1"/>
                </a:solidFill>
                <a:latin typeface="Arial" panose="020B0604020202020204" pitchFamily="34" charset="0"/>
                <a:ea typeface="宋体" panose="02010600030101010101" pitchFamily="2" charset="-122"/>
              </a:defRPr>
            </a:lvl5pPr>
            <a:lvl6pPr marL="25146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90000"/>
              </a:lnSpc>
            </a:pPr>
            <a:r>
              <a:rPr lang="zh-CN" altLang="en-US" sz="3200" dirty="0">
                <a:solidFill>
                  <a:srgbClr val="000000"/>
                </a:solidFill>
                <a:latin typeface="Times New Roman" panose="02020603050405020304" pitchFamily="18" charset="0"/>
                <a:ea typeface="黑体" panose="02010609060101010101" pitchFamily="49" charset="-122"/>
              </a:rPr>
              <a:t>人教版八年级上册</a:t>
            </a:r>
          </a:p>
        </p:txBody>
      </p:sp>
      <p:sp>
        <p:nvSpPr>
          <p:cNvPr id="9" name="矩形 8"/>
          <p:cNvSpPr/>
          <p:nvPr/>
        </p:nvSpPr>
        <p:spPr>
          <a:xfrm>
            <a:off x="0" y="6009071"/>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comb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p:cNvSpPr txBox="1">
            <a:spLocks noChangeArrowheads="1"/>
          </p:cNvSpPr>
          <p:nvPr/>
        </p:nvSpPr>
        <p:spPr bwMode="auto">
          <a:xfrm>
            <a:off x="457200" y="1295400"/>
            <a:ext cx="8229600" cy="4953000"/>
          </a:xfrm>
          <a:prstGeom prst="rect">
            <a:avLst/>
          </a:prstGeom>
          <a:noFill/>
          <a:ln w="9525">
            <a:solidFill>
              <a:schemeClr val="accent4">
                <a:lumMod val="75000"/>
              </a:schemeClr>
            </a:solidFill>
            <a:prstDash val="sysDash"/>
            <a:miter lim="800000"/>
          </a:ln>
        </p:spPr>
        <p:txBody>
          <a:bodyPr/>
          <a:lstStyle/>
          <a:p>
            <a:pPr defTabSz="683895">
              <a:lnSpc>
                <a:spcPct val="120000"/>
              </a:lnSpc>
              <a:spcBef>
                <a:spcPts val="0"/>
              </a:spcBef>
              <a:defRPr/>
            </a:pPr>
            <a:r>
              <a:rPr lang="en-US" altLang="zh-CN" sz="2400" b="1" dirty="0">
                <a:latin typeface="Times New Roman" panose="02020603050405020304"/>
                <a:ea typeface="黑体" panose="02010609060101010101" pitchFamily="49" charset="-122"/>
                <a:cs typeface="Times New Roman" panose="02020603050405020304" pitchFamily="18" charset="0"/>
                <a:sym typeface="+mn-ea"/>
              </a:rPr>
              <a:t>Words and phrases</a:t>
            </a:r>
          </a:p>
          <a:p>
            <a:pPr defTabSz="683895">
              <a:lnSpc>
                <a:spcPct val="120000"/>
              </a:lnSpc>
              <a:spcBef>
                <a:spcPts val="0"/>
              </a:spcBef>
              <a:defRPr/>
            </a:pPr>
            <a:r>
              <a:rPr lang="en-US" altLang="zh-CN" sz="2400" b="1" dirty="0">
                <a:solidFill>
                  <a:srgbClr val="0000FF"/>
                </a:solidFill>
                <a:latin typeface="Times New Roman" panose="02020603050405020304"/>
                <a:ea typeface="黑体" panose="02010609060101010101" pitchFamily="49" charset="-122"/>
                <a:cs typeface="Times New Roman" panose="02020603050405020304" pitchFamily="18" charset="0"/>
                <a:sym typeface="+mn-ea"/>
              </a:rPr>
              <a:t>invitation, reply, forward, delete, print, sad, glad, goodbye, preparation, glue, surprised, without, help out, take a trip, turn down, look forward to, hear from</a:t>
            </a:r>
          </a:p>
          <a:p>
            <a:pPr defTabSz="683895">
              <a:lnSpc>
                <a:spcPct val="120000"/>
              </a:lnSpc>
              <a:spcBef>
                <a:spcPts val="0"/>
              </a:spcBef>
              <a:defRPr/>
            </a:pPr>
            <a:r>
              <a:rPr lang="en-US" altLang="zh-CN" sz="2400" b="1" dirty="0">
                <a:latin typeface="Times New Roman" panose="02020603050405020304"/>
                <a:ea typeface="黑体" panose="02010609060101010101" pitchFamily="49" charset="-122"/>
                <a:cs typeface="Times New Roman" panose="02020603050405020304" pitchFamily="18" charset="0"/>
                <a:sym typeface="+mn-ea"/>
              </a:rPr>
              <a:t>Sentences:</a:t>
            </a:r>
          </a:p>
          <a:p>
            <a:pPr defTabSz="683895">
              <a:lnSpc>
                <a:spcPct val="120000"/>
              </a:lnSpc>
              <a:spcBef>
                <a:spcPts val="0"/>
              </a:spcBef>
              <a:defRPr/>
            </a:pPr>
            <a:r>
              <a:rPr lang="en-US" altLang="zh-CN" sz="2400" b="1" dirty="0">
                <a:solidFill>
                  <a:srgbClr val="0000FF"/>
                </a:solidFill>
                <a:latin typeface="Times New Roman" panose="02020603050405020304"/>
                <a:ea typeface="黑体" panose="02010609060101010101" pitchFamily="49" charset="-122"/>
                <a:cs typeface="Times New Roman" panose="02020603050405020304" pitchFamily="18" charset="0"/>
                <a:sym typeface="+mn-ea"/>
              </a:rPr>
              <a:t>I’m sad to see her go.</a:t>
            </a:r>
            <a:r>
              <a:rPr lang="en-US" altLang="zh-CN" sz="2400" b="1" dirty="0">
                <a:solidFill>
                  <a:srgbClr val="0000FF"/>
                </a:solidFill>
                <a:latin typeface="Times New Roman" panose="02020603050405020304"/>
                <a:ea typeface="黑体" panose="02010609060101010101" pitchFamily="49" charset="-122"/>
                <a:cs typeface="Times New Roman" panose="02020603050405020304" pitchFamily="18" charset="0"/>
              </a:rPr>
              <a:t/>
            </a:r>
            <a:br>
              <a:rPr lang="en-US" altLang="zh-CN" sz="2400" b="1" dirty="0">
                <a:solidFill>
                  <a:srgbClr val="0000FF"/>
                </a:solidFill>
                <a:latin typeface="Times New Roman" panose="02020603050405020304"/>
                <a:ea typeface="黑体" panose="02010609060101010101" pitchFamily="49" charset="-122"/>
                <a:cs typeface="Times New Roman" panose="02020603050405020304" pitchFamily="18" charset="0"/>
              </a:rPr>
            </a:br>
            <a:r>
              <a:rPr lang="en-US" altLang="zh-CN" sz="2400" b="1" dirty="0">
                <a:solidFill>
                  <a:srgbClr val="0000FF"/>
                </a:solidFill>
                <a:latin typeface="Times New Roman" panose="02020603050405020304"/>
                <a:ea typeface="黑体" panose="02010609060101010101" pitchFamily="49" charset="-122"/>
                <a:cs typeface="Times New Roman" panose="02020603050405020304" pitchFamily="18" charset="0"/>
                <a:sym typeface="+mn-ea"/>
              </a:rPr>
              <a:t>She helped me to improve my English so much.</a:t>
            </a:r>
            <a:r>
              <a:rPr lang="en-US" altLang="zh-CN" sz="2400" b="1" dirty="0">
                <a:solidFill>
                  <a:srgbClr val="0000FF"/>
                </a:solidFill>
                <a:latin typeface="Times New Roman" panose="02020603050405020304"/>
                <a:ea typeface="黑体" panose="02010609060101010101" pitchFamily="49" charset="-122"/>
                <a:cs typeface="Times New Roman" panose="02020603050405020304" pitchFamily="18" charset="0"/>
              </a:rPr>
              <a:t/>
            </a:r>
            <a:br>
              <a:rPr lang="en-US" altLang="zh-CN" sz="2400" b="1" dirty="0">
                <a:solidFill>
                  <a:srgbClr val="0000FF"/>
                </a:solidFill>
                <a:latin typeface="Times New Roman" panose="02020603050405020304"/>
                <a:ea typeface="黑体" panose="02010609060101010101" pitchFamily="49" charset="-122"/>
                <a:cs typeface="Times New Roman" panose="02020603050405020304" pitchFamily="18" charset="0"/>
              </a:rPr>
            </a:br>
            <a:r>
              <a:rPr lang="en-US" altLang="zh-CN" sz="2400" b="1" dirty="0">
                <a:solidFill>
                  <a:srgbClr val="0000FF"/>
                </a:solidFill>
                <a:latin typeface="Times New Roman" panose="02020603050405020304"/>
                <a:ea typeface="黑体" panose="02010609060101010101" pitchFamily="49" charset="-122"/>
                <a:cs typeface="Times New Roman" panose="02020603050405020304" pitchFamily="18" charset="0"/>
                <a:sym typeface="+mn-ea"/>
              </a:rPr>
              <a:t>This party is the best way to say “Thank you and goodbye”.</a:t>
            </a:r>
            <a:r>
              <a:rPr lang="en-US" altLang="zh-CN" sz="2400" b="1" dirty="0">
                <a:solidFill>
                  <a:srgbClr val="0000FF"/>
                </a:solidFill>
                <a:latin typeface="Times New Roman" panose="02020603050405020304"/>
                <a:ea typeface="黑体" panose="02010609060101010101" pitchFamily="49" charset="-122"/>
                <a:cs typeface="Times New Roman" panose="02020603050405020304" pitchFamily="18" charset="0"/>
              </a:rPr>
              <a:t/>
            </a:r>
            <a:br>
              <a:rPr lang="en-US" altLang="zh-CN" sz="2400" b="1" dirty="0">
                <a:solidFill>
                  <a:srgbClr val="0000FF"/>
                </a:solidFill>
                <a:latin typeface="Times New Roman" panose="02020603050405020304"/>
                <a:ea typeface="黑体" panose="02010609060101010101" pitchFamily="49" charset="-122"/>
                <a:cs typeface="Times New Roman" panose="02020603050405020304" pitchFamily="18" charset="0"/>
              </a:rPr>
            </a:br>
            <a:r>
              <a:rPr lang="en-US" altLang="zh-CN" sz="2400" b="1" dirty="0">
                <a:solidFill>
                  <a:srgbClr val="0000FF"/>
                </a:solidFill>
                <a:latin typeface="Times New Roman" panose="02020603050405020304"/>
                <a:ea typeface="黑体" panose="02010609060101010101" pitchFamily="49" charset="-122"/>
                <a:cs typeface="Times New Roman" panose="02020603050405020304" pitchFamily="18" charset="0"/>
                <a:sym typeface="+mn-ea"/>
              </a:rPr>
              <a:t>Thanks so much for planning this.</a:t>
            </a:r>
          </a:p>
          <a:p>
            <a:pPr defTabSz="683895">
              <a:lnSpc>
                <a:spcPct val="120000"/>
              </a:lnSpc>
              <a:spcBef>
                <a:spcPts val="0"/>
              </a:spcBef>
              <a:defRPr/>
            </a:pPr>
            <a:r>
              <a:rPr lang="en-US" altLang="zh-CN" sz="2400" b="1" dirty="0">
                <a:solidFill>
                  <a:srgbClr val="0000FF"/>
                </a:solidFill>
                <a:latin typeface="Times New Roman" panose="02020603050405020304"/>
                <a:ea typeface="黑体" panose="02010609060101010101" pitchFamily="49" charset="-122"/>
                <a:cs typeface="Times New Roman" panose="02020603050405020304" pitchFamily="18" charset="0"/>
                <a:sym typeface="+mn-ea"/>
              </a:rPr>
              <a:t>To show how much we’re going to miss her, let’s have a surprise party for her.</a:t>
            </a:r>
          </a:p>
          <a:p>
            <a:pPr defTabSz="683895">
              <a:lnSpc>
                <a:spcPct val="120000"/>
              </a:lnSpc>
              <a:spcBef>
                <a:spcPts val="0"/>
              </a:spcBef>
              <a:defRPr/>
            </a:pPr>
            <a:endParaRPr lang="en-US" altLang="zh-CN" sz="2400" b="1" dirty="0">
              <a:latin typeface="Times New Roman" panose="02020603050405020304"/>
              <a:ea typeface="黑体" panose="02010609060101010101" pitchFamily="49" charset="-122"/>
              <a:cs typeface="Times New Roman" panose="02020603050405020304" pitchFamily="18" charset="0"/>
              <a:sym typeface="+mn-ea"/>
            </a:endParaRPr>
          </a:p>
          <a:p>
            <a:pPr defTabSz="683895">
              <a:lnSpc>
                <a:spcPct val="120000"/>
              </a:lnSpc>
              <a:spcBef>
                <a:spcPts val="0"/>
              </a:spcBef>
              <a:defRPr/>
            </a:pPr>
            <a:endParaRPr lang="en-US" altLang="zh-CN" sz="2400" b="1" dirty="0">
              <a:latin typeface="Times New Roman" panose="02020603050405020304"/>
              <a:ea typeface="黑体" panose="02010609060101010101" pitchFamily="49" charset="-122"/>
              <a:cs typeface="Times New Roman" panose="02020603050405020304" pitchFamily="18" charset="0"/>
              <a:sym typeface="+mn-ea"/>
            </a:endParaRPr>
          </a:p>
        </p:txBody>
      </p:sp>
      <p:sp>
        <p:nvSpPr>
          <p:cNvPr id="16387" name="标题 1"/>
          <p:cNvSpPr txBox="1">
            <a:spLocks noChangeArrowheads="1"/>
          </p:cNvSpPr>
          <p:nvPr/>
        </p:nvSpPr>
        <p:spPr bwMode="auto">
          <a:xfrm>
            <a:off x="381000" y="685800"/>
            <a:ext cx="3810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4530" eaLnBrk="0" hangingPunct="0">
              <a:defRPr>
                <a:solidFill>
                  <a:schemeClr val="tx1"/>
                </a:solidFill>
                <a:latin typeface="Arial" panose="020B0604020202020204" pitchFamily="34" charset="0"/>
                <a:ea typeface="宋体" panose="02010600030101010101" pitchFamily="2" charset="-122"/>
              </a:defRPr>
            </a:lvl1pPr>
            <a:lvl2pPr marL="742950" indent="-285750" defTabSz="684530" eaLnBrk="0" hangingPunct="0">
              <a:defRPr>
                <a:solidFill>
                  <a:schemeClr val="tx1"/>
                </a:solidFill>
                <a:latin typeface="Arial" panose="020B0604020202020204" pitchFamily="34" charset="0"/>
                <a:ea typeface="宋体" panose="02010600030101010101" pitchFamily="2" charset="-122"/>
              </a:defRPr>
            </a:lvl2pPr>
            <a:lvl3pPr marL="1143000" indent="-228600" defTabSz="684530" eaLnBrk="0" hangingPunct="0">
              <a:defRPr>
                <a:solidFill>
                  <a:schemeClr val="tx1"/>
                </a:solidFill>
                <a:latin typeface="Arial" panose="020B0604020202020204" pitchFamily="34" charset="0"/>
                <a:ea typeface="宋体" panose="02010600030101010101" pitchFamily="2" charset="-122"/>
              </a:defRPr>
            </a:lvl3pPr>
            <a:lvl4pPr marL="1600200" indent="-228600" defTabSz="684530" eaLnBrk="0" hangingPunct="0">
              <a:defRPr>
                <a:solidFill>
                  <a:schemeClr val="tx1"/>
                </a:solidFill>
                <a:latin typeface="Arial" panose="020B0604020202020204" pitchFamily="34" charset="0"/>
                <a:ea typeface="宋体" panose="02010600030101010101" pitchFamily="2" charset="-122"/>
              </a:defRPr>
            </a:lvl4pPr>
            <a:lvl5pPr marL="2057400" indent="-228600" defTabSz="684530" eaLnBrk="0" hangingPunct="0">
              <a:defRPr>
                <a:solidFill>
                  <a:schemeClr val="tx1"/>
                </a:solidFill>
                <a:latin typeface="Arial" panose="020B0604020202020204" pitchFamily="34" charset="0"/>
                <a:ea typeface="宋体" panose="02010600030101010101" pitchFamily="2" charset="-122"/>
              </a:defRPr>
            </a:lvl5pPr>
            <a:lvl6pPr marL="25146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pPr>
            <a:r>
              <a:rPr lang="en-US" altLang="zh-CN" sz="3300" b="1" dirty="0">
                <a:solidFill>
                  <a:srgbClr val="FF0000"/>
                </a:solidFill>
                <a:latin typeface="Times New Roman" panose="02020603050405020304" pitchFamily="18" charset="0"/>
                <a:ea typeface="黑体" panose="02010609060101010101" pitchFamily="49" charset="-122"/>
              </a:rPr>
              <a:t>Summary </a:t>
            </a:r>
            <a:endParaRPr lang="zh-CN" altLang="en-US" sz="3300" b="1" dirty="0">
              <a:solidFill>
                <a:srgbClr val="FF0000"/>
              </a:solidFill>
              <a:latin typeface="Times New Roman" panose="02020603050405020304" pitchFamily="18" charset="0"/>
              <a:ea typeface="黑体" panose="02010609060101010101" pitchFamily="49"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1"/>
          <p:cNvSpPr txBox="1">
            <a:spLocks noChangeArrowheads="1"/>
          </p:cNvSpPr>
          <p:nvPr/>
        </p:nvSpPr>
        <p:spPr bwMode="auto">
          <a:xfrm>
            <a:off x="0" y="609600"/>
            <a:ext cx="2209800" cy="646113"/>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3600">
                <a:solidFill>
                  <a:srgbClr val="FF0000"/>
                </a:solidFill>
              </a:rPr>
              <a:t>问题探究</a:t>
            </a:r>
          </a:p>
        </p:txBody>
      </p:sp>
      <p:sp>
        <p:nvSpPr>
          <p:cNvPr id="17411" name="TextBox 2"/>
          <p:cNvSpPr txBox="1">
            <a:spLocks noChangeArrowheads="1"/>
          </p:cNvSpPr>
          <p:nvPr/>
        </p:nvSpPr>
        <p:spPr bwMode="auto">
          <a:xfrm>
            <a:off x="152400" y="1443445"/>
            <a:ext cx="89916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dirty="0"/>
              <a:t>1 </a:t>
            </a:r>
            <a:r>
              <a:rPr lang="zh-CN" altLang="en-US" sz="2400" dirty="0"/>
              <a:t>辨析</a:t>
            </a:r>
            <a:r>
              <a:rPr lang="en-US" altLang="zh-CN" sz="2400" dirty="0"/>
              <a:t>surprise</a:t>
            </a:r>
            <a:r>
              <a:rPr lang="zh-CN" altLang="en-US" sz="2400" dirty="0"/>
              <a:t>，</a:t>
            </a:r>
            <a:r>
              <a:rPr lang="en-US" altLang="zh-CN" sz="2400" dirty="0"/>
              <a:t>surprised</a:t>
            </a:r>
            <a:r>
              <a:rPr lang="zh-CN" altLang="en-US" sz="2400" dirty="0"/>
              <a:t>与 </a:t>
            </a:r>
            <a:r>
              <a:rPr lang="en-US" altLang="zh-CN" sz="2400" dirty="0"/>
              <a:t>surprising</a:t>
            </a:r>
          </a:p>
          <a:p>
            <a:r>
              <a:rPr lang="en-US" altLang="zh-CN" sz="2400" dirty="0"/>
              <a:t>Surprise </a:t>
            </a:r>
            <a:r>
              <a:rPr lang="zh-CN" altLang="en-US" sz="2400" dirty="0"/>
              <a:t>是名词，意为“吃惊；惊喜”，常用短语：</a:t>
            </a:r>
            <a:r>
              <a:rPr lang="en-US" altLang="zh-CN" sz="2400" dirty="0"/>
              <a:t>in surprise</a:t>
            </a:r>
            <a:r>
              <a:rPr lang="zh-CN" altLang="en-US" sz="2400" dirty="0"/>
              <a:t>吃惊地，</a:t>
            </a:r>
            <a:r>
              <a:rPr lang="en-US" altLang="zh-CN" sz="2400" dirty="0"/>
              <a:t>to one’s surprise</a:t>
            </a:r>
            <a:r>
              <a:rPr lang="zh-CN" altLang="en-US" sz="2400" dirty="0"/>
              <a:t>使某人感到吃惊的是；</a:t>
            </a:r>
            <a:r>
              <a:rPr lang="en-US" altLang="zh-CN" sz="2400" dirty="0"/>
              <a:t>surprised</a:t>
            </a:r>
            <a:r>
              <a:rPr lang="zh-CN" altLang="en-US" sz="2400" dirty="0"/>
              <a:t>与</a:t>
            </a:r>
            <a:r>
              <a:rPr lang="en-US" altLang="zh-CN" sz="2400" dirty="0"/>
              <a:t>surprising</a:t>
            </a:r>
            <a:r>
              <a:rPr lang="zh-CN" altLang="en-US" sz="2400" dirty="0"/>
              <a:t>均为</a:t>
            </a:r>
            <a:r>
              <a:rPr lang="en-US" altLang="zh-CN" sz="2400" dirty="0"/>
              <a:t>surprise</a:t>
            </a:r>
            <a:r>
              <a:rPr lang="zh-CN" altLang="en-US" sz="2400" dirty="0"/>
              <a:t>的形容词形式， </a:t>
            </a:r>
            <a:r>
              <a:rPr lang="en-US" altLang="zh-CN" sz="2400" dirty="0"/>
              <a:t>surprised</a:t>
            </a:r>
            <a:r>
              <a:rPr lang="zh-CN" altLang="en-US" sz="2400" dirty="0"/>
              <a:t>的主语是指人的名词或代词，在句中作表语；</a:t>
            </a:r>
            <a:r>
              <a:rPr lang="en-US" altLang="zh-CN" sz="2400" dirty="0"/>
              <a:t>surprising</a:t>
            </a:r>
            <a:r>
              <a:rPr lang="zh-CN" altLang="en-US" sz="2400" dirty="0"/>
              <a:t>的主语是指物的名词或代词，在句中作定语或表语。</a:t>
            </a:r>
            <a:endParaRPr lang="en-US" altLang="zh-CN" sz="2400" dirty="0"/>
          </a:p>
          <a:p>
            <a:r>
              <a:rPr lang="zh-CN" altLang="en-US" sz="2400" dirty="0"/>
              <a:t>导练：</a:t>
            </a:r>
            <a:r>
              <a:rPr lang="en-US" altLang="zh-CN" sz="2400" dirty="0"/>
              <a:t>He was </a:t>
            </a:r>
            <a:r>
              <a:rPr lang="en-US" altLang="zh-CN" sz="2400" u="sng" dirty="0">
                <a:solidFill>
                  <a:srgbClr val="FF0000"/>
                </a:solidFill>
              </a:rPr>
              <a:t>surprised</a:t>
            </a:r>
            <a:r>
              <a:rPr lang="en-US" altLang="zh-CN" sz="2400" dirty="0"/>
              <a:t> to find nobody was at home</a:t>
            </a:r>
            <a:r>
              <a:rPr lang="zh-CN" altLang="en-US" sz="2400" dirty="0"/>
              <a:t>他很吃惊地发现没人在家。</a:t>
            </a:r>
            <a:endParaRPr lang="en-US" altLang="zh-CN" sz="2400" dirty="0"/>
          </a:p>
          <a:p>
            <a:r>
              <a:rPr lang="en-US" altLang="zh-CN" sz="2400" dirty="0"/>
              <a:t>2.look forward to </a:t>
            </a:r>
            <a:r>
              <a:rPr lang="zh-CN" altLang="en-US" sz="2400" dirty="0"/>
              <a:t>盼望；期待</a:t>
            </a:r>
            <a:endParaRPr lang="en-US" altLang="zh-CN" sz="2400" dirty="0"/>
          </a:p>
          <a:p>
            <a:r>
              <a:rPr lang="en-US" altLang="zh-CN" sz="2400" dirty="0"/>
              <a:t>to</a:t>
            </a:r>
            <a:r>
              <a:rPr lang="zh-CN" altLang="en-US" sz="2400" dirty="0"/>
              <a:t>是介词</a:t>
            </a:r>
            <a:r>
              <a:rPr lang="en-US" altLang="zh-CN" sz="2400" dirty="0"/>
              <a:t>, </a:t>
            </a:r>
            <a:r>
              <a:rPr lang="zh-CN" altLang="en-US" sz="2400" dirty="0"/>
              <a:t>后面接名词或动名词。类似的短语还有：</a:t>
            </a:r>
            <a:r>
              <a:rPr lang="en-US" altLang="zh-CN" sz="2400" dirty="0"/>
              <a:t>pay attention to</a:t>
            </a:r>
            <a:r>
              <a:rPr lang="zh-CN" altLang="en-US" sz="2400" dirty="0"/>
              <a:t>注意到，</a:t>
            </a:r>
            <a:r>
              <a:rPr lang="en-US" altLang="zh-CN" sz="2400" dirty="0"/>
              <a:t>be/get used to </a:t>
            </a:r>
            <a:r>
              <a:rPr lang="zh-CN" altLang="en-US" sz="2400" dirty="0"/>
              <a:t>习惯于，</a:t>
            </a:r>
            <a:endParaRPr lang="zh-CN" altLang="en-US"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矩形 1"/>
          <p:cNvSpPr>
            <a:spLocks noChangeArrowheads="1"/>
          </p:cNvSpPr>
          <p:nvPr/>
        </p:nvSpPr>
        <p:spPr bwMode="auto">
          <a:xfrm>
            <a:off x="304800" y="838200"/>
            <a:ext cx="85344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ltLang="zh-CN" sz="2800"/>
              <a:t>prefer…to…</a:t>
            </a:r>
            <a:r>
              <a:rPr lang="zh-CN" altLang="en-US" sz="2800"/>
              <a:t>喜欢</a:t>
            </a:r>
            <a:r>
              <a:rPr lang="en-US" altLang="zh-CN" sz="2800"/>
              <a:t>…</a:t>
            </a:r>
            <a:r>
              <a:rPr lang="zh-CN" altLang="en-US" sz="2800"/>
              <a:t>胜过</a:t>
            </a:r>
            <a:r>
              <a:rPr lang="en-US" altLang="zh-CN" sz="2800"/>
              <a:t>…</a:t>
            </a:r>
          </a:p>
          <a:p>
            <a:pPr eaLnBrk="0" hangingPunct="0"/>
            <a:r>
              <a:rPr lang="zh-CN" altLang="en-US" sz="2800"/>
              <a:t>导练：</a:t>
            </a:r>
            <a:r>
              <a:rPr lang="en-US" altLang="zh-CN" sz="2800"/>
              <a:t>We look forward to </a:t>
            </a:r>
            <a:r>
              <a:rPr lang="en-US" altLang="zh-CN" sz="2800" u="sng">
                <a:solidFill>
                  <a:srgbClr val="FF0000"/>
                </a:solidFill>
              </a:rPr>
              <a:t>meeting</a:t>
            </a:r>
            <a:r>
              <a:rPr lang="en-US" altLang="zh-CN" sz="2800"/>
              <a:t> you again.</a:t>
            </a:r>
          </a:p>
          <a:p>
            <a:pPr eaLnBrk="0" hangingPunct="0"/>
            <a:r>
              <a:rPr lang="en-US" altLang="zh-CN" sz="2800"/>
              <a:t>3.What a great idea! </a:t>
            </a:r>
            <a:r>
              <a:rPr lang="zh-CN" altLang="en-US" sz="2800"/>
              <a:t>多好的一个主意呀</a:t>
            </a:r>
            <a:endParaRPr lang="en-US" altLang="zh-CN" sz="2800"/>
          </a:p>
          <a:p>
            <a:pPr eaLnBrk="0" hangingPunct="0"/>
            <a:r>
              <a:rPr lang="zh-CN" altLang="en-US" sz="2800"/>
              <a:t>该句是一个感叹句，省略了主语和谓语（</a:t>
            </a:r>
            <a:r>
              <a:rPr lang="en-US" altLang="zh-CN" sz="2800"/>
              <a:t>it is</a:t>
            </a:r>
            <a:r>
              <a:rPr lang="zh-CN" altLang="en-US" sz="2800"/>
              <a:t>）。感叹句的构成有两种：</a:t>
            </a:r>
            <a:r>
              <a:rPr lang="en-US" altLang="zh-CN" sz="2800"/>
              <a:t>1</a:t>
            </a:r>
            <a:r>
              <a:rPr lang="zh-CN" altLang="en-US" sz="2800"/>
              <a:t>）由</a:t>
            </a:r>
            <a:r>
              <a:rPr lang="en-US" altLang="zh-CN" sz="2800"/>
              <a:t>what</a:t>
            </a:r>
            <a:r>
              <a:rPr lang="zh-CN" altLang="en-US" sz="2800"/>
              <a:t>引导的感叹句：</a:t>
            </a:r>
            <a:r>
              <a:rPr lang="en-US" altLang="zh-CN" sz="2800"/>
              <a:t>what +</a:t>
            </a:r>
            <a:r>
              <a:rPr lang="zh-CN" altLang="en-US" sz="2800"/>
              <a:t>形容词</a:t>
            </a:r>
            <a:r>
              <a:rPr lang="en-US" altLang="zh-CN" sz="2800"/>
              <a:t>+</a:t>
            </a:r>
            <a:r>
              <a:rPr lang="zh-CN" altLang="en-US" sz="2800"/>
              <a:t>名词（</a:t>
            </a:r>
            <a:r>
              <a:rPr lang="en-US" altLang="zh-CN" sz="2800"/>
              <a:t>+</a:t>
            </a:r>
            <a:r>
              <a:rPr lang="zh-CN" altLang="en-US" sz="2800"/>
              <a:t>主语</a:t>
            </a:r>
            <a:r>
              <a:rPr lang="en-US" altLang="zh-CN" sz="2800"/>
              <a:t>+</a:t>
            </a:r>
            <a:r>
              <a:rPr lang="zh-CN" altLang="en-US" sz="2800"/>
              <a:t>谓语）！</a:t>
            </a:r>
            <a:r>
              <a:rPr lang="en-US" altLang="zh-CN" sz="2800"/>
              <a:t>2</a:t>
            </a:r>
            <a:r>
              <a:rPr lang="zh-CN" altLang="en-US" sz="2800"/>
              <a:t>）由</a:t>
            </a:r>
            <a:r>
              <a:rPr lang="en-US" altLang="zh-CN" sz="2800"/>
              <a:t>how</a:t>
            </a:r>
            <a:r>
              <a:rPr lang="zh-CN" altLang="en-US" sz="2800"/>
              <a:t>引导的感叹句：</a:t>
            </a:r>
            <a:r>
              <a:rPr lang="en-US" altLang="zh-CN" sz="2800"/>
              <a:t>How+</a:t>
            </a:r>
            <a:r>
              <a:rPr lang="zh-CN" altLang="en-US" sz="2800"/>
              <a:t>形容词（</a:t>
            </a:r>
            <a:r>
              <a:rPr lang="en-US" altLang="zh-CN" sz="2800"/>
              <a:t>+</a:t>
            </a:r>
            <a:r>
              <a:rPr lang="zh-CN" altLang="en-US" sz="2800"/>
              <a:t>主语</a:t>
            </a:r>
            <a:r>
              <a:rPr lang="en-US" altLang="zh-CN" sz="2800"/>
              <a:t>+</a:t>
            </a:r>
            <a:r>
              <a:rPr lang="zh-CN" altLang="en-US" sz="2800"/>
              <a:t>谓语）！</a:t>
            </a:r>
            <a:endParaRPr lang="en-US" altLang="zh-CN" sz="2800"/>
          </a:p>
          <a:p>
            <a:pPr eaLnBrk="0" hangingPunct="0"/>
            <a:r>
              <a:rPr lang="zh-CN" altLang="en-US" sz="2800"/>
              <a:t>导练：</a:t>
            </a:r>
            <a:r>
              <a:rPr lang="en-US" altLang="zh-CN" sz="2800"/>
              <a:t>1</a:t>
            </a:r>
            <a:r>
              <a:rPr lang="zh-CN" altLang="en-US" sz="2800"/>
              <a:t>）</a:t>
            </a:r>
            <a:r>
              <a:rPr lang="en-US" altLang="zh-CN" sz="2800" u="sng">
                <a:solidFill>
                  <a:srgbClr val="FF0000"/>
                </a:solidFill>
              </a:rPr>
              <a:t>What </a:t>
            </a:r>
            <a:r>
              <a:rPr lang="en-US" altLang="zh-CN" sz="2800"/>
              <a:t> a clever girl she is!</a:t>
            </a:r>
            <a:r>
              <a:rPr lang="zh-CN" altLang="en-US" sz="2800"/>
              <a:t>她是一个多么聪明的姑娘啊</a:t>
            </a:r>
            <a:endParaRPr lang="en-US" altLang="zh-CN" sz="2800"/>
          </a:p>
          <a:p>
            <a:pPr eaLnBrk="0" hangingPunct="0"/>
            <a:r>
              <a:rPr lang="en-US" altLang="zh-CN" sz="2800"/>
              <a:t>2)</a:t>
            </a:r>
            <a:r>
              <a:rPr lang="en-US" altLang="zh-CN" sz="2800" u="sng">
                <a:solidFill>
                  <a:srgbClr val="FF0000"/>
                </a:solidFill>
              </a:rPr>
              <a:t>How </a:t>
            </a:r>
            <a:r>
              <a:rPr lang="en-US" altLang="zh-CN" sz="2800"/>
              <a:t>beautiful the flowers are!</a:t>
            </a:r>
            <a:r>
              <a:rPr lang="zh-CN" altLang="en-US" sz="2800"/>
              <a:t>这些花是多么漂亮啊</a:t>
            </a:r>
            <a:endParaRPr lang="en-US" altLang="zh-CN"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标题 1"/>
          <p:cNvSpPr>
            <a:spLocks noGrp="1" noChangeArrowheads="1"/>
          </p:cNvSpPr>
          <p:nvPr>
            <p:ph type="title" idx="4294967295"/>
          </p:nvPr>
        </p:nvSpPr>
        <p:spPr>
          <a:xfrm>
            <a:off x="4038600" y="609600"/>
            <a:ext cx="2209800" cy="533400"/>
          </a:xfrm>
        </p:spPr>
        <p:txBody>
          <a:bodyPr>
            <a:normAutofit fontScale="90000"/>
          </a:bodyPr>
          <a:lstStyle/>
          <a:p>
            <a:pPr eaLnBrk="1" hangingPunct="1">
              <a:defRPr/>
            </a:pPr>
            <a:r>
              <a:rPr lang="zh-CN" altLang="en-US" sz="3200" b="1" smtClean="0">
                <a:solidFill>
                  <a:srgbClr val="0000FF"/>
                </a:solidFill>
                <a:latin typeface="Times New Roman" panose="02020603050405020304" pitchFamily="18" charset="0"/>
                <a:ea typeface="黑体" panose="02010609060101010101" pitchFamily="49" charset="-122"/>
              </a:rPr>
              <a:t>句型转换</a:t>
            </a:r>
          </a:p>
        </p:txBody>
      </p:sp>
      <p:sp>
        <p:nvSpPr>
          <p:cNvPr id="19459" name="内容占位符 2"/>
          <p:cNvSpPr>
            <a:spLocks noGrp="1" noChangeArrowheads="1"/>
          </p:cNvSpPr>
          <p:nvPr>
            <p:ph idx="4294967295"/>
          </p:nvPr>
        </p:nvSpPr>
        <p:spPr>
          <a:xfrm>
            <a:off x="533400" y="1066800"/>
            <a:ext cx="8382000" cy="4351338"/>
          </a:xfrm>
        </p:spPr>
        <p:txBody>
          <a:bodyPr/>
          <a:lstStyle/>
          <a:p>
            <a:pPr marL="0" indent="0" defTabSz="913130" eaLnBrk="1" hangingPunct="1">
              <a:spcBef>
                <a:spcPct val="30000"/>
              </a:spcBef>
              <a:buFont typeface="Arial" panose="020B0604020202020204" pitchFamily="34" charset="0"/>
              <a:buNone/>
            </a:pPr>
            <a:r>
              <a:rPr lang="en-US" altLang="zh-CN" sz="2400" b="1" dirty="0" smtClean="0">
                <a:latin typeface="Times New Roman" panose="02020603050405020304" pitchFamily="18" charset="0"/>
                <a:ea typeface="黑体" panose="02010609060101010101" pitchFamily="49" charset="-122"/>
              </a:rPr>
              <a:t>1. Today is</a:t>
            </a:r>
            <a:r>
              <a:rPr lang="en-US" altLang="zh-CN" sz="2400" b="1" u="sng" dirty="0" smtClean="0">
                <a:latin typeface="Times New Roman" panose="02020603050405020304" pitchFamily="18" charset="0"/>
                <a:ea typeface="黑体" panose="02010609060101010101" pitchFamily="49" charset="-122"/>
              </a:rPr>
              <a:t> Monday. </a:t>
            </a:r>
            <a:r>
              <a:rPr lang="en-US" altLang="zh-CN" sz="2400" b="1" dirty="0" smtClean="0">
                <a:latin typeface="Times New Roman" panose="02020603050405020304" pitchFamily="18" charset="0"/>
                <a:ea typeface="黑体" panose="02010609060101010101" pitchFamily="49" charset="-122"/>
              </a:rPr>
              <a:t>(</a:t>
            </a:r>
            <a:r>
              <a:rPr lang="zh-CN" altLang="en-US" sz="2400" b="1" dirty="0" smtClean="0">
                <a:latin typeface="Times New Roman" panose="02020603050405020304" pitchFamily="18" charset="0"/>
                <a:ea typeface="黑体" panose="02010609060101010101" pitchFamily="49" charset="-122"/>
              </a:rPr>
              <a:t>对划线部分提问</a:t>
            </a:r>
            <a:r>
              <a:rPr lang="en-US" altLang="zh-CN" sz="2400" b="1" dirty="0" smtClean="0">
                <a:latin typeface="Times New Roman" panose="02020603050405020304" pitchFamily="18" charset="0"/>
                <a:ea typeface="黑体" panose="02010609060101010101" pitchFamily="49" charset="-122"/>
              </a:rPr>
              <a:t>)</a:t>
            </a:r>
          </a:p>
          <a:p>
            <a:pPr marL="0" indent="0" defTabSz="913130" eaLnBrk="1" hangingPunct="1">
              <a:spcBef>
                <a:spcPct val="30000"/>
              </a:spcBef>
              <a:buFont typeface="Arial" panose="020B0604020202020204" pitchFamily="34" charset="0"/>
              <a:buNone/>
            </a:pPr>
            <a:r>
              <a:rPr lang="en-US" altLang="zh-CN" sz="2400" b="1" dirty="0" smtClean="0">
                <a:latin typeface="Times New Roman" panose="02020603050405020304" pitchFamily="18" charset="0"/>
                <a:ea typeface="黑体" panose="02010609060101010101" pitchFamily="49" charset="-122"/>
              </a:rPr>
              <a:t>_______ ______ _______ today?</a:t>
            </a:r>
          </a:p>
          <a:p>
            <a:pPr marL="0" indent="0" defTabSz="913130" eaLnBrk="1" hangingPunct="1">
              <a:spcBef>
                <a:spcPct val="30000"/>
              </a:spcBef>
              <a:buFont typeface="Arial" panose="020B0604020202020204" pitchFamily="34" charset="0"/>
              <a:buNone/>
            </a:pPr>
            <a:r>
              <a:rPr lang="en-US" altLang="zh-CN" sz="2400" b="1" dirty="0" smtClean="0">
                <a:latin typeface="Times New Roman" panose="02020603050405020304" pitchFamily="18" charset="0"/>
                <a:ea typeface="黑体" panose="02010609060101010101" pitchFamily="49" charset="-122"/>
              </a:rPr>
              <a:t>2. They are going to the doctors </a:t>
            </a:r>
            <a:r>
              <a:rPr lang="en-US" altLang="zh-CN" sz="2400" b="1" u="sng" dirty="0" smtClean="0">
                <a:latin typeface="Times New Roman" panose="02020603050405020304" pitchFamily="18" charset="0"/>
                <a:ea typeface="黑体" panose="02010609060101010101" pitchFamily="49" charset="-122"/>
              </a:rPr>
              <a:t>on Monday.</a:t>
            </a:r>
            <a:r>
              <a:rPr lang="en-US" altLang="zh-CN" sz="2400" b="1" dirty="0" smtClean="0">
                <a:latin typeface="Times New Roman" panose="02020603050405020304" pitchFamily="18" charset="0"/>
                <a:ea typeface="黑体" panose="02010609060101010101" pitchFamily="49" charset="-122"/>
              </a:rPr>
              <a:t> (</a:t>
            </a:r>
            <a:r>
              <a:rPr lang="zh-CN" altLang="en-US" sz="2400" b="1" dirty="0" smtClean="0">
                <a:latin typeface="Times New Roman" panose="02020603050405020304" pitchFamily="18" charset="0"/>
                <a:ea typeface="黑体" panose="02010609060101010101" pitchFamily="49" charset="-122"/>
              </a:rPr>
              <a:t>对划线部分提问</a:t>
            </a:r>
            <a:r>
              <a:rPr lang="en-US" altLang="zh-CN" sz="2400" b="1" dirty="0" smtClean="0">
                <a:latin typeface="Times New Roman" panose="02020603050405020304" pitchFamily="18" charset="0"/>
                <a:ea typeface="黑体" panose="02010609060101010101" pitchFamily="49" charset="-122"/>
              </a:rPr>
              <a:t>)</a:t>
            </a:r>
          </a:p>
          <a:p>
            <a:pPr marL="0" indent="0" defTabSz="913130" eaLnBrk="1" hangingPunct="1">
              <a:spcBef>
                <a:spcPct val="30000"/>
              </a:spcBef>
              <a:buFont typeface="Arial" panose="020B0604020202020204" pitchFamily="34" charset="0"/>
              <a:buNone/>
            </a:pPr>
            <a:r>
              <a:rPr lang="en-US" altLang="zh-CN" sz="2400" b="1" dirty="0" smtClean="0">
                <a:latin typeface="Times New Roman" panose="02020603050405020304" pitchFamily="18" charset="0"/>
                <a:ea typeface="黑体" panose="02010609060101010101" pitchFamily="49" charset="-122"/>
              </a:rPr>
              <a:t>_____ ____ they going to the doctors?</a:t>
            </a:r>
          </a:p>
          <a:p>
            <a:pPr marL="0" indent="0" defTabSz="913130" eaLnBrk="1" hangingPunct="1">
              <a:spcBef>
                <a:spcPct val="30000"/>
              </a:spcBef>
              <a:buFont typeface="Arial" panose="020B0604020202020204" pitchFamily="34" charset="0"/>
              <a:buNone/>
            </a:pPr>
            <a:r>
              <a:rPr lang="en-US" altLang="zh-CN" sz="2400" b="1" dirty="0" smtClean="0">
                <a:latin typeface="Times New Roman" panose="02020603050405020304" pitchFamily="18" charset="0"/>
                <a:ea typeface="黑体" panose="02010609060101010101" pitchFamily="49" charset="-122"/>
              </a:rPr>
              <a:t>3. Call me after the test. (</a:t>
            </a:r>
            <a:r>
              <a:rPr lang="zh-CN" altLang="en-US" sz="2400" b="1" dirty="0" smtClean="0">
                <a:latin typeface="Times New Roman" panose="02020603050405020304" pitchFamily="18" charset="0"/>
                <a:ea typeface="黑体" panose="02010609060101010101" pitchFamily="49" charset="-122"/>
              </a:rPr>
              <a:t>变成否定句</a:t>
            </a:r>
            <a:r>
              <a:rPr lang="en-US" altLang="zh-CN" sz="2400" b="1" dirty="0" smtClean="0">
                <a:latin typeface="Times New Roman" panose="02020603050405020304" pitchFamily="18" charset="0"/>
                <a:ea typeface="黑体" panose="02010609060101010101" pitchFamily="49" charset="-122"/>
              </a:rPr>
              <a:t>)</a:t>
            </a:r>
          </a:p>
          <a:p>
            <a:pPr marL="0" indent="0" defTabSz="913130" eaLnBrk="1" hangingPunct="1">
              <a:spcBef>
                <a:spcPct val="30000"/>
              </a:spcBef>
              <a:buFont typeface="Arial" panose="020B0604020202020204" pitchFamily="34" charset="0"/>
              <a:buNone/>
            </a:pPr>
            <a:r>
              <a:rPr lang="en-US" altLang="zh-CN" sz="2400" b="1" dirty="0" smtClean="0">
                <a:latin typeface="Times New Roman" panose="02020603050405020304" pitchFamily="18" charset="0"/>
                <a:ea typeface="黑体" panose="02010609060101010101" pitchFamily="49" charset="-122"/>
              </a:rPr>
              <a:t>______ ____ me after the test.</a:t>
            </a:r>
          </a:p>
          <a:p>
            <a:pPr marL="0" indent="0" defTabSz="913130" eaLnBrk="1" hangingPunct="1">
              <a:spcBef>
                <a:spcPct val="40000"/>
              </a:spcBef>
              <a:buFont typeface="Arial" panose="020B0604020202020204" pitchFamily="34" charset="0"/>
              <a:buNone/>
            </a:pPr>
            <a:r>
              <a:rPr lang="en-US" altLang="zh-CN" sz="2400" b="1" dirty="0" smtClean="0">
                <a:latin typeface="Times New Roman" panose="02020603050405020304" pitchFamily="18" charset="0"/>
                <a:ea typeface="黑体" panose="02010609060101010101" pitchFamily="49" charset="-122"/>
              </a:rPr>
              <a:t>4. Why don’t you have an English party? (</a:t>
            </a:r>
            <a:r>
              <a:rPr lang="zh-CN" altLang="en-US" sz="2400" b="1" dirty="0" smtClean="0">
                <a:latin typeface="Times New Roman" panose="02020603050405020304" pitchFamily="18" charset="0"/>
                <a:ea typeface="黑体" panose="02010609060101010101" pitchFamily="49" charset="-122"/>
              </a:rPr>
              <a:t>同义转换</a:t>
            </a:r>
            <a:r>
              <a:rPr lang="en-US" altLang="zh-CN" sz="2400" b="1" dirty="0" smtClean="0">
                <a:latin typeface="Times New Roman" panose="02020603050405020304" pitchFamily="18" charset="0"/>
                <a:ea typeface="黑体" panose="02010609060101010101" pitchFamily="49" charset="-122"/>
              </a:rPr>
              <a:t>) </a:t>
            </a:r>
          </a:p>
          <a:p>
            <a:pPr marL="0" indent="0" defTabSz="913130" eaLnBrk="1" hangingPunct="1">
              <a:spcBef>
                <a:spcPct val="40000"/>
              </a:spcBef>
              <a:buFont typeface="Arial" panose="020B0604020202020204" pitchFamily="34" charset="0"/>
              <a:buNone/>
            </a:pPr>
            <a:r>
              <a:rPr lang="en-US" altLang="zh-CN" sz="2400" b="1" dirty="0" smtClean="0">
                <a:latin typeface="Times New Roman" panose="02020603050405020304" pitchFamily="18" charset="0"/>
                <a:ea typeface="黑体" panose="02010609060101010101" pitchFamily="49" charset="-122"/>
              </a:rPr>
              <a:t>_____  ____ have an English party?</a:t>
            </a:r>
          </a:p>
          <a:p>
            <a:pPr marL="0" indent="0" defTabSz="913130" eaLnBrk="1" hangingPunct="1">
              <a:spcBef>
                <a:spcPct val="40000"/>
              </a:spcBef>
              <a:buFont typeface="Arial" panose="020B0604020202020204" pitchFamily="34" charset="0"/>
              <a:buNone/>
            </a:pPr>
            <a:r>
              <a:rPr lang="en-US" altLang="zh-CN" sz="2400" b="1" dirty="0" smtClean="0">
                <a:latin typeface="Times New Roman" panose="02020603050405020304" pitchFamily="18" charset="0"/>
                <a:ea typeface="黑体" panose="02010609060101010101" pitchFamily="49" charset="-122"/>
              </a:rPr>
              <a:t>5. Do you want to come over to my house?(</a:t>
            </a:r>
            <a:r>
              <a:rPr lang="zh-CN" altLang="en-US" sz="2400" b="1" dirty="0" smtClean="0">
                <a:latin typeface="Times New Roman" panose="02020603050405020304" pitchFamily="18" charset="0"/>
                <a:ea typeface="黑体" panose="02010609060101010101" pitchFamily="49" charset="-122"/>
              </a:rPr>
              <a:t>同义转换</a:t>
            </a:r>
            <a:r>
              <a:rPr lang="en-US" altLang="zh-CN" sz="2400" b="1" dirty="0" smtClean="0">
                <a:latin typeface="Times New Roman" panose="02020603050405020304" pitchFamily="18" charset="0"/>
                <a:ea typeface="黑体" panose="02010609060101010101" pitchFamily="49" charset="-122"/>
              </a:rPr>
              <a:t>)</a:t>
            </a:r>
          </a:p>
          <a:p>
            <a:pPr marL="0" indent="0" defTabSz="913130" eaLnBrk="1" hangingPunct="1">
              <a:spcBef>
                <a:spcPct val="40000"/>
              </a:spcBef>
              <a:buFont typeface="Arial" panose="020B0604020202020204" pitchFamily="34" charset="0"/>
              <a:buNone/>
            </a:pPr>
            <a:r>
              <a:rPr lang="en-US" altLang="zh-CN" sz="2400" b="1" dirty="0" smtClean="0">
                <a:latin typeface="Times New Roman" panose="02020603050405020304" pitchFamily="18" charset="0"/>
                <a:ea typeface="黑体" panose="02010609060101010101" pitchFamily="49" charset="-122"/>
              </a:rPr>
              <a:t>______  ____ ____ to come over to my house? </a:t>
            </a:r>
          </a:p>
          <a:p>
            <a:pPr marL="0" indent="0" defTabSz="913130" eaLnBrk="1" hangingPunct="1">
              <a:spcBef>
                <a:spcPct val="40000"/>
              </a:spcBef>
              <a:buFont typeface="Arial" panose="020B0604020202020204" pitchFamily="34" charset="0"/>
              <a:buNone/>
            </a:pPr>
            <a:r>
              <a:rPr lang="en-US" altLang="zh-CN" sz="2400" b="1" dirty="0" smtClean="0">
                <a:latin typeface="Times New Roman" panose="02020603050405020304" pitchFamily="18" charset="0"/>
                <a:ea typeface="黑体" panose="02010609060101010101" pitchFamily="49" charset="-122"/>
              </a:rPr>
              <a:t>_____ you come over to my house?</a:t>
            </a:r>
          </a:p>
          <a:p>
            <a:pPr marL="0" indent="0" defTabSz="913130" eaLnBrk="1" hangingPunct="1">
              <a:spcBef>
                <a:spcPct val="30000"/>
              </a:spcBef>
              <a:buFont typeface="Arial" panose="020B0604020202020204" pitchFamily="34" charset="0"/>
              <a:buNone/>
            </a:pPr>
            <a:endParaRPr lang="en-US" altLang="zh-CN" sz="2400" b="1" dirty="0" smtClean="0">
              <a:latin typeface="Times New Roman" panose="02020603050405020304" pitchFamily="18" charset="0"/>
              <a:ea typeface="黑体" panose="02010609060101010101" pitchFamily="49" charset="-122"/>
            </a:endParaRPr>
          </a:p>
          <a:p>
            <a:pPr marL="0" indent="0" defTabSz="913130" eaLnBrk="1" hangingPunct="1"/>
            <a:endParaRPr lang="zh-CN" altLang="en-US" sz="2400" b="1" dirty="0" smtClean="0">
              <a:latin typeface="Times New Roman" panose="02020603050405020304" pitchFamily="18" charset="0"/>
              <a:ea typeface="黑体" panose="02010609060101010101" pitchFamily="49" charset="-122"/>
            </a:endParaRPr>
          </a:p>
        </p:txBody>
      </p:sp>
      <p:sp>
        <p:nvSpPr>
          <p:cNvPr id="4" name="Text Box 4"/>
          <p:cNvSpPr txBox="1">
            <a:spLocks noChangeArrowheads="1"/>
          </p:cNvSpPr>
          <p:nvPr/>
        </p:nvSpPr>
        <p:spPr bwMode="auto">
          <a:xfrm>
            <a:off x="533400" y="1568450"/>
            <a:ext cx="339883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5" tIns="59258" rIns="118515" bIns="59258">
            <a:spAutoFit/>
          </a:bodyPr>
          <a:lstStyle>
            <a:lvl1pPr defTabSz="913130" eaLnBrk="0" hangingPunct="0">
              <a:defRPr>
                <a:solidFill>
                  <a:schemeClr val="tx1"/>
                </a:solidFill>
                <a:latin typeface="Arial" panose="020B0604020202020204" pitchFamily="34" charset="0"/>
                <a:ea typeface="宋体" panose="02010600030101010101" pitchFamily="2" charset="-122"/>
              </a:defRPr>
            </a:lvl1pPr>
            <a:lvl2pPr marL="742950" indent="-285750" defTabSz="913130" eaLnBrk="0" hangingPunct="0">
              <a:defRPr>
                <a:solidFill>
                  <a:schemeClr val="tx1"/>
                </a:solidFill>
                <a:latin typeface="Arial" panose="020B0604020202020204" pitchFamily="34" charset="0"/>
                <a:ea typeface="宋体" panose="02010600030101010101" pitchFamily="2" charset="-122"/>
              </a:defRPr>
            </a:lvl2pPr>
            <a:lvl3pPr marL="1143000" indent="-228600" defTabSz="913130" eaLnBrk="0" hangingPunct="0">
              <a:defRPr>
                <a:solidFill>
                  <a:schemeClr val="tx1"/>
                </a:solidFill>
                <a:latin typeface="Arial" panose="020B0604020202020204" pitchFamily="34" charset="0"/>
                <a:ea typeface="宋体" panose="02010600030101010101" pitchFamily="2" charset="-122"/>
              </a:defRPr>
            </a:lvl3pPr>
            <a:lvl4pPr marL="1600200" indent="-228600" defTabSz="913130" eaLnBrk="0" hangingPunct="0">
              <a:defRPr>
                <a:solidFill>
                  <a:schemeClr val="tx1"/>
                </a:solidFill>
                <a:latin typeface="Arial" panose="020B0604020202020204" pitchFamily="34" charset="0"/>
                <a:ea typeface="宋体" panose="02010600030101010101" pitchFamily="2" charset="-122"/>
              </a:defRPr>
            </a:lvl4pPr>
            <a:lvl5pPr marL="2057400" indent="-228600" defTabSz="913130" eaLnBrk="0" hangingPunct="0">
              <a:defRPr>
                <a:solidFill>
                  <a:schemeClr val="tx1"/>
                </a:solidFill>
                <a:latin typeface="Arial" panose="020B0604020202020204" pitchFamily="34" charset="0"/>
                <a:ea typeface="宋体" panose="02010600030101010101" pitchFamily="2" charset="-122"/>
              </a:defRPr>
            </a:lvl5pPr>
            <a:lvl6pPr marL="2514600" indent="-228600" defTabSz="9131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9131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9131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9131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400" b="1">
                <a:solidFill>
                  <a:srgbClr val="FF0000"/>
                </a:solidFill>
                <a:latin typeface="Times New Roman" panose="02020603050405020304" pitchFamily="18" charset="0"/>
                <a:ea typeface="黑体" panose="02010609060101010101" pitchFamily="49" charset="-122"/>
              </a:rPr>
              <a:t>What’s    the          date </a:t>
            </a:r>
          </a:p>
        </p:txBody>
      </p:sp>
      <p:sp>
        <p:nvSpPr>
          <p:cNvPr id="5" name="Text Box 5"/>
          <p:cNvSpPr txBox="1">
            <a:spLocks noChangeArrowheads="1"/>
          </p:cNvSpPr>
          <p:nvPr/>
        </p:nvSpPr>
        <p:spPr bwMode="auto">
          <a:xfrm>
            <a:off x="457200" y="2482850"/>
            <a:ext cx="259238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5" tIns="59258" rIns="118515" bIns="59258">
            <a:spAutoFit/>
          </a:bodyPr>
          <a:lstStyle>
            <a:lvl1pPr defTabSz="913130" eaLnBrk="0" hangingPunct="0">
              <a:defRPr>
                <a:solidFill>
                  <a:schemeClr val="tx1"/>
                </a:solidFill>
                <a:latin typeface="Arial" panose="020B0604020202020204" pitchFamily="34" charset="0"/>
                <a:ea typeface="宋体" panose="02010600030101010101" pitchFamily="2" charset="-122"/>
              </a:defRPr>
            </a:lvl1pPr>
            <a:lvl2pPr marL="742950" indent="-285750" defTabSz="913130" eaLnBrk="0" hangingPunct="0">
              <a:defRPr>
                <a:solidFill>
                  <a:schemeClr val="tx1"/>
                </a:solidFill>
                <a:latin typeface="Arial" panose="020B0604020202020204" pitchFamily="34" charset="0"/>
                <a:ea typeface="宋体" panose="02010600030101010101" pitchFamily="2" charset="-122"/>
              </a:defRPr>
            </a:lvl2pPr>
            <a:lvl3pPr marL="1143000" indent="-228600" defTabSz="913130" eaLnBrk="0" hangingPunct="0">
              <a:defRPr>
                <a:solidFill>
                  <a:schemeClr val="tx1"/>
                </a:solidFill>
                <a:latin typeface="Arial" panose="020B0604020202020204" pitchFamily="34" charset="0"/>
                <a:ea typeface="宋体" panose="02010600030101010101" pitchFamily="2" charset="-122"/>
              </a:defRPr>
            </a:lvl3pPr>
            <a:lvl4pPr marL="1600200" indent="-228600" defTabSz="913130" eaLnBrk="0" hangingPunct="0">
              <a:defRPr>
                <a:solidFill>
                  <a:schemeClr val="tx1"/>
                </a:solidFill>
                <a:latin typeface="Arial" panose="020B0604020202020204" pitchFamily="34" charset="0"/>
                <a:ea typeface="宋体" panose="02010600030101010101" pitchFamily="2" charset="-122"/>
              </a:defRPr>
            </a:lvl4pPr>
            <a:lvl5pPr marL="2057400" indent="-228600" defTabSz="913130" eaLnBrk="0" hangingPunct="0">
              <a:defRPr>
                <a:solidFill>
                  <a:schemeClr val="tx1"/>
                </a:solidFill>
                <a:latin typeface="Arial" panose="020B0604020202020204" pitchFamily="34" charset="0"/>
                <a:ea typeface="宋体" panose="02010600030101010101" pitchFamily="2" charset="-122"/>
              </a:defRPr>
            </a:lvl5pPr>
            <a:lvl6pPr marL="2514600" indent="-228600" defTabSz="9131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9131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9131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9131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400" b="1">
                <a:solidFill>
                  <a:srgbClr val="FF0000"/>
                </a:solidFill>
                <a:latin typeface="Times New Roman" panose="02020603050405020304" pitchFamily="18" charset="0"/>
                <a:ea typeface="黑体" panose="02010609060101010101" pitchFamily="49" charset="-122"/>
              </a:rPr>
              <a:t>When   are</a:t>
            </a:r>
          </a:p>
        </p:txBody>
      </p:sp>
      <p:sp>
        <p:nvSpPr>
          <p:cNvPr id="6" name="Text Box 6"/>
          <p:cNvSpPr txBox="1">
            <a:spLocks noChangeArrowheads="1"/>
          </p:cNvSpPr>
          <p:nvPr/>
        </p:nvSpPr>
        <p:spPr bwMode="auto">
          <a:xfrm>
            <a:off x="533400" y="3429000"/>
            <a:ext cx="27813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5" tIns="59258" rIns="118515" bIns="59258">
            <a:spAutoFit/>
          </a:bodyPr>
          <a:lstStyle>
            <a:lvl1pPr defTabSz="913130" eaLnBrk="0" hangingPunct="0">
              <a:defRPr>
                <a:solidFill>
                  <a:schemeClr val="tx1"/>
                </a:solidFill>
                <a:latin typeface="Arial" panose="020B0604020202020204" pitchFamily="34" charset="0"/>
                <a:ea typeface="宋体" panose="02010600030101010101" pitchFamily="2" charset="-122"/>
              </a:defRPr>
            </a:lvl1pPr>
            <a:lvl2pPr marL="742950" indent="-285750" defTabSz="913130" eaLnBrk="0" hangingPunct="0">
              <a:defRPr>
                <a:solidFill>
                  <a:schemeClr val="tx1"/>
                </a:solidFill>
                <a:latin typeface="Arial" panose="020B0604020202020204" pitchFamily="34" charset="0"/>
                <a:ea typeface="宋体" panose="02010600030101010101" pitchFamily="2" charset="-122"/>
              </a:defRPr>
            </a:lvl2pPr>
            <a:lvl3pPr marL="1143000" indent="-228600" defTabSz="913130" eaLnBrk="0" hangingPunct="0">
              <a:defRPr>
                <a:solidFill>
                  <a:schemeClr val="tx1"/>
                </a:solidFill>
                <a:latin typeface="Arial" panose="020B0604020202020204" pitchFamily="34" charset="0"/>
                <a:ea typeface="宋体" panose="02010600030101010101" pitchFamily="2" charset="-122"/>
              </a:defRPr>
            </a:lvl3pPr>
            <a:lvl4pPr marL="1600200" indent="-228600" defTabSz="913130" eaLnBrk="0" hangingPunct="0">
              <a:defRPr>
                <a:solidFill>
                  <a:schemeClr val="tx1"/>
                </a:solidFill>
                <a:latin typeface="Arial" panose="020B0604020202020204" pitchFamily="34" charset="0"/>
                <a:ea typeface="宋体" panose="02010600030101010101" pitchFamily="2" charset="-122"/>
              </a:defRPr>
            </a:lvl4pPr>
            <a:lvl5pPr marL="2057400" indent="-228600" defTabSz="913130" eaLnBrk="0" hangingPunct="0">
              <a:defRPr>
                <a:solidFill>
                  <a:schemeClr val="tx1"/>
                </a:solidFill>
                <a:latin typeface="Arial" panose="020B0604020202020204" pitchFamily="34" charset="0"/>
                <a:ea typeface="宋体" panose="02010600030101010101" pitchFamily="2" charset="-122"/>
              </a:defRPr>
            </a:lvl5pPr>
            <a:lvl6pPr marL="2514600" indent="-228600" defTabSz="9131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9131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9131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9131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400" b="1">
                <a:solidFill>
                  <a:srgbClr val="FF0000"/>
                </a:solidFill>
                <a:latin typeface="Times New Roman" panose="02020603050405020304" pitchFamily="18" charset="0"/>
                <a:ea typeface="黑体" panose="02010609060101010101" pitchFamily="49" charset="-122"/>
              </a:rPr>
              <a:t>Don’t   call</a:t>
            </a:r>
            <a:r>
              <a:rPr lang="en-US" altLang="zh-CN" sz="2400">
                <a:latin typeface="Times New Roman" panose="02020603050405020304" pitchFamily="18" charset="0"/>
                <a:ea typeface="黑体" panose="02010609060101010101" pitchFamily="49" charset="-122"/>
              </a:rPr>
              <a:t> </a:t>
            </a:r>
          </a:p>
        </p:txBody>
      </p:sp>
      <p:sp>
        <p:nvSpPr>
          <p:cNvPr id="7" name="Text Box 5"/>
          <p:cNvSpPr txBox="1">
            <a:spLocks noChangeArrowheads="1"/>
          </p:cNvSpPr>
          <p:nvPr/>
        </p:nvSpPr>
        <p:spPr bwMode="auto">
          <a:xfrm>
            <a:off x="609600" y="4464050"/>
            <a:ext cx="24955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5" tIns="59258" rIns="118515" bIns="59258">
            <a:spAutoFit/>
          </a:bodyPr>
          <a:lstStyle>
            <a:lvl1pPr defTabSz="913130" eaLnBrk="0" hangingPunct="0">
              <a:defRPr>
                <a:solidFill>
                  <a:schemeClr val="tx1"/>
                </a:solidFill>
                <a:latin typeface="Arial" panose="020B0604020202020204" pitchFamily="34" charset="0"/>
                <a:ea typeface="宋体" panose="02010600030101010101" pitchFamily="2" charset="-122"/>
              </a:defRPr>
            </a:lvl1pPr>
            <a:lvl2pPr marL="742950" indent="-285750" defTabSz="913130" eaLnBrk="0" hangingPunct="0">
              <a:defRPr>
                <a:solidFill>
                  <a:schemeClr val="tx1"/>
                </a:solidFill>
                <a:latin typeface="Arial" panose="020B0604020202020204" pitchFamily="34" charset="0"/>
                <a:ea typeface="宋体" panose="02010600030101010101" pitchFamily="2" charset="-122"/>
              </a:defRPr>
            </a:lvl2pPr>
            <a:lvl3pPr marL="1143000" indent="-228600" defTabSz="913130" eaLnBrk="0" hangingPunct="0">
              <a:defRPr>
                <a:solidFill>
                  <a:schemeClr val="tx1"/>
                </a:solidFill>
                <a:latin typeface="Arial" panose="020B0604020202020204" pitchFamily="34" charset="0"/>
                <a:ea typeface="宋体" panose="02010600030101010101" pitchFamily="2" charset="-122"/>
              </a:defRPr>
            </a:lvl3pPr>
            <a:lvl4pPr marL="1600200" indent="-228600" defTabSz="913130" eaLnBrk="0" hangingPunct="0">
              <a:defRPr>
                <a:solidFill>
                  <a:schemeClr val="tx1"/>
                </a:solidFill>
                <a:latin typeface="Arial" panose="020B0604020202020204" pitchFamily="34" charset="0"/>
                <a:ea typeface="宋体" panose="02010600030101010101" pitchFamily="2" charset="-122"/>
              </a:defRPr>
            </a:lvl4pPr>
            <a:lvl5pPr marL="2057400" indent="-228600" defTabSz="913130" eaLnBrk="0" hangingPunct="0">
              <a:defRPr>
                <a:solidFill>
                  <a:schemeClr val="tx1"/>
                </a:solidFill>
                <a:latin typeface="Arial" panose="020B0604020202020204" pitchFamily="34" charset="0"/>
                <a:ea typeface="宋体" panose="02010600030101010101" pitchFamily="2" charset="-122"/>
              </a:defRPr>
            </a:lvl5pPr>
            <a:lvl6pPr marL="2514600" indent="-228600" defTabSz="9131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9131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9131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9131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400" b="1">
                <a:solidFill>
                  <a:srgbClr val="FF0000"/>
                </a:solidFill>
                <a:latin typeface="Times New Roman" panose="02020603050405020304" pitchFamily="18" charset="0"/>
                <a:ea typeface="黑体" panose="02010609060101010101" pitchFamily="49" charset="-122"/>
              </a:rPr>
              <a:t>Why   not</a:t>
            </a:r>
          </a:p>
        </p:txBody>
      </p:sp>
      <p:sp>
        <p:nvSpPr>
          <p:cNvPr id="8" name="Text Box 3"/>
          <p:cNvSpPr txBox="1">
            <a:spLocks noChangeArrowheads="1"/>
          </p:cNvSpPr>
          <p:nvPr/>
        </p:nvSpPr>
        <p:spPr bwMode="auto">
          <a:xfrm>
            <a:off x="533400" y="5486400"/>
            <a:ext cx="39354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5" tIns="59258" rIns="118515" bIns="59258">
            <a:spAutoFit/>
          </a:bodyPr>
          <a:lstStyle>
            <a:lvl1pPr defTabSz="913130" eaLnBrk="0" hangingPunct="0">
              <a:defRPr>
                <a:solidFill>
                  <a:schemeClr val="tx1"/>
                </a:solidFill>
                <a:latin typeface="Arial" panose="020B0604020202020204" pitchFamily="34" charset="0"/>
                <a:ea typeface="宋体" panose="02010600030101010101" pitchFamily="2" charset="-122"/>
              </a:defRPr>
            </a:lvl1pPr>
            <a:lvl2pPr marL="742950" indent="-285750" defTabSz="913130" eaLnBrk="0" hangingPunct="0">
              <a:defRPr>
                <a:solidFill>
                  <a:schemeClr val="tx1"/>
                </a:solidFill>
                <a:latin typeface="Arial" panose="020B0604020202020204" pitchFamily="34" charset="0"/>
                <a:ea typeface="宋体" panose="02010600030101010101" pitchFamily="2" charset="-122"/>
              </a:defRPr>
            </a:lvl2pPr>
            <a:lvl3pPr marL="1143000" indent="-228600" defTabSz="913130" eaLnBrk="0" hangingPunct="0">
              <a:defRPr>
                <a:solidFill>
                  <a:schemeClr val="tx1"/>
                </a:solidFill>
                <a:latin typeface="Arial" panose="020B0604020202020204" pitchFamily="34" charset="0"/>
                <a:ea typeface="宋体" panose="02010600030101010101" pitchFamily="2" charset="-122"/>
              </a:defRPr>
            </a:lvl3pPr>
            <a:lvl4pPr marL="1600200" indent="-228600" defTabSz="913130" eaLnBrk="0" hangingPunct="0">
              <a:defRPr>
                <a:solidFill>
                  <a:schemeClr val="tx1"/>
                </a:solidFill>
                <a:latin typeface="Arial" panose="020B0604020202020204" pitchFamily="34" charset="0"/>
                <a:ea typeface="宋体" panose="02010600030101010101" pitchFamily="2" charset="-122"/>
              </a:defRPr>
            </a:lvl4pPr>
            <a:lvl5pPr marL="2057400" indent="-228600" defTabSz="913130" eaLnBrk="0" hangingPunct="0">
              <a:defRPr>
                <a:solidFill>
                  <a:schemeClr val="tx1"/>
                </a:solidFill>
                <a:latin typeface="Arial" panose="020B0604020202020204" pitchFamily="34" charset="0"/>
                <a:ea typeface="宋体" panose="02010600030101010101" pitchFamily="2" charset="-122"/>
              </a:defRPr>
            </a:lvl5pPr>
            <a:lvl6pPr marL="2514600" indent="-228600" defTabSz="9131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9131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9131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9131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400" b="1">
                <a:solidFill>
                  <a:srgbClr val="FF0000"/>
                </a:solidFill>
                <a:latin typeface="Times New Roman" panose="02020603050405020304" pitchFamily="18" charset="0"/>
                <a:ea typeface="黑体" panose="02010609060101010101" pitchFamily="49" charset="-122"/>
              </a:rPr>
              <a:t>Would   you   like </a:t>
            </a:r>
          </a:p>
        </p:txBody>
      </p:sp>
      <p:sp>
        <p:nvSpPr>
          <p:cNvPr id="9" name="Text Box 4"/>
          <p:cNvSpPr txBox="1">
            <a:spLocks noChangeArrowheads="1"/>
          </p:cNvSpPr>
          <p:nvPr/>
        </p:nvSpPr>
        <p:spPr bwMode="auto">
          <a:xfrm>
            <a:off x="381000" y="5988050"/>
            <a:ext cx="13462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5" tIns="59258" rIns="118515" bIns="59258">
            <a:spAutoFit/>
          </a:bodyPr>
          <a:lstStyle>
            <a:lvl1pPr defTabSz="913130" eaLnBrk="0" hangingPunct="0">
              <a:defRPr>
                <a:solidFill>
                  <a:schemeClr val="tx1"/>
                </a:solidFill>
                <a:latin typeface="Arial" panose="020B0604020202020204" pitchFamily="34" charset="0"/>
                <a:ea typeface="宋体" panose="02010600030101010101" pitchFamily="2" charset="-122"/>
              </a:defRPr>
            </a:lvl1pPr>
            <a:lvl2pPr marL="742950" indent="-285750" defTabSz="913130" eaLnBrk="0" hangingPunct="0">
              <a:defRPr>
                <a:solidFill>
                  <a:schemeClr val="tx1"/>
                </a:solidFill>
                <a:latin typeface="Arial" panose="020B0604020202020204" pitchFamily="34" charset="0"/>
                <a:ea typeface="宋体" panose="02010600030101010101" pitchFamily="2" charset="-122"/>
              </a:defRPr>
            </a:lvl2pPr>
            <a:lvl3pPr marL="1143000" indent="-228600" defTabSz="913130" eaLnBrk="0" hangingPunct="0">
              <a:defRPr>
                <a:solidFill>
                  <a:schemeClr val="tx1"/>
                </a:solidFill>
                <a:latin typeface="Arial" panose="020B0604020202020204" pitchFamily="34" charset="0"/>
                <a:ea typeface="宋体" panose="02010600030101010101" pitchFamily="2" charset="-122"/>
              </a:defRPr>
            </a:lvl3pPr>
            <a:lvl4pPr marL="1600200" indent="-228600" defTabSz="913130" eaLnBrk="0" hangingPunct="0">
              <a:defRPr>
                <a:solidFill>
                  <a:schemeClr val="tx1"/>
                </a:solidFill>
                <a:latin typeface="Arial" panose="020B0604020202020204" pitchFamily="34" charset="0"/>
                <a:ea typeface="宋体" panose="02010600030101010101" pitchFamily="2" charset="-122"/>
              </a:defRPr>
            </a:lvl4pPr>
            <a:lvl5pPr marL="2057400" indent="-228600" defTabSz="913130" eaLnBrk="0" hangingPunct="0">
              <a:defRPr>
                <a:solidFill>
                  <a:schemeClr val="tx1"/>
                </a:solidFill>
                <a:latin typeface="Arial" panose="020B0604020202020204" pitchFamily="34" charset="0"/>
                <a:ea typeface="宋体" panose="02010600030101010101" pitchFamily="2" charset="-122"/>
              </a:defRPr>
            </a:lvl5pPr>
            <a:lvl6pPr marL="2514600" indent="-228600" defTabSz="9131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9131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9131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9131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50000"/>
              </a:spcBef>
            </a:pPr>
            <a:r>
              <a:rPr lang="en-US" altLang="zh-CN" sz="2400" b="1">
                <a:solidFill>
                  <a:srgbClr val="FF0000"/>
                </a:solidFill>
                <a:latin typeface="Times New Roman" panose="02020603050405020304" pitchFamily="18" charset="0"/>
                <a:ea typeface="黑体" panose="02010609060101010101" pitchFamily="49" charset="-122"/>
              </a:rPr>
              <a:t>Can </a:t>
            </a:r>
          </a:p>
        </p:txBody>
      </p:sp>
      <p:sp>
        <p:nvSpPr>
          <p:cNvPr id="19466" name="TextBox 9"/>
          <p:cNvSpPr txBox="1">
            <a:spLocks noChangeArrowheads="1"/>
          </p:cNvSpPr>
          <p:nvPr/>
        </p:nvSpPr>
        <p:spPr bwMode="auto">
          <a:xfrm>
            <a:off x="0" y="533400"/>
            <a:ext cx="2209800" cy="646113"/>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3600">
                <a:solidFill>
                  <a:srgbClr val="FF0000"/>
                </a:solidFill>
              </a:rPr>
              <a:t>课堂评价</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ox(in)">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idx="4294967295"/>
          </p:nvPr>
        </p:nvSpPr>
        <p:spPr>
          <a:xfrm>
            <a:off x="419100" y="762000"/>
            <a:ext cx="7886700" cy="701675"/>
          </a:xfrm>
        </p:spPr>
        <p:txBody>
          <a:bodyPr/>
          <a:lstStyle/>
          <a:p>
            <a:pPr eaLnBrk="1" hangingPunct="1">
              <a:defRPr/>
            </a:pPr>
            <a:r>
              <a:rPr lang="en-US" altLang="zh-CN" sz="2800" b="1" dirty="0" smtClean="0">
                <a:solidFill>
                  <a:srgbClr val="0000FF"/>
                </a:solidFill>
                <a:latin typeface="Times New Roman" panose="02020603050405020304" pitchFamily="18" charset="0"/>
                <a:ea typeface="黑体" panose="02010609060101010101" pitchFamily="49" charset="-122"/>
              </a:rPr>
              <a:t> </a:t>
            </a:r>
            <a:r>
              <a:rPr lang="zh-CN" altLang="en-US" sz="2800" b="1" dirty="0" smtClean="0">
                <a:solidFill>
                  <a:srgbClr val="0000FF"/>
                </a:solidFill>
                <a:latin typeface="Times New Roman" panose="02020603050405020304" pitchFamily="18" charset="0"/>
                <a:ea typeface="黑体" panose="02010609060101010101" pitchFamily="49" charset="-122"/>
              </a:rPr>
              <a:t>根据汉语提示完成下列句子</a:t>
            </a:r>
          </a:p>
        </p:txBody>
      </p:sp>
      <p:sp>
        <p:nvSpPr>
          <p:cNvPr id="14338" name="内容占位符 2"/>
          <p:cNvSpPr>
            <a:spLocks noGrp="1" noChangeArrowheads="1"/>
          </p:cNvSpPr>
          <p:nvPr>
            <p:ph idx="4294967295"/>
          </p:nvPr>
        </p:nvSpPr>
        <p:spPr>
          <a:xfrm>
            <a:off x="419100" y="1371600"/>
            <a:ext cx="7886700" cy="3048000"/>
          </a:xfrm>
        </p:spPr>
        <p:txBody>
          <a:bodyPr/>
          <a:lstStyle/>
          <a:p>
            <a:pPr marL="514350" indent="-514350" defTabSz="683895" eaLnBrk="1" hangingPunct="1">
              <a:buFont typeface="Arial" panose="020B0604020202020204" pitchFamily="34" charset="0"/>
              <a:buNone/>
              <a:defRPr/>
            </a:pPr>
            <a:r>
              <a:rPr lang="en-US" altLang="zh-CN" sz="2400" b="1" dirty="0" smtClean="0">
                <a:latin typeface="Times New Roman" panose="02020603050405020304"/>
                <a:ea typeface="黑体" panose="02010609060101010101" pitchFamily="49" charset="-122"/>
              </a:rPr>
              <a:t>1.</a:t>
            </a:r>
            <a:r>
              <a:rPr lang="zh-CN" altLang="en-US" sz="2400" b="1" dirty="0" smtClean="0">
                <a:latin typeface="Times New Roman" panose="02020603050405020304"/>
                <a:ea typeface="黑体" panose="02010609060101010101" pitchFamily="49" charset="-122"/>
              </a:rPr>
              <a:t>我们后天去参观那个地方吧。</a:t>
            </a:r>
            <a:endParaRPr lang="en-US" altLang="zh-CN" sz="2400" b="1" dirty="0" smtClean="0">
              <a:latin typeface="Times New Roman" panose="02020603050405020304"/>
              <a:ea typeface="黑体" panose="02010609060101010101" pitchFamily="49" charset="-122"/>
            </a:endParaRPr>
          </a:p>
          <a:p>
            <a:pPr marL="514350" indent="-514350" defTabSz="683895" eaLnBrk="1" hangingPunct="1">
              <a:buFontTx/>
              <a:buAutoNum type="arabicPeriod"/>
              <a:defRPr/>
            </a:pPr>
            <a:endParaRPr lang="zh-CN" altLang="en-US" sz="2400" b="1" dirty="0" smtClean="0">
              <a:latin typeface="Times New Roman" panose="02020603050405020304"/>
              <a:ea typeface="黑体" panose="02010609060101010101" pitchFamily="49" charset="-122"/>
            </a:endParaRPr>
          </a:p>
          <a:p>
            <a:pPr marL="170180" indent="-170180" defTabSz="683895" eaLnBrk="1" hangingPunct="1">
              <a:buFontTx/>
              <a:buNone/>
              <a:defRPr/>
            </a:pPr>
            <a:r>
              <a:rPr lang="en-US" altLang="zh-CN" sz="2400" b="1" dirty="0" smtClean="0">
                <a:latin typeface="Times New Roman" panose="02020603050405020304"/>
                <a:ea typeface="黑体" panose="02010609060101010101" pitchFamily="49" charset="-122"/>
              </a:rPr>
              <a:t>2. </a:t>
            </a:r>
            <a:r>
              <a:rPr lang="zh-CN" altLang="en-US" sz="2400" b="1" dirty="0" smtClean="0">
                <a:latin typeface="Times New Roman" panose="02020603050405020304"/>
                <a:ea typeface="黑体" panose="02010609060101010101" pitchFamily="49" charset="-122"/>
              </a:rPr>
              <a:t>你不能来参加这次聚会</a:t>
            </a:r>
            <a:r>
              <a:rPr lang="en-US" altLang="zh-CN" sz="2400" b="1" dirty="0" smtClean="0">
                <a:latin typeface="Times New Roman" panose="02020603050405020304"/>
                <a:ea typeface="黑体" panose="02010609060101010101" pitchFamily="49" charset="-122"/>
              </a:rPr>
              <a:t>, </a:t>
            </a:r>
            <a:r>
              <a:rPr lang="zh-CN" altLang="en-US" sz="2400" b="1" dirty="0" smtClean="0">
                <a:latin typeface="Times New Roman" panose="02020603050405020304"/>
                <a:ea typeface="黑体" panose="02010609060101010101" pitchFamily="49" charset="-122"/>
              </a:rPr>
              <a:t>真可惜。</a:t>
            </a:r>
            <a:endParaRPr lang="en-US" altLang="zh-CN" sz="2400" b="1" dirty="0" smtClean="0">
              <a:latin typeface="Times New Roman" panose="02020603050405020304"/>
              <a:ea typeface="黑体" panose="02010609060101010101" pitchFamily="49" charset="-122"/>
            </a:endParaRPr>
          </a:p>
          <a:p>
            <a:pPr marL="170180" indent="-170180" defTabSz="683895" eaLnBrk="1" hangingPunct="1">
              <a:buFontTx/>
              <a:buNone/>
              <a:defRPr/>
            </a:pPr>
            <a:endParaRPr lang="en-US" altLang="zh-CN" sz="2400" b="1" dirty="0" smtClean="0">
              <a:latin typeface="Times New Roman" panose="02020603050405020304"/>
              <a:ea typeface="黑体" panose="02010609060101010101" pitchFamily="49" charset="-122"/>
            </a:endParaRPr>
          </a:p>
          <a:p>
            <a:pPr marL="170180" indent="-170180" defTabSz="683895" eaLnBrk="1" hangingPunct="1">
              <a:buFont typeface="Arial" panose="020B0604020202020204" pitchFamily="34" charset="0"/>
              <a:buNone/>
              <a:defRPr/>
            </a:pPr>
            <a:r>
              <a:rPr lang="en-US" altLang="zh-CN" sz="2400" b="1" dirty="0" smtClean="0">
                <a:latin typeface="Times New Roman" panose="02020603050405020304"/>
                <a:ea typeface="黑体" panose="02010609060101010101" pitchFamily="49" charset="-122"/>
              </a:rPr>
              <a:t>3.</a:t>
            </a:r>
            <a:r>
              <a:rPr lang="zh-CN" altLang="en-US" sz="2400" b="1" dirty="0" smtClean="0">
                <a:latin typeface="Times New Roman" panose="02020603050405020304"/>
                <a:ea typeface="黑体" panose="02010609060101010101" pitchFamily="49" charset="-122"/>
              </a:rPr>
              <a:t>我将等到四点钟。 </a:t>
            </a:r>
            <a:endParaRPr lang="en-US" altLang="zh-CN" sz="2400" b="1" dirty="0" smtClean="0">
              <a:latin typeface="Times New Roman" panose="02020603050405020304"/>
              <a:ea typeface="黑体" panose="02010609060101010101" pitchFamily="49" charset="-122"/>
            </a:endParaRPr>
          </a:p>
          <a:p>
            <a:pPr marL="170180" indent="-170180" defTabSz="683895" eaLnBrk="1" hangingPunct="1">
              <a:buFont typeface="Arial" panose="020B0604020202020204" pitchFamily="34" charset="0"/>
              <a:buNone/>
              <a:defRPr/>
            </a:pPr>
            <a:endParaRPr lang="zh-CN" altLang="en-US" sz="2400" b="1" dirty="0" smtClean="0">
              <a:latin typeface="Times New Roman" panose="02020603050405020304"/>
              <a:ea typeface="黑体" panose="02010609060101010101" pitchFamily="49" charset="-122"/>
            </a:endParaRPr>
          </a:p>
          <a:p>
            <a:pPr marL="170180" indent="-170180" defTabSz="683895" eaLnBrk="1" hangingPunct="1">
              <a:buFont typeface="Arial" panose="020B0604020202020204" pitchFamily="34" charset="0"/>
              <a:buNone/>
              <a:defRPr/>
            </a:pPr>
            <a:r>
              <a:rPr lang="en-US" altLang="zh-CN" sz="2400" b="1" dirty="0" smtClean="0">
                <a:latin typeface="Times New Roman" panose="02020603050405020304"/>
                <a:ea typeface="黑体" panose="02010609060101010101" pitchFamily="49" charset="-122"/>
              </a:rPr>
              <a:t>4.</a:t>
            </a:r>
            <a:r>
              <a:rPr lang="zh-CN" altLang="en-US" sz="2400" b="1" dirty="0" smtClean="0">
                <a:latin typeface="Times New Roman" panose="02020603050405020304"/>
                <a:ea typeface="黑体" panose="02010609060101010101" pitchFamily="49" charset="-122"/>
              </a:rPr>
              <a:t>你能过来加入我们吗</a:t>
            </a:r>
            <a:r>
              <a:rPr lang="en-US" altLang="zh-CN" sz="2400" b="1" dirty="0" smtClean="0">
                <a:latin typeface="Times New Roman" panose="02020603050405020304"/>
                <a:ea typeface="黑体" panose="02010609060101010101" pitchFamily="49" charset="-122"/>
              </a:rPr>
              <a:t>?</a:t>
            </a:r>
          </a:p>
          <a:p>
            <a:pPr marL="170180" indent="-170180" defTabSz="683895" eaLnBrk="1" hangingPunct="1">
              <a:buFont typeface="Arial" panose="020B0604020202020204" pitchFamily="34" charset="0"/>
              <a:buNone/>
              <a:defRPr/>
            </a:pPr>
            <a:endParaRPr lang="en-US" altLang="zh-CN" sz="2400" b="1" dirty="0" smtClean="0">
              <a:latin typeface="Times New Roman" panose="02020603050405020304"/>
              <a:ea typeface="黑体" panose="02010609060101010101" pitchFamily="49" charset="-122"/>
            </a:endParaRPr>
          </a:p>
          <a:p>
            <a:pPr marL="170180" indent="-170180" defTabSz="683895" eaLnBrk="1" hangingPunct="1">
              <a:buFont typeface="Arial" panose="020B0604020202020204" pitchFamily="34" charset="0"/>
              <a:buNone/>
              <a:defRPr/>
            </a:pPr>
            <a:r>
              <a:rPr lang="en-US" altLang="zh-CN" sz="2400" b="1" dirty="0" smtClean="0">
                <a:latin typeface="Times New Roman" panose="02020603050405020304"/>
                <a:ea typeface="黑体" panose="02010609060101010101" pitchFamily="49" charset="-122"/>
              </a:rPr>
              <a:t>5.</a:t>
            </a:r>
            <a:r>
              <a:rPr lang="zh-CN" altLang="en-US" sz="2400" b="1" dirty="0" smtClean="0">
                <a:latin typeface="Times New Roman" panose="02020603050405020304"/>
                <a:ea typeface="黑体" panose="02010609060101010101" pitchFamily="49" charset="-122"/>
              </a:rPr>
              <a:t>他们邀请谁了</a:t>
            </a:r>
            <a:r>
              <a:rPr lang="en-US" altLang="zh-CN" sz="2400" b="1" dirty="0" smtClean="0">
                <a:latin typeface="Times New Roman" panose="02020603050405020304"/>
                <a:ea typeface="黑体" panose="02010609060101010101" pitchFamily="49" charset="-122"/>
              </a:rPr>
              <a:t>?</a:t>
            </a:r>
          </a:p>
          <a:p>
            <a:pPr marL="170180" indent="-170180" defTabSz="683895" eaLnBrk="1" hangingPunct="1">
              <a:buFont typeface="Arial" panose="020B0604020202020204" pitchFamily="34" charset="0"/>
              <a:buNone/>
              <a:defRPr/>
            </a:pPr>
            <a:endParaRPr lang="en-US" altLang="zh-CN" sz="2400" b="1" dirty="0" smtClean="0">
              <a:latin typeface="Times New Roman" panose="02020603050405020304"/>
              <a:ea typeface="黑体" panose="02010609060101010101" pitchFamily="49" charset="-122"/>
            </a:endParaRPr>
          </a:p>
          <a:p>
            <a:pPr marL="170180" indent="-170180" defTabSz="683895" eaLnBrk="1" hangingPunct="1">
              <a:buFont typeface="Arial" panose="020B0604020202020204" pitchFamily="34" charset="0"/>
              <a:buNone/>
              <a:defRPr/>
            </a:pPr>
            <a:r>
              <a:rPr lang="en-US" altLang="zh-CN" sz="2400" b="1" dirty="0" smtClean="0">
                <a:latin typeface="Times New Roman" panose="02020603050405020304"/>
                <a:ea typeface="黑体" panose="02010609060101010101" pitchFamily="49" charset="-122"/>
              </a:rPr>
              <a:t>6.</a:t>
            </a:r>
            <a:r>
              <a:rPr lang="zh-CN" altLang="en-US" sz="2400" b="1" dirty="0" smtClean="0">
                <a:latin typeface="Times New Roman" panose="02020603050405020304"/>
                <a:ea typeface="黑体" panose="02010609060101010101" pitchFamily="49" charset="-122"/>
              </a:rPr>
              <a:t>本周末我得帮我妈妈做事。</a:t>
            </a:r>
          </a:p>
          <a:p>
            <a:pPr marL="170180" indent="-170180" defTabSz="683895" eaLnBrk="1" hangingPunct="1">
              <a:buFont typeface="Arial" panose="020B0604020202020204" pitchFamily="34" charset="0"/>
              <a:buNone/>
              <a:defRPr/>
            </a:pPr>
            <a:endParaRPr lang="en-US" altLang="zh-CN" sz="2400" b="1" dirty="0" smtClean="0">
              <a:latin typeface="Times New Roman" panose="02020603050405020304"/>
              <a:ea typeface="黑体" panose="02010609060101010101" pitchFamily="49" charset="-122"/>
            </a:endParaRPr>
          </a:p>
          <a:p>
            <a:pPr marL="170180" indent="-170180" defTabSz="683895" eaLnBrk="1" hangingPunct="1">
              <a:buFontTx/>
              <a:buNone/>
              <a:defRPr/>
            </a:pPr>
            <a:endParaRPr lang="zh-CN" altLang="en-US" sz="2400" b="1" dirty="0" smtClean="0">
              <a:latin typeface="Times New Roman" panose="02020603050405020304"/>
              <a:ea typeface="黑体" panose="02010609060101010101" pitchFamily="49" charset="-122"/>
            </a:endParaRPr>
          </a:p>
          <a:p>
            <a:pPr marL="170180" indent="-170180" defTabSz="683895" eaLnBrk="1" hangingPunct="1">
              <a:buFontTx/>
              <a:buNone/>
              <a:defRPr/>
            </a:pPr>
            <a:r>
              <a:rPr lang="zh-CN" altLang="en-US" sz="2400" b="1" dirty="0" smtClean="0">
                <a:latin typeface="Times New Roman" panose="02020603050405020304"/>
                <a:ea typeface="黑体" panose="02010609060101010101" pitchFamily="49" charset="-122"/>
              </a:rPr>
              <a:t>   </a:t>
            </a:r>
          </a:p>
          <a:p>
            <a:pPr marL="170180" indent="-170180" defTabSz="683895" eaLnBrk="1" hangingPunct="1">
              <a:defRPr/>
            </a:pPr>
            <a:endParaRPr lang="zh-CN" altLang="en-US" sz="2400" dirty="0" smtClean="0">
              <a:latin typeface="Times New Roman" panose="02020603050405020304"/>
              <a:ea typeface="黑体" panose="02010609060101010101" pitchFamily="49" charset="-122"/>
            </a:endParaRPr>
          </a:p>
        </p:txBody>
      </p:sp>
      <p:sp>
        <p:nvSpPr>
          <p:cNvPr id="5" name="Rectangle 4"/>
          <p:cNvSpPr>
            <a:spLocks noChangeArrowheads="1"/>
          </p:cNvSpPr>
          <p:nvPr/>
        </p:nvSpPr>
        <p:spPr bwMode="auto">
          <a:xfrm>
            <a:off x="533400" y="1752600"/>
            <a:ext cx="71008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p>
            <a:pPr defTabSz="913130" eaLnBrk="0" hangingPunct="0">
              <a:spcBef>
                <a:spcPct val="20000"/>
              </a:spcBef>
            </a:pPr>
            <a:r>
              <a:rPr lang="en-US" altLang="zh-CN" sz="2400" b="1" dirty="0">
                <a:solidFill>
                  <a:srgbClr val="FF0000"/>
                </a:solidFill>
                <a:latin typeface="Times New Roman" panose="02020603050405020304" pitchFamily="18" charset="0"/>
                <a:ea typeface="黑体" panose="02010609060101010101" pitchFamily="49" charset="-122"/>
              </a:rPr>
              <a:t>Let’s go and visit the place the day after tomorrow.</a:t>
            </a:r>
          </a:p>
        </p:txBody>
      </p:sp>
      <p:sp>
        <p:nvSpPr>
          <p:cNvPr id="6" name="Rectangle 5"/>
          <p:cNvSpPr>
            <a:spLocks noChangeArrowheads="1"/>
          </p:cNvSpPr>
          <p:nvPr/>
        </p:nvSpPr>
        <p:spPr bwMode="auto">
          <a:xfrm>
            <a:off x="533400" y="2667000"/>
            <a:ext cx="60483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5" tIns="45717" rIns="91435" bIns="45717"/>
          <a:lstStyle/>
          <a:p>
            <a:pPr defTabSz="913130" eaLnBrk="0" hangingPunct="0">
              <a:spcBef>
                <a:spcPct val="20000"/>
              </a:spcBef>
            </a:pPr>
            <a:r>
              <a:rPr lang="en-US" altLang="zh-CN" sz="2400" b="1">
                <a:solidFill>
                  <a:srgbClr val="FF0000"/>
                </a:solidFill>
                <a:latin typeface="Times New Roman" panose="02020603050405020304" pitchFamily="18" charset="0"/>
                <a:ea typeface="黑体" panose="02010609060101010101" pitchFamily="49" charset="-122"/>
              </a:rPr>
              <a:t>It’s a pity that you can’t come to the party.</a:t>
            </a:r>
            <a:r>
              <a:rPr lang="en-US" altLang="zh-CN" sz="2400" b="1">
                <a:latin typeface="Times New Roman" panose="02020603050405020304" pitchFamily="18" charset="0"/>
                <a:ea typeface="黑体" panose="02010609060101010101" pitchFamily="49" charset="-122"/>
              </a:rPr>
              <a:t> </a:t>
            </a:r>
          </a:p>
        </p:txBody>
      </p:sp>
      <p:sp>
        <p:nvSpPr>
          <p:cNvPr id="7" name="Rectangle 3"/>
          <p:cNvSpPr>
            <a:spLocks noChangeArrowheads="1"/>
          </p:cNvSpPr>
          <p:nvPr/>
        </p:nvSpPr>
        <p:spPr bwMode="auto">
          <a:xfrm>
            <a:off x="533400" y="5181600"/>
            <a:ext cx="30067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5" tIns="45717" rIns="91435" bIns="45717">
            <a:spAutoFit/>
          </a:bodyPr>
          <a:lstStyle/>
          <a:p>
            <a:pPr defTabSz="913130" eaLnBrk="0" hangingPunct="0">
              <a:spcBef>
                <a:spcPct val="20000"/>
              </a:spcBef>
            </a:pPr>
            <a:r>
              <a:rPr lang="en-US" altLang="zh-CN" sz="2400" b="1">
                <a:solidFill>
                  <a:srgbClr val="FF0000"/>
                </a:solidFill>
                <a:latin typeface="Times New Roman" panose="02020603050405020304" pitchFamily="18" charset="0"/>
                <a:ea typeface="黑体" panose="02010609060101010101" pitchFamily="49" charset="-122"/>
              </a:rPr>
              <a:t>Who did they invite? </a:t>
            </a:r>
          </a:p>
        </p:txBody>
      </p:sp>
      <p:sp>
        <p:nvSpPr>
          <p:cNvPr id="8" name="Rectangle 4"/>
          <p:cNvSpPr>
            <a:spLocks noChangeArrowheads="1"/>
          </p:cNvSpPr>
          <p:nvPr/>
        </p:nvSpPr>
        <p:spPr bwMode="auto">
          <a:xfrm>
            <a:off x="609600" y="6019800"/>
            <a:ext cx="5029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p>
            <a:pPr defTabSz="913130" eaLnBrk="0" hangingPunct="0">
              <a:spcBef>
                <a:spcPct val="20000"/>
              </a:spcBef>
            </a:pPr>
            <a:r>
              <a:rPr lang="en-US" altLang="zh-CN" sz="2400" b="1">
                <a:solidFill>
                  <a:srgbClr val="FF0000"/>
                </a:solidFill>
                <a:latin typeface="Times New Roman" panose="02020603050405020304" pitchFamily="18" charset="0"/>
                <a:ea typeface="黑体" panose="02010609060101010101" pitchFamily="49" charset="-122"/>
              </a:rPr>
              <a:t>I have to help my mom this weekend. </a:t>
            </a:r>
          </a:p>
        </p:txBody>
      </p:sp>
      <p:sp>
        <p:nvSpPr>
          <p:cNvPr id="9" name="Rectangle 3"/>
          <p:cNvSpPr>
            <a:spLocks noChangeArrowheads="1"/>
          </p:cNvSpPr>
          <p:nvPr/>
        </p:nvSpPr>
        <p:spPr bwMode="auto">
          <a:xfrm>
            <a:off x="533400" y="3505200"/>
            <a:ext cx="3459163"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5" tIns="45717" rIns="91435" bIns="45717">
            <a:spAutoFit/>
          </a:bodyPr>
          <a:lstStyle/>
          <a:p>
            <a:pPr defTabSz="913130" eaLnBrk="0" hangingPunct="0">
              <a:lnSpc>
                <a:spcPct val="90000"/>
              </a:lnSpc>
              <a:spcBef>
                <a:spcPct val="20000"/>
              </a:spcBef>
            </a:pPr>
            <a:r>
              <a:rPr lang="en-US" altLang="zh-CN" sz="2400" b="1">
                <a:solidFill>
                  <a:srgbClr val="FF0000"/>
                </a:solidFill>
                <a:latin typeface="Times New Roman" panose="02020603050405020304" pitchFamily="18" charset="0"/>
                <a:ea typeface="黑体" panose="02010609060101010101" pitchFamily="49" charset="-122"/>
              </a:rPr>
              <a:t>I’ll wait till four o’clock. </a:t>
            </a:r>
          </a:p>
        </p:txBody>
      </p:sp>
      <p:sp>
        <p:nvSpPr>
          <p:cNvPr id="10" name="Rectangle 4"/>
          <p:cNvSpPr>
            <a:spLocks noChangeArrowheads="1"/>
          </p:cNvSpPr>
          <p:nvPr/>
        </p:nvSpPr>
        <p:spPr bwMode="auto">
          <a:xfrm>
            <a:off x="457200" y="4338638"/>
            <a:ext cx="44640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5" tIns="45717" rIns="91435" bIns="45717">
            <a:spAutoFit/>
          </a:bodyPr>
          <a:lstStyle/>
          <a:p>
            <a:pPr defTabSz="913130" eaLnBrk="0" hangingPunct="0">
              <a:spcBef>
                <a:spcPct val="20000"/>
              </a:spcBef>
            </a:pPr>
            <a:r>
              <a:rPr lang="en-US" altLang="zh-CN" sz="2400" b="1">
                <a:solidFill>
                  <a:srgbClr val="FF0000"/>
                </a:solidFill>
                <a:latin typeface="Times New Roman" panose="02020603050405020304" pitchFamily="18" charset="0"/>
                <a:ea typeface="黑体" panose="02010609060101010101" pitchFamily="49" charset="-122"/>
              </a:rPr>
              <a:t>Can you come over and join us?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left)">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WordArt 2"/>
          <p:cNvSpPr>
            <a:spLocks noChangeArrowheads="1" noChangeShapeType="1" noTextEdit="1"/>
          </p:cNvSpPr>
          <p:nvPr/>
        </p:nvSpPr>
        <p:spPr bwMode="auto">
          <a:xfrm>
            <a:off x="3276600" y="668338"/>
            <a:ext cx="2530475" cy="1008062"/>
          </a:xfrm>
          <a:prstGeom prst="rect">
            <a:avLst/>
          </a:prstGeom>
        </p:spPr>
        <p:txBody>
          <a:bodyPr wrap="none" fromWordArt="1">
            <a:prstTxWarp prst="textCascadeUp">
              <a:avLst>
                <a:gd name="adj" fmla="val 44444"/>
              </a:avLst>
            </a:prstTxWarp>
            <a:scene3d>
              <a:camera prst="legacyPerspectiveFront">
                <a:rot lat="20519995" lon="1080000" rev="0"/>
              </a:camera>
              <a:lightRig rig="legacyFlat3" dir="r"/>
            </a:scene3d>
            <a:sp3d extrusionH="430200" prstMaterial="legacyMatte">
              <a:extrusionClr>
                <a:srgbClr val="FF6600"/>
              </a:extrusionClr>
            </a:sp3d>
          </a:bodyPr>
          <a:lstStyle/>
          <a:p>
            <a:pPr algn="ctr"/>
            <a:r>
              <a:rPr lang="en-US" altLang="zh-CN" sz="3600" kern="10" dirty="0">
                <a:ln w="9525">
                  <a:round/>
                </a:ln>
                <a:gradFill rotWithShape="1">
                  <a:gsLst>
                    <a:gs pos="0">
                      <a:srgbClr val="FFE701"/>
                    </a:gs>
                    <a:gs pos="100000">
                      <a:srgbClr val="FE3E02"/>
                    </a:gs>
                  </a:gsLst>
                  <a:lin ang="5400000" scaled="1"/>
                </a:gradFill>
                <a:latin typeface="宋体" panose="02010600030101010101" pitchFamily="2" charset="-122"/>
                <a:ea typeface="宋体" panose="02010600030101010101" pitchFamily="2" charset="-122"/>
              </a:rPr>
              <a:t>Homework</a:t>
            </a:r>
            <a:endParaRPr lang="zh-CN" altLang="en-US" sz="3600" kern="10" dirty="0">
              <a:ln w="9525">
                <a:round/>
              </a:ln>
              <a:gradFill rotWithShape="1">
                <a:gsLst>
                  <a:gs pos="0">
                    <a:srgbClr val="FFE701"/>
                  </a:gs>
                  <a:gs pos="100000">
                    <a:srgbClr val="FE3E02"/>
                  </a:gs>
                </a:gsLst>
                <a:lin ang="5400000" scaled="1"/>
              </a:gradFill>
              <a:latin typeface="宋体" panose="02010600030101010101" pitchFamily="2" charset="-122"/>
              <a:ea typeface="宋体" panose="02010600030101010101" pitchFamily="2" charset="-122"/>
            </a:endParaRPr>
          </a:p>
        </p:txBody>
      </p:sp>
      <p:sp>
        <p:nvSpPr>
          <p:cNvPr id="21507" name="Text Box 3"/>
          <p:cNvSpPr txBox="1">
            <a:spLocks noChangeArrowheads="1"/>
          </p:cNvSpPr>
          <p:nvPr/>
        </p:nvSpPr>
        <p:spPr bwMode="auto">
          <a:xfrm>
            <a:off x="533400" y="2210435"/>
            <a:ext cx="838200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en-US" sz="1000" b="1" dirty="0">
              <a:latin typeface="宋体" panose="02010600030101010101" pitchFamily="2" charset="-122"/>
              <a:sym typeface="宋体" panose="02010600030101010101" pitchFamily="2" charset="-122"/>
            </a:endParaRPr>
          </a:p>
          <a:p>
            <a:pPr eaLnBrk="1" hangingPunct="1">
              <a:lnSpc>
                <a:spcPct val="150000"/>
              </a:lnSpc>
            </a:pPr>
            <a:r>
              <a:rPr lang="en-US" altLang="zh-CN" sz="3200" dirty="0">
                <a:latin typeface="Times New Roman" panose="02020603050405020304" pitchFamily="18" charset="0"/>
                <a:ea typeface="黑体" panose="02010609060101010101" pitchFamily="49" charset="-122"/>
              </a:rPr>
              <a:t>Plan a party. Write everything you have to do next week. Choose a day and time to have a party. Then invite classmates to your party.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标题 3"/>
          <p:cNvSpPr>
            <a:spLocks noGrp="1" noChangeArrowheads="1"/>
          </p:cNvSpPr>
          <p:nvPr>
            <p:ph type="title"/>
          </p:nvPr>
        </p:nvSpPr>
        <p:spPr>
          <a:xfrm>
            <a:off x="304800" y="1447800"/>
            <a:ext cx="8305800" cy="4724400"/>
          </a:xfrm>
        </p:spPr>
        <p:txBody>
          <a:bodyPr>
            <a:normAutofit fontScale="90000"/>
          </a:bodyPr>
          <a:lstStyle/>
          <a:p>
            <a:pPr eaLnBrk="1" hangingPunct="1">
              <a:lnSpc>
                <a:spcPct val="130000"/>
              </a:lnSpc>
              <a:defRPr/>
            </a:pPr>
            <a:r>
              <a:rPr lang="en-US" altLang="zh-CN" sz="2400" dirty="0" smtClean="0">
                <a:latin typeface="Times New Roman" panose="02020603050405020304" pitchFamily="18" charset="0"/>
                <a:ea typeface="黑体" panose="02010609060101010101" pitchFamily="49" charset="-122"/>
              </a:rPr>
              <a:t>1. </a:t>
            </a:r>
            <a:r>
              <a:rPr lang="zh-CN" altLang="en-US" sz="2400" dirty="0" smtClean="0">
                <a:latin typeface="Times New Roman" panose="02020603050405020304" pitchFamily="18" charset="0"/>
                <a:ea typeface="黑体" panose="02010609060101010101" pitchFamily="49" charset="-122"/>
              </a:rPr>
              <a:t>掌握以下单词和短语：</a:t>
            </a:r>
            <a:r>
              <a:rPr lang="en-US" altLang="zh-CN" sz="2400" dirty="0" smtClean="0">
                <a:latin typeface="Times New Roman" panose="02020603050405020304" pitchFamily="18" charset="0"/>
                <a:ea typeface="黑体" panose="02010609060101010101" pitchFamily="49" charset="-122"/>
              </a:rPr>
              <a:t> invitation, reply, forward, delete, help out, take a trip, turn down</a:t>
            </a:r>
            <a:r>
              <a:rPr lang="zh-CN" altLang="en-US" sz="2400" dirty="0" smtClean="0">
                <a:latin typeface="Times New Roman" panose="02020603050405020304" pitchFamily="18" charset="0"/>
                <a:ea typeface="黑体" panose="02010609060101010101" pitchFamily="49" charset="-122"/>
              </a:rPr>
              <a:t>等。</a:t>
            </a:r>
            <a:br>
              <a:rPr lang="zh-CN" altLang="en-US" sz="2400" dirty="0" smtClean="0">
                <a:latin typeface="Times New Roman" panose="02020603050405020304" pitchFamily="18" charset="0"/>
                <a:ea typeface="黑体" panose="02010609060101010101" pitchFamily="49" charset="-122"/>
              </a:rPr>
            </a:br>
            <a:r>
              <a:rPr lang="en-US" altLang="zh-CN" sz="2400" dirty="0" smtClean="0">
                <a:latin typeface="Times New Roman" panose="02020603050405020304" pitchFamily="18" charset="0"/>
                <a:ea typeface="黑体" panose="02010609060101010101" pitchFamily="49" charset="-122"/>
              </a:rPr>
              <a:t>2.</a:t>
            </a:r>
            <a:r>
              <a:rPr lang="zh-CN" altLang="en-US" sz="2400" dirty="0" smtClean="0">
                <a:latin typeface="Times New Roman" panose="02020603050405020304" pitchFamily="18" charset="0"/>
                <a:ea typeface="黑体" panose="02010609060101010101" pitchFamily="49" charset="-122"/>
              </a:rPr>
              <a:t>掌握以下句型：</a:t>
            </a:r>
            <a:r>
              <a:rPr lang="en-US" altLang="zh-CN" sz="2400" dirty="0" smtClean="0">
                <a:latin typeface="Times New Roman" panose="02020603050405020304" pitchFamily="18" charset="0"/>
                <a:ea typeface="黑体" panose="02010609060101010101" pitchFamily="49" charset="-122"/>
              </a:rPr>
              <a:t/>
            </a:r>
            <a:br>
              <a:rPr lang="en-US" altLang="zh-CN" sz="2400" dirty="0" smtClean="0">
                <a:latin typeface="Times New Roman" panose="02020603050405020304" pitchFamily="18" charset="0"/>
                <a:ea typeface="黑体" panose="02010609060101010101" pitchFamily="49" charset="-122"/>
              </a:rPr>
            </a:br>
            <a:r>
              <a:rPr lang="en-US" altLang="zh-CN" sz="2400" dirty="0" smtClean="0">
                <a:latin typeface="Times New Roman" panose="02020603050405020304" pitchFamily="18" charset="0"/>
                <a:ea typeface="黑体" panose="02010609060101010101" pitchFamily="49" charset="-122"/>
              </a:rPr>
              <a:t> I’m sad to see her go.</a:t>
            </a:r>
            <a:br>
              <a:rPr lang="en-US" altLang="zh-CN" sz="2400" dirty="0" smtClean="0">
                <a:latin typeface="Times New Roman" panose="02020603050405020304" pitchFamily="18" charset="0"/>
                <a:ea typeface="黑体" panose="02010609060101010101" pitchFamily="49" charset="-122"/>
              </a:rPr>
            </a:br>
            <a:r>
              <a:rPr lang="en-US" altLang="zh-CN" sz="2400" dirty="0" smtClean="0">
                <a:latin typeface="Times New Roman" panose="02020603050405020304" pitchFamily="18" charset="0"/>
                <a:ea typeface="黑体" panose="02010609060101010101" pitchFamily="49" charset="-122"/>
              </a:rPr>
              <a:t>She helped me to improve my English so much.</a:t>
            </a:r>
            <a:br>
              <a:rPr lang="en-US" altLang="zh-CN" sz="2400" dirty="0" smtClean="0">
                <a:latin typeface="Times New Roman" panose="02020603050405020304" pitchFamily="18" charset="0"/>
                <a:ea typeface="黑体" panose="02010609060101010101" pitchFamily="49" charset="-122"/>
              </a:rPr>
            </a:br>
            <a:r>
              <a:rPr lang="en-US" altLang="zh-CN" sz="2400" dirty="0" smtClean="0">
                <a:latin typeface="Times New Roman" panose="02020603050405020304" pitchFamily="18" charset="0"/>
                <a:ea typeface="黑体" panose="02010609060101010101" pitchFamily="49" charset="-122"/>
              </a:rPr>
              <a:t>This party is the best way to say “Thank you and goodbye”.</a:t>
            </a:r>
            <a:br>
              <a:rPr lang="en-US" altLang="zh-CN" sz="2400" dirty="0" smtClean="0">
                <a:latin typeface="Times New Roman" panose="02020603050405020304" pitchFamily="18" charset="0"/>
                <a:ea typeface="黑体" panose="02010609060101010101" pitchFamily="49" charset="-122"/>
              </a:rPr>
            </a:br>
            <a:r>
              <a:rPr lang="en-US" altLang="zh-CN" sz="2400" dirty="0" smtClean="0">
                <a:latin typeface="Times New Roman" panose="02020603050405020304" pitchFamily="18" charset="0"/>
                <a:ea typeface="黑体" panose="02010609060101010101" pitchFamily="49" charset="-122"/>
              </a:rPr>
              <a:t>Thanks so much for planning this.</a:t>
            </a:r>
            <a:br>
              <a:rPr lang="en-US" altLang="zh-CN" sz="2400" dirty="0" smtClean="0">
                <a:latin typeface="Times New Roman" panose="02020603050405020304" pitchFamily="18" charset="0"/>
                <a:ea typeface="黑体" panose="02010609060101010101" pitchFamily="49" charset="-122"/>
              </a:rPr>
            </a:br>
            <a:r>
              <a:rPr lang="en-US" altLang="zh-CN" sz="2400" dirty="0" smtClean="0">
                <a:latin typeface="Times New Roman" panose="02020603050405020304" pitchFamily="18" charset="0"/>
                <a:ea typeface="黑体" panose="02010609060101010101" pitchFamily="49" charset="-122"/>
              </a:rPr>
              <a:t>3. </a:t>
            </a:r>
            <a:r>
              <a:rPr lang="zh-CN" altLang="en-US" sz="2400" dirty="0" smtClean="0">
                <a:latin typeface="Times New Roman" panose="02020603050405020304" pitchFamily="18" charset="0"/>
                <a:ea typeface="黑体" panose="02010609060101010101" pitchFamily="49" charset="-122"/>
              </a:rPr>
              <a:t>通过语篇阅读，了解邀请函的文本结构、格式及内容。</a:t>
            </a:r>
            <a:br>
              <a:rPr lang="zh-CN" altLang="en-US" sz="2400" dirty="0" smtClean="0">
                <a:latin typeface="Times New Roman" panose="02020603050405020304" pitchFamily="18" charset="0"/>
                <a:ea typeface="黑体" panose="02010609060101010101" pitchFamily="49" charset="-122"/>
              </a:rPr>
            </a:br>
            <a:r>
              <a:rPr lang="en-US" altLang="zh-CN" sz="2400" dirty="0" smtClean="0">
                <a:latin typeface="Times New Roman" panose="02020603050405020304" pitchFamily="18" charset="0"/>
                <a:ea typeface="黑体" panose="02010609060101010101" pitchFamily="49" charset="-122"/>
              </a:rPr>
              <a:t>4. </a:t>
            </a:r>
            <a:r>
              <a:rPr lang="zh-CN" altLang="en-US" sz="2400" dirty="0" smtClean="0">
                <a:latin typeface="Times New Roman" panose="02020603050405020304" pitchFamily="18" charset="0"/>
                <a:ea typeface="黑体" panose="02010609060101010101" pitchFamily="49" charset="-122"/>
              </a:rPr>
              <a:t>通过语篇阅读，获得相关信息，完成阅读任务。</a:t>
            </a:r>
            <a:r>
              <a:rPr lang="en-US" altLang="zh-CN" sz="2400" dirty="0" smtClean="0">
                <a:latin typeface="Times New Roman" panose="02020603050405020304" pitchFamily="18" charset="0"/>
                <a:ea typeface="黑体" panose="02010609060101010101" pitchFamily="49" charset="-122"/>
              </a:rPr>
              <a:t/>
            </a:r>
            <a:br>
              <a:rPr lang="en-US" altLang="zh-CN" sz="2400" dirty="0" smtClean="0">
                <a:latin typeface="Times New Roman" panose="02020603050405020304" pitchFamily="18" charset="0"/>
                <a:ea typeface="黑体" panose="02010609060101010101" pitchFamily="49" charset="-122"/>
              </a:rPr>
            </a:br>
            <a:endParaRPr lang="zh-CN" altLang="en-US" sz="2400" dirty="0" smtClean="0">
              <a:latin typeface="Times New Roman" panose="02020603050405020304" pitchFamily="18" charset="0"/>
              <a:ea typeface="黑体" panose="02010609060101010101" pitchFamily="49" charset="-122"/>
            </a:endParaRPr>
          </a:p>
        </p:txBody>
      </p:sp>
      <p:pic>
        <p:nvPicPr>
          <p:cNvPr id="8195" name="Picture 24" descr="D:\11月 英语组\小学英语汇报材料2014.12.16\logo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038" y="1160463"/>
            <a:ext cx="7938"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24" descr="D:\11月 英语组\小学英语汇报材料2014.12.16\logo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1563" y="5870575"/>
            <a:ext cx="6350"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A_文本框 1"/>
          <p:cNvSpPr txBox="1">
            <a:spLocks noChangeArrowheads="1"/>
          </p:cNvSpPr>
          <p:nvPr>
            <p:custDataLst>
              <p:tags r:id="rId1"/>
            </p:custDataLst>
          </p:nvPr>
        </p:nvSpPr>
        <p:spPr bwMode="auto">
          <a:xfrm>
            <a:off x="7511328" y="7158319"/>
            <a:ext cx="1219200" cy="107722"/>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defRPr/>
            </a:pPr>
            <a:r>
              <a:rPr lang="en-US" altLang="zh-CN" sz="100" dirty="0" smtClean="0">
                <a:solidFill>
                  <a:schemeClr val="bg1">
                    <a:lumMod val="95000"/>
                    <a:alpha val="0"/>
                  </a:schemeClr>
                </a:solidFill>
                <a:latin typeface="Times New Roman" panose="02020603050405020304"/>
                <a:ea typeface="黑体" panose="02010609060101010101" pitchFamily="49" charset="-122"/>
                <a:sym typeface="+mn-ea"/>
              </a:rPr>
              <a:t>0</a:t>
            </a:r>
            <a:endParaRPr lang="zh-CN" altLang="en-US" sz="100" dirty="0" smtClean="0">
              <a:solidFill>
                <a:schemeClr val="bg1">
                  <a:lumMod val="95000"/>
                  <a:alpha val="0"/>
                </a:schemeClr>
              </a:solidFill>
              <a:latin typeface="Times New Roman" panose="02020603050405020304"/>
              <a:ea typeface="黑体" panose="02010609060101010101" pitchFamily="49" charset="-122"/>
              <a:sym typeface="+mn-ea"/>
            </a:endParaRPr>
          </a:p>
        </p:txBody>
      </p:sp>
      <p:sp>
        <p:nvSpPr>
          <p:cNvPr id="6" name="矩形 5"/>
          <p:cNvSpPr/>
          <p:nvPr/>
        </p:nvSpPr>
        <p:spPr>
          <a:xfrm>
            <a:off x="3505200" y="649288"/>
            <a:ext cx="2038350" cy="646112"/>
          </a:xfrm>
          <a:prstGeom prst="rect">
            <a:avLst/>
          </a:prstGeom>
          <a:solidFill>
            <a:srgbClr val="669900"/>
          </a:solidFill>
        </p:spPr>
        <p:txBody>
          <a:bodyPr wrap="none">
            <a:spAutoFit/>
          </a:bodyPr>
          <a:lstStyle/>
          <a:p>
            <a:pPr defTabSz="912495" eaLnBrk="0" hangingPunct="0">
              <a:defRPr/>
            </a:pPr>
            <a:r>
              <a:rPr lang="zh-CN" altLang="en-US" sz="3600" b="1" dirty="0">
                <a:latin typeface="+mn-ea"/>
                <a:sym typeface="+mn-ea"/>
              </a:rPr>
              <a:t>学习目标</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552825" y="685800"/>
            <a:ext cx="2038350" cy="646113"/>
          </a:xfrm>
          <a:prstGeom prst="rect">
            <a:avLst/>
          </a:prstGeom>
          <a:solidFill>
            <a:srgbClr val="669900"/>
          </a:solidFill>
        </p:spPr>
        <p:txBody>
          <a:bodyPr wrap="none">
            <a:spAutoFit/>
          </a:bodyPr>
          <a:lstStyle/>
          <a:p>
            <a:pPr defTabSz="912495" eaLnBrk="0" hangingPunct="0">
              <a:defRPr/>
            </a:pPr>
            <a:r>
              <a:rPr lang="zh-CN" altLang="en-US" sz="3600" b="1" dirty="0">
                <a:latin typeface="+mn-ea"/>
                <a:sym typeface="+mn-ea"/>
              </a:rPr>
              <a:t>自学互研</a:t>
            </a:r>
          </a:p>
        </p:txBody>
      </p:sp>
      <p:sp>
        <p:nvSpPr>
          <p:cNvPr id="4" name="矩形 3"/>
          <p:cNvSpPr/>
          <p:nvPr/>
        </p:nvSpPr>
        <p:spPr>
          <a:xfrm>
            <a:off x="304800" y="1219200"/>
            <a:ext cx="1831975" cy="584200"/>
          </a:xfrm>
          <a:prstGeom prst="rect">
            <a:avLst/>
          </a:prstGeom>
          <a:solidFill>
            <a:srgbClr val="99CC00"/>
          </a:solidFill>
        </p:spPr>
        <p:txBody>
          <a:bodyPr wrap="none">
            <a:spAutoFit/>
          </a:bodyPr>
          <a:lstStyle/>
          <a:p>
            <a:pPr defTabSz="912495" eaLnBrk="0" hangingPunct="0">
              <a:defRPr/>
            </a:pPr>
            <a:r>
              <a:rPr lang="zh-CN" altLang="en-US" sz="3200" b="1" dirty="0">
                <a:latin typeface="+mn-ea"/>
                <a:sym typeface="+mn-ea"/>
              </a:rPr>
              <a:t>新词自查</a:t>
            </a:r>
          </a:p>
        </p:txBody>
      </p:sp>
      <p:sp>
        <p:nvSpPr>
          <p:cNvPr id="9220" name="矩形 4"/>
          <p:cNvSpPr>
            <a:spLocks noChangeArrowheads="1"/>
          </p:cNvSpPr>
          <p:nvPr/>
        </p:nvSpPr>
        <p:spPr bwMode="auto">
          <a:xfrm>
            <a:off x="457200" y="1866900"/>
            <a:ext cx="6491288"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spAutoFit/>
          </a:bodyPr>
          <a:lstStyle/>
          <a:p>
            <a:pPr eaLnBrk="0" hangingPunct="0"/>
            <a:r>
              <a:rPr lang="zh-CN" altLang="en-US" sz="2800" dirty="0">
                <a:latin typeface="黑体" panose="02010609060101010101" pitchFamily="49" charset="-122"/>
                <a:ea typeface="黑体" panose="02010609060101010101" pitchFamily="49" charset="-122"/>
              </a:rPr>
              <a:t>根据句意及汉语提示完成句子</a:t>
            </a:r>
          </a:p>
        </p:txBody>
      </p:sp>
      <p:sp>
        <p:nvSpPr>
          <p:cNvPr id="9221" name="TextBox 5"/>
          <p:cNvSpPr txBox="1">
            <a:spLocks noChangeArrowheads="1"/>
          </p:cNvSpPr>
          <p:nvPr/>
        </p:nvSpPr>
        <p:spPr bwMode="auto">
          <a:xfrm>
            <a:off x="533400" y="2895600"/>
            <a:ext cx="8320088" cy="289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514350" indent="-51435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600" dirty="0">
                <a:latin typeface="Times New Roman" panose="02020603050405020304" pitchFamily="18" charset="0"/>
              </a:rPr>
              <a:t>1. Thanks for your </a:t>
            </a:r>
            <a:r>
              <a:rPr lang="en-US" altLang="zh-CN" sz="2600" dirty="0">
                <a:solidFill>
                  <a:srgbClr val="FF0000"/>
                </a:solidFill>
                <a:latin typeface="Times New Roman" panose="02020603050405020304" pitchFamily="18" charset="0"/>
              </a:rPr>
              <a:t>invitation</a:t>
            </a:r>
            <a:r>
              <a:rPr lang="en-US" altLang="zh-CN" sz="2600" dirty="0">
                <a:latin typeface="Times New Roman" panose="02020603050405020304" pitchFamily="18" charset="0"/>
              </a:rPr>
              <a:t> (</a:t>
            </a:r>
            <a:r>
              <a:rPr lang="zh-CN" altLang="en-US" sz="2600" dirty="0">
                <a:latin typeface="Times New Roman" panose="02020603050405020304" pitchFamily="18" charset="0"/>
              </a:rPr>
              <a:t>邀请</a:t>
            </a:r>
            <a:r>
              <a:rPr lang="en-US" altLang="zh-CN" sz="2600" dirty="0">
                <a:latin typeface="Times New Roman" panose="02020603050405020304" pitchFamily="18" charset="0"/>
              </a:rPr>
              <a:t>), but I’m afraid I can’t </a:t>
            </a:r>
          </a:p>
          <a:p>
            <a:r>
              <a:rPr lang="en-US" altLang="zh-CN" sz="2600" dirty="0">
                <a:latin typeface="Times New Roman" panose="02020603050405020304" pitchFamily="18" charset="0"/>
              </a:rPr>
              <a:t>    come.</a:t>
            </a:r>
          </a:p>
          <a:p>
            <a:r>
              <a:rPr lang="en-US" altLang="zh-CN" sz="2600" dirty="0">
                <a:latin typeface="Times New Roman" panose="02020603050405020304" pitchFamily="18" charset="0"/>
              </a:rPr>
              <a:t>2. Please </a:t>
            </a:r>
            <a:r>
              <a:rPr lang="en-US" altLang="zh-CN" sz="2600" dirty="0">
                <a:solidFill>
                  <a:srgbClr val="FF0000"/>
                </a:solidFill>
                <a:latin typeface="Times New Roman" panose="02020603050405020304" pitchFamily="18" charset="0"/>
              </a:rPr>
              <a:t>delete</a:t>
            </a:r>
            <a:r>
              <a:rPr lang="en-US" altLang="zh-CN" sz="2600" dirty="0">
                <a:latin typeface="Times New Roman" panose="02020603050405020304" pitchFamily="18" charset="0"/>
              </a:rPr>
              <a:t> (</a:t>
            </a:r>
            <a:r>
              <a:rPr lang="zh-CN" altLang="en-US" sz="2600" dirty="0">
                <a:latin typeface="Times New Roman" panose="02020603050405020304" pitchFamily="18" charset="0"/>
              </a:rPr>
              <a:t>删除</a:t>
            </a:r>
            <a:r>
              <a:rPr lang="en-US" altLang="zh-CN" sz="2600" dirty="0">
                <a:latin typeface="Times New Roman" panose="02020603050405020304" pitchFamily="18" charset="0"/>
              </a:rPr>
              <a:t>) the article on the computer after you </a:t>
            </a:r>
          </a:p>
          <a:p>
            <a:r>
              <a:rPr lang="en-US" altLang="zh-CN" sz="2600" dirty="0">
                <a:latin typeface="Times New Roman" panose="02020603050405020304" pitchFamily="18" charset="0"/>
              </a:rPr>
              <a:t>    read it.</a:t>
            </a:r>
          </a:p>
          <a:p>
            <a:r>
              <a:rPr lang="en-US" altLang="zh-CN" sz="2600" dirty="0">
                <a:latin typeface="Times New Roman" panose="02020603050405020304" pitchFamily="18" charset="0"/>
              </a:rPr>
              <a:t>3. I will go to the airport to say </a:t>
            </a:r>
            <a:r>
              <a:rPr lang="en-US" altLang="zh-CN" sz="2600" dirty="0">
                <a:solidFill>
                  <a:srgbClr val="FF0000"/>
                </a:solidFill>
                <a:latin typeface="Times New Roman" panose="02020603050405020304" pitchFamily="18" charset="0"/>
              </a:rPr>
              <a:t>goodbye</a:t>
            </a:r>
            <a:r>
              <a:rPr lang="en-US" altLang="zh-CN" sz="2600" dirty="0">
                <a:latin typeface="Times New Roman" panose="02020603050405020304" pitchFamily="18" charset="0"/>
              </a:rPr>
              <a:t> (</a:t>
            </a:r>
            <a:r>
              <a:rPr lang="zh-CN" altLang="en-US" sz="2600" dirty="0">
                <a:latin typeface="Times New Roman" panose="02020603050405020304" pitchFamily="18" charset="0"/>
              </a:rPr>
              <a:t>再见</a:t>
            </a:r>
            <a:r>
              <a:rPr lang="en-US" altLang="zh-CN" sz="2600" dirty="0">
                <a:latin typeface="Times New Roman" panose="02020603050405020304" pitchFamily="18" charset="0"/>
              </a:rPr>
              <a:t>) to </a:t>
            </a:r>
            <a:r>
              <a:rPr lang="en-US" altLang="zh-CN" sz="2600" dirty="0" err="1">
                <a:latin typeface="Times New Roman" panose="02020603050405020304" pitchFamily="18" charset="0"/>
              </a:rPr>
              <a:t>Mr.Green</a:t>
            </a:r>
            <a:r>
              <a:rPr lang="en-US" altLang="zh-CN" sz="2600" dirty="0">
                <a:latin typeface="Times New Roman" panose="02020603050405020304" pitchFamily="18" charset="0"/>
              </a:rPr>
              <a:t>.</a:t>
            </a:r>
          </a:p>
          <a:p>
            <a:r>
              <a:rPr lang="en-US" altLang="zh-CN" sz="2600" dirty="0">
                <a:latin typeface="Times New Roman" panose="02020603050405020304" pitchFamily="18" charset="0"/>
              </a:rPr>
              <a:t>4. Would you please come over to help me with the </a:t>
            </a:r>
            <a:r>
              <a:rPr lang="en-US" altLang="zh-CN" sz="2600" dirty="0" err="1">
                <a:solidFill>
                  <a:srgbClr val="FF0000"/>
                </a:solidFill>
                <a:latin typeface="Times New Roman" panose="02020603050405020304" pitchFamily="18" charset="0"/>
              </a:rPr>
              <a:t>prepara</a:t>
            </a:r>
            <a:r>
              <a:rPr lang="en-US" altLang="zh-CN" sz="2600" dirty="0">
                <a:solidFill>
                  <a:srgbClr val="FF0000"/>
                </a:solidFill>
                <a:latin typeface="Times New Roman" panose="02020603050405020304" pitchFamily="18" charset="0"/>
              </a:rPr>
              <a:t>-</a:t>
            </a:r>
          </a:p>
          <a:p>
            <a:r>
              <a:rPr lang="en-US" altLang="zh-CN" sz="2600" dirty="0">
                <a:latin typeface="Times New Roman" panose="02020603050405020304" pitchFamily="18" charset="0"/>
              </a:rPr>
              <a:t>    </a:t>
            </a:r>
            <a:r>
              <a:rPr lang="en-US" altLang="zh-CN" sz="2600" dirty="0" err="1">
                <a:solidFill>
                  <a:srgbClr val="FF0000"/>
                </a:solidFill>
                <a:latin typeface="Times New Roman" panose="02020603050405020304" pitchFamily="18" charset="0"/>
              </a:rPr>
              <a:t>tion</a:t>
            </a:r>
            <a:r>
              <a:rPr lang="en-US" altLang="zh-CN" sz="2600" dirty="0">
                <a:latin typeface="Times New Roman" panose="02020603050405020304" pitchFamily="18" charset="0"/>
              </a:rPr>
              <a:t> (</a:t>
            </a:r>
            <a:r>
              <a:rPr lang="zh-CN" altLang="en-US" sz="2600" dirty="0">
                <a:latin typeface="Times New Roman" panose="02020603050405020304" pitchFamily="18" charset="0"/>
              </a:rPr>
              <a:t>准备</a:t>
            </a:r>
            <a:r>
              <a:rPr lang="en-US" altLang="zh-CN" sz="2600" dirty="0">
                <a:latin typeface="Times New Roman" panose="02020603050405020304" pitchFamily="18" charset="0"/>
              </a:rPr>
              <a:t>) of my birthday party?</a:t>
            </a:r>
            <a:endParaRPr lang="zh-CN" altLang="en-US" sz="2600" dirty="0">
              <a:latin typeface="Times New Roman" panose="02020603050405020304" pitchFamily="18" charset="0"/>
              <a:cs typeface="Times New Roman" panose="02020603050405020304" pitchFamily="18" charset="0"/>
            </a:endParaRPr>
          </a:p>
        </p:txBody>
      </p:sp>
      <p:cxnSp>
        <p:nvCxnSpPr>
          <p:cNvPr id="7" name="直接连接符 6"/>
          <p:cNvCxnSpPr/>
          <p:nvPr/>
        </p:nvCxnSpPr>
        <p:spPr>
          <a:xfrm>
            <a:off x="3124200" y="3352800"/>
            <a:ext cx="1295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1828800" y="4191000"/>
            <a:ext cx="762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4800600" y="5029200"/>
            <a:ext cx="1143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7391400" y="5410200"/>
            <a:ext cx="1143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914400" y="5715000"/>
            <a:ext cx="53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减号 15"/>
          <p:cNvSpPr/>
          <p:nvPr/>
        </p:nvSpPr>
        <p:spPr bwMode="auto">
          <a:xfrm>
            <a:off x="2895600" y="2286000"/>
            <a:ext cx="1828800" cy="1676400"/>
          </a:xfrm>
          <a:prstGeom prst="mathMinus">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ctr">
              <a:defRPr/>
            </a:pPr>
            <a:endParaRPr kumimoji="1" lang="zh-CN" altLang="en-US">
              <a:latin typeface="Times New Roman" panose="02020603050405020304" pitchFamily="18" charset="0"/>
            </a:endParaRPr>
          </a:p>
        </p:txBody>
      </p:sp>
      <p:sp>
        <p:nvSpPr>
          <p:cNvPr id="17" name="减号 16"/>
          <p:cNvSpPr/>
          <p:nvPr/>
        </p:nvSpPr>
        <p:spPr bwMode="auto">
          <a:xfrm>
            <a:off x="1600200" y="3048000"/>
            <a:ext cx="1295400" cy="1676400"/>
          </a:xfrm>
          <a:prstGeom prst="mathMinus">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ctr">
              <a:defRPr/>
            </a:pPr>
            <a:endParaRPr kumimoji="1" lang="zh-CN" altLang="en-US">
              <a:latin typeface="Times New Roman" panose="02020603050405020304" pitchFamily="18" charset="0"/>
            </a:endParaRPr>
          </a:p>
        </p:txBody>
      </p:sp>
      <p:sp>
        <p:nvSpPr>
          <p:cNvPr id="18" name="减号 17"/>
          <p:cNvSpPr/>
          <p:nvPr/>
        </p:nvSpPr>
        <p:spPr bwMode="auto">
          <a:xfrm>
            <a:off x="4572000" y="3886200"/>
            <a:ext cx="1524000" cy="1676400"/>
          </a:xfrm>
          <a:prstGeom prst="mathMinus">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ctr">
              <a:defRPr/>
            </a:pPr>
            <a:endParaRPr kumimoji="1" lang="zh-CN" altLang="en-US">
              <a:latin typeface="Times New Roman" panose="02020603050405020304" pitchFamily="18" charset="0"/>
            </a:endParaRPr>
          </a:p>
        </p:txBody>
      </p:sp>
      <p:sp>
        <p:nvSpPr>
          <p:cNvPr id="19" name="减号 18"/>
          <p:cNvSpPr/>
          <p:nvPr/>
        </p:nvSpPr>
        <p:spPr bwMode="auto">
          <a:xfrm>
            <a:off x="7239000" y="4343400"/>
            <a:ext cx="1524000" cy="1676400"/>
          </a:xfrm>
          <a:prstGeom prst="mathMinus">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ctr">
              <a:defRPr/>
            </a:pPr>
            <a:endParaRPr kumimoji="1" lang="zh-CN" altLang="en-US">
              <a:latin typeface="Times New Roman" panose="02020603050405020304" pitchFamily="18" charset="0"/>
            </a:endParaRPr>
          </a:p>
        </p:txBody>
      </p:sp>
      <p:sp>
        <p:nvSpPr>
          <p:cNvPr id="20" name="减号 19"/>
          <p:cNvSpPr/>
          <p:nvPr/>
        </p:nvSpPr>
        <p:spPr bwMode="auto">
          <a:xfrm>
            <a:off x="685800" y="4648200"/>
            <a:ext cx="914400" cy="1676400"/>
          </a:xfrm>
          <a:prstGeom prst="mathMinus">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ctr">
              <a:defRPr/>
            </a:pPr>
            <a:endParaRPr kumimoji="1" lang="zh-CN" altLang="en-US">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nodeType="clickEffect">
                                  <p:stCondLst>
                                    <p:cond delay="0"/>
                                  </p:stCondLst>
                                  <p:childTnLst>
                                    <p:animEffect transition="out" filter="blinds(horizontal)">
                                      <p:cBhvr>
                                        <p:cTn id="11" dur="500"/>
                                        <p:tgtEl>
                                          <p:spTgt spid="17"/>
                                        </p:tgtEl>
                                      </p:cBhvr>
                                    </p:animEffect>
                                    <p:set>
                                      <p:cBhvr>
                                        <p:cTn id="12" dur="1" fill="hold">
                                          <p:stCondLst>
                                            <p:cond delay="499"/>
                                          </p:stCondLst>
                                        </p:cTn>
                                        <p:tgtEl>
                                          <p:spTgt spid="1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nodeType="clickEffect">
                                  <p:stCondLst>
                                    <p:cond delay="0"/>
                                  </p:stCondLst>
                                  <p:childTnLst>
                                    <p:animEffect transition="out" filter="blinds(horizontal)">
                                      <p:cBhvr>
                                        <p:cTn id="16" dur="500"/>
                                        <p:tgtEl>
                                          <p:spTgt spid="18"/>
                                        </p:tgtEl>
                                      </p:cBhvr>
                                    </p:animEffect>
                                    <p:set>
                                      <p:cBhvr>
                                        <p:cTn id="17" dur="1" fill="hold">
                                          <p:stCondLst>
                                            <p:cond delay="499"/>
                                          </p:stCondLst>
                                        </p:cTn>
                                        <p:tgtEl>
                                          <p:spTgt spid="1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nodeType="clickEffect">
                                  <p:stCondLst>
                                    <p:cond delay="0"/>
                                  </p:stCondLst>
                                  <p:childTnLst>
                                    <p:animEffect transition="out" filter="blinds(horizontal)">
                                      <p:cBhvr>
                                        <p:cTn id="21" dur="500"/>
                                        <p:tgtEl>
                                          <p:spTgt spid="19"/>
                                        </p:tgtEl>
                                      </p:cBhvr>
                                    </p:animEffect>
                                    <p:set>
                                      <p:cBhvr>
                                        <p:cTn id="22" dur="1" fill="hold">
                                          <p:stCondLst>
                                            <p:cond delay="499"/>
                                          </p:stCondLst>
                                        </p:cTn>
                                        <p:tgtEl>
                                          <p:spTgt spid="19"/>
                                        </p:tgtEl>
                                        <p:attrNameLst>
                                          <p:attrName>style.visibility</p:attrName>
                                        </p:attrNameLst>
                                      </p:cBhvr>
                                      <p:to>
                                        <p:strVal val="hidden"/>
                                      </p:to>
                                    </p:set>
                                  </p:childTnLst>
                                </p:cTn>
                              </p:par>
                              <p:par>
                                <p:cTn id="23" presetID="3" presetClass="exit" presetSubtype="10" fill="hold" nodeType="withEffect">
                                  <p:stCondLst>
                                    <p:cond delay="0"/>
                                  </p:stCondLst>
                                  <p:childTnLst>
                                    <p:animEffect transition="out" filter="blinds(horizontal)">
                                      <p:cBhvr>
                                        <p:cTn id="24" dur="500"/>
                                        <p:tgtEl>
                                          <p:spTgt spid="20"/>
                                        </p:tgtEl>
                                      </p:cBhvr>
                                    </p:animEffect>
                                    <p:set>
                                      <p:cBhvr>
                                        <p:cTn id="25" dur="1" fill="hold">
                                          <p:stCondLst>
                                            <p:cond delay="4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椭圆 5"/>
          <p:cNvSpPr/>
          <p:nvPr/>
        </p:nvSpPr>
        <p:spPr>
          <a:xfrm>
            <a:off x="914400" y="1981200"/>
            <a:ext cx="6781800" cy="1295400"/>
          </a:xfrm>
          <a:prstGeom prst="ellipse">
            <a:avLst/>
          </a:prstGeom>
          <a:solidFill>
            <a:schemeClr val="accent4">
              <a:lumMod val="60000"/>
              <a:lumOff val="4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latin typeface="Times New Roman" panose="02020603050405020304"/>
              <a:ea typeface="黑体" panose="02010609060101010101" pitchFamily="49" charset="-122"/>
            </a:endParaRPr>
          </a:p>
        </p:txBody>
      </p:sp>
      <p:sp>
        <p:nvSpPr>
          <p:cNvPr id="10243" name="内容占位符 2"/>
          <p:cNvSpPr>
            <a:spLocks noGrp="1" noChangeArrowheads="1"/>
          </p:cNvSpPr>
          <p:nvPr>
            <p:ph idx="4294967295"/>
          </p:nvPr>
        </p:nvSpPr>
        <p:spPr>
          <a:xfrm>
            <a:off x="1638300" y="2298700"/>
            <a:ext cx="5981700" cy="609600"/>
          </a:xfrm>
        </p:spPr>
        <p:txBody>
          <a:bodyPr/>
          <a:lstStyle/>
          <a:p>
            <a:pPr marL="0" indent="0" eaLnBrk="1" hangingPunct="1">
              <a:spcBef>
                <a:spcPct val="0"/>
              </a:spcBef>
              <a:buFont typeface="Arial" panose="020B0604020202020204" pitchFamily="34" charset="0"/>
              <a:buNone/>
            </a:pPr>
            <a:r>
              <a:rPr lang="en-US" altLang="zh-CN" b="1" smtClean="0">
                <a:latin typeface="Times New Roman" panose="02020603050405020304" pitchFamily="18" charset="0"/>
                <a:ea typeface="黑体" panose="02010609060101010101" pitchFamily="49" charset="-122"/>
              </a:rPr>
              <a:t>What makes you surprised? </a:t>
            </a:r>
          </a:p>
        </p:txBody>
      </p:sp>
      <p:sp>
        <p:nvSpPr>
          <p:cNvPr id="10244" name="标题 1"/>
          <p:cNvSpPr txBox="1">
            <a:spLocks noChangeArrowheads="1"/>
          </p:cNvSpPr>
          <p:nvPr/>
        </p:nvSpPr>
        <p:spPr bwMode="auto">
          <a:xfrm>
            <a:off x="2971800" y="1219200"/>
            <a:ext cx="3810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4530" eaLnBrk="0" hangingPunct="0">
              <a:defRPr>
                <a:solidFill>
                  <a:schemeClr val="tx1"/>
                </a:solidFill>
                <a:latin typeface="Arial" panose="020B0604020202020204" pitchFamily="34" charset="0"/>
                <a:ea typeface="宋体" panose="02010600030101010101" pitchFamily="2" charset="-122"/>
              </a:defRPr>
            </a:lvl1pPr>
            <a:lvl2pPr marL="742950" indent="-285750" defTabSz="684530" eaLnBrk="0" hangingPunct="0">
              <a:defRPr>
                <a:solidFill>
                  <a:schemeClr val="tx1"/>
                </a:solidFill>
                <a:latin typeface="Arial" panose="020B0604020202020204" pitchFamily="34" charset="0"/>
                <a:ea typeface="宋体" panose="02010600030101010101" pitchFamily="2" charset="-122"/>
              </a:defRPr>
            </a:lvl2pPr>
            <a:lvl3pPr marL="1143000" indent="-228600" defTabSz="684530" eaLnBrk="0" hangingPunct="0">
              <a:defRPr>
                <a:solidFill>
                  <a:schemeClr val="tx1"/>
                </a:solidFill>
                <a:latin typeface="Arial" panose="020B0604020202020204" pitchFamily="34" charset="0"/>
                <a:ea typeface="宋体" panose="02010600030101010101" pitchFamily="2" charset="-122"/>
              </a:defRPr>
            </a:lvl3pPr>
            <a:lvl4pPr marL="1600200" indent="-228600" defTabSz="684530" eaLnBrk="0" hangingPunct="0">
              <a:defRPr>
                <a:solidFill>
                  <a:schemeClr val="tx1"/>
                </a:solidFill>
                <a:latin typeface="Arial" panose="020B0604020202020204" pitchFamily="34" charset="0"/>
                <a:ea typeface="宋体" panose="02010600030101010101" pitchFamily="2" charset="-122"/>
              </a:defRPr>
            </a:lvl4pPr>
            <a:lvl5pPr marL="2057400" indent="-228600" defTabSz="684530" eaLnBrk="0" hangingPunct="0">
              <a:defRPr>
                <a:solidFill>
                  <a:schemeClr val="tx1"/>
                </a:solidFill>
                <a:latin typeface="Arial" panose="020B0604020202020204" pitchFamily="34" charset="0"/>
                <a:ea typeface="宋体" panose="02010600030101010101" pitchFamily="2" charset="-122"/>
              </a:defRPr>
            </a:lvl5pPr>
            <a:lvl6pPr marL="25146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pPr>
            <a:r>
              <a:rPr lang="en-US" altLang="zh-CN" sz="3300" b="1">
                <a:solidFill>
                  <a:srgbClr val="FF0000"/>
                </a:solidFill>
                <a:latin typeface="Times New Roman" panose="02020603050405020304" pitchFamily="18" charset="0"/>
                <a:ea typeface="黑体" panose="02010609060101010101" pitchFamily="49" charset="-122"/>
              </a:rPr>
              <a:t>Ask and answer</a:t>
            </a:r>
            <a:endParaRPr lang="zh-CN" altLang="en-US" sz="3300" b="1">
              <a:solidFill>
                <a:srgbClr val="FF0000"/>
              </a:solidFill>
              <a:latin typeface="Times New Roman" panose="02020603050405020304" pitchFamily="18" charset="0"/>
              <a:ea typeface="黑体" panose="02010609060101010101" pitchFamily="49" charset="-122"/>
            </a:endParaRPr>
          </a:p>
        </p:txBody>
      </p:sp>
      <p:pic>
        <p:nvPicPr>
          <p:cNvPr id="10245" name="Picture 4" descr="C:\Users\Administrator\Desktop\69a253aca01e875198918a45405bdee3.jpg"/>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5410200" y="3124200"/>
            <a:ext cx="3352800" cy="320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3"/>
          <p:cNvSpPr>
            <a:spLocks noChangeArrowheads="1"/>
          </p:cNvSpPr>
          <p:nvPr/>
        </p:nvSpPr>
        <p:spPr bwMode="grayWhite">
          <a:xfrm rot="20995164">
            <a:off x="1214438" y="3956050"/>
            <a:ext cx="3657600" cy="1143000"/>
          </a:xfrm>
          <a:prstGeom prst="roundRect">
            <a:avLst>
              <a:gd name="adj" fmla="val 9583"/>
            </a:avLst>
          </a:prstGeom>
          <a:solidFill>
            <a:schemeClr val="accent2">
              <a:lumMod val="40000"/>
              <a:lumOff val="60000"/>
            </a:schemeClr>
          </a:solidFill>
          <a:ln w="19050">
            <a:solidFill>
              <a:srgbClr val="FFFFFF"/>
            </a:solidFill>
            <a:round/>
          </a:ln>
          <a:effectLst>
            <a:outerShdw dist="107763" dir="2700000" algn="ctr" rotWithShape="0">
              <a:srgbClr val="C0C0C0">
                <a:alpha val="50000"/>
              </a:srgbClr>
            </a:outerShdw>
          </a:effectLst>
        </p:spPr>
        <p:txBody>
          <a:bodyPr wrap="none" anchor="ctr"/>
          <a:lstStyle/>
          <a:p>
            <a:pPr eaLnBrk="0" hangingPunct="0">
              <a:defRPr/>
            </a:pPr>
            <a:r>
              <a:rPr lang="en-US" sz="3200" b="1" dirty="0">
                <a:latin typeface="Times New Roman" panose="02020603050405020304"/>
                <a:ea typeface="黑体" panose="02010609060101010101" pitchFamily="49" charset="-122"/>
                <a:cs typeface="Times New Roman" panose="02020603050405020304" pitchFamily="18" charset="0"/>
                <a:sym typeface="+mn-ea"/>
              </a:rPr>
              <a:t>A surprise party? </a:t>
            </a:r>
            <a:endParaRPr lang="zh-CN" altLang="en-US" sz="3200" b="1" dirty="0">
              <a:latin typeface="Times New Roman" panose="02020603050405020304"/>
              <a:ea typeface="黑体" panose="02010609060101010101" pitchFamily="49" charset="-122"/>
              <a:cs typeface="Times New Roman" panose="02020603050405020304" pitchFamily="18" charset="0"/>
              <a:sym typeface="+mn-ea"/>
            </a:endParaRPr>
          </a:p>
        </p:txBody>
      </p:sp>
      <p:sp>
        <p:nvSpPr>
          <p:cNvPr id="8" name="矩形 7"/>
          <p:cNvSpPr/>
          <p:nvPr/>
        </p:nvSpPr>
        <p:spPr>
          <a:xfrm>
            <a:off x="609600" y="685800"/>
            <a:ext cx="1831975" cy="584200"/>
          </a:xfrm>
          <a:prstGeom prst="rect">
            <a:avLst/>
          </a:prstGeom>
          <a:solidFill>
            <a:srgbClr val="99CC00"/>
          </a:solidFill>
        </p:spPr>
        <p:txBody>
          <a:bodyPr wrap="none">
            <a:spAutoFit/>
          </a:bodyPr>
          <a:lstStyle/>
          <a:p>
            <a:pPr defTabSz="912495" eaLnBrk="0" hangingPunct="0">
              <a:defRPr/>
            </a:pPr>
            <a:r>
              <a:rPr lang="zh-CN" altLang="en-US" sz="3200" b="1" dirty="0">
                <a:latin typeface="+mn-ea"/>
                <a:sym typeface="+mn-ea"/>
              </a:rPr>
              <a:t>情景导入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7"/>
                                        </p:tgtEl>
                                        <p:attrNameLst>
                                          <p:attrName>style.visibility</p:attrName>
                                        </p:attrNameLst>
                                      </p:cBhvr>
                                      <p:to>
                                        <p:strVal val="visible"/>
                                      </p:to>
                                    </p:set>
                                    <p:set>
                                      <p:cBhvr>
                                        <p:cTn id="7" dur="228" fill="hold">
                                          <p:stCondLst>
                                            <p:cond delay="0"/>
                                          </p:stCondLst>
                                        </p:cTn>
                                        <p:tgtEl>
                                          <p:spTgt spid="7"/>
                                        </p:tgtEl>
                                        <p:attrNameLst>
                                          <p:attrName>style.rotation</p:attrName>
                                        </p:attrNameLst>
                                      </p:cBhvr>
                                      <p:to>
                                        <p:strVal val="-45.0"/>
                                      </p:to>
                                    </p:set>
                                    <p:anim calcmode="lin" valueType="num">
                                      <p:cBhvr>
                                        <p:cTn id="8" dur="228" fill="hold">
                                          <p:stCondLst>
                                            <p:cond delay="228"/>
                                          </p:stCondLst>
                                        </p:cTn>
                                        <p:tgtEl>
                                          <p:spTgt spid="7"/>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7"/>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7"/>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7"/>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内容占位符 2"/>
          <p:cNvSpPr>
            <a:spLocks noGrp="1" noChangeArrowheads="1"/>
          </p:cNvSpPr>
          <p:nvPr>
            <p:ph idx="4294967295"/>
          </p:nvPr>
        </p:nvSpPr>
        <p:spPr>
          <a:xfrm>
            <a:off x="381000" y="2286000"/>
            <a:ext cx="8229600" cy="685800"/>
          </a:xfrm>
        </p:spPr>
        <p:txBody>
          <a:bodyPr/>
          <a:lstStyle/>
          <a:p>
            <a:pPr eaLnBrk="1" hangingPunct="1">
              <a:buFont typeface="Arial" panose="020B0604020202020204" pitchFamily="34" charset="0"/>
              <a:buNone/>
            </a:pPr>
            <a:r>
              <a:rPr lang="en-US" altLang="zh-CN" sz="2800" b="1" smtClean="0">
                <a:latin typeface="Times New Roman" panose="02020603050405020304" pitchFamily="18" charset="0"/>
                <a:ea typeface="黑体" panose="02010609060101010101" pitchFamily="49" charset="-122"/>
              </a:rPr>
              <a:t>2a Make a list of the kinds of parties people have.</a:t>
            </a:r>
          </a:p>
          <a:p>
            <a:pPr eaLnBrk="1" hangingPunct="1"/>
            <a:endParaRPr lang="zh-CN" altLang="en-US" sz="3600" smtClean="0">
              <a:latin typeface="Times New Roman" panose="02020603050405020304" pitchFamily="18" charset="0"/>
              <a:ea typeface="黑体" panose="02010609060101010101" pitchFamily="49" charset="-122"/>
            </a:endParaRPr>
          </a:p>
        </p:txBody>
      </p:sp>
      <p:sp>
        <p:nvSpPr>
          <p:cNvPr id="11267" name="Rectangle 7"/>
          <p:cNvSpPr>
            <a:spLocks noChangeArrowheads="1"/>
          </p:cNvSpPr>
          <p:nvPr/>
        </p:nvSpPr>
        <p:spPr bwMode="auto">
          <a:xfrm>
            <a:off x="609600" y="3581400"/>
            <a:ext cx="7772400" cy="2678113"/>
          </a:xfrm>
          <a:prstGeom prst="rect">
            <a:avLst/>
          </a:prstGeom>
          <a:noFill/>
          <a:ln w="9525">
            <a:solidFill>
              <a:srgbClr val="00B050"/>
            </a:solidFill>
            <a:prstDash val="sysDash"/>
            <a:miter lim="800000"/>
          </a:ln>
          <a:extLst>
            <a:ext uri="{909E8E84-426E-40DD-AFC4-6F175D3DCCD1}">
              <a14:hiddenFill xmlns:a14="http://schemas.microsoft.com/office/drawing/2010/main">
                <a:solidFill>
                  <a:srgbClr val="FFFFFF"/>
                </a:solidFill>
              </a14:hiddenFill>
            </a:ext>
          </a:extLst>
        </p:spPr>
        <p:txBody>
          <a:bodyPr>
            <a:spAutoFit/>
          </a:bodyPr>
          <a:lstStyle/>
          <a:p>
            <a:pPr eaLnBrk="0" hangingPunct="0">
              <a:lnSpc>
                <a:spcPct val="150000"/>
              </a:lnSpc>
            </a:pPr>
            <a:r>
              <a:rPr lang="en-US" altLang="zh-CN" sz="2800" b="1">
                <a:latin typeface="Times New Roman" panose="02020603050405020304" pitchFamily="18" charset="0"/>
                <a:ea typeface="黑体" panose="02010609060101010101" pitchFamily="49" charset="-122"/>
              </a:rPr>
              <a:t>birthday party, _____________________________</a:t>
            </a:r>
          </a:p>
          <a:p>
            <a:pPr eaLnBrk="0" hangingPunct="0">
              <a:lnSpc>
                <a:spcPct val="150000"/>
              </a:lnSpc>
            </a:pPr>
            <a:r>
              <a:rPr lang="en-US" altLang="zh-CN" sz="2800" b="1">
                <a:latin typeface="Times New Roman" panose="02020603050405020304" pitchFamily="18" charset="0"/>
                <a:ea typeface="黑体" panose="02010609060101010101" pitchFamily="49" charset="-122"/>
              </a:rPr>
              <a:t>______________________________________________________________________________________________________________________________</a:t>
            </a:r>
          </a:p>
        </p:txBody>
      </p:sp>
      <p:sp>
        <p:nvSpPr>
          <p:cNvPr id="5125" name="Text Box 8"/>
          <p:cNvSpPr txBox="1">
            <a:spLocks noChangeArrowheads="1"/>
          </p:cNvSpPr>
          <p:nvPr/>
        </p:nvSpPr>
        <p:spPr bwMode="auto">
          <a:xfrm>
            <a:off x="5486400" y="3733800"/>
            <a:ext cx="20907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en-US" sz="2800" b="1">
                <a:solidFill>
                  <a:srgbClr val="FF0000"/>
                </a:solidFill>
                <a:latin typeface="Times New Roman" panose="02020603050405020304" pitchFamily="18" charset="0"/>
                <a:ea typeface="黑体" panose="02010609060101010101" pitchFamily="49" charset="-122"/>
              </a:rPr>
              <a:t>family party</a:t>
            </a:r>
            <a:endParaRPr lang="en-US" altLang="zh-CN" sz="2800" b="1">
              <a:solidFill>
                <a:srgbClr val="FF0000"/>
              </a:solidFill>
              <a:latin typeface="Times New Roman" panose="02020603050405020304" pitchFamily="18" charset="0"/>
              <a:ea typeface="黑体" panose="02010609060101010101" pitchFamily="49" charset="-122"/>
            </a:endParaRPr>
          </a:p>
        </p:txBody>
      </p:sp>
      <p:sp>
        <p:nvSpPr>
          <p:cNvPr id="5126" name="Rectangle 9"/>
          <p:cNvSpPr>
            <a:spLocks noChangeArrowheads="1"/>
          </p:cNvSpPr>
          <p:nvPr/>
        </p:nvSpPr>
        <p:spPr bwMode="auto">
          <a:xfrm>
            <a:off x="3276600" y="3733800"/>
            <a:ext cx="19891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r>
              <a:rPr lang="en-US" altLang="zh-CN" sz="2800" b="1">
                <a:solidFill>
                  <a:srgbClr val="FF0000"/>
                </a:solidFill>
                <a:latin typeface="Times New Roman" panose="02020603050405020304" pitchFamily="18" charset="0"/>
                <a:ea typeface="黑体" panose="02010609060101010101" pitchFamily="49" charset="-122"/>
              </a:rPr>
              <a:t>class party, </a:t>
            </a:r>
          </a:p>
        </p:txBody>
      </p:sp>
      <p:sp>
        <p:nvSpPr>
          <p:cNvPr id="5127" name="Rectangle 13"/>
          <p:cNvSpPr>
            <a:spLocks noChangeArrowheads="1"/>
          </p:cNvSpPr>
          <p:nvPr/>
        </p:nvSpPr>
        <p:spPr bwMode="auto">
          <a:xfrm>
            <a:off x="838200" y="4800600"/>
            <a:ext cx="4083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r>
              <a:rPr lang="en-US" altLang="zh-CN" sz="2800" b="1">
                <a:solidFill>
                  <a:srgbClr val="FF0000"/>
                </a:solidFill>
                <a:latin typeface="Times New Roman" panose="02020603050405020304" pitchFamily="18" charset="0"/>
                <a:ea typeface="黑体" panose="02010609060101010101" pitchFamily="49" charset="-122"/>
              </a:rPr>
              <a:t>farewell party (</a:t>
            </a:r>
            <a:r>
              <a:rPr lang="zh-CN" altLang="en-US" sz="2800" b="1">
                <a:solidFill>
                  <a:srgbClr val="FF0000"/>
                </a:solidFill>
                <a:latin typeface="Times New Roman" panose="02020603050405020304" pitchFamily="18" charset="0"/>
                <a:ea typeface="黑体" panose="02010609060101010101" pitchFamily="49" charset="-122"/>
              </a:rPr>
              <a:t>送别会） </a:t>
            </a:r>
          </a:p>
        </p:txBody>
      </p:sp>
      <p:sp>
        <p:nvSpPr>
          <p:cNvPr id="5128" name="Rectangle 15"/>
          <p:cNvSpPr>
            <a:spLocks noChangeArrowheads="1"/>
          </p:cNvSpPr>
          <p:nvPr/>
        </p:nvSpPr>
        <p:spPr bwMode="auto">
          <a:xfrm>
            <a:off x="685800" y="5486400"/>
            <a:ext cx="5892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2800" b="1">
                <a:solidFill>
                  <a:srgbClr val="FF0000"/>
                </a:solidFill>
                <a:latin typeface="Times New Roman" panose="02020603050405020304" pitchFamily="18" charset="0"/>
                <a:ea typeface="黑体" panose="02010609060101010101" pitchFamily="49" charset="-122"/>
              </a:rPr>
              <a:t>housewarming party</a:t>
            </a:r>
            <a:r>
              <a:rPr lang="zh-CN" altLang="en-US" sz="2800" b="1">
                <a:solidFill>
                  <a:srgbClr val="FF0000"/>
                </a:solidFill>
                <a:latin typeface="Times New Roman" panose="02020603050405020304" pitchFamily="18" charset="0"/>
                <a:ea typeface="黑体" panose="02010609060101010101" pitchFamily="49" charset="-122"/>
              </a:rPr>
              <a:t>（乔迁庆宴会）</a:t>
            </a:r>
          </a:p>
        </p:txBody>
      </p:sp>
      <p:sp>
        <p:nvSpPr>
          <p:cNvPr id="11" name="Rectangle 15"/>
          <p:cNvSpPr>
            <a:spLocks noChangeArrowheads="1"/>
          </p:cNvSpPr>
          <p:nvPr/>
        </p:nvSpPr>
        <p:spPr bwMode="auto">
          <a:xfrm>
            <a:off x="838200" y="4038600"/>
            <a:ext cx="5953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3200" b="1">
                <a:solidFill>
                  <a:srgbClr val="FF0000"/>
                </a:solidFill>
                <a:latin typeface="Times New Roman" panose="02020603050405020304" pitchFamily="18" charset="0"/>
                <a:ea typeface="黑体" panose="02010609060101010101" pitchFamily="49" charset="-122"/>
              </a:rPr>
              <a:t>…</a:t>
            </a:r>
            <a:endParaRPr lang="zh-CN" altLang="en-US" sz="3200" b="1">
              <a:solidFill>
                <a:srgbClr val="FF0000"/>
              </a:solidFill>
              <a:latin typeface="Times New Roman" panose="02020603050405020304" pitchFamily="18" charset="0"/>
              <a:ea typeface="黑体" panose="02010609060101010101" pitchFamily="49" charset="-122"/>
            </a:endParaRPr>
          </a:p>
        </p:txBody>
      </p:sp>
      <p:sp>
        <p:nvSpPr>
          <p:cNvPr id="11273" name="TextBox 8"/>
          <p:cNvSpPr txBox="1">
            <a:spLocks noChangeArrowheads="1"/>
          </p:cNvSpPr>
          <p:nvPr/>
        </p:nvSpPr>
        <p:spPr bwMode="auto">
          <a:xfrm>
            <a:off x="1752600" y="1066800"/>
            <a:ext cx="2286000" cy="646113"/>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3600">
                <a:solidFill>
                  <a:srgbClr val="FF0000"/>
                </a:solidFill>
              </a:rPr>
              <a:t>导学达标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blinds(horizontal)">
                                      <p:cBhvr>
                                        <p:cTn id="7" dur="500"/>
                                        <p:tgtEl>
                                          <p:spTgt spid="512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125"/>
                                        </p:tgtEl>
                                        <p:attrNameLst>
                                          <p:attrName>style.visibility</p:attrName>
                                        </p:attrNameLst>
                                      </p:cBhvr>
                                      <p:to>
                                        <p:strVal val="visible"/>
                                      </p:to>
                                    </p:set>
                                    <p:animEffect transition="in" filter="blinds(horizontal)">
                                      <p:cBhvr>
                                        <p:cTn id="10" dur="500"/>
                                        <p:tgtEl>
                                          <p:spTgt spid="512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127"/>
                                        </p:tgtEl>
                                        <p:attrNameLst>
                                          <p:attrName>style.visibility</p:attrName>
                                        </p:attrNameLst>
                                      </p:cBhvr>
                                      <p:to>
                                        <p:strVal val="visible"/>
                                      </p:to>
                                    </p:set>
                                    <p:animEffect transition="in" filter="blinds(horizontal)">
                                      <p:cBhvr>
                                        <p:cTn id="13" dur="500"/>
                                        <p:tgtEl>
                                          <p:spTgt spid="5127"/>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128"/>
                                        </p:tgtEl>
                                        <p:attrNameLst>
                                          <p:attrName>style.visibility</p:attrName>
                                        </p:attrNameLst>
                                      </p:cBhvr>
                                      <p:to>
                                        <p:strVal val="visible"/>
                                      </p:to>
                                    </p:set>
                                    <p:animEffect transition="in" filter="blinds(horizontal)">
                                      <p:cBhvr>
                                        <p:cTn id="16" dur="500"/>
                                        <p:tgtEl>
                                          <p:spTgt spid="5128"/>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linds(horizontal)">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5126" grpId="0"/>
      <p:bldP spid="5127" grpId="0"/>
      <p:bldP spid="5128"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内容占位符 2"/>
          <p:cNvSpPr>
            <a:spLocks noGrp="1" noChangeArrowheads="1"/>
          </p:cNvSpPr>
          <p:nvPr>
            <p:ph idx="4294967295"/>
          </p:nvPr>
        </p:nvSpPr>
        <p:spPr>
          <a:xfrm>
            <a:off x="1066800" y="1447800"/>
            <a:ext cx="8077200" cy="533400"/>
          </a:xfrm>
        </p:spPr>
        <p:txBody>
          <a:bodyPr/>
          <a:lstStyle/>
          <a:p>
            <a:pPr eaLnBrk="1" hangingPunct="1">
              <a:buFont typeface="Arial" panose="020B0604020202020204" pitchFamily="34" charset="0"/>
              <a:buNone/>
            </a:pPr>
            <a:r>
              <a:rPr lang="en-US" altLang="zh-CN" sz="2800" b="1" smtClean="0">
                <a:latin typeface="Times New Roman" panose="02020603050405020304" pitchFamily="18" charset="0"/>
                <a:ea typeface="黑体" panose="02010609060101010101" pitchFamily="49" charset="-122"/>
              </a:rPr>
              <a:t>Skim the passage and answer the questions.</a:t>
            </a:r>
          </a:p>
          <a:p>
            <a:pPr eaLnBrk="1" hangingPunct="1"/>
            <a:endParaRPr lang="zh-CN" altLang="en-US" smtClean="0">
              <a:latin typeface="Times New Roman" panose="02020603050405020304" pitchFamily="18" charset="0"/>
              <a:ea typeface="黑体" panose="02010609060101010101" pitchFamily="49" charset="-122"/>
            </a:endParaRPr>
          </a:p>
        </p:txBody>
      </p:sp>
      <p:sp>
        <p:nvSpPr>
          <p:cNvPr id="6148" name="Text Box 6"/>
          <p:cNvSpPr txBox="1">
            <a:spLocks noChangeArrowheads="1"/>
          </p:cNvSpPr>
          <p:nvPr/>
        </p:nvSpPr>
        <p:spPr bwMode="auto">
          <a:xfrm>
            <a:off x="1524000" y="3429000"/>
            <a:ext cx="6477000" cy="2505075"/>
          </a:xfrm>
          <a:prstGeom prst="rect">
            <a:avLst/>
          </a:prstGeom>
          <a:solidFill>
            <a:srgbClr val="C9FCA2"/>
          </a:solidFill>
          <a:ln w="9525">
            <a:solidFill>
              <a:schemeClr val="bg1"/>
            </a:solidFill>
            <a:miter lim="800000"/>
          </a:ln>
        </p:spPr>
        <p:txBody>
          <a:bodyPr>
            <a:spAutoFit/>
          </a:bodyPr>
          <a:lstStyle/>
          <a:p>
            <a:pPr marL="514350" indent="-514350" eaLnBrk="0" hangingPunct="0">
              <a:lnSpc>
                <a:spcPct val="140000"/>
              </a:lnSpc>
              <a:defRPr/>
            </a:pPr>
            <a:r>
              <a:rPr lang="en-US" altLang="zh-CN" sz="2800" b="1" dirty="0">
                <a:latin typeface="Times New Roman" panose="02020603050405020304"/>
                <a:ea typeface="黑体" panose="02010609060101010101" pitchFamily="49" charset="-122"/>
                <a:cs typeface="Times New Roman" panose="02020603050405020304" pitchFamily="18" charset="0"/>
                <a:sym typeface="+mn-ea"/>
              </a:rPr>
              <a:t>1. Three messages.</a:t>
            </a:r>
          </a:p>
          <a:p>
            <a:pPr marL="342900" indent="-342900" eaLnBrk="0" hangingPunct="0">
              <a:lnSpc>
                <a:spcPct val="140000"/>
              </a:lnSpc>
              <a:defRPr/>
            </a:pPr>
            <a:r>
              <a:rPr lang="en-US" altLang="zh-CN" sz="2800" b="1" dirty="0">
                <a:latin typeface="Times New Roman" panose="02020603050405020304"/>
                <a:ea typeface="黑体" panose="02010609060101010101" pitchFamily="49" charset="-122"/>
                <a:cs typeface="Times New Roman" panose="02020603050405020304" pitchFamily="18" charset="0"/>
                <a:sym typeface="+mn-ea"/>
              </a:rPr>
              <a:t>2. Message 1: Accept an invitation.  </a:t>
            </a:r>
          </a:p>
          <a:p>
            <a:pPr marL="342900" indent="-342900" eaLnBrk="0" hangingPunct="0">
              <a:lnSpc>
                <a:spcPct val="140000"/>
              </a:lnSpc>
              <a:defRPr/>
            </a:pPr>
            <a:r>
              <a:rPr lang="en-US" altLang="zh-CN" sz="2800" b="1" dirty="0">
                <a:latin typeface="Times New Roman" panose="02020603050405020304"/>
                <a:ea typeface="黑体" panose="02010609060101010101" pitchFamily="49" charset="-122"/>
                <a:cs typeface="Times New Roman" panose="02020603050405020304" pitchFamily="18" charset="0"/>
                <a:sym typeface="+mn-ea"/>
              </a:rPr>
              <a:t>Message 2:Turn down an invitation.</a:t>
            </a:r>
          </a:p>
          <a:p>
            <a:pPr marL="342900" indent="-342900" eaLnBrk="0" hangingPunct="0">
              <a:lnSpc>
                <a:spcPct val="140000"/>
              </a:lnSpc>
              <a:defRPr/>
            </a:pPr>
            <a:r>
              <a:rPr lang="en-US" altLang="zh-CN" sz="2800" b="1" dirty="0">
                <a:latin typeface="Times New Roman" panose="02020603050405020304"/>
                <a:ea typeface="黑体" panose="02010609060101010101" pitchFamily="49" charset="-122"/>
                <a:cs typeface="Times New Roman" panose="02020603050405020304" pitchFamily="18" charset="0"/>
                <a:sym typeface="+mn-ea"/>
              </a:rPr>
              <a:t>Message 3: Make an invitation. </a:t>
            </a:r>
          </a:p>
        </p:txBody>
      </p:sp>
      <p:sp>
        <p:nvSpPr>
          <p:cNvPr id="12292" name="矩形 2"/>
          <p:cNvSpPr>
            <a:spLocks noChangeArrowheads="1"/>
          </p:cNvSpPr>
          <p:nvPr/>
        </p:nvSpPr>
        <p:spPr bwMode="auto">
          <a:xfrm>
            <a:off x="762000" y="2057400"/>
            <a:ext cx="6934200" cy="95408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dirty="0">
                <a:latin typeface="Times New Roman" panose="02020603050405020304" pitchFamily="18" charset="0"/>
                <a:ea typeface="黑体" panose="02010609060101010101" pitchFamily="49" charset="-122"/>
              </a:rPr>
              <a:t>1. How many messages are there in it? </a:t>
            </a:r>
          </a:p>
          <a:p>
            <a:r>
              <a:rPr lang="en-US" altLang="zh-CN" sz="2800" b="1" dirty="0">
                <a:latin typeface="Times New Roman" panose="02020603050405020304" pitchFamily="18" charset="0"/>
                <a:ea typeface="黑体" panose="02010609060101010101" pitchFamily="49" charset="-122"/>
              </a:rPr>
              <a:t>2. What’s each message about?</a:t>
            </a:r>
            <a:endParaRPr lang="zh-CN" altLang="en-US" sz="2800" b="1" dirty="0">
              <a:latin typeface="Times New Roman" panose="02020603050405020304" pitchFamily="18" charset="0"/>
              <a:ea typeface="黑体" panose="02010609060101010101" pitchFamily="49" charset="-122"/>
            </a:endParaRPr>
          </a:p>
        </p:txBody>
      </p:sp>
      <p:sp>
        <p:nvSpPr>
          <p:cNvPr id="12293" name="标题 1"/>
          <p:cNvSpPr txBox="1">
            <a:spLocks noChangeArrowheads="1"/>
          </p:cNvSpPr>
          <p:nvPr/>
        </p:nvSpPr>
        <p:spPr bwMode="auto">
          <a:xfrm>
            <a:off x="457200" y="762000"/>
            <a:ext cx="3810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4530" eaLnBrk="0" hangingPunct="0">
              <a:defRPr>
                <a:solidFill>
                  <a:schemeClr val="tx1"/>
                </a:solidFill>
                <a:latin typeface="Arial" panose="020B0604020202020204" pitchFamily="34" charset="0"/>
                <a:ea typeface="宋体" panose="02010600030101010101" pitchFamily="2" charset="-122"/>
              </a:defRPr>
            </a:lvl1pPr>
            <a:lvl2pPr marL="742950" indent="-285750" defTabSz="684530" eaLnBrk="0" hangingPunct="0">
              <a:defRPr>
                <a:solidFill>
                  <a:schemeClr val="tx1"/>
                </a:solidFill>
                <a:latin typeface="Arial" panose="020B0604020202020204" pitchFamily="34" charset="0"/>
                <a:ea typeface="宋体" panose="02010600030101010101" pitchFamily="2" charset="-122"/>
              </a:defRPr>
            </a:lvl2pPr>
            <a:lvl3pPr marL="1143000" indent="-228600" defTabSz="684530" eaLnBrk="0" hangingPunct="0">
              <a:defRPr>
                <a:solidFill>
                  <a:schemeClr val="tx1"/>
                </a:solidFill>
                <a:latin typeface="Arial" panose="020B0604020202020204" pitchFamily="34" charset="0"/>
                <a:ea typeface="宋体" panose="02010600030101010101" pitchFamily="2" charset="-122"/>
              </a:defRPr>
            </a:lvl3pPr>
            <a:lvl4pPr marL="1600200" indent="-228600" defTabSz="684530" eaLnBrk="0" hangingPunct="0">
              <a:defRPr>
                <a:solidFill>
                  <a:schemeClr val="tx1"/>
                </a:solidFill>
                <a:latin typeface="Arial" panose="020B0604020202020204" pitchFamily="34" charset="0"/>
                <a:ea typeface="宋体" panose="02010600030101010101" pitchFamily="2" charset="-122"/>
              </a:defRPr>
            </a:lvl4pPr>
            <a:lvl5pPr marL="2057400" indent="-228600" defTabSz="684530" eaLnBrk="0" hangingPunct="0">
              <a:defRPr>
                <a:solidFill>
                  <a:schemeClr val="tx1"/>
                </a:solidFill>
                <a:latin typeface="Arial" panose="020B0604020202020204" pitchFamily="34" charset="0"/>
                <a:ea typeface="宋体" panose="02010600030101010101" pitchFamily="2" charset="-122"/>
              </a:defRPr>
            </a:lvl5pPr>
            <a:lvl6pPr marL="25146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pPr>
            <a:r>
              <a:rPr lang="en-US" altLang="zh-CN" sz="3300" b="1">
                <a:solidFill>
                  <a:srgbClr val="FF0000"/>
                </a:solidFill>
                <a:latin typeface="Times New Roman" panose="02020603050405020304" pitchFamily="18" charset="0"/>
                <a:ea typeface="黑体" panose="02010609060101010101" pitchFamily="49" charset="-122"/>
              </a:rPr>
              <a:t>Reading </a:t>
            </a:r>
            <a:endParaRPr lang="zh-CN" altLang="en-US" sz="3300" b="1">
              <a:solidFill>
                <a:srgbClr val="FF0000"/>
              </a:solidFill>
              <a:latin typeface="Times New Roman" panose="02020603050405020304" pitchFamily="18" charset="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blinds(horizontal)">
                                      <p:cBhvr>
                                        <p:cTn id="7"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标题 1"/>
          <p:cNvSpPr>
            <a:spLocks noGrp="1" noChangeArrowheads="1"/>
          </p:cNvSpPr>
          <p:nvPr>
            <p:ph type="title" idx="4294967295"/>
          </p:nvPr>
        </p:nvSpPr>
        <p:spPr>
          <a:xfrm>
            <a:off x="381000" y="609600"/>
            <a:ext cx="8458200" cy="777875"/>
          </a:xfrm>
        </p:spPr>
        <p:txBody>
          <a:bodyPr>
            <a:normAutofit fontScale="90000"/>
          </a:bodyPr>
          <a:lstStyle/>
          <a:p>
            <a:pPr eaLnBrk="1" hangingPunct="1">
              <a:defRPr/>
            </a:pPr>
            <a:r>
              <a:rPr lang="en-US" altLang="zh-CN" sz="3200" b="1" smtClean="0">
                <a:latin typeface="Times New Roman" panose="02020603050405020304" pitchFamily="18" charset="0"/>
                <a:ea typeface="黑体" panose="02010609060101010101" pitchFamily="49" charset="-122"/>
              </a:rPr>
              <a:t/>
            </a:r>
            <a:br>
              <a:rPr lang="en-US" altLang="zh-CN" sz="3200" b="1" smtClean="0">
                <a:latin typeface="Times New Roman" panose="02020603050405020304" pitchFamily="18" charset="0"/>
                <a:ea typeface="黑体" panose="02010609060101010101" pitchFamily="49" charset="-122"/>
              </a:rPr>
            </a:br>
            <a:r>
              <a:rPr lang="en-US" altLang="zh-CN" sz="2800" b="1" smtClean="0">
                <a:latin typeface="Times New Roman" panose="02020603050405020304" pitchFamily="18" charset="0"/>
                <a:ea typeface="黑体" panose="02010609060101010101" pitchFamily="49" charset="-122"/>
              </a:rPr>
              <a:t>2c Read the messages and answer the questions.</a:t>
            </a:r>
            <a:r>
              <a:rPr lang="en-US" altLang="zh-CN" sz="3200" b="1" smtClean="0">
                <a:latin typeface="Times New Roman" panose="02020603050405020304" pitchFamily="18" charset="0"/>
                <a:ea typeface="黑体" panose="02010609060101010101" pitchFamily="49" charset="-122"/>
              </a:rPr>
              <a:t/>
            </a:r>
            <a:br>
              <a:rPr lang="en-US" altLang="zh-CN" sz="3200" b="1" smtClean="0">
                <a:latin typeface="Times New Roman" panose="02020603050405020304" pitchFamily="18" charset="0"/>
                <a:ea typeface="黑体" panose="02010609060101010101" pitchFamily="49" charset="-122"/>
              </a:rPr>
            </a:br>
            <a:endParaRPr lang="zh-CN" altLang="en-US" sz="3200" b="1" smtClean="0">
              <a:latin typeface="Times New Roman" panose="02020603050405020304" pitchFamily="18" charset="0"/>
              <a:ea typeface="黑体" panose="02010609060101010101" pitchFamily="49" charset="-122"/>
            </a:endParaRPr>
          </a:p>
        </p:txBody>
      </p:sp>
      <p:sp>
        <p:nvSpPr>
          <p:cNvPr id="13315" name="内容占位符 2"/>
          <p:cNvSpPr>
            <a:spLocks noGrp="1" noChangeArrowheads="1"/>
          </p:cNvSpPr>
          <p:nvPr>
            <p:ph idx="4294967295"/>
          </p:nvPr>
        </p:nvSpPr>
        <p:spPr>
          <a:xfrm>
            <a:off x="914400" y="1447799"/>
            <a:ext cx="6781800" cy="5336177"/>
          </a:xfrm>
          <a:ln>
            <a:solidFill>
              <a:srgbClr val="00B050"/>
            </a:solidFill>
            <a:miter lim="800000"/>
          </a:ln>
        </p:spPr>
        <p:txBody>
          <a:bodyPr/>
          <a:lstStyle/>
          <a:p>
            <a:pPr eaLnBrk="1" hangingPunct="1">
              <a:buFont typeface="Arial" panose="020B0604020202020204" pitchFamily="34" charset="0"/>
              <a:buAutoNum type="arabicPeriod"/>
            </a:pPr>
            <a:r>
              <a:rPr lang="en-US" altLang="zh-CN" sz="2800" b="1" dirty="0" smtClean="0">
                <a:latin typeface="Times New Roman" panose="02020603050405020304" pitchFamily="18" charset="0"/>
                <a:ea typeface="黑体" panose="02010609060101010101" pitchFamily="49" charset="-122"/>
              </a:rPr>
              <a:t> What kind of party is it? </a:t>
            </a:r>
            <a:r>
              <a:rPr lang="en-US" altLang="zh-CN" sz="2800" b="1" u="sng" dirty="0" smtClean="0">
                <a:latin typeface="Times New Roman" panose="02020603050405020304" pitchFamily="18" charset="0"/>
                <a:ea typeface="黑体" panose="02010609060101010101" pitchFamily="49" charset="-122"/>
              </a:rPr>
              <a:t>                                                </a:t>
            </a:r>
            <a:endParaRPr lang="en-US" altLang="zh-CN" sz="2800" b="1" dirty="0" smtClean="0">
              <a:latin typeface="Times New Roman" panose="02020603050405020304" pitchFamily="18" charset="0"/>
              <a:ea typeface="黑体" panose="02010609060101010101" pitchFamily="49" charset="-122"/>
            </a:endParaRPr>
          </a:p>
          <a:p>
            <a:pPr eaLnBrk="1" hangingPunct="1">
              <a:buFont typeface="Arial" panose="020B0604020202020204" pitchFamily="34" charset="0"/>
              <a:buNone/>
            </a:pPr>
            <a:r>
              <a:rPr lang="en-US" altLang="zh-CN" sz="2800" b="1" dirty="0" smtClean="0">
                <a:latin typeface="Times New Roman" panose="02020603050405020304" pitchFamily="18" charset="0"/>
                <a:ea typeface="黑体" panose="02010609060101010101" pitchFamily="49" charset="-122"/>
              </a:rPr>
              <a:t>    __________________________________</a:t>
            </a:r>
          </a:p>
          <a:p>
            <a:pPr eaLnBrk="1" hangingPunct="1">
              <a:buFont typeface="Arial" panose="020B0604020202020204" pitchFamily="34" charset="0"/>
              <a:buNone/>
            </a:pPr>
            <a:r>
              <a:rPr lang="en-US" altLang="zh-CN" sz="2800" b="1" dirty="0" smtClean="0">
                <a:latin typeface="Times New Roman" panose="02020603050405020304" pitchFamily="18" charset="0"/>
                <a:ea typeface="黑体" panose="02010609060101010101" pitchFamily="49" charset="-122"/>
              </a:rPr>
              <a:t>2. Who is the party for? </a:t>
            </a:r>
            <a:r>
              <a:rPr lang="en-US" altLang="zh-CN" sz="2800" b="1" u="sng" dirty="0" smtClean="0">
                <a:latin typeface="Times New Roman" panose="02020603050405020304" pitchFamily="18" charset="0"/>
                <a:ea typeface="黑体" panose="02010609060101010101" pitchFamily="49" charset="-122"/>
              </a:rPr>
              <a:t>                                                </a:t>
            </a:r>
            <a:endParaRPr lang="en-US" altLang="zh-CN" sz="2800" b="1" dirty="0" smtClean="0">
              <a:latin typeface="Times New Roman" panose="02020603050405020304" pitchFamily="18" charset="0"/>
              <a:ea typeface="黑体" panose="02010609060101010101" pitchFamily="49" charset="-122"/>
            </a:endParaRPr>
          </a:p>
          <a:p>
            <a:pPr eaLnBrk="1" hangingPunct="1">
              <a:buFont typeface="Arial" panose="020B0604020202020204" pitchFamily="34" charset="0"/>
              <a:buNone/>
            </a:pPr>
            <a:r>
              <a:rPr lang="en-US" altLang="zh-CN" sz="2800" b="1" dirty="0" smtClean="0">
                <a:latin typeface="Times New Roman" panose="02020603050405020304" pitchFamily="18" charset="0"/>
                <a:ea typeface="黑体" panose="02010609060101010101" pitchFamily="49" charset="-122"/>
              </a:rPr>
              <a:t>    __________________________________</a:t>
            </a:r>
          </a:p>
          <a:p>
            <a:pPr eaLnBrk="1" hangingPunct="1">
              <a:buFont typeface="Arial" panose="020B0604020202020204" pitchFamily="34" charset="0"/>
              <a:buNone/>
            </a:pPr>
            <a:r>
              <a:rPr lang="en-US" altLang="zh-CN" sz="2800" b="1" dirty="0" smtClean="0">
                <a:latin typeface="Times New Roman" panose="02020603050405020304" pitchFamily="18" charset="0"/>
                <a:ea typeface="黑体" panose="02010609060101010101" pitchFamily="49" charset="-122"/>
              </a:rPr>
              <a:t>3. When is the party?</a:t>
            </a:r>
            <a:r>
              <a:rPr lang="en-US" altLang="zh-CN" sz="2800" b="1" u="sng" dirty="0" smtClean="0">
                <a:latin typeface="Times New Roman" panose="02020603050405020304" pitchFamily="18" charset="0"/>
                <a:ea typeface="黑体" panose="02010609060101010101" pitchFamily="49" charset="-122"/>
              </a:rPr>
              <a:t>                                                    </a:t>
            </a:r>
            <a:endParaRPr lang="en-US" altLang="zh-CN" sz="2800" b="1" dirty="0" smtClean="0">
              <a:latin typeface="Times New Roman" panose="02020603050405020304" pitchFamily="18" charset="0"/>
              <a:ea typeface="黑体" panose="02010609060101010101" pitchFamily="49" charset="-122"/>
            </a:endParaRPr>
          </a:p>
          <a:p>
            <a:pPr eaLnBrk="1" hangingPunct="1">
              <a:buFont typeface="Arial" panose="020B0604020202020204" pitchFamily="34" charset="0"/>
              <a:buNone/>
            </a:pPr>
            <a:r>
              <a:rPr lang="en-US" altLang="zh-CN" sz="2800" b="1" dirty="0" smtClean="0">
                <a:latin typeface="Times New Roman" panose="02020603050405020304" pitchFamily="18" charset="0"/>
                <a:ea typeface="黑体" panose="02010609060101010101" pitchFamily="49" charset="-122"/>
              </a:rPr>
              <a:t>   ___________________________________</a:t>
            </a:r>
          </a:p>
          <a:p>
            <a:pPr eaLnBrk="1" hangingPunct="1">
              <a:buFont typeface="Arial" panose="020B0604020202020204" pitchFamily="34" charset="0"/>
              <a:buNone/>
            </a:pPr>
            <a:r>
              <a:rPr lang="en-US" altLang="zh-CN" sz="2800" b="1" dirty="0" smtClean="0">
                <a:latin typeface="Times New Roman" panose="02020603050405020304" pitchFamily="18" charset="0"/>
                <a:ea typeface="黑体" panose="02010609060101010101" pitchFamily="49" charset="-122"/>
              </a:rPr>
              <a:t>4. Who did David invite to the party?  </a:t>
            </a:r>
            <a:r>
              <a:rPr lang="en-US" altLang="zh-CN" sz="2800" b="1" u="sng" dirty="0" smtClean="0">
                <a:latin typeface="Times New Roman" panose="02020603050405020304" pitchFamily="18" charset="0"/>
                <a:ea typeface="黑体" panose="02010609060101010101" pitchFamily="49" charset="-122"/>
              </a:rPr>
              <a:t>                                     </a:t>
            </a:r>
            <a:endParaRPr lang="en-US" altLang="zh-CN" sz="2800" b="1" dirty="0" smtClean="0">
              <a:latin typeface="Times New Roman" panose="02020603050405020304" pitchFamily="18" charset="0"/>
              <a:ea typeface="黑体" panose="02010609060101010101" pitchFamily="49" charset="-122"/>
            </a:endParaRPr>
          </a:p>
          <a:p>
            <a:pPr eaLnBrk="1" hangingPunct="1">
              <a:buFont typeface="Arial" panose="020B0604020202020204" pitchFamily="34" charset="0"/>
              <a:buNone/>
            </a:pPr>
            <a:r>
              <a:rPr lang="en-US" altLang="zh-CN" sz="2800" b="1" dirty="0" smtClean="0">
                <a:latin typeface="Times New Roman" panose="02020603050405020304" pitchFamily="18" charset="0"/>
                <a:ea typeface="黑体" panose="02010609060101010101" pitchFamily="49" charset="-122"/>
              </a:rPr>
              <a:t>  ____________________________________</a:t>
            </a:r>
          </a:p>
          <a:p>
            <a:pPr eaLnBrk="1" hangingPunct="1">
              <a:buFont typeface="Arial" panose="020B0604020202020204" pitchFamily="34" charset="0"/>
              <a:buNone/>
            </a:pPr>
            <a:r>
              <a:rPr lang="en-US" altLang="zh-CN" sz="2800" b="1" dirty="0" smtClean="0">
                <a:latin typeface="Times New Roman" panose="02020603050405020304" pitchFamily="18" charset="0"/>
                <a:ea typeface="黑体" panose="02010609060101010101" pitchFamily="49" charset="-122"/>
              </a:rPr>
              <a:t>5. What can people do at the party?     __________________________________</a:t>
            </a:r>
          </a:p>
          <a:p>
            <a:pPr eaLnBrk="1" hangingPunct="1"/>
            <a:endParaRPr lang="zh-CN" altLang="en-US" sz="2800" dirty="0" smtClean="0">
              <a:latin typeface="Times New Roman" panose="02020603050405020304" pitchFamily="18" charset="0"/>
              <a:ea typeface="黑体" panose="02010609060101010101" pitchFamily="49" charset="-122"/>
            </a:endParaRPr>
          </a:p>
        </p:txBody>
      </p:sp>
      <p:sp>
        <p:nvSpPr>
          <p:cNvPr id="4" name="Rectangle 8"/>
          <p:cNvSpPr>
            <a:spLocks noChangeArrowheads="1"/>
          </p:cNvSpPr>
          <p:nvPr/>
        </p:nvSpPr>
        <p:spPr bwMode="auto">
          <a:xfrm>
            <a:off x="1223963" y="1905000"/>
            <a:ext cx="25098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r>
              <a:rPr lang="en-US" altLang="zh-CN" sz="2800" b="1">
                <a:solidFill>
                  <a:srgbClr val="FF0000"/>
                </a:solidFill>
                <a:latin typeface="Times New Roman" panose="02020603050405020304" pitchFamily="18" charset="0"/>
                <a:ea typeface="黑体" panose="02010609060101010101" pitchFamily="49" charset="-122"/>
              </a:rPr>
              <a:t>Farewell party.</a:t>
            </a:r>
            <a:endParaRPr lang="zh-CN" altLang="en-US" sz="2800" b="1">
              <a:solidFill>
                <a:srgbClr val="FF0000"/>
              </a:solidFill>
              <a:latin typeface="Times New Roman" panose="02020603050405020304" pitchFamily="18" charset="0"/>
              <a:ea typeface="黑体" panose="02010609060101010101" pitchFamily="49" charset="-122"/>
            </a:endParaRPr>
          </a:p>
        </p:txBody>
      </p:sp>
      <p:sp>
        <p:nvSpPr>
          <p:cNvPr id="5" name="Rectangle 9"/>
          <p:cNvSpPr>
            <a:spLocks noChangeArrowheads="1"/>
          </p:cNvSpPr>
          <p:nvPr/>
        </p:nvSpPr>
        <p:spPr bwMode="auto">
          <a:xfrm>
            <a:off x="1277938" y="2819400"/>
            <a:ext cx="17700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r>
              <a:rPr lang="en-US" altLang="en-US" sz="2800" b="1">
                <a:solidFill>
                  <a:srgbClr val="FF0000"/>
                </a:solidFill>
                <a:latin typeface="Times New Roman" panose="02020603050405020304" pitchFamily="18" charset="0"/>
                <a:ea typeface="黑体" panose="02010609060101010101" pitchFamily="49" charset="-122"/>
              </a:rPr>
              <a:t>Ms. Steen.</a:t>
            </a:r>
            <a:endParaRPr lang="en-US" altLang="zh-CN" sz="2800" b="1">
              <a:solidFill>
                <a:srgbClr val="FF0000"/>
              </a:solidFill>
              <a:latin typeface="Times New Roman" panose="02020603050405020304" pitchFamily="18" charset="0"/>
              <a:ea typeface="黑体" panose="02010609060101010101" pitchFamily="49" charset="-122"/>
            </a:endParaRPr>
          </a:p>
        </p:txBody>
      </p:sp>
      <p:sp>
        <p:nvSpPr>
          <p:cNvPr id="6" name="Rectangle 11"/>
          <p:cNvSpPr>
            <a:spLocks noChangeArrowheads="1"/>
          </p:cNvSpPr>
          <p:nvPr/>
        </p:nvSpPr>
        <p:spPr bwMode="auto">
          <a:xfrm>
            <a:off x="1295400" y="3810000"/>
            <a:ext cx="34575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2800" b="1">
                <a:solidFill>
                  <a:srgbClr val="FF0000"/>
                </a:solidFill>
                <a:latin typeface="Times New Roman" panose="02020603050405020304" pitchFamily="18" charset="0"/>
                <a:ea typeface="黑体" panose="02010609060101010101" pitchFamily="49" charset="-122"/>
              </a:rPr>
              <a:t>Next Friday the 28th.</a:t>
            </a:r>
          </a:p>
        </p:txBody>
      </p:sp>
      <p:sp>
        <p:nvSpPr>
          <p:cNvPr id="7" name="Rectangle 13"/>
          <p:cNvSpPr>
            <a:spLocks noChangeArrowheads="1"/>
          </p:cNvSpPr>
          <p:nvPr/>
        </p:nvSpPr>
        <p:spPr bwMode="auto">
          <a:xfrm>
            <a:off x="914400" y="4939937"/>
            <a:ext cx="6880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2800" b="1" dirty="0">
                <a:solidFill>
                  <a:srgbClr val="FF0000"/>
                </a:solidFill>
                <a:latin typeface="Times New Roman" panose="02020603050405020304" pitchFamily="18" charset="0"/>
                <a:ea typeface="黑体" panose="02010609060101010101" pitchFamily="49" charset="-122"/>
              </a:rPr>
              <a:t>All his classmates, such as He Wei and Jack.</a:t>
            </a:r>
          </a:p>
        </p:txBody>
      </p:sp>
      <p:sp>
        <p:nvSpPr>
          <p:cNvPr id="8" name="Rectangle 15"/>
          <p:cNvSpPr>
            <a:spLocks noChangeArrowheads="1"/>
          </p:cNvSpPr>
          <p:nvPr/>
        </p:nvSpPr>
        <p:spPr bwMode="auto">
          <a:xfrm>
            <a:off x="1066800" y="5795555"/>
            <a:ext cx="59118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r>
              <a:rPr lang="en-US" altLang="zh-CN" sz="2800" b="1" dirty="0">
                <a:solidFill>
                  <a:srgbClr val="FF0000"/>
                </a:solidFill>
                <a:latin typeface="Times New Roman" panose="02020603050405020304" pitchFamily="18" charset="0"/>
                <a:ea typeface="黑体" panose="02010609060101010101" pitchFamily="49" charset="-122"/>
              </a:rPr>
              <a:t>They can eat, drink, and play games.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对角圆角矩形 12"/>
          <p:cNvSpPr/>
          <p:nvPr/>
        </p:nvSpPr>
        <p:spPr>
          <a:xfrm>
            <a:off x="533400" y="1752600"/>
            <a:ext cx="8229600" cy="4322763"/>
          </a:xfrm>
          <a:prstGeom prst="round2Diag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latin typeface="Times New Roman" panose="02020603050405020304"/>
              <a:ea typeface="黑体" panose="02010609060101010101" pitchFamily="49" charset="-122"/>
            </a:endParaRPr>
          </a:p>
        </p:txBody>
      </p:sp>
      <p:sp>
        <p:nvSpPr>
          <p:cNvPr id="12" name="圆角矩形 11"/>
          <p:cNvSpPr/>
          <p:nvPr/>
        </p:nvSpPr>
        <p:spPr>
          <a:xfrm>
            <a:off x="685800" y="1828800"/>
            <a:ext cx="7924800" cy="41910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latin typeface="Times New Roman" panose="02020603050405020304"/>
              <a:ea typeface="黑体" panose="02010609060101010101" pitchFamily="49" charset="-122"/>
            </a:endParaRPr>
          </a:p>
        </p:txBody>
      </p:sp>
      <p:sp>
        <p:nvSpPr>
          <p:cNvPr id="64515" name="标题 1"/>
          <p:cNvSpPr>
            <a:spLocks noGrp="1" noChangeArrowheads="1"/>
          </p:cNvSpPr>
          <p:nvPr>
            <p:ph type="title" idx="4294967295"/>
          </p:nvPr>
        </p:nvSpPr>
        <p:spPr>
          <a:xfrm>
            <a:off x="457200" y="457200"/>
            <a:ext cx="8686800" cy="1235075"/>
          </a:xfrm>
        </p:spPr>
        <p:txBody>
          <a:bodyPr>
            <a:normAutofit fontScale="90000"/>
          </a:bodyPr>
          <a:lstStyle/>
          <a:p>
            <a:pPr eaLnBrk="1" hangingPunct="1">
              <a:defRPr/>
            </a:pPr>
            <a:r>
              <a:rPr lang="en-US" altLang="zh-CN" sz="2800" b="1" smtClean="0">
                <a:latin typeface="Times New Roman" panose="02020603050405020304" pitchFamily="18" charset="0"/>
                <a:ea typeface="黑体" panose="02010609060101010101" pitchFamily="49" charset="-122"/>
              </a:rPr>
              <a:t/>
            </a:r>
            <a:br>
              <a:rPr lang="en-US" altLang="zh-CN" sz="2800" b="1" smtClean="0">
                <a:latin typeface="Times New Roman" panose="02020603050405020304" pitchFamily="18" charset="0"/>
                <a:ea typeface="黑体" panose="02010609060101010101" pitchFamily="49" charset="-122"/>
              </a:rPr>
            </a:br>
            <a:r>
              <a:rPr lang="en-US" altLang="zh-CN" sz="2800" b="1" smtClean="0">
                <a:latin typeface="Times New Roman" panose="02020603050405020304" pitchFamily="18" charset="0"/>
                <a:ea typeface="黑体" panose="02010609060101010101" pitchFamily="49" charset="-122"/>
              </a:rPr>
              <a:t>2d  Complete the invitation with words and phrases from the message on page 61.</a:t>
            </a:r>
            <a:br>
              <a:rPr lang="en-US" altLang="zh-CN" sz="2800" b="1" smtClean="0">
                <a:latin typeface="Times New Roman" panose="02020603050405020304" pitchFamily="18" charset="0"/>
                <a:ea typeface="黑体" panose="02010609060101010101" pitchFamily="49" charset="-122"/>
              </a:rPr>
            </a:br>
            <a:endParaRPr lang="zh-CN" altLang="en-US" sz="2800" b="1" smtClean="0">
              <a:latin typeface="Times New Roman" panose="02020603050405020304" pitchFamily="18" charset="0"/>
              <a:ea typeface="黑体" panose="02010609060101010101" pitchFamily="49" charset="-122"/>
            </a:endParaRPr>
          </a:p>
        </p:txBody>
      </p:sp>
      <p:sp>
        <p:nvSpPr>
          <p:cNvPr id="14341" name="内容占位符 2"/>
          <p:cNvSpPr>
            <a:spLocks noGrp="1" noChangeArrowheads="1"/>
          </p:cNvSpPr>
          <p:nvPr>
            <p:ph idx="4294967295"/>
          </p:nvPr>
        </p:nvSpPr>
        <p:spPr>
          <a:xfrm>
            <a:off x="914400" y="1981200"/>
            <a:ext cx="7696200" cy="4343400"/>
          </a:xfrm>
        </p:spPr>
        <p:txBody>
          <a:bodyPr/>
          <a:lstStyle/>
          <a:p>
            <a:pPr marL="0" indent="0" eaLnBrk="1" hangingPunct="1">
              <a:lnSpc>
                <a:spcPct val="150000"/>
              </a:lnSpc>
              <a:spcBef>
                <a:spcPct val="0"/>
              </a:spcBef>
              <a:buFont typeface="Arial" panose="020B0604020202020204" pitchFamily="34" charset="0"/>
              <a:buNone/>
            </a:pPr>
            <a:r>
              <a:rPr lang="en-US" altLang="zh-CN" sz="2400" b="1" smtClean="0">
                <a:latin typeface="Times New Roman" panose="02020603050405020304" pitchFamily="18" charset="0"/>
                <a:ea typeface="黑体" panose="02010609060101010101" pitchFamily="49" charset="-122"/>
              </a:rPr>
              <a:t>We are planning a housewarming _________at our new house this Saturday. Can you </a:t>
            </a:r>
            <a:r>
              <a:rPr lang="en-US" altLang="zh-CN" sz="2400" b="1" u="sng" smtClean="0">
                <a:latin typeface="Times New Roman" panose="02020603050405020304" pitchFamily="18" charset="0"/>
                <a:ea typeface="黑体" panose="02010609060101010101" pitchFamily="49" charset="-122"/>
              </a:rPr>
              <a:t>                             </a:t>
            </a:r>
            <a:r>
              <a:rPr lang="en-US" altLang="zh-CN" sz="2400" b="1" smtClean="0">
                <a:latin typeface="Times New Roman" panose="02020603050405020304" pitchFamily="18" charset="0"/>
                <a:ea typeface="黑体" panose="02010609060101010101" pitchFamily="49" charset="-122"/>
              </a:rPr>
              <a:t>?  Our house is at 2 London Road. We are serving </a:t>
            </a:r>
            <a:r>
              <a:rPr lang="en-US" altLang="zh-CN" sz="2400" b="1" u="sng" smtClean="0">
                <a:latin typeface="Times New Roman" panose="02020603050405020304" pitchFamily="18" charset="0"/>
                <a:ea typeface="黑体" panose="02010609060101010101" pitchFamily="49" charset="-122"/>
              </a:rPr>
              <a:t>          </a:t>
            </a:r>
            <a:r>
              <a:rPr lang="en-US" altLang="zh-CN" sz="2400" b="1" smtClean="0">
                <a:latin typeface="Times New Roman" panose="02020603050405020304" pitchFamily="18" charset="0"/>
                <a:ea typeface="黑体" panose="02010609060101010101" pitchFamily="49" charset="-122"/>
              </a:rPr>
              <a:t> and</a:t>
            </a:r>
            <a:r>
              <a:rPr lang="en-US" altLang="zh-CN" sz="2400" smtClean="0">
                <a:latin typeface="Times New Roman" panose="02020603050405020304" pitchFamily="18" charset="0"/>
                <a:ea typeface="黑体" panose="02010609060101010101" pitchFamily="49" charset="-122"/>
              </a:rPr>
              <a:t> </a:t>
            </a:r>
            <a:r>
              <a:rPr lang="en-US" altLang="zh-CN" sz="2400" b="1" smtClean="0">
                <a:latin typeface="Times New Roman" panose="02020603050405020304" pitchFamily="18" charset="0"/>
                <a:ea typeface="黑体" panose="02010609060101010101" pitchFamily="49" charset="-122"/>
              </a:rPr>
              <a:t>______from 7:30 p.m. Please ________ your friends and family. A party is more</a:t>
            </a:r>
            <a:r>
              <a:rPr lang="en-US" altLang="zh-CN" sz="2400" b="1" u="sng" smtClean="0">
                <a:latin typeface="Times New Roman" panose="02020603050405020304" pitchFamily="18" charset="0"/>
                <a:ea typeface="黑体" panose="02010609060101010101" pitchFamily="49" charset="-122"/>
              </a:rPr>
              <a:t>                       </a:t>
            </a:r>
            <a:r>
              <a:rPr lang="en-US" altLang="zh-CN" sz="2400" b="1" smtClean="0">
                <a:latin typeface="Times New Roman" panose="02020603050405020304" pitchFamily="18" charset="0"/>
                <a:ea typeface="黑体" panose="02010609060101010101" pitchFamily="49" charset="-122"/>
              </a:rPr>
              <a:t> with more people! Please let us </a:t>
            </a:r>
            <a:r>
              <a:rPr lang="en-US" altLang="zh-CN" sz="2400" b="1" u="sng" smtClean="0">
                <a:latin typeface="Times New Roman" panose="02020603050405020304" pitchFamily="18" charset="0"/>
                <a:ea typeface="黑体" panose="02010609060101010101" pitchFamily="49" charset="-122"/>
              </a:rPr>
              <a:t>          </a:t>
            </a:r>
            <a:r>
              <a:rPr lang="en-US" altLang="zh-CN" sz="2400" b="1" smtClean="0">
                <a:latin typeface="Times New Roman" panose="02020603050405020304" pitchFamily="18" charset="0"/>
                <a:ea typeface="黑体" panose="02010609060101010101" pitchFamily="49" charset="-122"/>
              </a:rPr>
              <a:t>by Wednesday </a:t>
            </a:r>
            <a:r>
              <a:rPr lang="en-US" altLang="zh-CN" sz="2400" b="1" u="sng" smtClean="0">
                <a:latin typeface="Times New Roman" panose="02020603050405020304" pitchFamily="18" charset="0"/>
                <a:ea typeface="黑体" panose="02010609060101010101" pitchFamily="49" charset="-122"/>
              </a:rPr>
              <a:t>            </a:t>
            </a:r>
            <a:r>
              <a:rPr lang="en-US" altLang="zh-CN" sz="2400" b="1" smtClean="0">
                <a:latin typeface="Times New Roman" panose="02020603050405020304" pitchFamily="18" charset="0"/>
                <a:ea typeface="黑体" panose="02010609060101010101" pitchFamily="49" charset="-122"/>
              </a:rPr>
              <a:t> you can come to the party. Hope you can make it!</a:t>
            </a:r>
          </a:p>
        </p:txBody>
      </p:sp>
      <p:sp>
        <p:nvSpPr>
          <p:cNvPr id="4" name="Text Box 6"/>
          <p:cNvSpPr txBox="1">
            <a:spLocks noChangeArrowheads="1"/>
          </p:cNvSpPr>
          <p:nvPr/>
        </p:nvSpPr>
        <p:spPr bwMode="auto">
          <a:xfrm>
            <a:off x="5562600" y="2133600"/>
            <a:ext cx="9032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b="1">
                <a:solidFill>
                  <a:srgbClr val="FF0000"/>
                </a:solidFill>
                <a:latin typeface="Times New Roman" panose="02020603050405020304" pitchFamily="18" charset="0"/>
                <a:ea typeface="黑体" panose="02010609060101010101" pitchFamily="49" charset="-122"/>
              </a:rPr>
              <a:t>party</a:t>
            </a:r>
          </a:p>
        </p:txBody>
      </p:sp>
      <p:sp>
        <p:nvSpPr>
          <p:cNvPr id="5" name="Text Box 7"/>
          <p:cNvSpPr txBox="1">
            <a:spLocks noChangeArrowheads="1"/>
          </p:cNvSpPr>
          <p:nvPr/>
        </p:nvSpPr>
        <p:spPr bwMode="auto">
          <a:xfrm>
            <a:off x="4756150" y="2662238"/>
            <a:ext cx="24828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b="1">
                <a:solidFill>
                  <a:srgbClr val="FF0000"/>
                </a:solidFill>
                <a:latin typeface="Times New Roman" panose="02020603050405020304" pitchFamily="18" charset="0"/>
                <a:ea typeface="黑体" panose="02010609060101010101" pitchFamily="49" charset="-122"/>
              </a:rPr>
              <a:t>come to my party</a:t>
            </a:r>
          </a:p>
        </p:txBody>
      </p:sp>
      <p:sp>
        <p:nvSpPr>
          <p:cNvPr id="6" name="Text Box 8"/>
          <p:cNvSpPr txBox="1">
            <a:spLocks noChangeArrowheads="1"/>
          </p:cNvSpPr>
          <p:nvPr/>
        </p:nvSpPr>
        <p:spPr bwMode="auto">
          <a:xfrm>
            <a:off x="6553200" y="3200400"/>
            <a:ext cx="7667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b="1">
                <a:solidFill>
                  <a:srgbClr val="FF0000"/>
                </a:solidFill>
                <a:latin typeface="Times New Roman" panose="02020603050405020304" pitchFamily="18" charset="0"/>
                <a:ea typeface="黑体" panose="02010609060101010101" pitchFamily="49" charset="-122"/>
              </a:rPr>
              <a:t>food</a:t>
            </a:r>
          </a:p>
        </p:txBody>
      </p:sp>
      <p:sp>
        <p:nvSpPr>
          <p:cNvPr id="7" name="Text Box 9"/>
          <p:cNvSpPr txBox="1">
            <a:spLocks noChangeArrowheads="1"/>
          </p:cNvSpPr>
          <p:nvPr/>
        </p:nvSpPr>
        <p:spPr bwMode="auto">
          <a:xfrm>
            <a:off x="914400" y="3733800"/>
            <a:ext cx="1041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b="1">
                <a:solidFill>
                  <a:srgbClr val="FF0000"/>
                </a:solidFill>
                <a:latin typeface="Times New Roman" panose="02020603050405020304" pitchFamily="18" charset="0"/>
                <a:ea typeface="黑体" panose="02010609060101010101" pitchFamily="49" charset="-122"/>
              </a:rPr>
              <a:t>drinks</a:t>
            </a:r>
          </a:p>
        </p:txBody>
      </p:sp>
      <p:sp>
        <p:nvSpPr>
          <p:cNvPr id="8" name="Text Box 10"/>
          <p:cNvSpPr txBox="1">
            <a:spLocks noChangeArrowheads="1"/>
          </p:cNvSpPr>
          <p:nvPr/>
        </p:nvSpPr>
        <p:spPr bwMode="auto">
          <a:xfrm>
            <a:off x="4887913" y="3733800"/>
            <a:ext cx="9032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b="1">
                <a:solidFill>
                  <a:srgbClr val="FF0000"/>
                </a:solidFill>
                <a:latin typeface="Times New Roman" panose="02020603050405020304" pitchFamily="18" charset="0"/>
                <a:ea typeface="黑体" panose="02010609060101010101" pitchFamily="49" charset="-122"/>
              </a:rPr>
              <a:t>bring</a:t>
            </a:r>
          </a:p>
        </p:txBody>
      </p:sp>
      <p:sp>
        <p:nvSpPr>
          <p:cNvPr id="9" name="Text Box 11"/>
          <p:cNvSpPr txBox="1">
            <a:spLocks noChangeArrowheads="1"/>
          </p:cNvSpPr>
          <p:nvPr/>
        </p:nvSpPr>
        <p:spPr bwMode="auto">
          <a:xfrm>
            <a:off x="4038600" y="4267200"/>
            <a:ext cx="15367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b="1">
                <a:solidFill>
                  <a:srgbClr val="FF0000"/>
                </a:solidFill>
                <a:latin typeface="Times New Roman" panose="02020603050405020304" pitchFamily="18" charset="0"/>
                <a:ea typeface="黑体" panose="02010609060101010101" pitchFamily="49" charset="-122"/>
              </a:rPr>
              <a:t>surprising</a:t>
            </a:r>
          </a:p>
        </p:txBody>
      </p:sp>
      <p:sp>
        <p:nvSpPr>
          <p:cNvPr id="10" name="Text Box 6"/>
          <p:cNvSpPr txBox="1">
            <a:spLocks noChangeArrowheads="1"/>
          </p:cNvSpPr>
          <p:nvPr/>
        </p:nvSpPr>
        <p:spPr bwMode="auto">
          <a:xfrm>
            <a:off x="2590800" y="4800600"/>
            <a:ext cx="9048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b="1">
                <a:solidFill>
                  <a:srgbClr val="FF0000"/>
                </a:solidFill>
                <a:latin typeface="Times New Roman" panose="02020603050405020304" pitchFamily="18" charset="0"/>
                <a:ea typeface="黑体" panose="02010609060101010101" pitchFamily="49" charset="-122"/>
              </a:rPr>
              <a:t>know</a:t>
            </a:r>
          </a:p>
        </p:txBody>
      </p:sp>
      <p:sp>
        <p:nvSpPr>
          <p:cNvPr id="11" name="Text Box 8"/>
          <p:cNvSpPr txBox="1">
            <a:spLocks noChangeArrowheads="1"/>
          </p:cNvSpPr>
          <p:nvPr/>
        </p:nvSpPr>
        <p:spPr bwMode="auto">
          <a:xfrm>
            <a:off x="5638800" y="4800600"/>
            <a:ext cx="371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b="1">
                <a:solidFill>
                  <a:srgbClr val="FF0000"/>
                </a:solidFill>
                <a:latin typeface="Times New Roman" panose="02020603050405020304" pitchFamily="18" charset="0"/>
                <a:ea typeface="黑体" panose="02010609060101010101" pitchFamily="49" charset="-122"/>
              </a:rPr>
              <a:t>if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内容占位符 2"/>
          <p:cNvSpPr>
            <a:spLocks noGrp="1" noChangeArrowheads="1"/>
          </p:cNvSpPr>
          <p:nvPr>
            <p:ph idx="4294967295"/>
          </p:nvPr>
        </p:nvSpPr>
        <p:spPr>
          <a:xfrm>
            <a:off x="609600" y="2286000"/>
            <a:ext cx="8229600" cy="4114800"/>
          </a:xfrm>
          <a:ln>
            <a:solidFill>
              <a:schemeClr val="accent4">
                <a:lumMod val="75000"/>
              </a:schemeClr>
            </a:solidFill>
            <a:prstDash val="sysDash"/>
          </a:ln>
        </p:spPr>
        <p:txBody>
          <a:bodyPr/>
          <a:lstStyle/>
          <a:p>
            <a:pPr marL="0" indent="0" defTabSz="683895" eaLnBrk="1" hangingPunct="1">
              <a:lnSpc>
                <a:spcPct val="120000"/>
              </a:lnSpc>
              <a:spcBef>
                <a:spcPct val="0"/>
              </a:spcBef>
              <a:buFontTx/>
              <a:buNone/>
              <a:defRPr/>
            </a:pPr>
            <a:r>
              <a:rPr lang="en-US" altLang="zh-CN" sz="2400" b="1" dirty="0" smtClean="0">
                <a:latin typeface="Times New Roman" panose="02020603050405020304" pitchFamily="18" charset="0"/>
                <a:ea typeface="黑体" panose="02010609060101010101" pitchFamily="49" charset="-122"/>
                <a:cs typeface="Times New Roman" panose="02020603050405020304" pitchFamily="18" charset="0"/>
              </a:rPr>
              <a:t>1. Why is he /she one of your favorite teachers?   </a:t>
            </a:r>
          </a:p>
          <a:p>
            <a:pPr marL="0" indent="0" defTabSz="683895" eaLnBrk="1" hangingPunct="1">
              <a:lnSpc>
                <a:spcPct val="120000"/>
              </a:lnSpc>
              <a:spcBef>
                <a:spcPct val="0"/>
              </a:spcBef>
              <a:buFontTx/>
              <a:buNone/>
              <a:defRPr/>
            </a:pPr>
            <a:r>
              <a:rPr lang="en-US" altLang="zh-CN" sz="2400" b="1" dirty="0" smtClean="0">
                <a:latin typeface="Times New Roman" panose="02020603050405020304" pitchFamily="18" charset="0"/>
                <a:ea typeface="黑体" panose="02010609060101010101" pitchFamily="49" charset="-122"/>
                <a:cs typeface="Times New Roman" panose="02020603050405020304" pitchFamily="18" charset="0"/>
              </a:rPr>
              <a:t>2. What do you want to say to him /her?</a:t>
            </a:r>
          </a:p>
          <a:p>
            <a:pPr marL="0" indent="0" defTabSz="683895" eaLnBrk="1" hangingPunct="1">
              <a:lnSpc>
                <a:spcPct val="120000"/>
              </a:lnSpc>
              <a:spcBef>
                <a:spcPct val="0"/>
              </a:spcBef>
              <a:buFontTx/>
              <a:buNone/>
              <a:defRPr/>
            </a:pPr>
            <a:r>
              <a:rPr lang="en-US" altLang="zh-CN" sz="2400" b="1" dirty="0" smtClean="0">
                <a:latin typeface="Times New Roman" panose="02020603050405020304" pitchFamily="18" charset="0"/>
                <a:ea typeface="黑体" panose="02010609060101010101" pitchFamily="49" charset="-122"/>
                <a:cs typeface="Times New Roman" panose="02020603050405020304" pitchFamily="18" charset="0"/>
              </a:rPr>
              <a:t>3. When is the best time to have the party?</a:t>
            </a:r>
          </a:p>
          <a:p>
            <a:pPr marL="0" indent="0" defTabSz="683895" eaLnBrk="1" hangingPunct="1">
              <a:lnSpc>
                <a:spcPct val="120000"/>
              </a:lnSpc>
              <a:spcBef>
                <a:spcPct val="0"/>
              </a:spcBef>
              <a:buFont typeface="Arial" panose="020B0604020202020204" pitchFamily="34" charset="0"/>
              <a:buNone/>
              <a:defRPr/>
            </a:pPr>
            <a:r>
              <a:rPr lang="en-US" altLang="zh-CN" sz="2400" b="1" dirty="0" smtClean="0">
                <a:latin typeface="Times New Roman" panose="02020603050405020304" pitchFamily="18" charset="0"/>
                <a:ea typeface="黑体" panose="02010609060101010101" pitchFamily="49" charset="-122"/>
                <a:cs typeface="Times New Roman" panose="02020603050405020304" pitchFamily="18" charset="0"/>
              </a:rPr>
              <a:t>4. Where can you have the party?</a:t>
            </a:r>
          </a:p>
          <a:p>
            <a:pPr marL="0" indent="0" defTabSz="683895" eaLnBrk="1" hangingPunct="1">
              <a:lnSpc>
                <a:spcPct val="120000"/>
              </a:lnSpc>
              <a:spcBef>
                <a:spcPct val="0"/>
              </a:spcBef>
              <a:buFont typeface="Arial" panose="020B0604020202020204" pitchFamily="34" charset="0"/>
              <a:buNone/>
              <a:defRPr/>
            </a:pPr>
            <a:r>
              <a:rPr lang="en-US" altLang="zh-CN" sz="2400" b="1" dirty="0" smtClean="0">
                <a:latin typeface="Times New Roman" panose="02020603050405020304" pitchFamily="18" charset="0"/>
                <a:ea typeface="黑体" panose="02010609060101010101" pitchFamily="49" charset="-122"/>
                <a:cs typeface="Times New Roman" panose="02020603050405020304" pitchFamily="18" charset="0"/>
              </a:rPr>
              <a:t>5. What kind of food will there be?</a:t>
            </a:r>
          </a:p>
          <a:p>
            <a:pPr marL="0" indent="0" defTabSz="683895" eaLnBrk="1" hangingPunct="1">
              <a:lnSpc>
                <a:spcPct val="120000"/>
              </a:lnSpc>
              <a:spcBef>
                <a:spcPct val="0"/>
              </a:spcBef>
              <a:buFont typeface="Arial" panose="020B0604020202020204" pitchFamily="34" charset="0"/>
              <a:buNone/>
              <a:defRPr/>
            </a:pPr>
            <a:r>
              <a:rPr lang="en-US" altLang="zh-CN" sz="2400" b="1" dirty="0" smtClean="0">
                <a:latin typeface="Times New Roman" panose="02020603050405020304" pitchFamily="18" charset="0"/>
                <a:ea typeface="黑体" panose="02010609060101010101" pitchFamily="49" charset="-122"/>
                <a:cs typeface="Times New Roman" panose="02020603050405020304" pitchFamily="18" charset="0"/>
              </a:rPr>
              <a:t>6. What kind of drinks would you like to serve?</a:t>
            </a:r>
          </a:p>
          <a:p>
            <a:pPr marL="0" indent="0" defTabSz="683895" eaLnBrk="1" hangingPunct="1">
              <a:lnSpc>
                <a:spcPct val="120000"/>
              </a:lnSpc>
              <a:spcBef>
                <a:spcPct val="0"/>
              </a:spcBef>
              <a:buFontTx/>
              <a:buNone/>
              <a:defRPr/>
            </a:pPr>
            <a:r>
              <a:rPr lang="en-US" altLang="zh-CN" sz="2400" b="1" dirty="0" smtClean="0">
                <a:latin typeface="Times New Roman" panose="02020603050405020304" pitchFamily="18" charset="0"/>
                <a:ea typeface="黑体" panose="02010609060101010101" pitchFamily="49" charset="-122"/>
                <a:cs typeface="Times New Roman" panose="02020603050405020304" pitchFamily="18" charset="0"/>
              </a:rPr>
              <a:t>7. Who will come to the party?</a:t>
            </a:r>
          </a:p>
          <a:p>
            <a:pPr marL="0" indent="0" defTabSz="683895" eaLnBrk="1" hangingPunct="1">
              <a:lnSpc>
                <a:spcPct val="120000"/>
              </a:lnSpc>
              <a:spcBef>
                <a:spcPct val="0"/>
              </a:spcBef>
              <a:buFontTx/>
              <a:buNone/>
              <a:defRPr/>
            </a:pPr>
            <a:r>
              <a:rPr lang="en-US" altLang="zh-CN" sz="2400" b="1" dirty="0" smtClean="0">
                <a:latin typeface="Times New Roman" panose="02020603050405020304" pitchFamily="18" charset="0"/>
                <a:ea typeface="黑体" panose="02010609060101010101" pitchFamily="49" charset="-122"/>
                <a:cs typeface="Times New Roman" panose="02020603050405020304" pitchFamily="18" charset="0"/>
              </a:rPr>
              <a:t>8. What activities will there be at the party?   </a:t>
            </a:r>
          </a:p>
          <a:p>
            <a:pPr marL="0" indent="0" defTabSz="683895" eaLnBrk="1" hangingPunct="1">
              <a:lnSpc>
                <a:spcPct val="120000"/>
              </a:lnSpc>
              <a:spcBef>
                <a:spcPct val="0"/>
              </a:spcBef>
              <a:buFontTx/>
              <a:buNone/>
              <a:defRPr/>
            </a:pPr>
            <a:r>
              <a:rPr lang="en-US" altLang="zh-CN" sz="2400" b="1" dirty="0" smtClean="0">
                <a:latin typeface="Times New Roman" panose="02020603050405020304" pitchFamily="18" charset="0"/>
                <a:ea typeface="黑体" panose="02010609060101010101" pitchFamily="49" charset="-122"/>
                <a:cs typeface="Times New Roman" panose="02020603050405020304" pitchFamily="18" charset="0"/>
              </a:rPr>
              <a:t>9. How can you make the party a surprise for your teacher? </a:t>
            </a:r>
          </a:p>
        </p:txBody>
      </p:sp>
      <p:sp>
        <p:nvSpPr>
          <p:cNvPr id="15363" name="矩形 6"/>
          <p:cNvSpPr>
            <a:spLocks noChangeArrowheads="1"/>
          </p:cNvSpPr>
          <p:nvPr/>
        </p:nvSpPr>
        <p:spPr bwMode="auto">
          <a:xfrm>
            <a:off x="533400" y="609600"/>
            <a:ext cx="8001000" cy="164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en-US" altLang="zh-CN" sz="2800" b="1">
                <a:latin typeface="Times New Roman" panose="02020603050405020304" pitchFamily="18" charset="0"/>
                <a:ea typeface="黑体" panose="02010609060101010101" pitchFamily="49" charset="-122"/>
              </a:rPr>
              <a:t>2e Imagine one of your favorite teachers is leaving. Plan a party for him / her. Answer the questions with a partner.</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A" val="v3.0.1"/>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WWW.2PPT.COM&#10;">
  <a:themeElements>
    <a:clrScheme name="跋涉">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跋涉">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跋涉">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0</TotalTime>
  <Words>1128</Words>
  <Application>Microsoft Office PowerPoint</Application>
  <PresentationFormat>全屏显示(4:3)</PresentationFormat>
  <Paragraphs>136</Paragraphs>
  <Slides>15</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15</vt:i4>
      </vt:variant>
    </vt:vector>
  </HeadingPairs>
  <TitlesOfParts>
    <vt:vector size="27" baseType="lpstr">
      <vt:lpstr>黑体</vt:lpstr>
      <vt:lpstr>华文楷体</vt:lpstr>
      <vt:lpstr>隶书</vt:lpstr>
      <vt:lpstr>宋体</vt:lpstr>
      <vt:lpstr>微软雅黑</vt:lpstr>
      <vt:lpstr>Arial</vt:lpstr>
      <vt:lpstr>Calibri</vt:lpstr>
      <vt:lpstr>Franklin Gothic Book</vt:lpstr>
      <vt:lpstr>Franklin Gothic Medium</vt:lpstr>
      <vt:lpstr>Times New Roman</vt:lpstr>
      <vt:lpstr>Wingdings 2</vt:lpstr>
      <vt:lpstr>WWW.2PPT.COM
</vt:lpstr>
      <vt:lpstr>PowerPoint 演示文稿</vt:lpstr>
      <vt:lpstr>1. 掌握以下单词和短语： invitation, reply, forward, delete, help out, take a trip, turn down等。 2.掌握以下句型：  I’m sad to see her go. She helped me to improve my English so much. This party is the best way to say “Thank you and goodbye”. Thanks so much for planning this. 3. 通过语篇阅读，了解邀请函的文本结构、格式及内容。 4. 通过语篇阅读，获得相关信息，完成阅读任务。 </vt:lpstr>
      <vt:lpstr>PowerPoint 演示文稿</vt:lpstr>
      <vt:lpstr>PowerPoint 演示文稿</vt:lpstr>
      <vt:lpstr>PowerPoint 演示文稿</vt:lpstr>
      <vt:lpstr>PowerPoint 演示文稿</vt:lpstr>
      <vt:lpstr> 2c Read the messages and answer the questions. </vt:lpstr>
      <vt:lpstr> 2d  Complete the invitation with words and phrases from the message on page 61. </vt:lpstr>
      <vt:lpstr>PowerPoint 演示文稿</vt:lpstr>
      <vt:lpstr>PowerPoint 演示文稿</vt:lpstr>
      <vt:lpstr>PowerPoint 演示文稿</vt:lpstr>
      <vt:lpstr>PowerPoint 演示文稿</vt:lpstr>
      <vt:lpstr>句型转换</vt:lpstr>
      <vt:lpstr> 根据汉语提示完成下列句子</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2016-08-01T07:47:00Z</dcterms:created>
  <dcterms:modified xsi:type="dcterms:W3CDTF">2023-01-16T16:56:59Z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DCF37F284E924847921764AA2F3CA372</vt:lpwstr>
  </property>
  <property fmtid="{A09F084E-AD41-489F-8076-AA5BE3082BCA}" pid="100">
    <vt:ui4>5</vt:ui4>
  </property>
  <property fmtid="{64440492-4C8B-11D1-8B70-080036B11A03}" pid="11">
    <vt:lpwstr>www.2ppt.com-爱PPT提供资源下载</vt:lpwstr>
  </property>
</Properties>
</file>