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308" r:id="rId3"/>
    <p:sldId id="294" r:id="rId4"/>
    <p:sldId id="295" r:id="rId5"/>
    <p:sldId id="264" r:id="rId6"/>
    <p:sldId id="261" r:id="rId7"/>
    <p:sldId id="263" r:id="rId8"/>
    <p:sldId id="296" r:id="rId9"/>
    <p:sldId id="282" r:id="rId10"/>
    <p:sldId id="262" r:id="rId11"/>
    <p:sldId id="274" r:id="rId12"/>
    <p:sldId id="306" r:id="rId13"/>
    <p:sldId id="309" r:id="rId14"/>
    <p:sldId id="310" r:id="rId15"/>
    <p:sldId id="287" r:id="rId16"/>
    <p:sldId id="265" r:id="rId17"/>
    <p:sldId id="288" r:id="rId18"/>
    <p:sldId id="305" r:id="rId19"/>
    <p:sldId id="280" r:id="rId20"/>
    <p:sldId id="276" r:id="rId21"/>
    <p:sldId id="259" r:id="rId22"/>
    <p:sldId id="271" r:id="rId23"/>
    <p:sldId id="285" r:id="rId24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7" autoAdjust="0"/>
    <p:restoredTop sz="99876" autoAdjust="0"/>
  </p:normalViewPr>
  <p:slideViewPr>
    <p:cSldViewPr snapToGrid="0"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3133B56-9256-4100-9CF3-86C291A0C204}" type="datetime1">
              <a:rPr lang="zh-CN" altLang="en-US"/>
              <a:t>2023-01-17</a:t>
            </a:fld>
            <a:endParaRPr lang="en-US" sz="1200"/>
          </a:p>
        </p:txBody>
      </p:sp>
      <p:sp>
        <p:nvSpPr>
          <p:cNvPr id="3994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mtClean="0"/>
              <a:t>单击此处编辑母版文本样式</a:t>
            </a:r>
          </a:p>
          <a:p>
            <a:pPr>
              <a:defRPr/>
            </a:pPr>
            <a:r>
              <a:rPr lang="zh-CN" altLang="en-US" smtClean="0"/>
              <a:t>第二级</a:t>
            </a:r>
          </a:p>
          <a:p>
            <a:pPr>
              <a:defRPr/>
            </a:pPr>
            <a:r>
              <a:rPr lang="zh-CN" altLang="en-US" smtClean="0"/>
              <a:t>第三级</a:t>
            </a:r>
          </a:p>
          <a:p>
            <a:pPr>
              <a:defRPr/>
            </a:pPr>
            <a:r>
              <a:rPr lang="zh-CN" altLang="en-US" smtClean="0"/>
              <a:t>第四级</a:t>
            </a:r>
          </a:p>
          <a:p>
            <a:pPr>
              <a:defRPr/>
            </a:pPr>
            <a:r>
              <a:rPr lang="zh-CN" altLang="en-US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2ADE4197-0C2C-467F-8050-86BAC97D894E}" type="slidenum">
              <a:rPr lang="zh-CN" altLang="en-US"/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3133B56-9256-4100-9CF3-86C291A0C204}" type="datetime1">
              <a:rPr lang="zh-CN" altLang="en-US" smtClean="0"/>
              <a:t>2023-01-17</a:t>
            </a:fld>
            <a:endParaRPr 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DE4197-0C2C-467F-8050-86BAC97D894E}" type="slidenum">
              <a:rPr lang="zh-CN" altLang="en-US" smtClean="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C020-2C88-443C-A70A-04AE6802F8D1}" type="datetime1">
              <a:rPr lang="en-US"/>
              <a:t>1/17/2023</a:t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CA602C-13F6-4523-8B27-B867825B7F83}" type="slidenum">
              <a:rPr lang="zh-CN" altLang="en-US"/>
              <a:t>‹#›</a:t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FFD8-C442-4095-AC21-5967D42281E2}" type="datetime1">
              <a:rPr lang="en-US"/>
              <a:t>1/17/2023</a:t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80A191-E019-491C-B25D-D3FA7C6235F7}" type="slidenum">
              <a:rPr lang="zh-CN" altLang="en-US"/>
              <a:t>‹#›</a:t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C9D1-D238-4B0D-8D0C-9B400A76C557}" type="datetime1">
              <a:rPr lang="en-US"/>
              <a:t>1/17/2023</a:t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9960A4-0ED7-464E-A512-07F068794003}" type="slidenum">
              <a:rPr lang="zh-CN" altLang="en-US"/>
              <a:t>‹#›</a:t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A39CA-D5E9-47B4-9E3F-56C6C3ADC6D0}" type="datetime1">
              <a:rPr lang="en-US"/>
              <a:t>1/17/2023</a:t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9D32A3-9BFF-4999-B03D-01D53FED5424}" type="slidenum">
              <a:rPr lang="zh-CN" altLang="en-US"/>
              <a:t>‹#›</a:t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6612-FC3A-4896-991B-9B6DEE359DBD}" type="datetime1">
              <a:rPr lang="en-US"/>
              <a:t>1/17/2023</a:t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EACAE4-E110-4A33-8096-C8BA80FD1319}" type="slidenum">
              <a:rPr lang="zh-CN" altLang="en-US"/>
              <a:t>‹#›</a:t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5352-B5F1-49F5-9C09-DEB72235CB6D}" type="datetime1">
              <a:rPr lang="en-US"/>
              <a:t>1/17/2023</a:t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F70C1B-B940-480B-9D30-25AD534898D4}" type="slidenum">
              <a:rPr lang="zh-CN" altLang="en-US"/>
              <a:t>‹#›</a:t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55B1-A1E8-43FB-BEA9-9EE32265D810}" type="datetime1">
              <a:rPr lang="en-US"/>
              <a:t>1/17/2023</a:t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0E22E1-1CE9-48CE-A28A-F17BFC6462A0}" type="slidenum">
              <a:rPr lang="zh-CN" altLang="en-US"/>
              <a:t>‹#›</a:t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E7C7-DD1B-498B-B7FC-E8944CB413D3}" type="datetime1">
              <a:rPr lang="en-US"/>
              <a:t>1/17/2023</a:t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8B7D98-58DF-4D4B-8856-4EF5D7AD45FD}" type="slidenum">
              <a:rPr lang="zh-CN" altLang="en-US"/>
              <a:t>‹#›</a:t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7AB1-6437-41AE-8380-B24A19F00C97}" type="datetime1">
              <a:rPr lang="en-US"/>
              <a:t>1/17/2023</a:t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0A9CF2-704D-4918-BFC7-EE63DD6C20A4}" type="slidenum">
              <a:rPr lang="zh-CN" altLang="en-US"/>
              <a:t>‹#›</a:t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540E-B793-477B-A7A3-5D6A4D5C43EE}" type="datetime1">
              <a:rPr lang="en-US"/>
              <a:t>1/17/2023</a:t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EFCB02-348F-4B32-AE1C-9F6AC3EA8557}" type="slidenum">
              <a:rPr lang="zh-CN" altLang="en-US"/>
              <a:t>‹#›</a:t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165B-618C-4C43-BA53-DA0D9D8E8ABF}" type="datetime1">
              <a:rPr lang="en-US"/>
              <a:t>1/17/2023</a:t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37448C-5013-489C-AE22-19CA14FCAE93}" type="slidenum">
              <a:rPr lang="zh-CN" altLang="en-US"/>
              <a:t>‹#›</a:t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C3CBC-5614-4514-AA84-383F897C8FA5}" type="datetime1">
              <a:rPr lang="en-US"/>
              <a:t>1/17/2023</a:t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4ACD695-9243-495D-B2CD-BD1A411D917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0287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371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17145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H:\&#20116;&#21333;&#20803;3&#35838;&#26102;\&#24320;&#22330;&#38899;&#20048;.mp3" TargetMode="External"/><Relationship Id="rId1" Type="http://schemas.microsoft.com/office/2007/relationships/media" Target="file:///H:\&#20116;&#21333;&#20803;3&#35838;&#26102;\&#24320;&#22330;&#38899;&#20048;.mp3" TargetMode="External"/><Relationship Id="rId5" Type="http://schemas.openxmlformats.org/officeDocument/2006/relationships/image" Target="../media/image36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slide" Target="slide1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12"/>
          <p:cNvSpPr>
            <a:spLocks noChangeArrowheads="1"/>
          </p:cNvSpPr>
          <p:nvPr/>
        </p:nvSpPr>
        <p:spPr bwMode="auto">
          <a:xfrm>
            <a:off x="1" y="1279567"/>
            <a:ext cx="9143999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Unit5   Country Life  </a:t>
            </a:r>
            <a:endParaRPr lang="zh-CN" altLang="en-US" sz="3600" dirty="0">
              <a:solidFill>
                <a:srgbClr val="FF0000"/>
              </a:solidFill>
              <a:latin typeface="Arial Rounded MT Bold" panose="020F0704030504030204" pitchFamily="34" charset="0"/>
              <a:sym typeface="Arial Rounded MT Bold" panose="020F07040305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</a:t>
            </a:r>
            <a:endParaRPr lang="zh-CN" altLang="en-US" sz="4100" dirty="0">
              <a:solidFill>
                <a:srgbClr val="7030A0"/>
              </a:solidFill>
              <a:latin typeface="Arial Rounded MT Bold" panose="020F0704030504030204" pitchFamily="34" charset="0"/>
              <a:sym typeface="Arial Rounded MT Bold" panose="020F07040305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100" dirty="0">
                <a:solidFill>
                  <a:srgbClr val="7030A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He goes to school by school bus.</a:t>
            </a:r>
            <a:endParaRPr lang="zh-CN" altLang="en-US" sz="4100" dirty="0">
              <a:solidFill>
                <a:srgbClr val="7030A0"/>
              </a:solidFill>
              <a:latin typeface="Arial Rounded MT Bold" panose="020F0704030504030204" pitchFamily="34" charset="0"/>
              <a:sym typeface="Arial Rounded MT Bold" panose="020F070403050403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217045"/>
            <a:ext cx="9144000" cy="4235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1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79" name="Line 2"/>
          <p:cNvSpPr>
            <a:spLocks noChangeShapeType="1"/>
          </p:cNvSpPr>
          <p:nvPr/>
        </p:nvSpPr>
        <p:spPr bwMode="auto">
          <a:xfrm>
            <a:off x="1" y="769144"/>
            <a:ext cx="9022556" cy="7144"/>
          </a:xfrm>
          <a:prstGeom prst="line">
            <a:avLst/>
          </a:prstGeom>
          <a:noFill/>
          <a:ln w="63500">
            <a:solidFill>
              <a:srgbClr val="FF99C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580" name="AutoShape 25"/>
          <p:cNvSpPr>
            <a:spLocks noChangeArrowheads="1"/>
          </p:cNvSpPr>
          <p:nvPr/>
        </p:nvSpPr>
        <p:spPr bwMode="auto">
          <a:xfrm>
            <a:off x="300038" y="1126332"/>
            <a:ext cx="8536781" cy="4017169"/>
          </a:xfrm>
          <a:prstGeom prst="foldedCorner">
            <a:avLst>
              <a:gd name="adj" fmla="val 12500"/>
            </a:avLst>
          </a:prstGeom>
          <a:solidFill>
            <a:srgbClr val="CCFFFF">
              <a:alpha val="67058"/>
            </a:srgbClr>
          </a:solidFill>
          <a:ln w="28575">
            <a:solidFill>
              <a:srgbClr val="000000"/>
            </a:solidFill>
            <a:prstDash val="dash"/>
            <a:miter lim="800000"/>
          </a:ln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/>
          </a:p>
        </p:txBody>
      </p:sp>
      <p:sp>
        <p:nvSpPr>
          <p:cNvPr id="24581" name="AutoShape 15"/>
          <p:cNvSpPr>
            <a:spLocks noChangeArrowheads="1"/>
          </p:cNvSpPr>
          <p:nvPr/>
        </p:nvSpPr>
        <p:spPr bwMode="auto">
          <a:xfrm>
            <a:off x="0" y="166687"/>
            <a:ext cx="5086350" cy="5143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B0F09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Let’s discuss and answer.</a:t>
            </a:r>
            <a:r>
              <a:rPr lang="zh-CN" altLang="en-US" b="1">
                <a:solidFill>
                  <a:srgbClr val="FB0F09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（讨论并回答）</a:t>
            </a:r>
            <a:endParaRPr lang="en-US" b="1">
              <a:solidFill>
                <a:srgbClr val="FB0F09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24582" name="内容占位符 2"/>
          <p:cNvSpPr>
            <a:spLocks noChangeArrowheads="1"/>
          </p:cNvSpPr>
          <p:nvPr/>
        </p:nvSpPr>
        <p:spPr bwMode="auto">
          <a:xfrm>
            <a:off x="406004" y="1359694"/>
            <a:ext cx="8323659" cy="590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171450" indent="-171450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300" dirty="0">
                <a:latin typeface="Comic Sans MS" panose="030F0702030302020204" pitchFamily="66" charset="0"/>
                <a:sym typeface="Comic Sans MS" panose="030F0702030302020204" pitchFamily="66" charset="0"/>
              </a:rPr>
              <a:t>2).  </a:t>
            </a:r>
            <a:r>
              <a:rPr lang="en-US" altLang="zh-CN" sz="3300" dirty="0"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What does he often do after school</a:t>
            </a:r>
            <a:r>
              <a:rPr lang="en-US" altLang="zh-CN" sz="3300" dirty="0">
                <a:latin typeface="Comic Sans MS" panose="030F0702030302020204" pitchFamily="66" charset="0"/>
                <a:sym typeface="Comic Sans MS" panose="030F0702030302020204" pitchFamily="66" charset="0"/>
              </a:rPr>
              <a:t>?</a:t>
            </a:r>
            <a:endParaRPr lang="zh-CN" altLang="en-US" sz="33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ts val="750"/>
              </a:spcBef>
            </a:pPr>
            <a:endParaRPr lang="zh-CN" altLang="en-US" sz="33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24583" name="内容占位符 2"/>
          <p:cNvSpPr>
            <a:spLocks noChangeArrowheads="1"/>
          </p:cNvSpPr>
          <p:nvPr/>
        </p:nvSpPr>
        <p:spPr bwMode="auto">
          <a:xfrm>
            <a:off x="486966" y="2074069"/>
            <a:ext cx="8318897" cy="9763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171450" indent="-171450" eaLnBrk="1" hangingPunct="1">
              <a:lnSpc>
                <a:spcPct val="81000"/>
              </a:lnSpc>
              <a:spcBef>
                <a:spcPts val="750"/>
              </a:spcBef>
            </a:pPr>
            <a:r>
              <a:rPr lang="en-US" altLang="zh-CN" sz="3600"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After school </a:t>
            </a:r>
            <a:r>
              <a:rPr lang="en-US" altLang="zh-CN" sz="3200"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he</a:t>
            </a:r>
            <a:r>
              <a:rPr lang="en-US" altLang="zh-CN" sz="3200">
                <a:solidFill>
                  <a:srgbClr val="FF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</a:t>
            </a:r>
            <a:r>
              <a:rPr lang="en-US" altLang="zh-CN" sz="3300"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often help</a:t>
            </a:r>
            <a:r>
              <a:rPr lang="en-US" altLang="zh-CN" sz="3300">
                <a:solidFill>
                  <a:srgbClr val="FF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s</a:t>
            </a:r>
            <a:r>
              <a:rPr lang="en-US" altLang="zh-CN" sz="3300"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his </a:t>
            </a:r>
          </a:p>
          <a:p>
            <a:pPr marL="171450" indent="-171450" eaLnBrk="1" hangingPunct="1">
              <a:lnSpc>
                <a:spcPct val="81000"/>
              </a:lnSpc>
              <a:spcBef>
                <a:spcPts val="750"/>
              </a:spcBef>
            </a:pPr>
            <a:r>
              <a:rPr lang="en-US" altLang="zh-CN" sz="3300"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parents        </a:t>
            </a:r>
            <a:r>
              <a:rPr lang="en-US" altLang="zh-CN" sz="3200">
                <a:solidFill>
                  <a:srgbClr val="7030A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                    </a:t>
            </a:r>
            <a:r>
              <a:rPr lang="en-US" altLang="zh-CN" sz="3200">
                <a:solidFill>
                  <a:srgbClr val="FF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</a:t>
            </a:r>
            <a:r>
              <a:rPr lang="en-US" altLang="zh-CN" sz="3200">
                <a:latin typeface="Comic Sans MS" panose="030F0702030302020204" pitchFamily="66" charset="0"/>
                <a:sym typeface="Comic Sans MS" panose="030F0702030302020204" pitchFamily="66" charset="0"/>
              </a:rPr>
              <a:t>.</a:t>
            </a:r>
            <a:endParaRPr lang="zh-CN" altLang="en-US" sz="320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marL="171450" indent="-171450" eaLnBrk="1" hangingPunct="1">
              <a:lnSpc>
                <a:spcPct val="81000"/>
              </a:lnSpc>
              <a:spcBef>
                <a:spcPts val="750"/>
              </a:spcBef>
            </a:pPr>
            <a:endParaRPr lang="zh-CN" altLang="en-US" sz="3300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15377" name="矩形 9"/>
          <p:cNvSpPr>
            <a:spLocks noChangeArrowheads="1"/>
          </p:cNvSpPr>
          <p:nvPr/>
        </p:nvSpPr>
        <p:spPr bwMode="auto">
          <a:xfrm>
            <a:off x="2215754" y="2469356"/>
            <a:ext cx="307300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300" u="sng">
                <a:solidFill>
                  <a:srgbClr val="FF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feed the </a:t>
            </a:r>
            <a:r>
              <a:rPr lang="en-US" altLang="zh-CN" sz="3300" b="1" u="sng">
                <a:solidFill>
                  <a:srgbClr val="FF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cows</a:t>
            </a:r>
            <a:r>
              <a:rPr lang="en-US" altLang="zh-CN" sz="3300" u="sng">
                <a:solidFill>
                  <a:srgbClr val="FF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</a:t>
            </a:r>
            <a:endParaRPr lang="zh-CN" altLang="en-US" sz="3300" u="sng">
              <a:solidFill>
                <a:srgbClr val="000000"/>
              </a:solidFill>
              <a:latin typeface="Arial Rounded MT Bold" panose="020F0704030504030204" pitchFamily="34" charset="0"/>
              <a:sym typeface="Arial Rounded MT Bold" panose="020F0704030504030204" pitchFamily="34" charset="0"/>
            </a:endParaRPr>
          </a:p>
        </p:txBody>
      </p:sp>
      <p:pic>
        <p:nvPicPr>
          <p:cNvPr id="15378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1050" y="3281363"/>
            <a:ext cx="2018110" cy="150376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图片 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1257" y="3221831"/>
            <a:ext cx="1940719" cy="150495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KSO_Shape"/>
          <p:cNvSpPr>
            <a:spLocks noChangeArrowheads="1"/>
          </p:cNvSpPr>
          <p:nvPr/>
        </p:nvSpPr>
        <p:spPr bwMode="auto">
          <a:xfrm>
            <a:off x="5792392" y="3015854"/>
            <a:ext cx="2878931" cy="2010965"/>
          </a:xfrm>
          <a:custGeom>
            <a:avLst/>
            <a:gdLst>
              <a:gd name="T0" fmla="*/ 0 w 4111436"/>
              <a:gd name="T1" fmla="*/ 0 h 4111436"/>
              <a:gd name="T2" fmla="*/ 4111436 w 4111436"/>
              <a:gd name="T3" fmla="*/ 4111436 h 4111436"/>
            </a:gdLst>
            <a:ahLst/>
            <a:cxnLst/>
            <a:rect l="T0" t="T1" r="T2" b="T3"/>
            <a:pathLst>
              <a:path w="4111436" h="4111436">
                <a:moveTo>
                  <a:pt x="2055718" y="3729003"/>
                </a:moveTo>
                <a:cubicBezTo>
                  <a:pt x="2451017" y="4019426"/>
                  <a:pt x="2136392" y="4245311"/>
                  <a:pt x="2055718" y="4019426"/>
                </a:cubicBezTo>
                <a:cubicBezTo>
                  <a:pt x="1975045" y="4245311"/>
                  <a:pt x="1660420" y="4019426"/>
                  <a:pt x="2055718" y="3729003"/>
                </a:cubicBezTo>
                <a:close/>
                <a:moveTo>
                  <a:pt x="2488796" y="3671988"/>
                </a:moveTo>
                <a:cubicBezTo>
                  <a:pt x="2945792" y="3850204"/>
                  <a:pt x="2700351" y="4149823"/>
                  <a:pt x="2563963" y="3952515"/>
                </a:cubicBezTo>
                <a:cubicBezTo>
                  <a:pt x="2544502" y="4191583"/>
                  <a:pt x="2182134" y="4054825"/>
                  <a:pt x="2488796" y="3671988"/>
                </a:cubicBezTo>
                <a:close/>
                <a:moveTo>
                  <a:pt x="1622639" y="3671987"/>
                </a:moveTo>
                <a:cubicBezTo>
                  <a:pt x="1929302" y="4054825"/>
                  <a:pt x="1566934" y="4191583"/>
                  <a:pt x="1547472" y="3952514"/>
                </a:cubicBezTo>
                <a:cubicBezTo>
                  <a:pt x="1411085" y="4149823"/>
                  <a:pt x="1165644" y="3850204"/>
                  <a:pt x="1622639" y="3671987"/>
                </a:cubicBezTo>
                <a:close/>
                <a:moveTo>
                  <a:pt x="2892361" y="3504825"/>
                </a:moveTo>
                <a:cubicBezTo>
                  <a:pt x="3379911" y="3558689"/>
                  <a:pt x="3220380" y="3911624"/>
                  <a:pt x="3037572" y="3756339"/>
                </a:cubicBezTo>
                <a:cubicBezTo>
                  <a:pt x="3080650" y="3992297"/>
                  <a:pt x="2695234" y="3953988"/>
                  <a:pt x="2892361" y="3504825"/>
                </a:cubicBezTo>
                <a:close/>
                <a:moveTo>
                  <a:pt x="1219076" y="3504825"/>
                </a:moveTo>
                <a:cubicBezTo>
                  <a:pt x="1416203" y="3953988"/>
                  <a:pt x="1030787" y="3992297"/>
                  <a:pt x="1073864" y="3756338"/>
                </a:cubicBezTo>
                <a:cubicBezTo>
                  <a:pt x="891057" y="3911624"/>
                  <a:pt x="731526" y="3558689"/>
                  <a:pt x="1219076" y="3504825"/>
                </a:cubicBezTo>
                <a:close/>
                <a:moveTo>
                  <a:pt x="3323502" y="3230123"/>
                </a:moveTo>
                <a:cubicBezTo>
                  <a:pt x="3715342" y="3210632"/>
                  <a:pt x="3647491" y="3540532"/>
                  <a:pt x="3444269" y="3444269"/>
                </a:cubicBezTo>
                <a:cubicBezTo>
                  <a:pt x="3546949" y="3661039"/>
                  <a:pt x="3164751" y="3723787"/>
                  <a:pt x="3238909" y="3238909"/>
                </a:cubicBezTo>
                <a:cubicBezTo>
                  <a:pt x="3269214" y="3234274"/>
                  <a:pt x="3297379" y="3231422"/>
                  <a:pt x="3323502" y="3230123"/>
                </a:cubicBezTo>
                <a:close/>
                <a:moveTo>
                  <a:pt x="787934" y="3230122"/>
                </a:moveTo>
                <a:cubicBezTo>
                  <a:pt x="814056" y="3231422"/>
                  <a:pt x="842222" y="3234274"/>
                  <a:pt x="872527" y="3238909"/>
                </a:cubicBezTo>
                <a:cubicBezTo>
                  <a:pt x="946685" y="3723787"/>
                  <a:pt x="564487" y="3661039"/>
                  <a:pt x="667167" y="3444269"/>
                </a:cubicBezTo>
                <a:cubicBezTo>
                  <a:pt x="463946" y="3540532"/>
                  <a:pt x="396094" y="3210632"/>
                  <a:pt x="787934" y="3230122"/>
                </a:cubicBezTo>
                <a:close/>
                <a:moveTo>
                  <a:pt x="3715047" y="2836253"/>
                </a:moveTo>
                <a:cubicBezTo>
                  <a:pt x="3958712" y="2824701"/>
                  <a:pt x="3948055" y="3072573"/>
                  <a:pt x="3756338" y="3037573"/>
                </a:cubicBezTo>
                <a:cubicBezTo>
                  <a:pt x="3911624" y="3220380"/>
                  <a:pt x="3558689" y="3379911"/>
                  <a:pt x="3504825" y="2892361"/>
                </a:cubicBezTo>
                <a:cubicBezTo>
                  <a:pt x="3589043" y="2855400"/>
                  <a:pt x="3658817" y="2838918"/>
                  <a:pt x="3715047" y="2836253"/>
                </a:cubicBezTo>
                <a:close/>
                <a:moveTo>
                  <a:pt x="396389" y="2836252"/>
                </a:moveTo>
                <a:cubicBezTo>
                  <a:pt x="452619" y="2838918"/>
                  <a:pt x="522393" y="2855399"/>
                  <a:pt x="606611" y="2892361"/>
                </a:cubicBezTo>
                <a:cubicBezTo>
                  <a:pt x="552747" y="3379911"/>
                  <a:pt x="199812" y="3220380"/>
                  <a:pt x="355097" y="3037572"/>
                </a:cubicBezTo>
                <a:cubicBezTo>
                  <a:pt x="163381" y="3072573"/>
                  <a:pt x="152725" y="2824701"/>
                  <a:pt x="396389" y="2836252"/>
                </a:cubicBezTo>
                <a:close/>
                <a:moveTo>
                  <a:pt x="3954844" y="2366424"/>
                </a:moveTo>
                <a:cubicBezTo>
                  <a:pt x="4103597" y="2375127"/>
                  <a:pt x="4116874" y="2550584"/>
                  <a:pt x="3952514" y="2563964"/>
                </a:cubicBezTo>
                <a:cubicBezTo>
                  <a:pt x="4149823" y="2700351"/>
                  <a:pt x="3850204" y="2945792"/>
                  <a:pt x="3671987" y="2488797"/>
                </a:cubicBezTo>
                <a:cubicBezTo>
                  <a:pt x="3791624" y="2392965"/>
                  <a:pt x="3887230" y="2362468"/>
                  <a:pt x="3954844" y="2366424"/>
                </a:cubicBezTo>
                <a:close/>
                <a:moveTo>
                  <a:pt x="156592" y="2366423"/>
                </a:moveTo>
                <a:cubicBezTo>
                  <a:pt x="224207" y="2362467"/>
                  <a:pt x="319813" y="2392964"/>
                  <a:pt x="439449" y="2488796"/>
                </a:cubicBezTo>
                <a:cubicBezTo>
                  <a:pt x="261233" y="2945792"/>
                  <a:pt x="-38385" y="2700351"/>
                  <a:pt x="158922" y="2563963"/>
                </a:cubicBezTo>
                <a:cubicBezTo>
                  <a:pt x="-5437" y="2550584"/>
                  <a:pt x="7840" y="2375127"/>
                  <a:pt x="156592" y="2366423"/>
                </a:cubicBezTo>
                <a:close/>
                <a:moveTo>
                  <a:pt x="4008082" y="1860732"/>
                </a:moveTo>
                <a:cubicBezTo>
                  <a:pt x="4125310" y="1863490"/>
                  <a:pt x="4160604" y="2005298"/>
                  <a:pt x="4019426" y="2055719"/>
                </a:cubicBezTo>
                <a:cubicBezTo>
                  <a:pt x="4245311" y="2136392"/>
                  <a:pt x="4019426" y="2451017"/>
                  <a:pt x="3729003" y="2055719"/>
                </a:cubicBezTo>
                <a:cubicBezTo>
                  <a:pt x="3837912" y="1907482"/>
                  <a:pt x="3937745" y="1859078"/>
                  <a:pt x="4008082" y="1860732"/>
                </a:cubicBezTo>
                <a:close/>
                <a:moveTo>
                  <a:pt x="103354" y="1860732"/>
                </a:moveTo>
                <a:cubicBezTo>
                  <a:pt x="173691" y="1859078"/>
                  <a:pt x="273524" y="1907481"/>
                  <a:pt x="382433" y="2055718"/>
                </a:cubicBezTo>
                <a:cubicBezTo>
                  <a:pt x="92010" y="2451017"/>
                  <a:pt x="-133875" y="2136392"/>
                  <a:pt x="92010" y="2055718"/>
                </a:cubicBezTo>
                <a:cubicBezTo>
                  <a:pt x="-49167" y="2005298"/>
                  <a:pt x="-13874" y="1863489"/>
                  <a:pt x="103354" y="1860732"/>
                </a:cubicBezTo>
                <a:close/>
                <a:moveTo>
                  <a:pt x="3923829" y="1358232"/>
                </a:moveTo>
                <a:cubicBezTo>
                  <a:pt x="4017255" y="1359533"/>
                  <a:pt x="4063500" y="1470756"/>
                  <a:pt x="3952515" y="1547474"/>
                </a:cubicBezTo>
                <a:cubicBezTo>
                  <a:pt x="4191583" y="1566935"/>
                  <a:pt x="4054825" y="1929303"/>
                  <a:pt x="3671988" y="1622641"/>
                </a:cubicBezTo>
                <a:cubicBezTo>
                  <a:pt x="3749957" y="1422705"/>
                  <a:pt x="3851164" y="1357220"/>
                  <a:pt x="3923829" y="1358232"/>
                </a:cubicBezTo>
                <a:close/>
                <a:moveTo>
                  <a:pt x="187608" y="1358232"/>
                </a:moveTo>
                <a:cubicBezTo>
                  <a:pt x="260273" y="1357220"/>
                  <a:pt x="361480" y="1422705"/>
                  <a:pt x="439450" y="1622641"/>
                </a:cubicBezTo>
                <a:cubicBezTo>
                  <a:pt x="56612" y="1929303"/>
                  <a:pt x="-80145" y="1566935"/>
                  <a:pt x="158923" y="1547474"/>
                </a:cubicBezTo>
                <a:cubicBezTo>
                  <a:pt x="47937" y="1470756"/>
                  <a:pt x="94182" y="1359532"/>
                  <a:pt x="187608" y="1358232"/>
                </a:cubicBezTo>
                <a:close/>
                <a:moveTo>
                  <a:pt x="3709013" y="895087"/>
                </a:moveTo>
                <a:cubicBezTo>
                  <a:pt x="3784569" y="896877"/>
                  <a:pt x="3833981" y="982461"/>
                  <a:pt x="3756339" y="1073865"/>
                </a:cubicBezTo>
                <a:cubicBezTo>
                  <a:pt x="3992297" y="1030788"/>
                  <a:pt x="3953988" y="1416203"/>
                  <a:pt x="3504825" y="1219077"/>
                </a:cubicBezTo>
                <a:cubicBezTo>
                  <a:pt x="3531757" y="975302"/>
                  <a:pt x="3633457" y="893297"/>
                  <a:pt x="3709013" y="895087"/>
                </a:cubicBezTo>
                <a:close/>
                <a:moveTo>
                  <a:pt x="402423" y="895086"/>
                </a:moveTo>
                <a:cubicBezTo>
                  <a:pt x="477979" y="893297"/>
                  <a:pt x="579679" y="975301"/>
                  <a:pt x="606612" y="1219076"/>
                </a:cubicBezTo>
                <a:cubicBezTo>
                  <a:pt x="157448" y="1416203"/>
                  <a:pt x="119139" y="1030788"/>
                  <a:pt x="355098" y="1073864"/>
                </a:cubicBezTo>
                <a:cubicBezTo>
                  <a:pt x="277455" y="982461"/>
                  <a:pt x="326867" y="896876"/>
                  <a:pt x="402423" y="895086"/>
                </a:cubicBezTo>
                <a:close/>
                <a:moveTo>
                  <a:pt x="3379430" y="504060"/>
                </a:moveTo>
                <a:cubicBezTo>
                  <a:pt x="3441305" y="506975"/>
                  <a:pt x="3489192" y="572331"/>
                  <a:pt x="3444269" y="667168"/>
                </a:cubicBezTo>
                <a:cubicBezTo>
                  <a:pt x="3661039" y="564487"/>
                  <a:pt x="3723787" y="946686"/>
                  <a:pt x="3238909" y="872528"/>
                </a:cubicBezTo>
                <a:cubicBezTo>
                  <a:pt x="3197195" y="599784"/>
                  <a:pt x="3299875" y="500312"/>
                  <a:pt x="3379430" y="504060"/>
                </a:cubicBezTo>
                <a:close/>
                <a:moveTo>
                  <a:pt x="732007" y="504060"/>
                </a:moveTo>
                <a:cubicBezTo>
                  <a:pt x="811561" y="500312"/>
                  <a:pt x="914241" y="599783"/>
                  <a:pt x="872528" y="872527"/>
                </a:cubicBezTo>
                <a:cubicBezTo>
                  <a:pt x="387649" y="946686"/>
                  <a:pt x="450398" y="564487"/>
                  <a:pt x="667167" y="667167"/>
                </a:cubicBezTo>
                <a:cubicBezTo>
                  <a:pt x="622245" y="572331"/>
                  <a:pt x="670131" y="506975"/>
                  <a:pt x="732007" y="504060"/>
                </a:cubicBezTo>
                <a:close/>
                <a:moveTo>
                  <a:pt x="2958580" y="212554"/>
                </a:moveTo>
                <a:cubicBezTo>
                  <a:pt x="3009624" y="216698"/>
                  <a:pt x="3053727" y="266613"/>
                  <a:pt x="3037573" y="355098"/>
                </a:cubicBezTo>
                <a:cubicBezTo>
                  <a:pt x="3220380" y="199812"/>
                  <a:pt x="3379911" y="552747"/>
                  <a:pt x="2892361" y="606612"/>
                </a:cubicBezTo>
                <a:cubicBezTo>
                  <a:pt x="2769157" y="325885"/>
                  <a:pt x="2873508" y="205647"/>
                  <a:pt x="2958580" y="212554"/>
                </a:cubicBezTo>
                <a:close/>
                <a:moveTo>
                  <a:pt x="1152857" y="212554"/>
                </a:moveTo>
                <a:cubicBezTo>
                  <a:pt x="1237929" y="205647"/>
                  <a:pt x="1342281" y="325885"/>
                  <a:pt x="1219077" y="606611"/>
                </a:cubicBezTo>
                <a:cubicBezTo>
                  <a:pt x="731526" y="552747"/>
                  <a:pt x="891057" y="199812"/>
                  <a:pt x="1073865" y="355098"/>
                </a:cubicBezTo>
                <a:cubicBezTo>
                  <a:pt x="1057711" y="266613"/>
                  <a:pt x="1101814" y="216698"/>
                  <a:pt x="1152857" y="212554"/>
                </a:cubicBezTo>
                <a:close/>
                <a:moveTo>
                  <a:pt x="2476140" y="40943"/>
                </a:moveTo>
                <a:cubicBezTo>
                  <a:pt x="2518313" y="46208"/>
                  <a:pt x="2557882" y="84213"/>
                  <a:pt x="2563964" y="158922"/>
                </a:cubicBezTo>
                <a:cubicBezTo>
                  <a:pt x="2700351" y="-38385"/>
                  <a:pt x="2945792" y="261233"/>
                  <a:pt x="2488797" y="439449"/>
                </a:cubicBezTo>
                <a:cubicBezTo>
                  <a:pt x="2277966" y="176248"/>
                  <a:pt x="2383357" y="29360"/>
                  <a:pt x="2476140" y="40943"/>
                </a:cubicBezTo>
                <a:close/>
                <a:moveTo>
                  <a:pt x="1635297" y="40941"/>
                </a:moveTo>
                <a:cubicBezTo>
                  <a:pt x="1728079" y="29358"/>
                  <a:pt x="1833470" y="176248"/>
                  <a:pt x="1622640" y="439449"/>
                </a:cubicBezTo>
                <a:cubicBezTo>
                  <a:pt x="1165644" y="261233"/>
                  <a:pt x="1411085" y="-38387"/>
                  <a:pt x="1547473" y="158922"/>
                </a:cubicBezTo>
                <a:cubicBezTo>
                  <a:pt x="1553555" y="84213"/>
                  <a:pt x="1593123" y="46206"/>
                  <a:pt x="1635297" y="40941"/>
                </a:cubicBezTo>
                <a:close/>
                <a:moveTo>
                  <a:pt x="2171086" y="781"/>
                </a:moveTo>
                <a:cubicBezTo>
                  <a:pt x="2263704" y="13607"/>
                  <a:pt x="2327487" y="182768"/>
                  <a:pt x="2055719" y="382434"/>
                </a:cubicBezTo>
                <a:cubicBezTo>
                  <a:pt x="1783951" y="182768"/>
                  <a:pt x="1847733" y="13608"/>
                  <a:pt x="1940352" y="783"/>
                </a:cubicBezTo>
                <a:cubicBezTo>
                  <a:pt x="1982451" y="-5047"/>
                  <a:pt x="2030509" y="21423"/>
                  <a:pt x="2055719" y="92011"/>
                </a:cubicBezTo>
                <a:cubicBezTo>
                  <a:pt x="2080930" y="21423"/>
                  <a:pt x="2128987" y="-5049"/>
                  <a:pt x="2171086" y="7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  <a:sym typeface="Calibri" panose="020F0502020204030204" pitchFamily="34" charset="0"/>
              </a:rPr>
              <a:t>c</a:t>
            </a:r>
            <a:endParaRPr lang="zh-CN" altLang="en-US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5381" name="Picture 2" descr="http://www.icondu.com/public/images/kids_icons/feed_fi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4712" y="3262313"/>
            <a:ext cx="2006204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 bldLvl="0" autoUpdateAnimBg="0"/>
      <p:bldP spid="15380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03" name="Line 2"/>
          <p:cNvSpPr>
            <a:spLocks noChangeShapeType="1"/>
          </p:cNvSpPr>
          <p:nvPr/>
        </p:nvSpPr>
        <p:spPr bwMode="auto">
          <a:xfrm>
            <a:off x="1" y="769144"/>
            <a:ext cx="9022556" cy="7144"/>
          </a:xfrm>
          <a:prstGeom prst="line">
            <a:avLst/>
          </a:prstGeom>
          <a:noFill/>
          <a:ln w="63500">
            <a:solidFill>
              <a:srgbClr val="FF99C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5604" name="AutoShape 25"/>
          <p:cNvSpPr>
            <a:spLocks noChangeArrowheads="1"/>
          </p:cNvSpPr>
          <p:nvPr/>
        </p:nvSpPr>
        <p:spPr bwMode="auto">
          <a:xfrm>
            <a:off x="172642" y="912019"/>
            <a:ext cx="8536781" cy="4017169"/>
          </a:xfrm>
          <a:prstGeom prst="foldedCorner">
            <a:avLst>
              <a:gd name="adj" fmla="val 12500"/>
            </a:avLst>
          </a:prstGeom>
          <a:solidFill>
            <a:srgbClr val="CCFFFF">
              <a:alpha val="67058"/>
            </a:srgbClr>
          </a:solidFill>
          <a:ln w="28575">
            <a:solidFill>
              <a:srgbClr val="000000"/>
            </a:solidFill>
            <a:prstDash val="dash"/>
            <a:miter lim="800000"/>
          </a:ln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/>
          </a:p>
        </p:txBody>
      </p:sp>
      <p:sp>
        <p:nvSpPr>
          <p:cNvPr id="25605" name="AutoShape 15"/>
          <p:cNvSpPr>
            <a:spLocks noChangeArrowheads="1"/>
          </p:cNvSpPr>
          <p:nvPr/>
        </p:nvSpPr>
        <p:spPr bwMode="auto">
          <a:xfrm>
            <a:off x="102394" y="9525"/>
            <a:ext cx="2490788" cy="626269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700" b="1">
                <a:solidFill>
                  <a:srgbClr val="FB0F09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Let’s answer.</a:t>
            </a:r>
          </a:p>
        </p:txBody>
      </p:sp>
      <p:sp>
        <p:nvSpPr>
          <p:cNvPr id="25606" name="内容占位符 2"/>
          <p:cNvSpPr>
            <a:spLocks noChangeArrowheads="1"/>
          </p:cNvSpPr>
          <p:nvPr/>
        </p:nvSpPr>
        <p:spPr bwMode="auto">
          <a:xfrm>
            <a:off x="284560" y="1340644"/>
            <a:ext cx="8323659" cy="590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171450" indent="-171450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100">
                <a:latin typeface="Comic Sans MS" panose="030F0702030302020204" pitchFamily="66" charset="0"/>
                <a:sym typeface="Comic Sans MS" panose="030F0702030302020204" pitchFamily="66" charset="0"/>
              </a:rPr>
              <a:t>3).  </a:t>
            </a:r>
            <a:r>
              <a:rPr lang="en-US" altLang="zh-CN" sz="3000">
                <a:latin typeface="Comic Sans MS" panose="030F0702030302020204" pitchFamily="66" charset="0"/>
                <a:sym typeface="Comic Sans MS" panose="030F0702030302020204" pitchFamily="66" charset="0"/>
              </a:rPr>
              <a:t>What does he usually do </a:t>
            </a:r>
            <a:r>
              <a:rPr lang="en-US" altLang="zh-CN" sz="3000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at the weekend</a:t>
            </a:r>
            <a:r>
              <a:rPr lang="en-US" altLang="zh-CN" sz="3000">
                <a:latin typeface="Comic Sans MS" panose="030F0702030302020204" pitchFamily="66" charset="0"/>
                <a:sym typeface="Comic Sans MS" panose="030F0702030302020204" pitchFamily="66" charset="0"/>
              </a:rPr>
              <a:t>?</a:t>
            </a:r>
            <a:endParaRPr lang="zh-CN" altLang="en-US" sz="300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ts val="750"/>
              </a:spcBef>
            </a:pPr>
            <a:endParaRPr lang="zh-CN" altLang="en-US" sz="3000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25607" name="内容占位符 2"/>
          <p:cNvSpPr>
            <a:spLocks noChangeArrowheads="1"/>
          </p:cNvSpPr>
          <p:nvPr/>
        </p:nvSpPr>
        <p:spPr bwMode="auto">
          <a:xfrm>
            <a:off x="355997" y="2055019"/>
            <a:ext cx="8318897" cy="9763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171450" indent="-171450" eaLnBrk="1" hangingPunct="1">
              <a:lnSpc>
                <a:spcPct val="81000"/>
              </a:lnSpc>
              <a:spcBef>
                <a:spcPts val="750"/>
              </a:spcBef>
            </a:pPr>
            <a:r>
              <a:rPr lang="en-US" altLang="zh-CN" sz="3600">
                <a:latin typeface="Comic Sans MS" panose="030F0702030302020204" pitchFamily="66" charset="0"/>
                <a:sym typeface="Comic Sans MS" panose="030F0702030302020204" pitchFamily="66" charset="0"/>
              </a:rPr>
              <a:t>At the weekend, he</a:t>
            </a: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altLang="zh-CN" sz="3600">
                <a:latin typeface="Comic Sans MS" panose="030F0702030302020204" pitchFamily="66" charset="0"/>
                <a:sym typeface="Comic Sans MS" panose="030F0702030302020204" pitchFamily="66" charset="0"/>
              </a:rPr>
              <a:t>usually go</a:t>
            </a: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es </a:t>
            </a:r>
            <a:r>
              <a:rPr lang="en-US" altLang="zh-CN" sz="3600">
                <a:latin typeface="Comic Sans MS" panose="030F0702030302020204" pitchFamily="66" charset="0"/>
                <a:sym typeface="Comic Sans MS" panose="030F0702030302020204" pitchFamily="66" charset="0"/>
              </a:rPr>
              <a:t>to his father’s</a:t>
            </a: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                </a:t>
            </a:r>
            <a:r>
              <a:rPr lang="en-US" altLang="zh-CN" sz="3600">
                <a:latin typeface="Comic Sans MS" panose="030F0702030302020204" pitchFamily="66" charset="0"/>
                <a:sym typeface="Comic Sans MS" panose="030F0702030302020204" pitchFamily="66" charset="0"/>
              </a:rPr>
              <a:t>.</a:t>
            </a:r>
            <a:endParaRPr lang="zh-CN" altLang="en-US" sz="360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marL="171450" indent="-171450" eaLnBrk="1" hangingPunct="1">
              <a:lnSpc>
                <a:spcPct val="81000"/>
              </a:lnSpc>
              <a:spcBef>
                <a:spcPts val="750"/>
              </a:spcBef>
            </a:pPr>
            <a:endParaRPr lang="zh-CN" altLang="en-US" sz="3300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16401" name="矩形 9"/>
          <p:cNvSpPr>
            <a:spLocks noChangeArrowheads="1"/>
          </p:cNvSpPr>
          <p:nvPr/>
        </p:nvSpPr>
        <p:spPr bwMode="auto">
          <a:xfrm>
            <a:off x="2259807" y="2388394"/>
            <a:ext cx="207172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100" u="sng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orchard</a:t>
            </a:r>
            <a:endParaRPr lang="zh-CN" altLang="en-US" sz="4100" u="sng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16410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2538" y="3274219"/>
            <a:ext cx="1670447" cy="1176338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6410" y="3356372"/>
            <a:ext cx="1863328" cy="998934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图片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44841" y="3419476"/>
            <a:ext cx="1483519" cy="927497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6627" name="Group 3"/>
          <p:cNvGrpSpPr/>
          <p:nvPr/>
        </p:nvGrpSpPr>
        <p:grpSpPr bwMode="auto">
          <a:xfrm>
            <a:off x="5553076" y="1"/>
            <a:ext cx="3469481" cy="564356"/>
            <a:chOff x="0" y="0"/>
            <a:chExt cx="2913" cy="474"/>
          </a:xfrm>
        </p:grpSpPr>
        <p:sp>
          <p:nvSpPr>
            <p:cNvPr id="26638" name="Rectangle 6"/>
            <p:cNvSpPr>
              <a:spLocks noChangeArrowheads="1"/>
            </p:cNvSpPr>
            <p:nvPr/>
          </p:nvSpPr>
          <p:spPr bwMode="auto">
            <a:xfrm rot="819812">
              <a:off x="509" y="36"/>
              <a:ext cx="363" cy="3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srgbClr val="000000"/>
                  </a:solidFill>
                  <a:latin typeface="Comic Sans MS" panose="030F0702030302020204" pitchFamily="66" charset="0"/>
                  <a:ea typeface="华文新魏" panose="02010800040101010101" pitchFamily="2" charset="-122"/>
                  <a:sym typeface="Comic Sans MS" panose="030F0702030302020204" pitchFamily="66" charset="0"/>
                </a:rPr>
                <a:t>e</a:t>
              </a:r>
            </a:p>
          </p:txBody>
        </p:sp>
        <p:sp>
          <p:nvSpPr>
            <p:cNvPr id="26639" name="Rectangle 7"/>
            <p:cNvSpPr>
              <a:spLocks noChangeArrowheads="1"/>
            </p:cNvSpPr>
            <p:nvPr/>
          </p:nvSpPr>
          <p:spPr bwMode="auto">
            <a:xfrm rot="-226249">
              <a:off x="852" y="18"/>
              <a:ext cx="363" cy="363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schemeClr val="bg1"/>
                  </a:solidFill>
                  <a:latin typeface="Comic Sans MS" panose="030F0702030302020204" pitchFamily="66" charset="0"/>
                  <a:ea typeface="华文新魏" panose="02010800040101010101" pitchFamily="2" charset="-122"/>
                  <a:sym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26640" name="Rectangle 8"/>
            <p:cNvSpPr>
              <a:spLocks noChangeArrowheads="1"/>
            </p:cNvSpPr>
            <p:nvPr/>
          </p:nvSpPr>
          <p:spPr bwMode="auto">
            <a:xfrm rot="-1499194">
              <a:off x="0" y="111"/>
              <a:ext cx="363" cy="363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latin typeface="Comic Sans MS" panose="030F0702030302020204" pitchFamily="66" charset="0"/>
                  <a:ea typeface="华文新魏" panose="02010800040101010101" pitchFamily="2" charset="-122"/>
                  <a:sym typeface="Comic Sans MS" panose="030F0702030302020204" pitchFamily="66" charset="0"/>
                </a:rPr>
                <a:t>L</a:t>
              </a:r>
            </a:p>
          </p:txBody>
        </p:sp>
        <p:sp>
          <p:nvSpPr>
            <p:cNvPr id="26641" name="Rectangle 9"/>
            <p:cNvSpPr>
              <a:spLocks noChangeArrowheads="1"/>
            </p:cNvSpPr>
            <p:nvPr/>
          </p:nvSpPr>
          <p:spPr bwMode="auto">
            <a:xfrm rot="851067">
              <a:off x="1239" y="0"/>
              <a:ext cx="363" cy="3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srgbClr val="000000"/>
                  </a:solidFill>
                  <a:latin typeface="Comic Sans MS" panose="030F0702030302020204" pitchFamily="66" charset="0"/>
                  <a:ea typeface="华文新魏" panose="02010800040101010101" pitchFamily="2" charset="-122"/>
                  <a:sym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26642" name="Rectangle 10"/>
            <p:cNvSpPr>
              <a:spLocks noChangeArrowheads="1"/>
            </p:cNvSpPr>
            <p:nvPr/>
          </p:nvSpPr>
          <p:spPr bwMode="auto">
            <a:xfrm rot="-932673">
              <a:off x="1552" y="36"/>
              <a:ext cx="363" cy="363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schemeClr val="bg1"/>
                  </a:solidFill>
                  <a:latin typeface="Comic Sans MS" panose="030F0702030302020204" pitchFamily="66" charset="0"/>
                  <a:ea typeface="华文新魏" panose="02010800040101010101" pitchFamily="2" charset="-122"/>
                  <a:sym typeface="Comic Sans MS" panose="030F0702030302020204" pitchFamily="66" charset="0"/>
                </a:rPr>
                <a:t>o</a:t>
              </a:r>
              <a:endParaRPr lang="zh-CN" altLang="en-US" sz="3000" b="1">
                <a:solidFill>
                  <a:schemeClr val="bg1"/>
                </a:solidFill>
                <a:latin typeface="Comic Sans MS" panose="030F0702030302020204" pitchFamily="66" charset="0"/>
                <a:ea typeface="华文新魏" panose="02010800040101010101" pitchFamily="2" charset="-122"/>
                <a:sym typeface="Comic Sans MS" panose="030F0702030302020204" pitchFamily="66" charset="0"/>
              </a:endParaRPr>
            </a:p>
          </p:txBody>
        </p:sp>
        <p:sp>
          <p:nvSpPr>
            <p:cNvPr id="26643" name="Rectangle 11"/>
            <p:cNvSpPr>
              <a:spLocks noChangeArrowheads="1"/>
            </p:cNvSpPr>
            <p:nvPr/>
          </p:nvSpPr>
          <p:spPr bwMode="auto">
            <a:xfrm rot="741935">
              <a:off x="1947" y="57"/>
              <a:ext cx="363" cy="3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srgbClr val="000000"/>
                  </a:solidFill>
                  <a:latin typeface="Comic Sans MS" panose="030F0702030302020204" pitchFamily="66" charset="0"/>
                  <a:ea typeface="华文新魏" panose="02010800040101010101" pitchFamily="2" charset="-122"/>
                  <a:sym typeface="Comic Sans MS" panose="030F0702030302020204" pitchFamily="66" charset="0"/>
                </a:rPr>
                <a:t>n</a:t>
              </a:r>
              <a:endParaRPr lang="zh-CN" altLang="en-US" sz="3000" b="1">
                <a:solidFill>
                  <a:srgbClr val="000000"/>
                </a:solidFill>
                <a:latin typeface="Comic Sans MS" panose="030F0702030302020204" pitchFamily="66" charset="0"/>
                <a:ea typeface="华文新魏" panose="02010800040101010101" pitchFamily="2" charset="-122"/>
                <a:sym typeface="Comic Sans MS" panose="030F0702030302020204" pitchFamily="66" charset="0"/>
              </a:endParaRPr>
            </a:p>
          </p:txBody>
        </p:sp>
        <p:sp>
          <p:nvSpPr>
            <p:cNvPr id="26644" name="Rectangle 12"/>
            <p:cNvSpPr>
              <a:spLocks noChangeArrowheads="1"/>
            </p:cNvSpPr>
            <p:nvPr/>
          </p:nvSpPr>
          <p:spPr bwMode="auto">
            <a:xfrm>
              <a:off x="2550" y="65"/>
              <a:ext cx="363" cy="363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300" b="1" i="1">
                  <a:solidFill>
                    <a:srgbClr val="000000"/>
                  </a:solidFill>
                  <a:latin typeface="Century Gothic" panose="020B0502020202020204" pitchFamily="34" charset="0"/>
                  <a:ea typeface="华文新魏" panose="02010800040101010101" pitchFamily="2" charset="-122"/>
                  <a:sym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26645" name="Freeform 13"/>
            <p:cNvSpPr/>
            <p:nvPr/>
          </p:nvSpPr>
          <p:spPr bwMode="auto">
            <a:xfrm>
              <a:off x="2278" y="262"/>
              <a:ext cx="326" cy="38"/>
            </a:xfrm>
            <a:custGeom>
              <a:avLst/>
              <a:gdLst>
                <a:gd name="T0" fmla="*/ 0 w 326"/>
                <a:gd name="T1" fmla="*/ 0 h 38"/>
                <a:gd name="T2" fmla="*/ 53 w 326"/>
                <a:gd name="T3" fmla="*/ 38 h 38"/>
                <a:gd name="T4" fmla="*/ 235 w 326"/>
                <a:gd name="T5" fmla="*/ 15 h 38"/>
                <a:gd name="T6" fmla="*/ 303 w 326"/>
                <a:gd name="T7" fmla="*/ 23 h 38"/>
                <a:gd name="T8" fmla="*/ 326 w 326"/>
                <a:gd name="T9" fmla="*/ 3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6"/>
                <a:gd name="T16" fmla="*/ 0 h 38"/>
                <a:gd name="T17" fmla="*/ 326 w 32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6" h="38">
                  <a:moveTo>
                    <a:pt x="0" y="0"/>
                  </a:moveTo>
                  <a:cubicBezTo>
                    <a:pt x="12" y="35"/>
                    <a:pt x="20" y="26"/>
                    <a:pt x="53" y="38"/>
                  </a:cubicBezTo>
                  <a:cubicBezTo>
                    <a:pt x="112" y="17"/>
                    <a:pt x="176" y="36"/>
                    <a:pt x="235" y="15"/>
                  </a:cubicBezTo>
                  <a:cubicBezTo>
                    <a:pt x="258" y="18"/>
                    <a:pt x="280" y="19"/>
                    <a:pt x="303" y="23"/>
                  </a:cubicBezTo>
                  <a:cubicBezTo>
                    <a:pt x="311" y="24"/>
                    <a:pt x="326" y="30"/>
                    <a:pt x="326" y="30"/>
                  </a:cubicBezTo>
                </a:path>
              </a:pathLst>
            </a:custGeom>
            <a:noFill/>
            <a:ln w="38100" cap="rnd">
              <a:solidFill>
                <a:srgbClr val="99CC00"/>
              </a:solidFill>
              <a:prstDash val="sysDot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28" name="Line 2"/>
          <p:cNvSpPr>
            <a:spLocks noChangeShapeType="1"/>
          </p:cNvSpPr>
          <p:nvPr/>
        </p:nvSpPr>
        <p:spPr bwMode="auto">
          <a:xfrm>
            <a:off x="1" y="769144"/>
            <a:ext cx="9022556" cy="7144"/>
          </a:xfrm>
          <a:prstGeom prst="line">
            <a:avLst/>
          </a:prstGeom>
          <a:noFill/>
          <a:ln w="63500">
            <a:solidFill>
              <a:srgbClr val="FF99C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6629" name="AutoShape 15"/>
          <p:cNvSpPr>
            <a:spLocks noChangeArrowheads="1"/>
          </p:cNvSpPr>
          <p:nvPr/>
        </p:nvSpPr>
        <p:spPr bwMode="auto">
          <a:xfrm>
            <a:off x="102394" y="9525"/>
            <a:ext cx="2490788" cy="626269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700" b="1">
                <a:solidFill>
                  <a:srgbClr val="FB0F09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Let’s read.</a:t>
            </a:r>
          </a:p>
        </p:txBody>
      </p:sp>
      <p:sp>
        <p:nvSpPr>
          <p:cNvPr id="41998" name="矩形 9"/>
          <p:cNvSpPr>
            <a:spLocks noChangeArrowheads="1"/>
          </p:cNvSpPr>
          <p:nvPr/>
        </p:nvSpPr>
        <p:spPr bwMode="auto">
          <a:xfrm>
            <a:off x="107157" y="842963"/>
            <a:ext cx="8646319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There are many fruit trees in father’s </a:t>
            </a:r>
            <a:r>
              <a:rPr lang="en-US" altLang="zh-CN" sz="3000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orchard.</a:t>
            </a:r>
            <a:endParaRPr lang="zh-CN" altLang="en-US" sz="30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41999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353" y="1825229"/>
            <a:ext cx="2290763" cy="1545431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2" y="3506391"/>
            <a:ext cx="2294335" cy="1433513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9110" y="1825229"/>
            <a:ext cx="2444353" cy="1545431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图片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09110" y="3505200"/>
            <a:ext cx="2444353" cy="1434704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" descr="C:\Users\Administrator\AppData\Roaming\Tencent\Users\165659243\QQ\WinTemp\RichOle\3WC_XMG[%{(HKC`P)C}Q]3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81313" y="2057401"/>
            <a:ext cx="3212306" cy="2365772"/>
          </a:xfrm>
          <a:prstGeom prst="rect">
            <a:avLst/>
          </a:prstGeom>
          <a:noFill/>
          <a:ln w="63500" cap="rnd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Text Box 20"/>
          <p:cNvSpPr txBox="1">
            <a:spLocks noChangeArrowheads="1"/>
          </p:cNvSpPr>
          <p:nvPr/>
        </p:nvSpPr>
        <p:spPr bwMode="auto">
          <a:xfrm>
            <a:off x="3086100" y="1402557"/>
            <a:ext cx="3096816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</a:rPr>
              <a:t>What is Guoliang doing ?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3099198" y="4605338"/>
            <a:ext cx="3002756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</a:rPr>
              <a:t>He is picking cherries.</a:t>
            </a:r>
            <a:r>
              <a:rPr lang="zh-CN" altLang="en-US" sz="21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7651" name="Line 2"/>
          <p:cNvSpPr>
            <a:spLocks noChangeShapeType="1"/>
          </p:cNvSpPr>
          <p:nvPr/>
        </p:nvSpPr>
        <p:spPr bwMode="auto">
          <a:xfrm>
            <a:off x="1" y="769144"/>
            <a:ext cx="9022556" cy="7144"/>
          </a:xfrm>
          <a:prstGeom prst="line">
            <a:avLst/>
          </a:prstGeom>
          <a:noFill/>
          <a:ln w="63500">
            <a:solidFill>
              <a:srgbClr val="FF99C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7652" name="AutoShape 25"/>
          <p:cNvSpPr>
            <a:spLocks noChangeArrowheads="1"/>
          </p:cNvSpPr>
          <p:nvPr/>
        </p:nvSpPr>
        <p:spPr bwMode="auto">
          <a:xfrm>
            <a:off x="440531" y="1038225"/>
            <a:ext cx="7667625" cy="3752850"/>
          </a:xfrm>
          <a:prstGeom prst="foldedCorner">
            <a:avLst>
              <a:gd name="adj" fmla="val 12500"/>
            </a:avLst>
          </a:prstGeom>
          <a:solidFill>
            <a:srgbClr val="CCFFFF">
              <a:alpha val="67058"/>
            </a:srgbClr>
          </a:solidFill>
          <a:ln w="28575">
            <a:solidFill>
              <a:srgbClr val="000000"/>
            </a:solidFill>
            <a:prstDash val="dash"/>
            <a:miter lim="800000"/>
          </a:ln>
        </p:spPr>
        <p:txBody>
          <a:bodyPr lIns="68580" tIns="34290" rIns="68580" bIns="34290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4100"/>
          </a:p>
        </p:txBody>
      </p:sp>
      <p:sp>
        <p:nvSpPr>
          <p:cNvPr id="27653" name="AutoShape 15"/>
          <p:cNvSpPr>
            <a:spLocks noChangeArrowheads="1"/>
          </p:cNvSpPr>
          <p:nvPr/>
        </p:nvSpPr>
        <p:spPr bwMode="auto">
          <a:xfrm>
            <a:off x="1" y="153591"/>
            <a:ext cx="2861072" cy="5143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B0F09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Practice.</a:t>
            </a:r>
          </a:p>
        </p:txBody>
      </p:sp>
      <p:sp>
        <p:nvSpPr>
          <p:cNvPr id="27654" name="Text Box 17"/>
          <p:cNvSpPr txBox="1">
            <a:spLocks noChangeArrowheads="1"/>
          </p:cNvSpPr>
          <p:nvPr/>
        </p:nvSpPr>
        <p:spPr bwMode="auto">
          <a:xfrm>
            <a:off x="1988344" y="2537223"/>
            <a:ext cx="5178029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500" dirty="0"/>
              <a:t>Read  in groups.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endParaRPr lang="zh-CN" altLang="en-US" smtClean="0"/>
          </a:p>
        </p:txBody>
      </p:sp>
      <p:pic>
        <p:nvPicPr>
          <p:cNvPr id="54275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0417" y="364332"/>
            <a:ext cx="2850356" cy="2250281"/>
          </a:xfrm>
        </p:spPr>
      </p:pic>
      <p:pic>
        <p:nvPicPr>
          <p:cNvPr id="54276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8231" y="263128"/>
            <a:ext cx="2924175" cy="231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794" y="2627710"/>
            <a:ext cx="2931319" cy="22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图片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0138" y="2570560"/>
            <a:ext cx="2924175" cy="234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9699" name="Line 2"/>
          <p:cNvSpPr>
            <a:spLocks noChangeShapeType="1"/>
          </p:cNvSpPr>
          <p:nvPr/>
        </p:nvSpPr>
        <p:spPr bwMode="auto">
          <a:xfrm>
            <a:off x="1" y="769144"/>
            <a:ext cx="9022556" cy="7144"/>
          </a:xfrm>
          <a:prstGeom prst="line">
            <a:avLst/>
          </a:prstGeom>
          <a:noFill/>
          <a:ln w="63500">
            <a:solidFill>
              <a:srgbClr val="FF99C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9700" name="矩形 5"/>
          <p:cNvSpPr>
            <a:spLocks noChangeArrowheads="1"/>
          </p:cNvSpPr>
          <p:nvPr/>
        </p:nvSpPr>
        <p:spPr bwMode="auto">
          <a:xfrm>
            <a:off x="342901" y="4413647"/>
            <a:ext cx="1727597" cy="394097"/>
          </a:xfrm>
          <a:prstGeom prst="rect">
            <a:avLst/>
          </a:prstGeom>
          <a:noFill/>
          <a:ln w="12700">
            <a:solidFill>
              <a:srgbClr val="1F4D7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 i="1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feed the cows</a:t>
            </a:r>
            <a:endParaRPr lang="en-US" altLang="zh-CN" b="1" i="1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29701" name="矩形 6"/>
          <p:cNvSpPr>
            <a:spLocks noChangeArrowheads="1"/>
          </p:cNvSpPr>
          <p:nvPr/>
        </p:nvSpPr>
        <p:spPr bwMode="auto">
          <a:xfrm>
            <a:off x="2343150" y="4413647"/>
            <a:ext cx="1544241" cy="384572"/>
          </a:xfrm>
          <a:prstGeom prst="rect">
            <a:avLst/>
          </a:prstGeom>
          <a:noFill/>
          <a:ln w="12700">
            <a:solidFill>
              <a:srgbClr val="1F4D7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 i="1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pick cherries</a:t>
            </a:r>
            <a:endParaRPr lang="en-US" altLang="zh-CN" b="1" i="1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29702" name="矩形 7"/>
          <p:cNvSpPr>
            <a:spLocks noChangeArrowheads="1"/>
          </p:cNvSpPr>
          <p:nvPr/>
        </p:nvSpPr>
        <p:spPr bwMode="auto">
          <a:xfrm>
            <a:off x="6522244" y="4413647"/>
            <a:ext cx="2180035" cy="384572"/>
          </a:xfrm>
          <a:prstGeom prst="rect">
            <a:avLst/>
          </a:prstGeom>
          <a:noFill/>
          <a:ln w="12700">
            <a:solidFill>
              <a:srgbClr val="1F4D7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 i="1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have science class</a:t>
            </a:r>
            <a:endParaRPr lang="en-US" altLang="zh-CN" b="1" i="1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29703" name="矩形 8"/>
          <p:cNvSpPr>
            <a:spLocks noChangeArrowheads="1"/>
          </p:cNvSpPr>
          <p:nvPr/>
        </p:nvSpPr>
        <p:spPr bwMode="auto">
          <a:xfrm>
            <a:off x="4377929" y="4413647"/>
            <a:ext cx="1615678" cy="408384"/>
          </a:xfrm>
          <a:prstGeom prst="rect">
            <a:avLst/>
          </a:prstGeom>
          <a:noFill/>
          <a:ln w="12700">
            <a:solidFill>
              <a:srgbClr val="1F4D7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 i="1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go to school</a:t>
            </a:r>
            <a:endParaRPr lang="en-US" altLang="zh-CN" b="1" i="1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-108347" y="92869"/>
            <a:ext cx="286941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700" b="1" i="1">
                <a:latin typeface="Comic Sans MS" panose="030F0702030302020204" pitchFamily="66" charset="0"/>
                <a:sym typeface="Times New Roman" panose="02020603050405020304" pitchFamily="18" charset="0"/>
              </a:rPr>
              <a:t> </a:t>
            </a:r>
            <a:endParaRPr lang="en-US" altLang="zh-CN" sz="2100" b="1" i="1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29705" name="Rectangle 11"/>
          <p:cNvSpPr>
            <a:spLocks noChangeArrowheads="1"/>
          </p:cNvSpPr>
          <p:nvPr/>
        </p:nvSpPr>
        <p:spPr bwMode="auto">
          <a:xfrm>
            <a:off x="114300" y="1604033"/>
            <a:ext cx="183384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b="1" i="1">
                <a:latin typeface="Calibri" panose="020F0502020204030204" pitchFamily="34" charset="0"/>
                <a:sym typeface="Times New Roman" panose="02020603050405020304" pitchFamily="18" charset="0"/>
              </a:rPr>
              <a:t>  </a:t>
            </a:r>
            <a:endParaRPr lang="en-US" altLang="zh-CN" b="1" i="1">
              <a:sym typeface="Arial" panose="020B0604020202020204" pitchFamily="34" charset="0"/>
            </a:endParaRPr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114300" y="2239826"/>
            <a:ext cx="205826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b="1" i="1">
                <a:latin typeface="Calibri" panose="020F0502020204030204" pitchFamily="34" charset="0"/>
                <a:sym typeface="Times New Roman" panose="02020603050405020304" pitchFamily="18" charset="0"/>
              </a:rPr>
              <a:t>   </a:t>
            </a:r>
            <a:endParaRPr lang="en-US" altLang="zh-CN" b="1" i="1">
              <a:sym typeface="Arial" panose="020B0604020202020204" pitchFamily="34" charset="0"/>
            </a:endParaRPr>
          </a:p>
        </p:txBody>
      </p:sp>
      <p:sp>
        <p:nvSpPr>
          <p:cNvPr id="29707" name="Rectangle 13"/>
          <p:cNvSpPr>
            <a:spLocks noChangeArrowheads="1"/>
          </p:cNvSpPr>
          <p:nvPr/>
        </p:nvSpPr>
        <p:spPr bwMode="auto">
          <a:xfrm>
            <a:off x="119063" y="3102881"/>
            <a:ext cx="1385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9708" name="Rectangle 14"/>
          <p:cNvSpPr>
            <a:spLocks noChangeArrowheads="1"/>
          </p:cNvSpPr>
          <p:nvPr/>
        </p:nvSpPr>
        <p:spPr bwMode="auto">
          <a:xfrm>
            <a:off x="114300" y="2777245"/>
            <a:ext cx="26674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sz="900" b="1" i="1">
              <a:sym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900" b="1" i="1">
                <a:sym typeface="宋体" panose="02010600030101010101" pitchFamily="2" charset="-122"/>
              </a:rPr>
              <a:t>    </a:t>
            </a:r>
            <a:endParaRPr lang="en-US" altLang="zh-CN" b="1" i="1">
              <a:sym typeface="Arial" panose="020B0604020202020204" pitchFamily="34" charset="0"/>
            </a:endParaRPr>
          </a:p>
        </p:txBody>
      </p:sp>
      <p:pic>
        <p:nvPicPr>
          <p:cNvPr id="29709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9063" y="1565673"/>
            <a:ext cx="1951435" cy="1540669"/>
          </a:xfrm>
        </p:spPr>
      </p:pic>
      <p:pic>
        <p:nvPicPr>
          <p:cNvPr id="29710" name="图片 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4648" y="1535907"/>
            <a:ext cx="1944290" cy="154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图片 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91979" y="1565673"/>
            <a:ext cx="2006203" cy="155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图片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85409" y="1556148"/>
            <a:ext cx="1947863" cy="15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KSO_Shape"/>
          <p:cNvSpPr>
            <a:spLocks noChangeArrowheads="1"/>
          </p:cNvSpPr>
          <p:nvPr/>
        </p:nvSpPr>
        <p:spPr bwMode="auto">
          <a:xfrm>
            <a:off x="831056" y="1082278"/>
            <a:ext cx="528638" cy="452438"/>
          </a:xfrm>
          <a:custGeom>
            <a:avLst/>
            <a:gdLst>
              <a:gd name="T0" fmla="*/ 0 w 2587436"/>
              <a:gd name="T1" fmla="*/ 0 h 2587437"/>
              <a:gd name="T2" fmla="*/ 2587436 w 2587436"/>
              <a:gd name="T3" fmla="*/ 2587437 h 2587437"/>
            </a:gdLst>
            <a:ahLst/>
            <a:cxnLst/>
            <a:rect l="T0" t="T1" r="T2" b="T3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300">
                <a:latin typeface="Calibri" panose="020F0502020204030204" pitchFamily="34" charset="0"/>
                <a:sym typeface="Calibri" panose="020F0502020204030204" pitchFamily="34" charset="0"/>
              </a:rPr>
              <a:t>1</a:t>
            </a:r>
            <a:endParaRPr lang="zh-CN" altLang="en-US" sz="33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14" name="KSO_Shape"/>
          <p:cNvSpPr>
            <a:spLocks noChangeArrowheads="1"/>
          </p:cNvSpPr>
          <p:nvPr/>
        </p:nvSpPr>
        <p:spPr bwMode="auto">
          <a:xfrm>
            <a:off x="3175397" y="1075135"/>
            <a:ext cx="528638" cy="452438"/>
          </a:xfrm>
          <a:custGeom>
            <a:avLst/>
            <a:gdLst>
              <a:gd name="T0" fmla="*/ 0 w 2587436"/>
              <a:gd name="T1" fmla="*/ 0 h 2587437"/>
              <a:gd name="T2" fmla="*/ 2587436 w 2587436"/>
              <a:gd name="T3" fmla="*/ 2587437 h 2587437"/>
            </a:gdLst>
            <a:ahLst/>
            <a:cxnLst/>
            <a:rect l="T0" t="T1" r="T2" b="T3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300">
                <a:latin typeface="Calibri" panose="020F0502020204030204" pitchFamily="34" charset="0"/>
                <a:sym typeface="Calibri" panose="020F0502020204030204" pitchFamily="34" charset="0"/>
              </a:rPr>
              <a:t>2</a:t>
            </a:r>
            <a:endParaRPr lang="zh-CN" altLang="en-US" sz="33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15" name="KSO_Shape"/>
          <p:cNvSpPr>
            <a:spLocks noChangeArrowheads="1"/>
          </p:cNvSpPr>
          <p:nvPr/>
        </p:nvSpPr>
        <p:spPr bwMode="auto">
          <a:xfrm>
            <a:off x="5385197" y="1039416"/>
            <a:ext cx="528638" cy="452438"/>
          </a:xfrm>
          <a:custGeom>
            <a:avLst/>
            <a:gdLst>
              <a:gd name="T0" fmla="*/ 0 w 2587436"/>
              <a:gd name="T1" fmla="*/ 0 h 2587437"/>
              <a:gd name="T2" fmla="*/ 2587436 w 2587436"/>
              <a:gd name="T3" fmla="*/ 2587437 h 2587437"/>
            </a:gdLst>
            <a:ahLst/>
            <a:cxnLst/>
            <a:rect l="T0" t="T1" r="T2" b="T3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300">
                <a:latin typeface="Calibri" panose="020F0502020204030204" pitchFamily="34" charset="0"/>
                <a:sym typeface="Calibri" panose="020F0502020204030204" pitchFamily="34" charset="0"/>
              </a:rPr>
              <a:t>3</a:t>
            </a:r>
            <a:endParaRPr lang="zh-CN" altLang="en-US" sz="33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16" name="KSO_Shape"/>
          <p:cNvSpPr>
            <a:spLocks noChangeArrowheads="1"/>
          </p:cNvSpPr>
          <p:nvPr/>
        </p:nvSpPr>
        <p:spPr bwMode="auto">
          <a:xfrm>
            <a:off x="7795022" y="1039416"/>
            <a:ext cx="528638" cy="452438"/>
          </a:xfrm>
          <a:custGeom>
            <a:avLst/>
            <a:gdLst>
              <a:gd name="T0" fmla="*/ 0 w 2587436"/>
              <a:gd name="T1" fmla="*/ 0 h 2587437"/>
              <a:gd name="T2" fmla="*/ 2587436 w 2587436"/>
              <a:gd name="T3" fmla="*/ 2587437 h 2587437"/>
            </a:gdLst>
            <a:ahLst/>
            <a:cxnLst/>
            <a:rect l="T0" t="T1" r="T2" b="T3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300">
                <a:latin typeface="Calibri" panose="020F0502020204030204" pitchFamily="34" charset="0"/>
                <a:sym typeface="Calibri" panose="020F0502020204030204" pitchFamily="34" charset="0"/>
              </a:rPr>
              <a:t>4</a:t>
            </a:r>
            <a:endParaRPr lang="zh-CN" altLang="en-US" sz="33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702" name="直接连接符 31"/>
          <p:cNvSpPr>
            <a:spLocks noChangeShapeType="1"/>
          </p:cNvSpPr>
          <p:nvPr/>
        </p:nvSpPr>
        <p:spPr bwMode="auto">
          <a:xfrm flipH="1">
            <a:off x="831056" y="3130154"/>
            <a:ext cx="2366963" cy="1283494"/>
          </a:xfrm>
          <a:prstGeom prst="line">
            <a:avLst/>
          </a:prstGeom>
          <a:noFill/>
          <a:ln w="349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8703" name="直接连接符 33"/>
          <p:cNvSpPr>
            <a:spLocks noChangeShapeType="1"/>
          </p:cNvSpPr>
          <p:nvPr/>
        </p:nvSpPr>
        <p:spPr bwMode="auto">
          <a:xfrm flipH="1">
            <a:off x="3112294" y="3255169"/>
            <a:ext cx="4500563" cy="1119188"/>
          </a:xfrm>
          <a:prstGeom prst="line">
            <a:avLst/>
          </a:prstGeom>
          <a:noFill/>
          <a:ln w="349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8704" name="直接连接符 35"/>
          <p:cNvSpPr>
            <a:spLocks noChangeShapeType="1"/>
          </p:cNvSpPr>
          <p:nvPr/>
        </p:nvSpPr>
        <p:spPr bwMode="auto">
          <a:xfrm>
            <a:off x="1359694" y="3155156"/>
            <a:ext cx="4151710" cy="1220391"/>
          </a:xfrm>
          <a:prstGeom prst="line">
            <a:avLst/>
          </a:prstGeom>
          <a:noFill/>
          <a:ln w="349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8705" name="直接连接符 37"/>
          <p:cNvSpPr>
            <a:spLocks noChangeShapeType="1"/>
          </p:cNvSpPr>
          <p:nvPr/>
        </p:nvSpPr>
        <p:spPr bwMode="auto">
          <a:xfrm>
            <a:off x="5850731" y="3120628"/>
            <a:ext cx="1458516" cy="1327547"/>
          </a:xfrm>
          <a:prstGeom prst="line">
            <a:avLst/>
          </a:prstGeom>
          <a:noFill/>
          <a:ln w="349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9721" name="AutoShape 15"/>
          <p:cNvSpPr>
            <a:spLocks noChangeArrowheads="1"/>
          </p:cNvSpPr>
          <p:nvPr/>
        </p:nvSpPr>
        <p:spPr bwMode="auto">
          <a:xfrm>
            <a:off x="71438" y="196454"/>
            <a:ext cx="1334691" cy="5143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  <a:sym typeface="Times New Roman" panose="02020603050405020304" pitchFamily="18" charset="0"/>
              </a:rPr>
              <a:t>Match.</a:t>
            </a:r>
            <a:endParaRPr lang="en-US" altLang="zh-CN" sz="2400" b="1">
              <a:solidFill>
                <a:srgbClr val="FB0F09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2" grpId="0" animBg="1"/>
      <p:bldP spid="28703" grpId="0" animBg="1"/>
      <p:bldP spid="28704" grpId="0" animBg="1"/>
      <p:bldP spid="287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0723" name="Line 2"/>
          <p:cNvSpPr>
            <a:spLocks noChangeShapeType="1"/>
          </p:cNvSpPr>
          <p:nvPr/>
        </p:nvSpPr>
        <p:spPr bwMode="auto">
          <a:xfrm>
            <a:off x="1" y="769144"/>
            <a:ext cx="9022556" cy="7144"/>
          </a:xfrm>
          <a:prstGeom prst="line">
            <a:avLst/>
          </a:prstGeom>
          <a:noFill/>
          <a:ln w="63500">
            <a:solidFill>
              <a:srgbClr val="FF99C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0724" name="AutoShape 25"/>
          <p:cNvSpPr>
            <a:spLocks noChangeArrowheads="1"/>
          </p:cNvSpPr>
          <p:nvPr/>
        </p:nvSpPr>
        <p:spPr bwMode="auto">
          <a:xfrm>
            <a:off x="6692503" y="759619"/>
            <a:ext cx="2413397" cy="4302919"/>
          </a:xfrm>
          <a:prstGeom prst="foldedCorner">
            <a:avLst>
              <a:gd name="adj" fmla="val 12500"/>
            </a:avLst>
          </a:prstGeom>
          <a:solidFill>
            <a:srgbClr val="CCFFFF">
              <a:alpha val="67058"/>
            </a:srgbClr>
          </a:solidFill>
          <a:ln w="28575">
            <a:solidFill>
              <a:srgbClr val="000000"/>
            </a:solidFill>
            <a:prstDash val="dash"/>
            <a:miter lim="800000"/>
          </a:ln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/>
          </a:p>
        </p:txBody>
      </p:sp>
      <p:sp>
        <p:nvSpPr>
          <p:cNvPr id="19470" name="KSO_Shape"/>
          <p:cNvSpPr>
            <a:spLocks noChangeArrowheads="1"/>
          </p:cNvSpPr>
          <p:nvPr/>
        </p:nvSpPr>
        <p:spPr bwMode="auto">
          <a:xfrm>
            <a:off x="6853238" y="1433513"/>
            <a:ext cx="1914525" cy="354806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in the field</a:t>
            </a:r>
            <a:endParaRPr lang="zh-CN" altLang="en-US" sz="3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1" name="KSO_Shape"/>
          <p:cNvSpPr>
            <a:spLocks noChangeArrowheads="1"/>
          </p:cNvSpPr>
          <p:nvPr/>
        </p:nvSpPr>
        <p:spPr bwMode="auto">
          <a:xfrm>
            <a:off x="6853238" y="2377679"/>
            <a:ext cx="1914525" cy="397669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pick fruit</a:t>
            </a:r>
            <a:endParaRPr lang="zh-CN" altLang="en-US" sz="3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2" name="KSO_Shape"/>
          <p:cNvSpPr>
            <a:spLocks noChangeArrowheads="1"/>
          </p:cNvSpPr>
          <p:nvPr/>
        </p:nvSpPr>
        <p:spPr bwMode="auto">
          <a:xfrm>
            <a:off x="6853238" y="3264694"/>
            <a:ext cx="1914525" cy="489347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7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go to school</a:t>
            </a:r>
            <a:endParaRPr lang="zh-CN" altLang="en-US" sz="27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3" name="KSO_Shape"/>
          <p:cNvSpPr>
            <a:spLocks noChangeArrowheads="1"/>
          </p:cNvSpPr>
          <p:nvPr/>
        </p:nvSpPr>
        <p:spPr bwMode="auto">
          <a:xfrm>
            <a:off x="6853238" y="4243387"/>
            <a:ext cx="1914525" cy="385763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7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after school</a:t>
            </a:r>
            <a:endParaRPr lang="zh-CN" altLang="en-US" sz="27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9" name="KSO_Shape"/>
          <p:cNvSpPr>
            <a:spLocks noChangeArrowheads="1"/>
          </p:cNvSpPr>
          <p:nvPr/>
        </p:nvSpPr>
        <p:spPr bwMode="auto">
          <a:xfrm>
            <a:off x="6738938" y="764381"/>
            <a:ext cx="2302669" cy="5000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Word bank</a:t>
            </a:r>
            <a:endParaRPr lang="zh-CN" altLang="en-US" sz="30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30" name="KSO_Shape"/>
          <p:cNvSpPr>
            <a:spLocks noChangeArrowheads="1"/>
          </p:cNvSpPr>
          <p:nvPr/>
        </p:nvSpPr>
        <p:spPr bwMode="auto">
          <a:xfrm>
            <a:off x="62346" y="650236"/>
            <a:ext cx="6409135" cy="4400550"/>
          </a:xfrm>
          <a:prstGeom prst="roundRect">
            <a:avLst>
              <a:gd name="adj" fmla="val 34301"/>
            </a:avLst>
          </a:prstGeom>
          <a:noFill/>
          <a:ln w="53975" cmpd="thickThin">
            <a:noFill/>
            <a:prstDash val="lgDashDot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latin typeface="Comic Sans MS" panose="030F0702030302020204" pitchFamily="66" charset="0"/>
                <a:sym typeface="Comic Sans MS" panose="030F0702030302020204" pitchFamily="66" charset="0"/>
              </a:rPr>
              <a:t>Hello, everyone! I am </a:t>
            </a:r>
            <a:r>
              <a:rPr lang="en-US" altLang="zh-CN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Guo</a:t>
            </a:r>
            <a:r>
              <a:rPr lang="en-US" altLang="zh-CN" dirty="0">
                <a:latin typeface="Comic Sans MS" panose="030F0702030302020204" pitchFamily="66" charset="0"/>
                <a:sym typeface="Comic Sans MS" panose="030F0702030302020204" pitchFamily="66" charset="0"/>
              </a:rPr>
              <a:t> Liang. I live in the country. I ________________________by school bus. My </a:t>
            </a:r>
            <a:r>
              <a:rPr lang="en-US" altLang="zh-CN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favourite</a:t>
            </a:r>
            <a:r>
              <a:rPr lang="en-US" altLang="zh-CN" dirty="0">
                <a:latin typeface="Comic Sans MS" panose="030F0702030302020204" pitchFamily="66" charset="0"/>
                <a:sym typeface="Comic Sans MS" panose="030F0702030302020204" pitchFamily="66" charset="0"/>
              </a:rPr>
              <a:t> class is science. Sometimes I have  science classes________________.  I have many interesting things to do________________. I often feed the cows. At the weekend, I usually go to our orchard to help my father__________________. I enjoy my life</a:t>
            </a:r>
            <a:r>
              <a:rPr lang="en-US" altLang="zh-CN" dirty="0">
                <a:latin typeface="Calibri" panose="020F0502020204030204" pitchFamily="34" charset="0"/>
                <a:sym typeface="Calibri" panose="020F0502020204030204" pitchFamily="34" charset="0"/>
              </a:rPr>
              <a:t>. </a:t>
            </a: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31" name="AutoShape 15"/>
          <p:cNvSpPr>
            <a:spLocks noChangeArrowheads="1"/>
          </p:cNvSpPr>
          <p:nvPr/>
        </p:nvSpPr>
        <p:spPr bwMode="auto">
          <a:xfrm>
            <a:off x="4572001" y="138113"/>
            <a:ext cx="2918222" cy="5143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B0F09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Fill in the blanks</a:t>
            </a:r>
          </a:p>
        </p:txBody>
      </p:sp>
      <p:sp>
        <p:nvSpPr>
          <p:cNvPr id="30732" name="Text Box 21"/>
          <p:cNvSpPr txBox="1">
            <a:spLocks noChangeArrowheads="1"/>
          </p:cNvSpPr>
          <p:nvPr/>
        </p:nvSpPr>
        <p:spPr bwMode="auto">
          <a:xfrm>
            <a:off x="1" y="0"/>
            <a:ext cx="265152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300" b="1" dirty="0">
                <a:solidFill>
                  <a:schemeClr val="bg1"/>
                </a:solidFill>
              </a:rPr>
              <a:t>Let’s  write.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0232 L -0.50873 -0.43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7200" y="-213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185 L -0.5918 0.177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3000" y="89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94 -0.10556 L -0.38828 -0.286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000" y="-90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805 L -0.59102 0.32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000" y="153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8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1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4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bldLvl="0" animBg="1" autoUpdateAnimBg="0"/>
      <p:bldP spid="19470" grpId="1" bldLvl="0" animBg="1" autoUpdateAnimBg="0"/>
      <p:bldP spid="19470" grpId="2" bldLvl="0" animBg="1" autoUpdateAnimBg="0"/>
      <p:bldP spid="19471" grpId="0" bldLvl="0" animBg="1" autoUpdateAnimBg="0"/>
      <p:bldP spid="19471" grpId="1" bldLvl="0" animBg="1" autoUpdateAnimBg="0"/>
      <p:bldP spid="19471" grpId="2" bldLvl="0" animBg="1" autoUpdateAnimBg="0"/>
      <p:bldP spid="19472" grpId="0" bldLvl="0" animBg="1" autoUpdateAnimBg="0"/>
      <p:bldP spid="19472" grpId="1" bldLvl="0" animBg="1" autoUpdateAnimBg="0"/>
      <p:bldP spid="19472" grpId="2" bldLvl="0" animBg="1" autoUpdateAnimBg="0"/>
      <p:bldP spid="19473" grpId="0" bldLvl="0" animBg="1" autoUpdateAnimBg="0"/>
      <p:bldP spid="19473" grpId="1" bldLvl="0" animBg="1" autoUpdateAnimBg="0"/>
      <p:bldP spid="19473" grpId="2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()</a:t>
            </a: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1747" name="Line 2"/>
          <p:cNvSpPr>
            <a:spLocks noChangeShapeType="1"/>
          </p:cNvSpPr>
          <p:nvPr/>
        </p:nvSpPr>
        <p:spPr bwMode="auto">
          <a:xfrm>
            <a:off x="1" y="769144"/>
            <a:ext cx="9022556" cy="7144"/>
          </a:xfrm>
          <a:prstGeom prst="line">
            <a:avLst/>
          </a:prstGeom>
          <a:noFill/>
          <a:ln w="63500">
            <a:solidFill>
              <a:srgbClr val="FF99C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1748" name="KSO_Shape"/>
          <p:cNvSpPr>
            <a:spLocks noChangeArrowheads="1"/>
          </p:cNvSpPr>
          <p:nvPr/>
        </p:nvSpPr>
        <p:spPr bwMode="auto">
          <a:xfrm>
            <a:off x="0" y="781050"/>
            <a:ext cx="6605588" cy="4214813"/>
          </a:xfrm>
          <a:prstGeom prst="roundRect">
            <a:avLst>
              <a:gd name="adj" fmla="val 34301"/>
            </a:avLst>
          </a:prstGeom>
          <a:noFill/>
          <a:ln w="53975" cmpd="thickThin">
            <a:solidFill>
              <a:schemeClr val="accent1"/>
            </a:solidFill>
            <a:prstDash val="lgDashDot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49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0722"/>
            <a:ext cx="4406504" cy="5143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B0F09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Talk and introduce yourself.</a:t>
            </a:r>
          </a:p>
        </p:txBody>
      </p:sp>
      <p:sp>
        <p:nvSpPr>
          <p:cNvPr id="31750" name="矩形 1"/>
          <p:cNvSpPr>
            <a:spLocks noChangeArrowheads="1"/>
          </p:cNvSpPr>
          <p:nvPr/>
        </p:nvSpPr>
        <p:spPr bwMode="auto">
          <a:xfrm>
            <a:off x="411957" y="807244"/>
            <a:ext cx="6571060" cy="440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     I am in Grade _____.</a:t>
            </a:r>
            <a:endParaRPr lang="zh-CN" altLang="en-US" sz="2400" dirty="0">
              <a:solidFill>
                <a:srgbClr val="00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endParaRPr lang="zh-CN" altLang="en-US" sz="2400" dirty="0">
              <a:solidFill>
                <a:srgbClr val="00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I 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live</a:t>
            </a: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in the______.</a:t>
            </a:r>
            <a:endParaRPr lang="zh-CN" altLang="en-US" sz="2400" dirty="0">
              <a:solidFill>
                <a:srgbClr val="00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                                      (country\city)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I 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go</a:t>
            </a: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to school by__________.</a:t>
            </a:r>
            <a:endParaRPr lang="zh-CN" altLang="en-US" sz="2400" dirty="0">
              <a:solidFill>
                <a:srgbClr val="00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                                      (bus\car\bike) </a:t>
            </a:r>
            <a:endParaRPr lang="zh-CN" altLang="en-US" sz="2400" dirty="0">
              <a:solidFill>
                <a:srgbClr val="00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After school, I  often_________. </a:t>
            </a:r>
            <a:endParaRPr lang="zh-CN" altLang="en-US" sz="2400" dirty="0">
              <a:solidFill>
                <a:srgbClr val="00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 dirty="0">
              <a:solidFill>
                <a:srgbClr val="00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At the weekend,  I  usually _______.</a:t>
            </a:r>
            <a:endParaRPr lang="zh-CN" altLang="en-US" sz="2400" dirty="0">
              <a:solidFill>
                <a:srgbClr val="00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endParaRPr lang="zh-CN" altLang="en-US" sz="2400" dirty="0">
              <a:solidFill>
                <a:srgbClr val="00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Thank you!</a:t>
            </a:r>
            <a:endParaRPr lang="zh-CN" altLang="en-US" sz="2400" dirty="0">
              <a:solidFill>
                <a:srgbClr val="00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751" name="AutoShape 25"/>
          <p:cNvSpPr>
            <a:spLocks noChangeArrowheads="1"/>
          </p:cNvSpPr>
          <p:nvPr/>
        </p:nvSpPr>
        <p:spPr bwMode="auto">
          <a:xfrm>
            <a:off x="6730603" y="840582"/>
            <a:ext cx="2413397" cy="4302919"/>
          </a:xfrm>
          <a:prstGeom prst="foldedCorner">
            <a:avLst>
              <a:gd name="adj" fmla="val 12500"/>
            </a:avLst>
          </a:prstGeom>
          <a:solidFill>
            <a:srgbClr val="CCFFFF">
              <a:alpha val="67058"/>
            </a:srgbClr>
          </a:solidFill>
          <a:ln w="28575">
            <a:solidFill>
              <a:srgbClr val="000000"/>
            </a:solidFill>
            <a:prstDash val="dash"/>
            <a:miter lim="800000"/>
          </a:ln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/>
          </a:p>
        </p:txBody>
      </p:sp>
      <p:sp>
        <p:nvSpPr>
          <p:cNvPr id="20488" name="KSO_Shape"/>
          <p:cNvSpPr>
            <a:spLocks noChangeArrowheads="1"/>
          </p:cNvSpPr>
          <p:nvPr/>
        </p:nvSpPr>
        <p:spPr bwMode="auto">
          <a:xfrm>
            <a:off x="6860382" y="1373982"/>
            <a:ext cx="2283619" cy="354806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play</a:t>
            </a:r>
            <a:r>
              <a:rPr lang="en-US" altLang="zh-CN" sz="300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30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football</a:t>
            </a:r>
            <a:endParaRPr lang="zh-CN" altLang="en-US" sz="3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9" name="KSO_Shape"/>
          <p:cNvSpPr>
            <a:spLocks noChangeArrowheads="1"/>
          </p:cNvSpPr>
          <p:nvPr/>
        </p:nvSpPr>
        <p:spPr bwMode="auto">
          <a:xfrm>
            <a:off x="6719888" y="1889523"/>
            <a:ext cx="2283619" cy="397669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read</a:t>
            </a:r>
            <a:r>
              <a:rPr lang="en-US" altLang="zh-CN" sz="300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30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books</a:t>
            </a:r>
            <a:endParaRPr lang="zh-CN" altLang="en-US" sz="3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0" name="KSO_Shape"/>
          <p:cNvSpPr>
            <a:spLocks noChangeArrowheads="1"/>
          </p:cNvSpPr>
          <p:nvPr/>
        </p:nvSpPr>
        <p:spPr bwMode="auto">
          <a:xfrm>
            <a:off x="6673454" y="2486025"/>
            <a:ext cx="2330053" cy="388144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7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watch     TV</a:t>
            </a:r>
            <a:endParaRPr lang="zh-CN" altLang="en-US" sz="27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1" name="KSO_Shape"/>
          <p:cNvSpPr>
            <a:spLocks noChangeArrowheads="1"/>
          </p:cNvSpPr>
          <p:nvPr/>
        </p:nvSpPr>
        <p:spPr bwMode="auto">
          <a:xfrm>
            <a:off x="6687741" y="3128962"/>
            <a:ext cx="2283619" cy="385763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7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go  shopping</a:t>
            </a:r>
            <a:endParaRPr lang="zh-CN" altLang="en-US" sz="27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6" name="KSO_Shape"/>
          <p:cNvSpPr>
            <a:spLocks noChangeArrowheads="1"/>
          </p:cNvSpPr>
          <p:nvPr/>
        </p:nvSpPr>
        <p:spPr bwMode="auto">
          <a:xfrm>
            <a:off x="6738938" y="764381"/>
            <a:ext cx="2302669" cy="5000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Word bank</a:t>
            </a:r>
            <a:endParaRPr lang="zh-CN" altLang="en-US" sz="30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3" name="KSO_Shape"/>
          <p:cNvSpPr>
            <a:spLocks noChangeArrowheads="1"/>
          </p:cNvSpPr>
          <p:nvPr/>
        </p:nvSpPr>
        <p:spPr bwMode="auto">
          <a:xfrm>
            <a:off x="6449616" y="3739753"/>
            <a:ext cx="2922984" cy="385763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700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do my homework</a:t>
            </a:r>
          </a:p>
        </p:txBody>
      </p:sp>
      <p:sp>
        <p:nvSpPr>
          <p:cNvPr id="20494" name="KSO_Shape"/>
          <p:cNvSpPr>
            <a:spLocks noChangeArrowheads="1"/>
          </p:cNvSpPr>
          <p:nvPr/>
        </p:nvSpPr>
        <p:spPr bwMode="auto">
          <a:xfrm>
            <a:off x="6860382" y="4449366"/>
            <a:ext cx="2283619" cy="385763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7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pick</a:t>
            </a:r>
            <a:r>
              <a:rPr lang="en-US" altLang="zh-CN" sz="270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</a:t>
            </a:r>
            <a:r>
              <a:rPr lang="en-US" altLang="zh-CN" sz="27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fruit</a:t>
            </a:r>
            <a:endParaRPr lang="zh-CN" altLang="en-US" sz="27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9" name="AutoShape 12"/>
          <p:cNvSpPr>
            <a:spLocks noChangeArrowheads="1"/>
          </p:cNvSpPr>
          <p:nvPr/>
        </p:nvSpPr>
        <p:spPr bwMode="auto">
          <a:xfrm>
            <a:off x="4974431" y="36910"/>
            <a:ext cx="3919538" cy="617934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（</a:t>
            </a:r>
            <a:r>
              <a:rPr lang="en-US" altLang="zh-CN" sz="21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Group work</a:t>
            </a:r>
            <a:r>
              <a:rPr lang="zh-CN" altLang="en-US" sz="21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）小组合作</a:t>
            </a:r>
          </a:p>
        </p:txBody>
      </p:sp>
      <p:pic>
        <p:nvPicPr>
          <p:cNvPr id="20496" name="开场音乐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94" y="474821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056" fill="hold"/>
                                        <p:tgtEl>
                                          <p:spTgt spid="204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6"/>
                  </p:tgtEl>
                </p:cond>
              </p:nextCondLst>
            </p:seq>
          </p:childTnLst>
        </p:cTn>
      </p:par>
    </p:tnLst>
    <p:bldLst>
      <p:bldP spid="20488" grpId="0" bldLvl="0" animBg="1" autoUpdateAnimBg="0"/>
      <p:bldP spid="20489" grpId="0" bldLvl="0" animBg="1" autoUpdateAnimBg="0"/>
      <p:bldP spid="20490" grpId="0" bldLvl="0" animBg="1" autoUpdateAnimBg="0"/>
      <p:bldP spid="20491" grpId="0" bldLvl="0" animBg="1" autoUpdateAnimBg="0"/>
      <p:bldP spid="20493" grpId="0" bldLvl="0" animBg="1" autoUpdateAnimBg="0"/>
      <p:bldP spid="20494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日期占位符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ED6F7D1-343B-4383-A6A8-3B8438AD449E}" type="datetime1">
              <a:rPr lang="en-US" altLang="zh-CN" smtClean="0">
                <a:solidFill>
                  <a:srgbClr val="898989"/>
                </a:solidFill>
              </a:rPr>
              <a:t>1/17/2023</a:t>
            </a:fld>
            <a:endParaRPr lang="zh-CN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04788"/>
            <a:ext cx="7886700" cy="99417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Read and write.</a:t>
            </a:r>
            <a:br>
              <a:rPr lang="en-US" altLang="zh-CN" dirty="0" smtClean="0"/>
            </a:br>
            <a:r>
              <a:rPr lang="en-US" altLang="zh-CN" dirty="0" smtClean="0">
                <a:solidFill>
                  <a:srgbClr val="FF0000"/>
                </a:solidFill>
              </a:rPr>
              <a:t>is   after   many  picking   by  in</a:t>
            </a:r>
            <a:r>
              <a:rPr lang="en-US" altLang="zh-CN" dirty="0" smtClean="0"/>
              <a:t>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3000" dirty="0"/>
              <a:t>1. How _____ ducks do you have ?</a:t>
            </a:r>
          </a:p>
          <a:p>
            <a:pPr eaLnBrk="1" hangingPunct="1"/>
            <a:r>
              <a:rPr lang="en-US" altLang="zh-CN" sz="3000" dirty="0"/>
              <a:t>2. The potatoes are ___ the soil.</a:t>
            </a:r>
          </a:p>
          <a:p>
            <a:pPr eaLnBrk="1" hangingPunct="1"/>
            <a:r>
              <a:rPr lang="en-US" altLang="zh-CN" sz="3000" dirty="0"/>
              <a:t>3. There ___ a bird in the sky.</a:t>
            </a:r>
          </a:p>
          <a:p>
            <a:pPr eaLnBrk="1" hangingPunct="1"/>
            <a:r>
              <a:rPr lang="en-US" altLang="zh-CN" sz="3000" dirty="0"/>
              <a:t>4. I have many interesting things to do _____ school.</a:t>
            </a:r>
          </a:p>
          <a:p>
            <a:pPr eaLnBrk="1" hangingPunct="1"/>
            <a:r>
              <a:rPr lang="en-US" altLang="zh-CN" sz="3000" dirty="0"/>
              <a:t>5. Look. He is _____ cherries.</a:t>
            </a:r>
          </a:p>
          <a:p>
            <a:pPr eaLnBrk="1" hangingPunct="1"/>
            <a:r>
              <a:rPr lang="en-US" altLang="zh-CN" sz="3000" dirty="0"/>
              <a:t>6. He goes to school ____ bike .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045494" y="1326356"/>
            <a:ext cx="13144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700">
                <a:solidFill>
                  <a:srgbClr val="FF0000"/>
                </a:solidFill>
              </a:rPr>
              <a:t>many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965972" y="1839517"/>
            <a:ext cx="651272" cy="5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262188" y="2308623"/>
            <a:ext cx="731044" cy="5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0000"/>
                </a:solidFill>
                <a:sym typeface="Calibri Light" panose="020F0302020204030204" pitchFamily="34" charset="0"/>
              </a:rPr>
              <a:t>is</a:t>
            </a:r>
            <a:endParaRPr lang="zh-CN" altLang="en-US" sz="3000">
              <a:solidFill>
                <a:srgbClr val="FF0000"/>
              </a:solidFill>
              <a:sym typeface="Calibri Light" panose="020F0302020204030204" pitchFamily="34" charset="0"/>
            </a:endParaRP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6927056" y="2822972"/>
            <a:ext cx="925116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700">
                <a:solidFill>
                  <a:srgbClr val="FF0000"/>
                </a:solidFill>
                <a:sym typeface="Calibri Light" panose="020F0302020204030204" pitchFamily="34" charset="0"/>
              </a:rPr>
              <a:t>after</a:t>
            </a:r>
            <a:endParaRPr lang="zh-CN" altLang="en-US" sz="2700">
              <a:solidFill>
                <a:srgbClr val="FF0000"/>
              </a:solidFill>
              <a:sym typeface="Calibri Light" panose="020F0302020204030204" pitchFamily="34" charset="0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926557" y="3773091"/>
            <a:ext cx="1221581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sym typeface="Calibri Light" panose="020F0302020204030204" pitchFamily="34" charset="0"/>
              </a:rPr>
              <a:t>picking</a:t>
            </a:r>
            <a:endParaRPr lang="zh-CN" altLang="en-US" sz="2400">
              <a:solidFill>
                <a:srgbClr val="FF0000"/>
              </a:solidFill>
              <a:sym typeface="Calibri Light" panose="020F0302020204030204" pitchFamily="34" charset="0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4068366" y="4343400"/>
            <a:ext cx="76557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700">
                <a:sym typeface="Calibri Light" panose="020F0302020204030204" pitchFamily="34" charset="0"/>
              </a:rPr>
              <a:t> </a:t>
            </a:r>
            <a:r>
              <a:rPr lang="en-US" altLang="zh-CN" sz="2700">
                <a:solidFill>
                  <a:srgbClr val="FF0000"/>
                </a:solidFill>
                <a:sym typeface="Calibri Light" panose="020F0302020204030204" pitchFamily="34" charset="0"/>
              </a:rPr>
              <a:t>by</a:t>
            </a:r>
            <a:r>
              <a:rPr lang="en-US" altLang="zh-CN">
                <a:sym typeface="Calibri Light" panose="020F0302020204030204" pitchFamily="34" charset="0"/>
              </a:rPr>
              <a:t> </a:t>
            </a:r>
            <a:endParaRPr lang="zh-CN" altLang="en-US">
              <a:sym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409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/>
          <p:nvPr/>
        </p:nvGrpSpPr>
        <p:grpSpPr bwMode="auto">
          <a:xfrm>
            <a:off x="1120379" y="0"/>
            <a:ext cx="6855619" cy="5143500"/>
            <a:chOff x="0" y="0"/>
            <a:chExt cx="5758" cy="4320"/>
          </a:xfrm>
        </p:grpSpPr>
        <p:pic>
          <p:nvPicPr>
            <p:cNvPr id="33838" name="Picture 2" descr="C:\Users\Administrator\Desktop\新建文件夹\ipad_zoomerlay_land_20100225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75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39" name="矩形 9"/>
            <p:cNvSpPr>
              <a:spLocks noChangeArrowheads="1"/>
            </p:cNvSpPr>
            <p:nvPr/>
          </p:nvSpPr>
          <p:spPr bwMode="auto">
            <a:xfrm>
              <a:off x="476" y="491"/>
              <a:ext cx="4751" cy="331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70999">
                  <a:srgbClr val="F2F2F2"/>
                </a:gs>
                <a:gs pos="100000">
                  <a:srgbClr val="A5A5A5"/>
                </a:gs>
              </a:gsLst>
              <a:lin ang="5400000" scaled="1"/>
            </a:gra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3795" name="Rectangle 190"/>
          <p:cNvSpPr>
            <a:spLocks noChangeArrowheads="1"/>
          </p:cNvSpPr>
          <p:nvPr/>
        </p:nvSpPr>
        <p:spPr bwMode="auto">
          <a:xfrm>
            <a:off x="1674019" y="539354"/>
            <a:ext cx="5657850" cy="3943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3" name="Group 6"/>
          <p:cNvGrpSpPr/>
          <p:nvPr/>
        </p:nvGrpSpPr>
        <p:grpSpPr bwMode="auto">
          <a:xfrm>
            <a:off x="2905126" y="571500"/>
            <a:ext cx="3402806" cy="4114800"/>
            <a:chOff x="0" y="0"/>
            <a:chExt cx="4538662" cy="5486400"/>
          </a:xfrm>
        </p:grpSpPr>
        <p:grpSp>
          <p:nvGrpSpPr>
            <p:cNvPr id="33832" name="Group 7"/>
            <p:cNvGrpSpPr/>
            <p:nvPr/>
          </p:nvGrpSpPr>
          <p:grpSpPr bwMode="auto">
            <a:xfrm>
              <a:off x="0" y="0"/>
              <a:ext cx="4538662" cy="5486400"/>
              <a:chOff x="0" y="0"/>
              <a:chExt cx="2859" cy="3456"/>
            </a:xfrm>
          </p:grpSpPr>
          <p:pic>
            <p:nvPicPr>
              <p:cNvPr id="33834" name="Picture 160" descr="4391944_094413204336_2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859" cy="3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35" name="Rectangle 161"/>
              <p:cNvSpPr>
                <a:spLocks noChangeArrowheads="1"/>
              </p:cNvSpPr>
              <p:nvPr/>
            </p:nvSpPr>
            <p:spPr bwMode="auto">
              <a:xfrm>
                <a:off x="256" y="65"/>
                <a:ext cx="2321" cy="61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 wrap="none"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54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  <a:sym typeface="楷体_GB2312" pitchFamily="49" charset="-122"/>
                </a:endParaRPr>
              </a:p>
            </p:txBody>
          </p:sp>
          <p:sp>
            <p:nvSpPr>
              <p:cNvPr id="33836" name="Rectangle 162"/>
              <p:cNvSpPr>
                <a:spLocks noChangeArrowheads="1"/>
              </p:cNvSpPr>
              <p:nvPr/>
            </p:nvSpPr>
            <p:spPr bwMode="auto">
              <a:xfrm>
                <a:off x="186" y="742"/>
                <a:ext cx="2321" cy="23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7200" b="1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3837" name="Text Box 166"/>
              <p:cNvSpPr>
                <a:spLocks noChangeArrowheads="1"/>
              </p:cNvSpPr>
              <p:nvPr/>
            </p:nvSpPr>
            <p:spPr bwMode="auto">
              <a:xfrm>
                <a:off x="604" y="2586"/>
                <a:ext cx="2105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700" b="1">
                    <a:solidFill>
                      <a:srgbClr val="000000"/>
                    </a:solidFill>
                    <a:latin typeface="Comic Sans MS" panose="030F0702030302020204" pitchFamily="66" charset="0"/>
                    <a:sym typeface="Comic Sans MS" panose="030F0702030302020204" pitchFamily="66" charset="0"/>
                  </a:rPr>
                  <a:t>watch 	TV</a:t>
                </a:r>
              </a:p>
            </p:txBody>
          </p:sp>
        </p:grpSp>
        <p:pic>
          <p:nvPicPr>
            <p:cNvPr id="33833" name="图片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8833" y="1682244"/>
              <a:ext cx="2402007" cy="22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3"/>
          <p:cNvGrpSpPr/>
          <p:nvPr/>
        </p:nvGrpSpPr>
        <p:grpSpPr bwMode="auto">
          <a:xfrm rot="20757827">
            <a:off x="4757738" y="3080148"/>
            <a:ext cx="2543175" cy="3012281"/>
            <a:chOff x="0" y="0"/>
            <a:chExt cx="2136" cy="2350"/>
          </a:xfrm>
        </p:grpSpPr>
        <p:sp>
          <p:nvSpPr>
            <p:cNvPr id="33827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2136" cy="2269"/>
            </a:xfrm>
            <a:custGeom>
              <a:avLst/>
              <a:gdLst>
                <a:gd name="T0" fmla="*/ 2136 w 2136"/>
                <a:gd name="T1" fmla="*/ 2253 h 2269"/>
                <a:gd name="T2" fmla="*/ 1992 w 2136"/>
                <a:gd name="T3" fmla="*/ 1797 h 2269"/>
                <a:gd name="T4" fmla="*/ 1712 w 2136"/>
                <a:gd name="T5" fmla="*/ 1709 h 2269"/>
                <a:gd name="T6" fmla="*/ 1488 w 2136"/>
                <a:gd name="T7" fmla="*/ 1501 h 2269"/>
                <a:gd name="T8" fmla="*/ 1240 w 2136"/>
                <a:gd name="T9" fmla="*/ 1485 h 2269"/>
                <a:gd name="T10" fmla="*/ 976 w 2136"/>
                <a:gd name="T11" fmla="*/ 1333 h 2269"/>
                <a:gd name="T12" fmla="*/ 752 w 2136"/>
                <a:gd name="T13" fmla="*/ 1333 h 2269"/>
                <a:gd name="T14" fmla="*/ 680 w 2136"/>
                <a:gd name="T15" fmla="*/ 1405 h 2269"/>
                <a:gd name="T16" fmla="*/ 504 w 2136"/>
                <a:gd name="T17" fmla="*/ 1165 h 2269"/>
                <a:gd name="T18" fmla="*/ 480 w 2136"/>
                <a:gd name="T19" fmla="*/ 813 h 2269"/>
                <a:gd name="T20" fmla="*/ 392 w 2136"/>
                <a:gd name="T21" fmla="*/ 573 h 2269"/>
                <a:gd name="T22" fmla="*/ 400 w 2136"/>
                <a:gd name="T23" fmla="*/ 349 h 2269"/>
                <a:gd name="T24" fmla="*/ 304 w 2136"/>
                <a:gd name="T25" fmla="*/ 53 h 2269"/>
                <a:gd name="T26" fmla="*/ 152 w 2136"/>
                <a:gd name="T27" fmla="*/ 29 h 2269"/>
                <a:gd name="T28" fmla="*/ 48 w 2136"/>
                <a:gd name="T29" fmla="*/ 165 h 2269"/>
                <a:gd name="T30" fmla="*/ 8 w 2136"/>
                <a:gd name="T31" fmla="*/ 813 h 2269"/>
                <a:gd name="T32" fmla="*/ 96 w 2136"/>
                <a:gd name="T33" fmla="*/ 1349 h 2269"/>
                <a:gd name="T34" fmla="*/ 144 w 2136"/>
                <a:gd name="T35" fmla="*/ 1885 h 2269"/>
                <a:gd name="T36" fmla="*/ 144 w 2136"/>
                <a:gd name="T37" fmla="*/ 2269 h 2269"/>
                <a:gd name="T38" fmla="*/ 2136 w 2136"/>
                <a:gd name="T39" fmla="*/ 2253 h 2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36"/>
                <a:gd name="T61" fmla="*/ 0 h 2269"/>
                <a:gd name="T62" fmla="*/ 2136 w 2136"/>
                <a:gd name="T63" fmla="*/ 2269 h 2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36" h="2269">
                  <a:moveTo>
                    <a:pt x="2136" y="2253"/>
                  </a:moveTo>
                  <a:cubicBezTo>
                    <a:pt x="2099" y="2070"/>
                    <a:pt x="2063" y="1888"/>
                    <a:pt x="1992" y="1797"/>
                  </a:cubicBezTo>
                  <a:cubicBezTo>
                    <a:pt x="1921" y="1706"/>
                    <a:pt x="1796" y="1758"/>
                    <a:pt x="1712" y="1709"/>
                  </a:cubicBezTo>
                  <a:cubicBezTo>
                    <a:pt x="1628" y="1660"/>
                    <a:pt x="1567" y="1538"/>
                    <a:pt x="1488" y="1501"/>
                  </a:cubicBezTo>
                  <a:cubicBezTo>
                    <a:pt x="1409" y="1464"/>
                    <a:pt x="1325" y="1513"/>
                    <a:pt x="1240" y="1485"/>
                  </a:cubicBezTo>
                  <a:cubicBezTo>
                    <a:pt x="1155" y="1457"/>
                    <a:pt x="1057" y="1358"/>
                    <a:pt x="976" y="1333"/>
                  </a:cubicBezTo>
                  <a:cubicBezTo>
                    <a:pt x="895" y="1308"/>
                    <a:pt x="801" y="1321"/>
                    <a:pt x="752" y="1333"/>
                  </a:cubicBezTo>
                  <a:cubicBezTo>
                    <a:pt x="703" y="1345"/>
                    <a:pt x="721" y="1433"/>
                    <a:pt x="680" y="1405"/>
                  </a:cubicBezTo>
                  <a:cubicBezTo>
                    <a:pt x="639" y="1377"/>
                    <a:pt x="537" y="1264"/>
                    <a:pt x="504" y="1165"/>
                  </a:cubicBezTo>
                  <a:cubicBezTo>
                    <a:pt x="471" y="1066"/>
                    <a:pt x="499" y="912"/>
                    <a:pt x="480" y="813"/>
                  </a:cubicBezTo>
                  <a:cubicBezTo>
                    <a:pt x="461" y="714"/>
                    <a:pt x="405" y="650"/>
                    <a:pt x="392" y="573"/>
                  </a:cubicBezTo>
                  <a:cubicBezTo>
                    <a:pt x="379" y="496"/>
                    <a:pt x="415" y="436"/>
                    <a:pt x="400" y="349"/>
                  </a:cubicBezTo>
                  <a:cubicBezTo>
                    <a:pt x="385" y="262"/>
                    <a:pt x="345" y="106"/>
                    <a:pt x="304" y="53"/>
                  </a:cubicBezTo>
                  <a:cubicBezTo>
                    <a:pt x="263" y="0"/>
                    <a:pt x="195" y="10"/>
                    <a:pt x="152" y="29"/>
                  </a:cubicBezTo>
                  <a:cubicBezTo>
                    <a:pt x="109" y="48"/>
                    <a:pt x="72" y="34"/>
                    <a:pt x="48" y="165"/>
                  </a:cubicBezTo>
                  <a:cubicBezTo>
                    <a:pt x="24" y="296"/>
                    <a:pt x="0" y="616"/>
                    <a:pt x="8" y="813"/>
                  </a:cubicBezTo>
                  <a:cubicBezTo>
                    <a:pt x="16" y="1010"/>
                    <a:pt x="73" y="1170"/>
                    <a:pt x="96" y="1349"/>
                  </a:cubicBezTo>
                  <a:cubicBezTo>
                    <a:pt x="119" y="1528"/>
                    <a:pt x="136" y="1732"/>
                    <a:pt x="144" y="1885"/>
                  </a:cubicBezTo>
                  <a:cubicBezTo>
                    <a:pt x="152" y="2038"/>
                    <a:pt x="144" y="2205"/>
                    <a:pt x="144" y="2269"/>
                  </a:cubicBezTo>
                  <a:cubicBezTo>
                    <a:pt x="144" y="2269"/>
                    <a:pt x="2136" y="2253"/>
                    <a:pt x="2136" y="2253"/>
                  </a:cubicBezTo>
                  <a:close/>
                </a:path>
              </a:pathLst>
            </a:custGeom>
            <a:solidFill>
              <a:srgbClr val="E3C19F"/>
            </a:solidFill>
            <a:ln w="9525">
              <a:solidFill>
                <a:srgbClr val="DAAD8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3828" name="Group 15"/>
            <p:cNvGrpSpPr/>
            <p:nvPr/>
          </p:nvGrpSpPr>
          <p:grpSpPr bwMode="auto">
            <a:xfrm>
              <a:off x="63" y="21"/>
              <a:ext cx="1865" cy="2329"/>
              <a:chOff x="0" y="0"/>
              <a:chExt cx="1865" cy="2329"/>
            </a:xfrm>
          </p:grpSpPr>
          <p:sp>
            <p:nvSpPr>
              <p:cNvPr id="33830" name="Freeform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8" cy="225"/>
              </a:xfrm>
              <a:custGeom>
                <a:avLst/>
                <a:gdLst>
                  <a:gd name="T0" fmla="*/ 9 w 268"/>
                  <a:gd name="T1" fmla="*/ 136 h 225"/>
                  <a:gd name="T2" fmla="*/ 129 w 268"/>
                  <a:gd name="T3" fmla="*/ 224 h 225"/>
                  <a:gd name="T4" fmla="*/ 257 w 268"/>
                  <a:gd name="T5" fmla="*/ 144 h 225"/>
                  <a:gd name="T6" fmla="*/ 193 w 268"/>
                  <a:gd name="T7" fmla="*/ 32 h 225"/>
                  <a:gd name="T8" fmla="*/ 73 w 268"/>
                  <a:gd name="T9" fmla="*/ 16 h 225"/>
                  <a:gd name="T10" fmla="*/ 9 w 268"/>
                  <a:gd name="T11" fmla="*/ 136 h 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8"/>
                  <a:gd name="T19" fmla="*/ 0 h 225"/>
                  <a:gd name="T20" fmla="*/ 268 w 268"/>
                  <a:gd name="T21" fmla="*/ 225 h 2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8" h="225">
                    <a:moveTo>
                      <a:pt x="9" y="136"/>
                    </a:moveTo>
                    <a:cubicBezTo>
                      <a:pt x="18" y="171"/>
                      <a:pt x="88" y="223"/>
                      <a:pt x="129" y="224"/>
                    </a:cubicBezTo>
                    <a:cubicBezTo>
                      <a:pt x="170" y="225"/>
                      <a:pt x="246" y="176"/>
                      <a:pt x="257" y="144"/>
                    </a:cubicBezTo>
                    <a:cubicBezTo>
                      <a:pt x="268" y="112"/>
                      <a:pt x="224" y="53"/>
                      <a:pt x="193" y="32"/>
                    </a:cubicBezTo>
                    <a:cubicBezTo>
                      <a:pt x="162" y="11"/>
                      <a:pt x="104" y="0"/>
                      <a:pt x="73" y="16"/>
                    </a:cubicBezTo>
                    <a:cubicBezTo>
                      <a:pt x="42" y="32"/>
                      <a:pt x="0" y="101"/>
                      <a:pt x="9" y="136"/>
                    </a:cubicBezTo>
                    <a:close/>
                  </a:path>
                </a:pathLst>
              </a:custGeom>
              <a:solidFill>
                <a:srgbClr val="E9BEA9"/>
              </a:solidFill>
              <a:ln w="9525">
                <a:solidFill>
                  <a:srgbClr val="DAAD8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831" name="Freeform 17"/>
              <p:cNvSpPr>
                <a:spLocks noChangeArrowheads="1"/>
              </p:cNvSpPr>
              <p:nvPr/>
            </p:nvSpPr>
            <p:spPr bwMode="auto">
              <a:xfrm>
                <a:off x="125" y="719"/>
                <a:ext cx="1740" cy="1610"/>
              </a:xfrm>
              <a:custGeom>
                <a:avLst/>
                <a:gdLst>
                  <a:gd name="T0" fmla="*/ 908 w 1740"/>
                  <a:gd name="T1" fmla="*/ 1513 h 1610"/>
                  <a:gd name="T2" fmla="*/ 876 w 1740"/>
                  <a:gd name="T3" fmla="*/ 1049 h 1610"/>
                  <a:gd name="T4" fmla="*/ 1012 w 1740"/>
                  <a:gd name="T5" fmla="*/ 1217 h 1610"/>
                  <a:gd name="T6" fmla="*/ 1012 w 1740"/>
                  <a:gd name="T7" fmla="*/ 1545 h 1610"/>
                  <a:gd name="T8" fmla="*/ 1228 w 1740"/>
                  <a:gd name="T9" fmla="*/ 1545 h 1610"/>
                  <a:gd name="T10" fmla="*/ 1356 w 1740"/>
                  <a:gd name="T11" fmla="*/ 1153 h 1610"/>
                  <a:gd name="T12" fmla="*/ 1548 w 1740"/>
                  <a:gd name="T13" fmla="*/ 1329 h 1610"/>
                  <a:gd name="T14" fmla="*/ 1636 w 1740"/>
                  <a:gd name="T15" fmla="*/ 1177 h 1610"/>
                  <a:gd name="T16" fmla="*/ 1732 w 1740"/>
                  <a:gd name="T17" fmla="*/ 1113 h 1610"/>
                  <a:gd name="T18" fmla="*/ 1588 w 1740"/>
                  <a:gd name="T19" fmla="*/ 1113 h 1610"/>
                  <a:gd name="T20" fmla="*/ 1546 w 1740"/>
                  <a:gd name="T21" fmla="*/ 1328 h 1610"/>
                  <a:gd name="T22" fmla="*/ 1357 w 1740"/>
                  <a:gd name="T23" fmla="*/ 1151 h 1610"/>
                  <a:gd name="T24" fmla="*/ 1372 w 1740"/>
                  <a:gd name="T25" fmla="*/ 905 h 1610"/>
                  <a:gd name="T26" fmla="*/ 1188 w 1740"/>
                  <a:gd name="T27" fmla="*/ 801 h 1610"/>
                  <a:gd name="T28" fmla="*/ 1084 w 1740"/>
                  <a:gd name="T29" fmla="*/ 1025 h 1610"/>
                  <a:gd name="T30" fmla="*/ 796 w 1740"/>
                  <a:gd name="T31" fmla="*/ 673 h 1610"/>
                  <a:gd name="T32" fmla="*/ 564 w 1740"/>
                  <a:gd name="T33" fmla="*/ 697 h 1610"/>
                  <a:gd name="T34" fmla="*/ 412 w 1740"/>
                  <a:gd name="T35" fmla="*/ 889 h 1610"/>
                  <a:gd name="T36" fmla="*/ 196 w 1740"/>
                  <a:gd name="T37" fmla="*/ 745 h 1610"/>
                  <a:gd name="T38" fmla="*/ 164 w 1740"/>
                  <a:gd name="T39" fmla="*/ 353 h 1610"/>
                  <a:gd name="T40" fmla="*/ 100 w 1740"/>
                  <a:gd name="T41" fmla="*/ 25 h 1610"/>
                  <a:gd name="T42" fmla="*/ 84 w 1740"/>
                  <a:gd name="T43" fmla="*/ 201 h 1610"/>
                  <a:gd name="T44" fmla="*/ 84 w 1740"/>
                  <a:gd name="T45" fmla="*/ 793 h 1610"/>
                  <a:gd name="T46" fmla="*/ 12 w 1740"/>
                  <a:gd name="T47" fmla="*/ 1321 h 1610"/>
                  <a:gd name="T48" fmla="*/ 12 w 1740"/>
                  <a:gd name="T49" fmla="*/ 1569 h 1610"/>
                  <a:gd name="T50" fmla="*/ 908 w 1740"/>
                  <a:gd name="T51" fmla="*/ 1513 h 16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40"/>
                  <a:gd name="T79" fmla="*/ 0 h 1610"/>
                  <a:gd name="T80" fmla="*/ 1740 w 1740"/>
                  <a:gd name="T81" fmla="*/ 1610 h 16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40" h="1610">
                    <a:moveTo>
                      <a:pt x="908" y="1513"/>
                    </a:moveTo>
                    <a:cubicBezTo>
                      <a:pt x="883" y="1305"/>
                      <a:pt x="859" y="1098"/>
                      <a:pt x="876" y="1049"/>
                    </a:cubicBezTo>
                    <a:cubicBezTo>
                      <a:pt x="893" y="1000"/>
                      <a:pt x="989" y="1134"/>
                      <a:pt x="1012" y="1217"/>
                    </a:cubicBezTo>
                    <a:cubicBezTo>
                      <a:pt x="1035" y="1300"/>
                      <a:pt x="976" y="1490"/>
                      <a:pt x="1012" y="1545"/>
                    </a:cubicBezTo>
                    <a:cubicBezTo>
                      <a:pt x="1048" y="1600"/>
                      <a:pt x="1171" y="1610"/>
                      <a:pt x="1228" y="1545"/>
                    </a:cubicBezTo>
                    <a:cubicBezTo>
                      <a:pt x="1285" y="1480"/>
                      <a:pt x="1303" y="1189"/>
                      <a:pt x="1356" y="1153"/>
                    </a:cubicBezTo>
                    <a:lnTo>
                      <a:pt x="1548" y="1329"/>
                    </a:lnTo>
                    <a:cubicBezTo>
                      <a:pt x="1595" y="1333"/>
                      <a:pt x="1605" y="1213"/>
                      <a:pt x="1636" y="1177"/>
                    </a:cubicBezTo>
                    <a:cubicBezTo>
                      <a:pt x="1667" y="1141"/>
                      <a:pt x="1740" y="1124"/>
                      <a:pt x="1732" y="1113"/>
                    </a:cubicBezTo>
                    <a:cubicBezTo>
                      <a:pt x="1724" y="1102"/>
                      <a:pt x="1619" y="1077"/>
                      <a:pt x="1588" y="1113"/>
                    </a:cubicBezTo>
                    <a:cubicBezTo>
                      <a:pt x="1557" y="1149"/>
                      <a:pt x="1584" y="1322"/>
                      <a:pt x="1546" y="1328"/>
                    </a:cubicBezTo>
                    <a:lnTo>
                      <a:pt x="1357" y="1151"/>
                    </a:lnTo>
                    <a:cubicBezTo>
                      <a:pt x="1328" y="1081"/>
                      <a:pt x="1400" y="963"/>
                      <a:pt x="1372" y="905"/>
                    </a:cubicBezTo>
                    <a:cubicBezTo>
                      <a:pt x="1344" y="847"/>
                      <a:pt x="1236" y="781"/>
                      <a:pt x="1188" y="801"/>
                    </a:cubicBezTo>
                    <a:cubicBezTo>
                      <a:pt x="1140" y="821"/>
                      <a:pt x="1149" y="1046"/>
                      <a:pt x="1084" y="1025"/>
                    </a:cubicBezTo>
                    <a:cubicBezTo>
                      <a:pt x="1019" y="1004"/>
                      <a:pt x="883" y="728"/>
                      <a:pt x="796" y="673"/>
                    </a:cubicBezTo>
                    <a:cubicBezTo>
                      <a:pt x="709" y="618"/>
                      <a:pt x="628" y="661"/>
                      <a:pt x="564" y="697"/>
                    </a:cubicBezTo>
                    <a:cubicBezTo>
                      <a:pt x="500" y="733"/>
                      <a:pt x="473" y="881"/>
                      <a:pt x="412" y="889"/>
                    </a:cubicBezTo>
                    <a:cubicBezTo>
                      <a:pt x="351" y="897"/>
                      <a:pt x="237" y="834"/>
                      <a:pt x="196" y="745"/>
                    </a:cubicBezTo>
                    <a:cubicBezTo>
                      <a:pt x="155" y="656"/>
                      <a:pt x="180" y="473"/>
                      <a:pt x="164" y="353"/>
                    </a:cubicBezTo>
                    <a:cubicBezTo>
                      <a:pt x="148" y="233"/>
                      <a:pt x="113" y="50"/>
                      <a:pt x="100" y="25"/>
                    </a:cubicBezTo>
                    <a:cubicBezTo>
                      <a:pt x="87" y="0"/>
                      <a:pt x="87" y="73"/>
                      <a:pt x="84" y="201"/>
                    </a:cubicBezTo>
                    <a:cubicBezTo>
                      <a:pt x="81" y="329"/>
                      <a:pt x="96" y="606"/>
                      <a:pt x="84" y="793"/>
                    </a:cubicBezTo>
                    <a:cubicBezTo>
                      <a:pt x="72" y="980"/>
                      <a:pt x="24" y="1192"/>
                      <a:pt x="12" y="1321"/>
                    </a:cubicBezTo>
                    <a:cubicBezTo>
                      <a:pt x="0" y="1450"/>
                      <a:pt x="6" y="1509"/>
                      <a:pt x="12" y="1569"/>
                    </a:cubicBezTo>
                    <a:cubicBezTo>
                      <a:pt x="12" y="1569"/>
                      <a:pt x="908" y="1513"/>
                      <a:pt x="908" y="1513"/>
                    </a:cubicBezTo>
                    <a:close/>
                  </a:path>
                </a:pathLst>
              </a:custGeom>
              <a:solidFill>
                <a:srgbClr val="DFB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829" name="Freeform 19"/>
            <p:cNvSpPr>
              <a:spLocks noChangeArrowheads="1"/>
            </p:cNvSpPr>
            <p:nvPr/>
          </p:nvSpPr>
          <p:spPr bwMode="auto">
            <a:xfrm>
              <a:off x="117" y="573"/>
              <a:ext cx="188" cy="139"/>
            </a:xfrm>
            <a:custGeom>
              <a:avLst/>
              <a:gdLst>
                <a:gd name="T0" fmla="*/ 11 w 188"/>
                <a:gd name="T1" fmla="*/ 0 h 139"/>
                <a:gd name="T2" fmla="*/ 91 w 188"/>
                <a:gd name="T3" fmla="*/ 56 h 139"/>
                <a:gd name="T4" fmla="*/ 187 w 188"/>
                <a:gd name="T5" fmla="*/ 16 h 139"/>
                <a:gd name="T6" fmla="*/ 83 w 188"/>
                <a:gd name="T7" fmla="*/ 88 h 139"/>
                <a:gd name="T8" fmla="*/ 3 w 188"/>
                <a:gd name="T9" fmla="*/ 56 h 139"/>
                <a:gd name="T10" fmla="*/ 99 w 188"/>
                <a:gd name="T11" fmla="*/ 128 h 139"/>
                <a:gd name="T12" fmla="*/ 147 w 188"/>
                <a:gd name="T13" fmla="*/ 12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8"/>
                <a:gd name="T22" fmla="*/ 0 h 139"/>
                <a:gd name="T23" fmla="*/ 188 w 188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8" h="139">
                  <a:moveTo>
                    <a:pt x="11" y="0"/>
                  </a:moveTo>
                  <a:cubicBezTo>
                    <a:pt x="36" y="26"/>
                    <a:pt x="62" y="53"/>
                    <a:pt x="91" y="56"/>
                  </a:cubicBezTo>
                  <a:cubicBezTo>
                    <a:pt x="120" y="59"/>
                    <a:pt x="188" y="11"/>
                    <a:pt x="187" y="16"/>
                  </a:cubicBezTo>
                  <a:cubicBezTo>
                    <a:pt x="186" y="21"/>
                    <a:pt x="114" y="81"/>
                    <a:pt x="83" y="88"/>
                  </a:cubicBezTo>
                  <a:cubicBezTo>
                    <a:pt x="52" y="95"/>
                    <a:pt x="0" y="49"/>
                    <a:pt x="3" y="56"/>
                  </a:cubicBezTo>
                  <a:cubicBezTo>
                    <a:pt x="6" y="63"/>
                    <a:pt x="75" y="117"/>
                    <a:pt x="99" y="128"/>
                  </a:cubicBezTo>
                  <a:cubicBezTo>
                    <a:pt x="123" y="139"/>
                    <a:pt x="135" y="129"/>
                    <a:pt x="147" y="120"/>
                  </a:cubicBezTo>
                </a:path>
              </a:pathLst>
            </a:custGeom>
            <a:noFill/>
            <a:ln w="19050">
              <a:solidFill>
                <a:srgbClr val="DAAD8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19"/>
          <p:cNvGrpSpPr/>
          <p:nvPr/>
        </p:nvGrpSpPr>
        <p:grpSpPr bwMode="auto">
          <a:xfrm>
            <a:off x="2971801" y="592931"/>
            <a:ext cx="3174206" cy="4000500"/>
            <a:chOff x="0" y="0"/>
            <a:chExt cx="4230688" cy="5334000"/>
          </a:xfrm>
        </p:grpSpPr>
        <p:grpSp>
          <p:nvGrpSpPr>
            <p:cNvPr id="33820" name="Group 20"/>
            <p:cNvGrpSpPr/>
            <p:nvPr/>
          </p:nvGrpSpPr>
          <p:grpSpPr bwMode="auto">
            <a:xfrm>
              <a:off x="0" y="0"/>
              <a:ext cx="4230688" cy="5334000"/>
              <a:chOff x="0" y="0"/>
              <a:chExt cx="2665" cy="3360"/>
            </a:xfrm>
          </p:grpSpPr>
          <p:pic>
            <p:nvPicPr>
              <p:cNvPr id="33822" name="Picture 140" descr="4391944_094413204336_2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665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3823" name="Group 22"/>
              <p:cNvGrpSpPr/>
              <p:nvPr/>
            </p:nvGrpSpPr>
            <p:grpSpPr bwMode="auto">
              <a:xfrm>
                <a:off x="162" y="92"/>
                <a:ext cx="2182" cy="2926"/>
                <a:chOff x="0" y="0"/>
                <a:chExt cx="2182" cy="2926"/>
              </a:xfrm>
            </p:grpSpPr>
            <p:sp>
              <p:nvSpPr>
                <p:cNvPr id="33824" name="Rectangle 142"/>
                <p:cNvSpPr>
                  <a:spLocks noChangeArrowheads="1"/>
                </p:cNvSpPr>
                <p:nvPr/>
              </p:nvSpPr>
              <p:spPr bwMode="auto">
                <a:xfrm>
                  <a:off x="19" y="0"/>
                  <a:ext cx="2163" cy="595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 sz="5400" b="1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  <a:sym typeface="楷体_GB2312" pitchFamily="49" charset="-122"/>
                  </a:endParaRPr>
                </a:p>
              </p:txBody>
            </p:sp>
            <p:sp>
              <p:nvSpPr>
                <p:cNvPr id="33825" name="Rectangle 143"/>
                <p:cNvSpPr>
                  <a:spLocks noChangeArrowheads="1"/>
                </p:cNvSpPr>
                <p:nvPr/>
              </p:nvSpPr>
              <p:spPr bwMode="auto">
                <a:xfrm>
                  <a:off x="0" y="609"/>
                  <a:ext cx="2163" cy="23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 sz="7200" b="1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33826" name="Text Box 147"/>
                <p:cNvSpPr>
                  <a:spLocks noChangeArrowheads="1"/>
                </p:cNvSpPr>
                <p:nvPr/>
              </p:nvSpPr>
              <p:spPr bwMode="auto">
                <a:xfrm>
                  <a:off x="151" y="2363"/>
                  <a:ext cx="1934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700" b="1">
                      <a:solidFill>
                        <a:srgbClr val="000000"/>
                      </a:solidFill>
                      <a:latin typeface="Comic Sans MS" panose="030F0702030302020204" pitchFamily="66" charset="0"/>
                      <a:sym typeface="Comic Sans MS" panose="030F0702030302020204" pitchFamily="66" charset="0"/>
                    </a:rPr>
                    <a:t>play football</a:t>
                  </a:r>
                </a:p>
              </p:txBody>
            </p:sp>
          </p:grpSp>
        </p:grpSp>
        <p:pic>
          <p:nvPicPr>
            <p:cNvPr id="33821" name="图片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6673" y="1365341"/>
              <a:ext cx="2744982" cy="2079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7"/>
          <p:cNvGrpSpPr/>
          <p:nvPr/>
        </p:nvGrpSpPr>
        <p:grpSpPr bwMode="auto">
          <a:xfrm rot="20757827">
            <a:off x="4789885" y="3032523"/>
            <a:ext cx="2543175" cy="3012281"/>
            <a:chOff x="0" y="0"/>
            <a:chExt cx="2136" cy="2350"/>
          </a:xfrm>
        </p:grpSpPr>
        <p:sp>
          <p:nvSpPr>
            <p:cNvPr id="33815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2136" cy="2269"/>
            </a:xfrm>
            <a:custGeom>
              <a:avLst/>
              <a:gdLst>
                <a:gd name="T0" fmla="*/ 2136 w 2136"/>
                <a:gd name="T1" fmla="*/ 2253 h 2269"/>
                <a:gd name="T2" fmla="*/ 1992 w 2136"/>
                <a:gd name="T3" fmla="*/ 1797 h 2269"/>
                <a:gd name="T4" fmla="*/ 1712 w 2136"/>
                <a:gd name="T5" fmla="*/ 1709 h 2269"/>
                <a:gd name="T6" fmla="*/ 1488 w 2136"/>
                <a:gd name="T7" fmla="*/ 1501 h 2269"/>
                <a:gd name="T8" fmla="*/ 1240 w 2136"/>
                <a:gd name="T9" fmla="*/ 1485 h 2269"/>
                <a:gd name="T10" fmla="*/ 976 w 2136"/>
                <a:gd name="T11" fmla="*/ 1333 h 2269"/>
                <a:gd name="T12" fmla="*/ 752 w 2136"/>
                <a:gd name="T13" fmla="*/ 1333 h 2269"/>
                <a:gd name="T14" fmla="*/ 680 w 2136"/>
                <a:gd name="T15" fmla="*/ 1405 h 2269"/>
                <a:gd name="T16" fmla="*/ 504 w 2136"/>
                <a:gd name="T17" fmla="*/ 1165 h 2269"/>
                <a:gd name="T18" fmla="*/ 480 w 2136"/>
                <a:gd name="T19" fmla="*/ 813 h 2269"/>
                <a:gd name="T20" fmla="*/ 392 w 2136"/>
                <a:gd name="T21" fmla="*/ 573 h 2269"/>
                <a:gd name="T22" fmla="*/ 400 w 2136"/>
                <a:gd name="T23" fmla="*/ 349 h 2269"/>
                <a:gd name="T24" fmla="*/ 304 w 2136"/>
                <a:gd name="T25" fmla="*/ 53 h 2269"/>
                <a:gd name="T26" fmla="*/ 152 w 2136"/>
                <a:gd name="T27" fmla="*/ 29 h 2269"/>
                <a:gd name="T28" fmla="*/ 48 w 2136"/>
                <a:gd name="T29" fmla="*/ 165 h 2269"/>
                <a:gd name="T30" fmla="*/ 8 w 2136"/>
                <a:gd name="T31" fmla="*/ 813 h 2269"/>
                <a:gd name="T32" fmla="*/ 96 w 2136"/>
                <a:gd name="T33" fmla="*/ 1349 h 2269"/>
                <a:gd name="T34" fmla="*/ 144 w 2136"/>
                <a:gd name="T35" fmla="*/ 1885 h 2269"/>
                <a:gd name="T36" fmla="*/ 144 w 2136"/>
                <a:gd name="T37" fmla="*/ 2269 h 2269"/>
                <a:gd name="T38" fmla="*/ 2136 w 2136"/>
                <a:gd name="T39" fmla="*/ 2253 h 2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36"/>
                <a:gd name="T61" fmla="*/ 0 h 2269"/>
                <a:gd name="T62" fmla="*/ 2136 w 2136"/>
                <a:gd name="T63" fmla="*/ 2269 h 2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36" h="2269">
                  <a:moveTo>
                    <a:pt x="2136" y="2253"/>
                  </a:moveTo>
                  <a:cubicBezTo>
                    <a:pt x="2099" y="2070"/>
                    <a:pt x="2063" y="1888"/>
                    <a:pt x="1992" y="1797"/>
                  </a:cubicBezTo>
                  <a:cubicBezTo>
                    <a:pt x="1921" y="1706"/>
                    <a:pt x="1796" y="1758"/>
                    <a:pt x="1712" y="1709"/>
                  </a:cubicBezTo>
                  <a:cubicBezTo>
                    <a:pt x="1628" y="1660"/>
                    <a:pt x="1567" y="1538"/>
                    <a:pt x="1488" y="1501"/>
                  </a:cubicBezTo>
                  <a:cubicBezTo>
                    <a:pt x="1409" y="1464"/>
                    <a:pt x="1325" y="1513"/>
                    <a:pt x="1240" y="1485"/>
                  </a:cubicBezTo>
                  <a:cubicBezTo>
                    <a:pt x="1155" y="1457"/>
                    <a:pt x="1057" y="1358"/>
                    <a:pt x="976" y="1333"/>
                  </a:cubicBezTo>
                  <a:cubicBezTo>
                    <a:pt x="895" y="1308"/>
                    <a:pt x="801" y="1321"/>
                    <a:pt x="752" y="1333"/>
                  </a:cubicBezTo>
                  <a:cubicBezTo>
                    <a:pt x="703" y="1345"/>
                    <a:pt x="721" y="1433"/>
                    <a:pt x="680" y="1405"/>
                  </a:cubicBezTo>
                  <a:cubicBezTo>
                    <a:pt x="639" y="1377"/>
                    <a:pt x="537" y="1264"/>
                    <a:pt x="504" y="1165"/>
                  </a:cubicBezTo>
                  <a:cubicBezTo>
                    <a:pt x="471" y="1066"/>
                    <a:pt x="499" y="912"/>
                    <a:pt x="480" y="813"/>
                  </a:cubicBezTo>
                  <a:cubicBezTo>
                    <a:pt x="461" y="714"/>
                    <a:pt x="405" y="650"/>
                    <a:pt x="392" y="573"/>
                  </a:cubicBezTo>
                  <a:cubicBezTo>
                    <a:pt x="379" y="496"/>
                    <a:pt x="415" y="436"/>
                    <a:pt x="400" y="349"/>
                  </a:cubicBezTo>
                  <a:cubicBezTo>
                    <a:pt x="385" y="262"/>
                    <a:pt x="345" y="106"/>
                    <a:pt x="304" y="53"/>
                  </a:cubicBezTo>
                  <a:cubicBezTo>
                    <a:pt x="263" y="0"/>
                    <a:pt x="195" y="10"/>
                    <a:pt x="152" y="29"/>
                  </a:cubicBezTo>
                  <a:cubicBezTo>
                    <a:pt x="109" y="48"/>
                    <a:pt x="72" y="34"/>
                    <a:pt x="48" y="165"/>
                  </a:cubicBezTo>
                  <a:cubicBezTo>
                    <a:pt x="24" y="296"/>
                    <a:pt x="0" y="616"/>
                    <a:pt x="8" y="813"/>
                  </a:cubicBezTo>
                  <a:cubicBezTo>
                    <a:pt x="16" y="1010"/>
                    <a:pt x="73" y="1170"/>
                    <a:pt x="96" y="1349"/>
                  </a:cubicBezTo>
                  <a:cubicBezTo>
                    <a:pt x="119" y="1528"/>
                    <a:pt x="136" y="1732"/>
                    <a:pt x="144" y="1885"/>
                  </a:cubicBezTo>
                  <a:cubicBezTo>
                    <a:pt x="152" y="2038"/>
                    <a:pt x="144" y="2205"/>
                    <a:pt x="144" y="2269"/>
                  </a:cubicBezTo>
                  <a:cubicBezTo>
                    <a:pt x="144" y="2269"/>
                    <a:pt x="2136" y="2253"/>
                    <a:pt x="2136" y="2253"/>
                  </a:cubicBezTo>
                  <a:close/>
                </a:path>
              </a:pathLst>
            </a:custGeom>
            <a:solidFill>
              <a:srgbClr val="E3C19F"/>
            </a:solidFill>
            <a:ln w="9525">
              <a:solidFill>
                <a:srgbClr val="DAAD8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3816" name="Group 29"/>
            <p:cNvGrpSpPr/>
            <p:nvPr/>
          </p:nvGrpSpPr>
          <p:grpSpPr bwMode="auto">
            <a:xfrm>
              <a:off x="63" y="21"/>
              <a:ext cx="1865" cy="2329"/>
              <a:chOff x="0" y="0"/>
              <a:chExt cx="1865" cy="2329"/>
            </a:xfrm>
          </p:grpSpPr>
          <p:sp>
            <p:nvSpPr>
              <p:cNvPr id="33818" name="Freeform 17"/>
              <p:cNvSpPr>
                <a:spLocks noChangeArrowheads="1"/>
              </p:cNvSpPr>
              <p:nvPr/>
            </p:nvSpPr>
            <p:spPr bwMode="auto">
              <a:xfrm>
                <a:off x="125" y="719"/>
                <a:ext cx="1740" cy="1610"/>
              </a:xfrm>
              <a:custGeom>
                <a:avLst/>
                <a:gdLst>
                  <a:gd name="T0" fmla="*/ 908 w 1740"/>
                  <a:gd name="T1" fmla="*/ 1513 h 1610"/>
                  <a:gd name="T2" fmla="*/ 876 w 1740"/>
                  <a:gd name="T3" fmla="*/ 1049 h 1610"/>
                  <a:gd name="T4" fmla="*/ 1012 w 1740"/>
                  <a:gd name="T5" fmla="*/ 1217 h 1610"/>
                  <a:gd name="T6" fmla="*/ 1012 w 1740"/>
                  <a:gd name="T7" fmla="*/ 1545 h 1610"/>
                  <a:gd name="T8" fmla="*/ 1228 w 1740"/>
                  <a:gd name="T9" fmla="*/ 1545 h 1610"/>
                  <a:gd name="T10" fmla="*/ 1356 w 1740"/>
                  <a:gd name="T11" fmla="*/ 1153 h 1610"/>
                  <a:gd name="T12" fmla="*/ 1548 w 1740"/>
                  <a:gd name="T13" fmla="*/ 1329 h 1610"/>
                  <a:gd name="T14" fmla="*/ 1636 w 1740"/>
                  <a:gd name="T15" fmla="*/ 1177 h 1610"/>
                  <a:gd name="T16" fmla="*/ 1732 w 1740"/>
                  <a:gd name="T17" fmla="*/ 1113 h 1610"/>
                  <a:gd name="T18" fmla="*/ 1588 w 1740"/>
                  <a:gd name="T19" fmla="*/ 1113 h 1610"/>
                  <a:gd name="T20" fmla="*/ 1546 w 1740"/>
                  <a:gd name="T21" fmla="*/ 1328 h 1610"/>
                  <a:gd name="T22" fmla="*/ 1357 w 1740"/>
                  <a:gd name="T23" fmla="*/ 1151 h 1610"/>
                  <a:gd name="T24" fmla="*/ 1372 w 1740"/>
                  <a:gd name="T25" fmla="*/ 905 h 1610"/>
                  <a:gd name="T26" fmla="*/ 1188 w 1740"/>
                  <a:gd name="T27" fmla="*/ 801 h 1610"/>
                  <a:gd name="T28" fmla="*/ 1084 w 1740"/>
                  <a:gd name="T29" fmla="*/ 1025 h 1610"/>
                  <a:gd name="T30" fmla="*/ 796 w 1740"/>
                  <a:gd name="T31" fmla="*/ 673 h 1610"/>
                  <a:gd name="T32" fmla="*/ 564 w 1740"/>
                  <a:gd name="T33" fmla="*/ 697 h 1610"/>
                  <a:gd name="T34" fmla="*/ 412 w 1740"/>
                  <a:gd name="T35" fmla="*/ 889 h 1610"/>
                  <a:gd name="T36" fmla="*/ 196 w 1740"/>
                  <a:gd name="T37" fmla="*/ 745 h 1610"/>
                  <a:gd name="T38" fmla="*/ 164 w 1740"/>
                  <a:gd name="T39" fmla="*/ 353 h 1610"/>
                  <a:gd name="T40" fmla="*/ 100 w 1740"/>
                  <a:gd name="T41" fmla="*/ 25 h 1610"/>
                  <a:gd name="T42" fmla="*/ 84 w 1740"/>
                  <a:gd name="T43" fmla="*/ 201 h 1610"/>
                  <a:gd name="T44" fmla="*/ 84 w 1740"/>
                  <a:gd name="T45" fmla="*/ 793 h 1610"/>
                  <a:gd name="T46" fmla="*/ 12 w 1740"/>
                  <a:gd name="T47" fmla="*/ 1321 h 1610"/>
                  <a:gd name="T48" fmla="*/ 12 w 1740"/>
                  <a:gd name="T49" fmla="*/ 1569 h 1610"/>
                  <a:gd name="T50" fmla="*/ 908 w 1740"/>
                  <a:gd name="T51" fmla="*/ 1513 h 16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40"/>
                  <a:gd name="T79" fmla="*/ 0 h 1610"/>
                  <a:gd name="T80" fmla="*/ 1740 w 1740"/>
                  <a:gd name="T81" fmla="*/ 1610 h 16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40" h="1610">
                    <a:moveTo>
                      <a:pt x="908" y="1513"/>
                    </a:moveTo>
                    <a:cubicBezTo>
                      <a:pt x="883" y="1305"/>
                      <a:pt x="859" y="1098"/>
                      <a:pt x="876" y="1049"/>
                    </a:cubicBezTo>
                    <a:cubicBezTo>
                      <a:pt x="893" y="1000"/>
                      <a:pt x="989" y="1134"/>
                      <a:pt x="1012" y="1217"/>
                    </a:cubicBezTo>
                    <a:cubicBezTo>
                      <a:pt x="1035" y="1300"/>
                      <a:pt x="976" y="1490"/>
                      <a:pt x="1012" y="1545"/>
                    </a:cubicBezTo>
                    <a:cubicBezTo>
                      <a:pt x="1048" y="1600"/>
                      <a:pt x="1171" y="1610"/>
                      <a:pt x="1228" y="1545"/>
                    </a:cubicBezTo>
                    <a:cubicBezTo>
                      <a:pt x="1285" y="1480"/>
                      <a:pt x="1303" y="1189"/>
                      <a:pt x="1356" y="1153"/>
                    </a:cubicBezTo>
                    <a:lnTo>
                      <a:pt x="1548" y="1329"/>
                    </a:lnTo>
                    <a:cubicBezTo>
                      <a:pt x="1595" y="1333"/>
                      <a:pt x="1605" y="1213"/>
                      <a:pt x="1636" y="1177"/>
                    </a:cubicBezTo>
                    <a:cubicBezTo>
                      <a:pt x="1667" y="1141"/>
                      <a:pt x="1740" y="1124"/>
                      <a:pt x="1732" y="1113"/>
                    </a:cubicBezTo>
                    <a:cubicBezTo>
                      <a:pt x="1724" y="1102"/>
                      <a:pt x="1619" y="1077"/>
                      <a:pt x="1588" y="1113"/>
                    </a:cubicBezTo>
                    <a:cubicBezTo>
                      <a:pt x="1557" y="1149"/>
                      <a:pt x="1584" y="1322"/>
                      <a:pt x="1546" y="1328"/>
                    </a:cubicBezTo>
                    <a:lnTo>
                      <a:pt x="1357" y="1151"/>
                    </a:lnTo>
                    <a:cubicBezTo>
                      <a:pt x="1328" y="1081"/>
                      <a:pt x="1400" y="963"/>
                      <a:pt x="1372" y="905"/>
                    </a:cubicBezTo>
                    <a:cubicBezTo>
                      <a:pt x="1344" y="847"/>
                      <a:pt x="1236" y="781"/>
                      <a:pt x="1188" y="801"/>
                    </a:cubicBezTo>
                    <a:cubicBezTo>
                      <a:pt x="1140" y="821"/>
                      <a:pt x="1149" y="1046"/>
                      <a:pt x="1084" y="1025"/>
                    </a:cubicBezTo>
                    <a:cubicBezTo>
                      <a:pt x="1019" y="1004"/>
                      <a:pt x="883" y="728"/>
                      <a:pt x="796" y="673"/>
                    </a:cubicBezTo>
                    <a:cubicBezTo>
                      <a:pt x="709" y="618"/>
                      <a:pt x="628" y="661"/>
                      <a:pt x="564" y="697"/>
                    </a:cubicBezTo>
                    <a:cubicBezTo>
                      <a:pt x="500" y="733"/>
                      <a:pt x="473" y="881"/>
                      <a:pt x="412" y="889"/>
                    </a:cubicBezTo>
                    <a:cubicBezTo>
                      <a:pt x="351" y="897"/>
                      <a:pt x="237" y="834"/>
                      <a:pt x="196" y="745"/>
                    </a:cubicBezTo>
                    <a:cubicBezTo>
                      <a:pt x="155" y="656"/>
                      <a:pt x="180" y="473"/>
                      <a:pt x="164" y="353"/>
                    </a:cubicBezTo>
                    <a:cubicBezTo>
                      <a:pt x="148" y="233"/>
                      <a:pt x="113" y="50"/>
                      <a:pt x="100" y="25"/>
                    </a:cubicBezTo>
                    <a:cubicBezTo>
                      <a:pt x="87" y="0"/>
                      <a:pt x="87" y="73"/>
                      <a:pt x="84" y="201"/>
                    </a:cubicBezTo>
                    <a:cubicBezTo>
                      <a:pt x="81" y="329"/>
                      <a:pt x="96" y="606"/>
                      <a:pt x="84" y="793"/>
                    </a:cubicBezTo>
                    <a:cubicBezTo>
                      <a:pt x="72" y="980"/>
                      <a:pt x="24" y="1192"/>
                      <a:pt x="12" y="1321"/>
                    </a:cubicBezTo>
                    <a:cubicBezTo>
                      <a:pt x="0" y="1450"/>
                      <a:pt x="6" y="1509"/>
                      <a:pt x="12" y="1569"/>
                    </a:cubicBezTo>
                    <a:cubicBezTo>
                      <a:pt x="12" y="1569"/>
                      <a:pt x="908" y="1513"/>
                      <a:pt x="908" y="1513"/>
                    </a:cubicBezTo>
                    <a:close/>
                  </a:path>
                </a:pathLst>
              </a:custGeom>
              <a:solidFill>
                <a:srgbClr val="DFB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819" name="Freeform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8" cy="225"/>
              </a:xfrm>
              <a:custGeom>
                <a:avLst/>
                <a:gdLst>
                  <a:gd name="T0" fmla="*/ 9 w 268"/>
                  <a:gd name="T1" fmla="*/ 136 h 225"/>
                  <a:gd name="T2" fmla="*/ 129 w 268"/>
                  <a:gd name="T3" fmla="*/ 224 h 225"/>
                  <a:gd name="T4" fmla="*/ 257 w 268"/>
                  <a:gd name="T5" fmla="*/ 144 h 225"/>
                  <a:gd name="T6" fmla="*/ 193 w 268"/>
                  <a:gd name="T7" fmla="*/ 32 h 225"/>
                  <a:gd name="T8" fmla="*/ 73 w 268"/>
                  <a:gd name="T9" fmla="*/ 16 h 225"/>
                  <a:gd name="T10" fmla="*/ 9 w 268"/>
                  <a:gd name="T11" fmla="*/ 136 h 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8"/>
                  <a:gd name="T19" fmla="*/ 0 h 225"/>
                  <a:gd name="T20" fmla="*/ 268 w 268"/>
                  <a:gd name="T21" fmla="*/ 225 h 2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8" h="225">
                    <a:moveTo>
                      <a:pt x="9" y="136"/>
                    </a:moveTo>
                    <a:cubicBezTo>
                      <a:pt x="18" y="171"/>
                      <a:pt x="88" y="223"/>
                      <a:pt x="129" y="224"/>
                    </a:cubicBezTo>
                    <a:cubicBezTo>
                      <a:pt x="170" y="225"/>
                      <a:pt x="246" y="176"/>
                      <a:pt x="257" y="144"/>
                    </a:cubicBezTo>
                    <a:cubicBezTo>
                      <a:pt x="268" y="112"/>
                      <a:pt x="224" y="53"/>
                      <a:pt x="193" y="32"/>
                    </a:cubicBezTo>
                    <a:cubicBezTo>
                      <a:pt x="162" y="11"/>
                      <a:pt x="104" y="0"/>
                      <a:pt x="73" y="16"/>
                    </a:cubicBezTo>
                    <a:cubicBezTo>
                      <a:pt x="42" y="32"/>
                      <a:pt x="0" y="101"/>
                      <a:pt x="9" y="136"/>
                    </a:cubicBezTo>
                    <a:close/>
                  </a:path>
                </a:pathLst>
              </a:custGeom>
              <a:solidFill>
                <a:srgbClr val="E9BEA9"/>
              </a:solidFill>
              <a:ln w="9525">
                <a:solidFill>
                  <a:srgbClr val="DAAD8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817" name="Freeform 19"/>
            <p:cNvSpPr>
              <a:spLocks noChangeArrowheads="1"/>
            </p:cNvSpPr>
            <p:nvPr/>
          </p:nvSpPr>
          <p:spPr bwMode="auto">
            <a:xfrm>
              <a:off x="117" y="573"/>
              <a:ext cx="188" cy="139"/>
            </a:xfrm>
            <a:custGeom>
              <a:avLst/>
              <a:gdLst>
                <a:gd name="T0" fmla="*/ 11 w 188"/>
                <a:gd name="T1" fmla="*/ 0 h 139"/>
                <a:gd name="T2" fmla="*/ 91 w 188"/>
                <a:gd name="T3" fmla="*/ 56 h 139"/>
                <a:gd name="T4" fmla="*/ 187 w 188"/>
                <a:gd name="T5" fmla="*/ 16 h 139"/>
                <a:gd name="T6" fmla="*/ 83 w 188"/>
                <a:gd name="T7" fmla="*/ 88 h 139"/>
                <a:gd name="T8" fmla="*/ 3 w 188"/>
                <a:gd name="T9" fmla="*/ 56 h 139"/>
                <a:gd name="T10" fmla="*/ 99 w 188"/>
                <a:gd name="T11" fmla="*/ 128 h 139"/>
                <a:gd name="T12" fmla="*/ 147 w 188"/>
                <a:gd name="T13" fmla="*/ 12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8"/>
                <a:gd name="T22" fmla="*/ 0 h 139"/>
                <a:gd name="T23" fmla="*/ 188 w 188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8" h="139">
                  <a:moveTo>
                    <a:pt x="11" y="0"/>
                  </a:moveTo>
                  <a:cubicBezTo>
                    <a:pt x="36" y="26"/>
                    <a:pt x="62" y="53"/>
                    <a:pt x="91" y="56"/>
                  </a:cubicBezTo>
                  <a:cubicBezTo>
                    <a:pt x="120" y="59"/>
                    <a:pt x="188" y="11"/>
                    <a:pt x="187" y="16"/>
                  </a:cubicBezTo>
                  <a:cubicBezTo>
                    <a:pt x="186" y="21"/>
                    <a:pt x="114" y="81"/>
                    <a:pt x="83" y="88"/>
                  </a:cubicBezTo>
                  <a:cubicBezTo>
                    <a:pt x="52" y="95"/>
                    <a:pt x="0" y="49"/>
                    <a:pt x="3" y="56"/>
                  </a:cubicBezTo>
                  <a:cubicBezTo>
                    <a:pt x="6" y="63"/>
                    <a:pt x="75" y="117"/>
                    <a:pt x="99" y="128"/>
                  </a:cubicBezTo>
                  <a:cubicBezTo>
                    <a:pt x="123" y="139"/>
                    <a:pt x="135" y="129"/>
                    <a:pt x="147" y="120"/>
                  </a:cubicBezTo>
                </a:path>
              </a:pathLst>
            </a:custGeom>
            <a:noFill/>
            <a:ln w="19050">
              <a:solidFill>
                <a:srgbClr val="DAAD8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33"/>
          <p:cNvGrpSpPr/>
          <p:nvPr/>
        </p:nvGrpSpPr>
        <p:grpSpPr bwMode="auto">
          <a:xfrm>
            <a:off x="2809875" y="595313"/>
            <a:ext cx="3405188" cy="4114800"/>
            <a:chOff x="0" y="0"/>
            <a:chExt cx="2860" cy="3456"/>
          </a:xfrm>
        </p:grpSpPr>
        <p:grpSp>
          <p:nvGrpSpPr>
            <p:cNvPr id="33808" name="Group 34"/>
            <p:cNvGrpSpPr/>
            <p:nvPr/>
          </p:nvGrpSpPr>
          <p:grpSpPr bwMode="auto">
            <a:xfrm>
              <a:off x="0" y="0"/>
              <a:ext cx="2860" cy="3456"/>
              <a:chOff x="0" y="0"/>
              <a:chExt cx="2860" cy="3456"/>
            </a:xfrm>
          </p:grpSpPr>
          <p:pic>
            <p:nvPicPr>
              <p:cNvPr id="33813" name="Picture 176" descr="4391944_094413204336_2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860" cy="3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14" name="Rectangle 177"/>
              <p:cNvSpPr>
                <a:spLocks noChangeArrowheads="1"/>
              </p:cNvSpPr>
              <p:nvPr/>
            </p:nvSpPr>
            <p:spPr bwMode="auto">
              <a:xfrm>
                <a:off x="206" y="755"/>
                <a:ext cx="2320" cy="23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7200" b="1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33809" name="Group 37"/>
            <p:cNvGrpSpPr/>
            <p:nvPr/>
          </p:nvGrpSpPr>
          <p:grpSpPr bwMode="auto">
            <a:xfrm>
              <a:off x="191" y="181"/>
              <a:ext cx="2320" cy="3027"/>
              <a:chOff x="0" y="0"/>
              <a:chExt cx="2320" cy="3027"/>
            </a:xfrm>
          </p:grpSpPr>
          <p:sp>
            <p:nvSpPr>
              <p:cNvPr id="33810" name="Rectangle 1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20" cy="61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 wrap="none"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54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  <a:sym typeface="楷体_GB2312" pitchFamily="49" charset="-122"/>
                </a:endParaRPr>
              </a:p>
            </p:txBody>
          </p:sp>
          <p:sp>
            <p:nvSpPr>
              <p:cNvPr id="33811" name="Text Box 182"/>
              <p:cNvSpPr>
                <a:spLocks noChangeArrowheads="1"/>
              </p:cNvSpPr>
              <p:nvPr/>
            </p:nvSpPr>
            <p:spPr bwMode="auto">
              <a:xfrm>
                <a:off x="257" y="2562"/>
                <a:ext cx="2024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000" b="1">
                    <a:solidFill>
                      <a:srgbClr val="000000"/>
                    </a:solidFill>
                    <a:latin typeface="Comic Sans MS" panose="030F0702030302020204" pitchFamily="66" charset="0"/>
                    <a:sym typeface="Comic Sans MS" panose="030F0702030302020204" pitchFamily="66" charset="0"/>
                  </a:rPr>
                  <a:t>read a book</a:t>
                </a:r>
                <a:endParaRPr lang="zh-CN" altLang="en-US"/>
              </a:p>
            </p:txBody>
          </p:sp>
          <p:pic>
            <p:nvPicPr>
              <p:cNvPr id="33812" name="Picture 183" descr="6130252_151336081144_2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57" y="1111"/>
                <a:ext cx="1859" cy="1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" name="Group 41"/>
          <p:cNvGrpSpPr/>
          <p:nvPr/>
        </p:nvGrpSpPr>
        <p:grpSpPr bwMode="auto">
          <a:xfrm rot="20757827">
            <a:off x="4843463" y="3036094"/>
            <a:ext cx="2543175" cy="3012281"/>
            <a:chOff x="0" y="0"/>
            <a:chExt cx="2136" cy="2350"/>
          </a:xfrm>
        </p:grpSpPr>
        <p:sp>
          <p:nvSpPr>
            <p:cNvPr id="33803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2136" cy="2269"/>
            </a:xfrm>
            <a:custGeom>
              <a:avLst/>
              <a:gdLst>
                <a:gd name="T0" fmla="*/ 2136 w 2136"/>
                <a:gd name="T1" fmla="*/ 2253 h 2269"/>
                <a:gd name="T2" fmla="*/ 1992 w 2136"/>
                <a:gd name="T3" fmla="*/ 1797 h 2269"/>
                <a:gd name="T4" fmla="*/ 1712 w 2136"/>
                <a:gd name="T5" fmla="*/ 1709 h 2269"/>
                <a:gd name="T6" fmla="*/ 1488 w 2136"/>
                <a:gd name="T7" fmla="*/ 1501 h 2269"/>
                <a:gd name="T8" fmla="*/ 1240 w 2136"/>
                <a:gd name="T9" fmla="*/ 1485 h 2269"/>
                <a:gd name="T10" fmla="*/ 976 w 2136"/>
                <a:gd name="T11" fmla="*/ 1333 h 2269"/>
                <a:gd name="T12" fmla="*/ 752 w 2136"/>
                <a:gd name="T13" fmla="*/ 1333 h 2269"/>
                <a:gd name="T14" fmla="*/ 680 w 2136"/>
                <a:gd name="T15" fmla="*/ 1405 h 2269"/>
                <a:gd name="T16" fmla="*/ 504 w 2136"/>
                <a:gd name="T17" fmla="*/ 1165 h 2269"/>
                <a:gd name="T18" fmla="*/ 480 w 2136"/>
                <a:gd name="T19" fmla="*/ 813 h 2269"/>
                <a:gd name="T20" fmla="*/ 392 w 2136"/>
                <a:gd name="T21" fmla="*/ 573 h 2269"/>
                <a:gd name="T22" fmla="*/ 400 w 2136"/>
                <a:gd name="T23" fmla="*/ 349 h 2269"/>
                <a:gd name="T24" fmla="*/ 304 w 2136"/>
                <a:gd name="T25" fmla="*/ 53 h 2269"/>
                <a:gd name="T26" fmla="*/ 152 w 2136"/>
                <a:gd name="T27" fmla="*/ 29 h 2269"/>
                <a:gd name="T28" fmla="*/ 48 w 2136"/>
                <a:gd name="T29" fmla="*/ 165 h 2269"/>
                <a:gd name="T30" fmla="*/ 8 w 2136"/>
                <a:gd name="T31" fmla="*/ 813 h 2269"/>
                <a:gd name="T32" fmla="*/ 96 w 2136"/>
                <a:gd name="T33" fmla="*/ 1349 h 2269"/>
                <a:gd name="T34" fmla="*/ 144 w 2136"/>
                <a:gd name="T35" fmla="*/ 1885 h 2269"/>
                <a:gd name="T36" fmla="*/ 144 w 2136"/>
                <a:gd name="T37" fmla="*/ 2269 h 2269"/>
                <a:gd name="T38" fmla="*/ 2136 w 2136"/>
                <a:gd name="T39" fmla="*/ 2253 h 2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36"/>
                <a:gd name="T61" fmla="*/ 0 h 2269"/>
                <a:gd name="T62" fmla="*/ 2136 w 2136"/>
                <a:gd name="T63" fmla="*/ 2269 h 2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36" h="2269">
                  <a:moveTo>
                    <a:pt x="2136" y="2253"/>
                  </a:moveTo>
                  <a:cubicBezTo>
                    <a:pt x="2099" y="2070"/>
                    <a:pt x="2063" y="1888"/>
                    <a:pt x="1992" y="1797"/>
                  </a:cubicBezTo>
                  <a:cubicBezTo>
                    <a:pt x="1921" y="1706"/>
                    <a:pt x="1796" y="1758"/>
                    <a:pt x="1712" y="1709"/>
                  </a:cubicBezTo>
                  <a:cubicBezTo>
                    <a:pt x="1628" y="1660"/>
                    <a:pt x="1567" y="1538"/>
                    <a:pt x="1488" y="1501"/>
                  </a:cubicBezTo>
                  <a:cubicBezTo>
                    <a:pt x="1409" y="1464"/>
                    <a:pt x="1325" y="1513"/>
                    <a:pt x="1240" y="1485"/>
                  </a:cubicBezTo>
                  <a:cubicBezTo>
                    <a:pt x="1155" y="1457"/>
                    <a:pt x="1057" y="1358"/>
                    <a:pt x="976" y="1333"/>
                  </a:cubicBezTo>
                  <a:cubicBezTo>
                    <a:pt x="895" y="1308"/>
                    <a:pt x="801" y="1321"/>
                    <a:pt x="752" y="1333"/>
                  </a:cubicBezTo>
                  <a:cubicBezTo>
                    <a:pt x="703" y="1345"/>
                    <a:pt x="721" y="1433"/>
                    <a:pt x="680" y="1405"/>
                  </a:cubicBezTo>
                  <a:cubicBezTo>
                    <a:pt x="639" y="1377"/>
                    <a:pt x="537" y="1264"/>
                    <a:pt x="504" y="1165"/>
                  </a:cubicBezTo>
                  <a:cubicBezTo>
                    <a:pt x="471" y="1066"/>
                    <a:pt x="499" y="912"/>
                    <a:pt x="480" y="813"/>
                  </a:cubicBezTo>
                  <a:cubicBezTo>
                    <a:pt x="461" y="714"/>
                    <a:pt x="405" y="650"/>
                    <a:pt x="392" y="573"/>
                  </a:cubicBezTo>
                  <a:cubicBezTo>
                    <a:pt x="379" y="496"/>
                    <a:pt x="415" y="436"/>
                    <a:pt x="400" y="349"/>
                  </a:cubicBezTo>
                  <a:cubicBezTo>
                    <a:pt x="385" y="262"/>
                    <a:pt x="345" y="106"/>
                    <a:pt x="304" y="53"/>
                  </a:cubicBezTo>
                  <a:cubicBezTo>
                    <a:pt x="263" y="0"/>
                    <a:pt x="195" y="10"/>
                    <a:pt x="152" y="29"/>
                  </a:cubicBezTo>
                  <a:cubicBezTo>
                    <a:pt x="109" y="48"/>
                    <a:pt x="72" y="34"/>
                    <a:pt x="48" y="165"/>
                  </a:cubicBezTo>
                  <a:cubicBezTo>
                    <a:pt x="24" y="296"/>
                    <a:pt x="0" y="616"/>
                    <a:pt x="8" y="813"/>
                  </a:cubicBezTo>
                  <a:cubicBezTo>
                    <a:pt x="16" y="1010"/>
                    <a:pt x="73" y="1170"/>
                    <a:pt x="96" y="1349"/>
                  </a:cubicBezTo>
                  <a:cubicBezTo>
                    <a:pt x="119" y="1528"/>
                    <a:pt x="136" y="1732"/>
                    <a:pt x="144" y="1885"/>
                  </a:cubicBezTo>
                  <a:cubicBezTo>
                    <a:pt x="152" y="2038"/>
                    <a:pt x="144" y="2205"/>
                    <a:pt x="144" y="2269"/>
                  </a:cubicBezTo>
                  <a:cubicBezTo>
                    <a:pt x="144" y="2269"/>
                    <a:pt x="2136" y="2253"/>
                    <a:pt x="2136" y="2253"/>
                  </a:cubicBezTo>
                  <a:close/>
                </a:path>
              </a:pathLst>
            </a:custGeom>
            <a:solidFill>
              <a:srgbClr val="E3C19F"/>
            </a:solidFill>
            <a:ln w="9525">
              <a:solidFill>
                <a:srgbClr val="DAAD8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3804" name="Group 43"/>
            <p:cNvGrpSpPr/>
            <p:nvPr/>
          </p:nvGrpSpPr>
          <p:grpSpPr bwMode="auto">
            <a:xfrm>
              <a:off x="63" y="21"/>
              <a:ext cx="1865" cy="2329"/>
              <a:chOff x="0" y="0"/>
              <a:chExt cx="1865" cy="2329"/>
            </a:xfrm>
          </p:grpSpPr>
          <p:sp>
            <p:nvSpPr>
              <p:cNvPr id="33806" name="Freeform 17"/>
              <p:cNvSpPr>
                <a:spLocks noChangeArrowheads="1"/>
              </p:cNvSpPr>
              <p:nvPr/>
            </p:nvSpPr>
            <p:spPr bwMode="auto">
              <a:xfrm>
                <a:off x="125" y="719"/>
                <a:ext cx="1740" cy="1610"/>
              </a:xfrm>
              <a:custGeom>
                <a:avLst/>
                <a:gdLst>
                  <a:gd name="T0" fmla="*/ 908 w 1740"/>
                  <a:gd name="T1" fmla="*/ 1513 h 1610"/>
                  <a:gd name="T2" fmla="*/ 876 w 1740"/>
                  <a:gd name="T3" fmla="*/ 1049 h 1610"/>
                  <a:gd name="T4" fmla="*/ 1012 w 1740"/>
                  <a:gd name="T5" fmla="*/ 1217 h 1610"/>
                  <a:gd name="T6" fmla="*/ 1012 w 1740"/>
                  <a:gd name="T7" fmla="*/ 1545 h 1610"/>
                  <a:gd name="T8" fmla="*/ 1228 w 1740"/>
                  <a:gd name="T9" fmla="*/ 1545 h 1610"/>
                  <a:gd name="T10" fmla="*/ 1356 w 1740"/>
                  <a:gd name="T11" fmla="*/ 1153 h 1610"/>
                  <a:gd name="T12" fmla="*/ 1548 w 1740"/>
                  <a:gd name="T13" fmla="*/ 1329 h 1610"/>
                  <a:gd name="T14" fmla="*/ 1636 w 1740"/>
                  <a:gd name="T15" fmla="*/ 1177 h 1610"/>
                  <a:gd name="T16" fmla="*/ 1732 w 1740"/>
                  <a:gd name="T17" fmla="*/ 1113 h 1610"/>
                  <a:gd name="T18" fmla="*/ 1588 w 1740"/>
                  <a:gd name="T19" fmla="*/ 1113 h 1610"/>
                  <a:gd name="T20" fmla="*/ 1546 w 1740"/>
                  <a:gd name="T21" fmla="*/ 1328 h 1610"/>
                  <a:gd name="T22" fmla="*/ 1357 w 1740"/>
                  <a:gd name="T23" fmla="*/ 1151 h 1610"/>
                  <a:gd name="T24" fmla="*/ 1372 w 1740"/>
                  <a:gd name="T25" fmla="*/ 905 h 1610"/>
                  <a:gd name="T26" fmla="*/ 1188 w 1740"/>
                  <a:gd name="T27" fmla="*/ 801 h 1610"/>
                  <a:gd name="T28" fmla="*/ 1084 w 1740"/>
                  <a:gd name="T29" fmla="*/ 1025 h 1610"/>
                  <a:gd name="T30" fmla="*/ 796 w 1740"/>
                  <a:gd name="T31" fmla="*/ 673 h 1610"/>
                  <a:gd name="T32" fmla="*/ 564 w 1740"/>
                  <a:gd name="T33" fmla="*/ 697 h 1610"/>
                  <a:gd name="T34" fmla="*/ 412 w 1740"/>
                  <a:gd name="T35" fmla="*/ 889 h 1610"/>
                  <a:gd name="T36" fmla="*/ 196 w 1740"/>
                  <a:gd name="T37" fmla="*/ 745 h 1610"/>
                  <a:gd name="T38" fmla="*/ 164 w 1740"/>
                  <a:gd name="T39" fmla="*/ 353 h 1610"/>
                  <a:gd name="T40" fmla="*/ 100 w 1740"/>
                  <a:gd name="T41" fmla="*/ 25 h 1610"/>
                  <a:gd name="T42" fmla="*/ 84 w 1740"/>
                  <a:gd name="T43" fmla="*/ 201 h 1610"/>
                  <a:gd name="T44" fmla="*/ 84 w 1740"/>
                  <a:gd name="T45" fmla="*/ 793 h 1610"/>
                  <a:gd name="T46" fmla="*/ 12 w 1740"/>
                  <a:gd name="T47" fmla="*/ 1321 h 1610"/>
                  <a:gd name="T48" fmla="*/ 12 w 1740"/>
                  <a:gd name="T49" fmla="*/ 1569 h 1610"/>
                  <a:gd name="T50" fmla="*/ 908 w 1740"/>
                  <a:gd name="T51" fmla="*/ 1513 h 16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40"/>
                  <a:gd name="T79" fmla="*/ 0 h 1610"/>
                  <a:gd name="T80" fmla="*/ 1740 w 1740"/>
                  <a:gd name="T81" fmla="*/ 1610 h 16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40" h="1610">
                    <a:moveTo>
                      <a:pt x="908" y="1513"/>
                    </a:moveTo>
                    <a:cubicBezTo>
                      <a:pt x="883" y="1305"/>
                      <a:pt x="859" y="1098"/>
                      <a:pt x="876" y="1049"/>
                    </a:cubicBezTo>
                    <a:cubicBezTo>
                      <a:pt x="893" y="1000"/>
                      <a:pt x="989" y="1134"/>
                      <a:pt x="1012" y="1217"/>
                    </a:cubicBezTo>
                    <a:cubicBezTo>
                      <a:pt x="1035" y="1300"/>
                      <a:pt x="976" y="1490"/>
                      <a:pt x="1012" y="1545"/>
                    </a:cubicBezTo>
                    <a:cubicBezTo>
                      <a:pt x="1048" y="1600"/>
                      <a:pt x="1171" y="1610"/>
                      <a:pt x="1228" y="1545"/>
                    </a:cubicBezTo>
                    <a:cubicBezTo>
                      <a:pt x="1285" y="1480"/>
                      <a:pt x="1303" y="1189"/>
                      <a:pt x="1356" y="1153"/>
                    </a:cubicBezTo>
                    <a:lnTo>
                      <a:pt x="1548" y="1329"/>
                    </a:lnTo>
                    <a:cubicBezTo>
                      <a:pt x="1595" y="1333"/>
                      <a:pt x="1605" y="1213"/>
                      <a:pt x="1636" y="1177"/>
                    </a:cubicBezTo>
                    <a:cubicBezTo>
                      <a:pt x="1667" y="1141"/>
                      <a:pt x="1740" y="1124"/>
                      <a:pt x="1732" y="1113"/>
                    </a:cubicBezTo>
                    <a:cubicBezTo>
                      <a:pt x="1724" y="1102"/>
                      <a:pt x="1619" y="1077"/>
                      <a:pt x="1588" y="1113"/>
                    </a:cubicBezTo>
                    <a:cubicBezTo>
                      <a:pt x="1557" y="1149"/>
                      <a:pt x="1584" y="1322"/>
                      <a:pt x="1546" y="1328"/>
                    </a:cubicBezTo>
                    <a:lnTo>
                      <a:pt x="1357" y="1151"/>
                    </a:lnTo>
                    <a:cubicBezTo>
                      <a:pt x="1328" y="1081"/>
                      <a:pt x="1400" y="963"/>
                      <a:pt x="1372" y="905"/>
                    </a:cubicBezTo>
                    <a:cubicBezTo>
                      <a:pt x="1344" y="847"/>
                      <a:pt x="1236" y="781"/>
                      <a:pt x="1188" y="801"/>
                    </a:cubicBezTo>
                    <a:cubicBezTo>
                      <a:pt x="1140" y="821"/>
                      <a:pt x="1149" y="1046"/>
                      <a:pt x="1084" y="1025"/>
                    </a:cubicBezTo>
                    <a:cubicBezTo>
                      <a:pt x="1019" y="1004"/>
                      <a:pt x="883" y="728"/>
                      <a:pt x="796" y="673"/>
                    </a:cubicBezTo>
                    <a:cubicBezTo>
                      <a:pt x="709" y="618"/>
                      <a:pt x="628" y="661"/>
                      <a:pt x="564" y="697"/>
                    </a:cubicBezTo>
                    <a:cubicBezTo>
                      <a:pt x="500" y="733"/>
                      <a:pt x="473" y="881"/>
                      <a:pt x="412" y="889"/>
                    </a:cubicBezTo>
                    <a:cubicBezTo>
                      <a:pt x="351" y="897"/>
                      <a:pt x="237" y="834"/>
                      <a:pt x="196" y="745"/>
                    </a:cubicBezTo>
                    <a:cubicBezTo>
                      <a:pt x="155" y="656"/>
                      <a:pt x="180" y="473"/>
                      <a:pt x="164" y="353"/>
                    </a:cubicBezTo>
                    <a:cubicBezTo>
                      <a:pt x="148" y="233"/>
                      <a:pt x="113" y="50"/>
                      <a:pt x="100" y="25"/>
                    </a:cubicBezTo>
                    <a:cubicBezTo>
                      <a:pt x="87" y="0"/>
                      <a:pt x="87" y="73"/>
                      <a:pt x="84" y="201"/>
                    </a:cubicBezTo>
                    <a:cubicBezTo>
                      <a:pt x="81" y="329"/>
                      <a:pt x="96" y="606"/>
                      <a:pt x="84" y="793"/>
                    </a:cubicBezTo>
                    <a:cubicBezTo>
                      <a:pt x="72" y="980"/>
                      <a:pt x="24" y="1192"/>
                      <a:pt x="12" y="1321"/>
                    </a:cubicBezTo>
                    <a:cubicBezTo>
                      <a:pt x="0" y="1450"/>
                      <a:pt x="6" y="1509"/>
                      <a:pt x="12" y="1569"/>
                    </a:cubicBezTo>
                    <a:cubicBezTo>
                      <a:pt x="12" y="1569"/>
                      <a:pt x="908" y="1513"/>
                      <a:pt x="908" y="1513"/>
                    </a:cubicBezTo>
                    <a:close/>
                  </a:path>
                </a:pathLst>
              </a:custGeom>
              <a:solidFill>
                <a:srgbClr val="DFB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807" name="Freeform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8" cy="225"/>
              </a:xfrm>
              <a:custGeom>
                <a:avLst/>
                <a:gdLst>
                  <a:gd name="T0" fmla="*/ 9 w 268"/>
                  <a:gd name="T1" fmla="*/ 136 h 225"/>
                  <a:gd name="T2" fmla="*/ 129 w 268"/>
                  <a:gd name="T3" fmla="*/ 224 h 225"/>
                  <a:gd name="T4" fmla="*/ 257 w 268"/>
                  <a:gd name="T5" fmla="*/ 144 h 225"/>
                  <a:gd name="T6" fmla="*/ 193 w 268"/>
                  <a:gd name="T7" fmla="*/ 32 h 225"/>
                  <a:gd name="T8" fmla="*/ 73 w 268"/>
                  <a:gd name="T9" fmla="*/ 16 h 225"/>
                  <a:gd name="T10" fmla="*/ 9 w 268"/>
                  <a:gd name="T11" fmla="*/ 136 h 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8"/>
                  <a:gd name="T19" fmla="*/ 0 h 225"/>
                  <a:gd name="T20" fmla="*/ 268 w 268"/>
                  <a:gd name="T21" fmla="*/ 225 h 2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8" h="225">
                    <a:moveTo>
                      <a:pt x="9" y="136"/>
                    </a:moveTo>
                    <a:cubicBezTo>
                      <a:pt x="18" y="171"/>
                      <a:pt x="88" y="223"/>
                      <a:pt x="129" y="224"/>
                    </a:cubicBezTo>
                    <a:cubicBezTo>
                      <a:pt x="170" y="225"/>
                      <a:pt x="246" y="176"/>
                      <a:pt x="257" y="144"/>
                    </a:cubicBezTo>
                    <a:cubicBezTo>
                      <a:pt x="268" y="112"/>
                      <a:pt x="224" y="53"/>
                      <a:pt x="193" y="32"/>
                    </a:cubicBezTo>
                    <a:cubicBezTo>
                      <a:pt x="162" y="11"/>
                      <a:pt x="104" y="0"/>
                      <a:pt x="73" y="16"/>
                    </a:cubicBezTo>
                    <a:cubicBezTo>
                      <a:pt x="42" y="32"/>
                      <a:pt x="0" y="101"/>
                      <a:pt x="9" y="136"/>
                    </a:cubicBezTo>
                    <a:close/>
                  </a:path>
                </a:pathLst>
              </a:custGeom>
              <a:solidFill>
                <a:srgbClr val="E9BEA9"/>
              </a:solidFill>
              <a:ln w="9525">
                <a:solidFill>
                  <a:srgbClr val="DAAD8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805" name="Freeform 19"/>
            <p:cNvSpPr>
              <a:spLocks noChangeArrowheads="1"/>
            </p:cNvSpPr>
            <p:nvPr/>
          </p:nvSpPr>
          <p:spPr bwMode="auto">
            <a:xfrm>
              <a:off x="117" y="573"/>
              <a:ext cx="188" cy="139"/>
            </a:xfrm>
            <a:custGeom>
              <a:avLst/>
              <a:gdLst>
                <a:gd name="T0" fmla="*/ 11 w 188"/>
                <a:gd name="T1" fmla="*/ 0 h 139"/>
                <a:gd name="T2" fmla="*/ 91 w 188"/>
                <a:gd name="T3" fmla="*/ 56 h 139"/>
                <a:gd name="T4" fmla="*/ 187 w 188"/>
                <a:gd name="T5" fmla="*/ 16 h 139"/>
                <a:gd name="T6" fmla="*/ 83 w 188"/>
                <a:gd name="T7" fmla="*/ 88 h 139"/>
                <a:gd name="T8" fmla="*/ 3 w 188"/>
                <a:gd name="T9" fmla="*/ 56 h 139"/>
                <a:gd name="T10" fmla="*/ 99 w 188"/>
                <a:gd name="T11" fmla="*/ 128 h 139"/>
                <a:gd name="T12" fmla="*/ 147 w 188"/>
                <a:gd name="T13" fmla="*/ 12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8"/>
                <a:gd name="T22" fmla="*/ 0 h 139"/>
                <a:gd name="T23" fmla="*/ 188 w 188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8" h="139">
                  <a:moveTo>
                    <a:pt x="11" y="0"/>
                  </a:moveTo>
                  <a:cubicBezTo>
                    <a:pt x="36" y="26"/>
                    <a:pt x="62" y="53"/>
                    <a:pt x="91" y="56"/>
                  </a:cubicBezTo>
                  <a:cubicBezTo>
                    <a:pt x="120" y="59"/>
                    <a:pt x="188" y="11"/>
                    <a:pt x="187" y="16"/>
                  </a:cubicBezTo>
                  <a:cubicBezTo>
                    <a:pt x="186" y="21"/>
                    <a:pt x="114" y="81"/>
                    <a:pt x="83" y="88"/>
                  </a:cubicBezTo>
                  <a:cubicBezTo>
                    <a:pt x="52" y="95"/>
                    <a:pt x="0" y="49"/>
                    <a:pt x="3" y="56"/>
                  </a:cubicBezTo>
                  <a:cubicBezTo>
                    <a:pt x="6" y="63"/>
                    <a:pt x="75" y="117"/>
                    <a:pt x="99" y="128"/>
                  </a:cubicBezTo>
                  <a:cubicBezTo>
                    <a:pt x="123" y="139"/>
                    <a:pt x="135" y="129"/>
                    <a:pt x="147" y="120"/>
                  </a:cubicBezTo>
                </a:path>
              </a:pathLst>
            </a:custGeom>
            <a:noFill/>
            <a:ln w="19050">
              <a:solidFill>
                <a:srgbClr val="DAAD8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3802" name="笑脸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243013" y="4406504"/>
            <a:ext cx="465535" cy="494109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12700">
            <a:solidFill>
              <a:srgbClr val="BA8C00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926 C 0.02851 0.01134 0.06823 -0.04167 0.17239 0.02315 C 0.27643 0.0882 0.53021 0.3206 0.62435 0.39908 " pathEditMode="relative" rAng="0" ptsTypes="AAA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00" y="1856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0925 C 0.02852 0.01134 0.06823 -0.04167 0.1724 0.02314 C 0.27643 0.08819 0.53021 0.3206 0.62435 0.39907 " pathEditMode="relative" rAng="0" ptsTypes="AAA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00" y="18565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7 -0.08102 C -0.07395 -0.07893 -0.03424 -0.13194 0.06993 -0.06713 C 0.17396 -0.00208 0.42774 0.23032 0.52188 0.3088 " pathEditMode="relative" rAng="0" ptsTypes="AAA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00" y="185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6"/>
          <p:cNvSpPr>
            <a:spLocks noChangeArrowheads="1"/>
          </p:cNvSpPr>
          <p:nvPr/>
        </p:nvSpPr>
        <p:spPr bwMode="auto">
          <a:xfrm rot="5400000">
            <a:off x="6006108" y="1992512"/>
            <a:ext cx="2714625" cy="322778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999">
                <a:srgbClr val="F2F2F2"/>
              </a:gs>
              <a:gs pos="100000">
                <a:srgbClr val="A5A5A5"/>
              </a:gs>
            </a:gsLst>
            <a:lin ang="5400000" scaled="1"/>
          </a:gradFill>
          <a:ln w="6350">
            <a:solidFill>
              <a:srgbClr val="7F7F7F"/>
            </a:solidFill>
            <a:miter lim="800000"/>
          </a:ln>
        </p:spPr>
        <p:txBody>
          <a:bodyPr rot="10800000" vert="eaVert"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0181" name="内容占位符 2"/>
          <p:cNvSpPr>
            <a:spLocks noChangeArrowheads="1"/>
          </p:cNvSpPr>
          <p:nvPr/>
        </p:nvSpPr>
        <p:spPr bwMode="auto">
          <a:xfrm>
            <a:off x="660798" y="1741885"/>
            <a:ext cx="2944415" cy="294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lnSpc>
                <a:spcPct val="81000"/>
              </a:lnSpc>
              <a:spcBef>
                <a:spcPts val="750"/>
              </a:spcBef>
            </a:pPr>
            <a:endParaRPr lang="zh-CN" altLang="en-US" sz="2100" b="1" i="1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0182" name="TextBox 11"/>
          <p:cNvSpPr>
            <a:spLocks noChangeArrowheads="1"/>
          </p:cNvSpPr>
          <p:nvPr/>
        </p:nvSpPr>
        <p:spPr bwMode="auto">
          <a:xfrm>
            <a:off x="6161718" y="2249091"/>
            <a:ext cx="2849165" cy="282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2700" b="1" dirty="0">
                <a:solidFill>
                  <a:srgbClr val="7030A0"/>
                </a:solidFill>
                <a:latin typeface="Times New Roman" panose="02020603050405020304" pitchFamily="18" charset="0"/>
                <a:sym typeface="Comic Sans MS" panose="030F0702030302020204" pitchFamily="66" charset="0"/>
              </a:rPr>
              <a:t>play  games     </a:t>
            </a:r>
            <a:endParaRPr lang="zh-CN" altLang="en-US" sz="2700" b="1" dirty="0">
              <a:solidFill>
                <a:srgbClr val="7030A0"/>
              </a:solidFill>
              <a:latin typeface="Times New Roman" panose="02020603050405020304" pitchFamily="18" charset="0"/>
              <a:sym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2700" b="1" dirty="0">
                <a:solidFill>
                  <a:srgbClr val="7030A0"/>
                </a:solidFill>
                <a:latin typeface="Times New Roman" panose="02020603050405020304" pitchFamily="18" charset="0"/>
                <a:sym typeface="Comic Sans MS" panose="030F0702030302020204" pitchFamily="66" charset="0"/>
              </a:rPr>
              <a:t>play football</a:t>
            </a:r>
            <a:endParaRPr lang="zh-CN" altLang="en-US" sz="2700" b="1" dirty="0">
              <a:solidFill>
                <a:srgbClr val="7030A0"/>
              </a:solidFill>
              <a:latin typeface="Times New Roman" panose="02020603050405020304" pitchFamily="18" charset="0"/>
              <a:sym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2700" b="1" dirty="0">
                <a:solidFill>
                  <a:srgbClr val="7030A0"/>
                </a:solidFill>
                <a:latin typeface="Times New Roman" panose="02020603050405020304" pitchFamily="18" charset="0"/>
                <a:sym typeface="Comic Sans MS" panose="030F0702030302020204" pitchFamily="66" charset="0"/>
              </a:rPr>
              <a:t>read books</a:t>
            </a:r>
            <a:endParaRPr lang="zh-CN" altLang="en-US" sz="2700" b="1" dirty="0">
              <a:solidFill>
                <a:srgbClr val="7030A0"/>
              </a:solidFill>
              <a:latin typeface="Times New Roman" panose="02020603050405020304" pitchFamily="18" charset="0"/>
              <a:sym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2700" b="1" dirty="0">
                <a:solidFill>
                  <a:srgbClr val="7030A0"/>
                </a:solidFill>
                <a:latin typeface="Times New Roman" panose="02020603050405020304" pitchFamily="18" charset="0"/>
                <a:sym typeface="Comic Sans MS" panose="030F0702030302020204" pitchFamily="66" charset="0"/>
              </a:rPr>
              <a:t>watch TV</a:t>
            </a:r>
            <a:endParaRPr lang="zh-CN" altLang="en-US" sz="2700" b="1" dirty="0">
              <a:solidFill>
                <a:srgbClr val="7030A0"/>
              </a:solidFill>
              <a:latin typeface="Times New Roman" panose="02020603050405020304" pitchFamily="18" charset="0"/>
              <a:sym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2700" b="1" dirty="0">
                <a:solidFill>
                  <a:srgbClr val="7030A0"/>
                </a:solidFill>
                <a:latin typeface="Times New Roman" panose="02020603050405020304" pitchFamily="18" charset="0"/>
                <a:sym typeface="Comic Sans MS" panose="030F0702030302020204" pitchFamily="66" charset="0"/>
              </a:rPr>
              <a:t>play with my dog</a:t>
            </a:r>
            <a:endParaRPr lang="zh-CN" altLang="en-US" sz="2700" b="1" dirty="0">
              <a:solidFill>
                <a:srgbClr val="7030A0"/>
              </a:solidFill>
              <a:latin typeface="Times New Roman" panose="02020603050405020304" pitchFamily="18" charset="0"/>
              <a:sym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2700" b="1" dirty="0">
                <a:solidFill>
                  <a:srgbClr val="7030A0"/>
                </a:solidFill>
                <a:latin typeface="Times New Roman" panose="02020603050405020304" pitchFamily="18" charset="0"/>
                <a:sym typeface="Comic Sans MS" panose="030F0702030302020204" pitchFamily="66" charset="0"/>
              </a:rPr>
              <a:t>do my homework</a:t>
            </a:r>
            <a:endParaRPr lang="en-US" altLang="zh-CN" sz="2700" dirty="0">
              <a:solidFill>
                <a:srgbClr val="00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0183" name="TextBox 12"/>
          <p:cNvSpPr>
            <a:spLocks noChangeArrowheads="1"/>
          </p:cNvSpPr>
          <p:nvPr/>
        </p:nvSpPr>
        <p:spPr bwMode="auto">
          <a:xfrm>
            <a:off x="426244" y="901304"/>
            <a:ext cx="8272463" cy="1331134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100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What do you usually do after school/ at the weekend?</a:t>
            </a:r>
          </a:p>
        </p:txBody>
      </p:sp>
      <p:sp>
        <p:nvSpPr>
          <p:cNvPr id="50184" name="TextBox 13"/>
          <p:cNvSpPr>
            <a:spLocks noChangeArrowheads="1"/>
          </p:cNvSpPr>
          <p:nvPr/>
        </p:nvSpPr>
        <p:spPr bwMode="auto">
          <a:xfrm>
            <a:off x="479822" y="2384822"/>
            <a:ext cx="3551634" cy="617934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 _________.</a:t>
            </a:r>
            <a:endParaRPr lang="zh-CN" altLang="en-US" sz="3600">
              <a:solidFill>
                <a:srgbClr val="FF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45" name="Line 2"/>
          <p:cNvSpPr>
            <a:spLocks noChangeShapeType="1"/>
          </p:cNvSpPr>
          <p:nvPr/>
        </p:nvSpPr>
        <p:spPr bwMode="auto">
          <a:xfrm>
            <a:off x="-575072" y="677466"/>
            <a:ext cx="9022557" cy="7144"/>
          </a:xfrm>
          <a:prstGeom prst="line">
            <a:avLst/>
          </a:prstGeom>
          <a:noFill/>
          <a:ln w="63500">
            <a:solidFill>
              <a:srgbClr val="FF99C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4346" name="AutoShape 15"/>
          <p:cNvSpPr>
            <a:spLocks noChangeArrowheads="1"/>
          </p:cNvSpPr>
          <p:nvPr/>
        </p:nvSpPr>
        <p:spPr bwMode="auto">
          <a:xfrm>
            <a:off x="0" y="154781"/>
            <a:ext cx="2033588" cy="5143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B0F09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Free  talk.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ldLvl="0" autoUpdateAnimBg="0"/>
      <p:bldP spid="50182" grpId="0"/>
      <p:bldP spid="50183" grpId="0" bldLvl="0" animBg="1" autoUpdateAnimBg="0"/>
      <p:bldP spid="50184" grpId="0" bldLvl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1581" y="0"/>
            <a:ext cx="67008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7119" y="2328862"/>
            <a:ext cx="1908572" cy="187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65723" y="1969294"/>
            <a:ext cx="1710928" cy="253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KSO_Shape"/>
          <p:cNvSpPr>
            <a:spLocks noChangeArrowheads="1"/>
          </p:cNvSpPr>
          <p:nvPr/>
        </p:nvSpPr>
        <p:spPr bwMode="auto">
          <a:xfrm>
            <a:off x="2694385" y="835819"/>
            <a:ext cx="4935140" cy="1493044"/>
          </a:xfrm>
          <a:custGeom>
            <a:avLst/>
            <a:gdLst>
              <a:gd name="T0" fmla="*/ 0 w 1905000"/>
              <a:gd name="T1" fmla="*/ 0 h 1292225"/>
              <a:gd name="T2" fmla="*/ 1905000 w 1905000"/>
              <a:gd name="T3" fmla="*/ 1292225 h 1292225"/>
            </a:gdLst>
            <a:ahLst/>
            <a:cxnLst/>
            <a:rect l="T0" t="T1" r="T2" b="T3"/>
            <a:pathLst>
              <a:path w="1905000" h="1292225">
                <a:moveTo>
                  <a:pt x="1378296" y="0"/>
                </a:moveTo>
                <a:lnTo>
                  <a:pt x="1388077" y="0"/>
                </a:lnTo>
                <a:lnTo>
                  <a:pt x="1397759" y="0"/>
                </a:lnTo>
                <a:lnTo>
                  <a:pt x="1407341" y="200"/>
                </a:lnTo>
                <a:lnTo>
                  <a:pt x="1416923" y="399"/>
                </a:lnTo>
                <a:lnTo>
                  <a:pt x="1426205" y="798"/>
                </a:lnTo>
                <a:lnTo>
                  <a:pt x="1435487" y="1296"/>
                </a:lnTo>
                <a:lnTo>
                  <a:pt x="1444570" y="1895"/>
                </a:lnTo>
                <a:lnTo>
                  <a:pt x="1453753" y="2493"/>
                </a:lnTo>
                <a:lnTo>
                  <a:pt x="1462636" y="3291"/>
                </a:lnTo>
                <a:lnTo>
                  <a:pt x="1471420" y="4288"/>
                </a:lnTo>
                <a:lnTo>
                  <a:pt x="1480103" y="5285"/>
                </a:lnTo>
                <a:lnTo>
                  <a:pt x="1488687" y="6381"/>
                </a:lnTo>
                <a:lnTo>
                  <a:pt x="1497071" y="7578"/>
                </a:lnTo>
                <a:lnTo>
                  <a:pt x="1505455" y="8874"/>
                </a:lnTo>
                <a:lnTo>
                  <a:pt x="1513640" y="10170"/>
                </a:lnTo>
                <a:lnTo>
                  <a:pt x="1521924" y="11766"/>
                </a:lnTo>
                <a:lnTo>
                  <a:pt x="1529909" y="13361"/>
                </a:lnTo>
                <a:lnTo>
                  <a:pt x="1537894" y="14956"/>
                </a:lnTo>
                <a:lnTo>
                  <a:pt x="1545679" y="16751"/>
                </a:lnTo>
                <a:lnTo>
                  <a:pt x="1553365" y="18546"/>
                </a:lnTo>
                <a:lnTo>
                  <a:pt x="1561050" y="20540"/>
                </a:lnTo>
                <a:lnTo>
                  <a:pt x="1568536" y="22534"/>
                </a:lnTo>
                <a:lnTo>
                  <a:pt x="1575922" y="24628"/>
                </a:lnTo>
                <a:lnTo>
                  <a:pt x="1583208" y="26921"/>
                </a:lnTo>
                <a:lnTo>
                  <a:pt x="1590395" y="29215"/>
                </a:lnTo>
                <a:lnTo>
                  <a:pt x="1597382" y="31508"/>
                </a:lnTo>
                <a:lnTo>
                  <a:pt x="1604368" y="33901"/>
                </a:lnTo>
                <a:lnTo>
                  <a:pt x="1611355" y="36494"/>
                </a:lnTo>
                <a:lnTo>
                  <a:pt x="1618142" y="39086"/>
                </a:lnTo>
                <a:lnTo>
                  <a:pt x="1624830" y="41778"/>
                </a:lnTo>
                <a:lnTo>
                  <a:pt x="1631417" y="44570"/>
                </a:lnTo>
                <a:lnTo>
                  <a:pt x="1637905" y="47362"/>
                </a:lnTo>
                <a:lnTo>
                  <a:pt x="1644393" y="50353"/>
                </a:lnTo>
                <a:lnTo>
                  <a:pt x="1650581" y="53344"/>
                </a:lnTo>
                <a:lnTo>
                  <a:pt x="1656769" y="56336"/>
                </a:lnTo>
                <a:lnTo>
                  <a:pt x="1662958" y="59526"/>
                </a:lnTo>
                <a:lnTo>
                  <a:pt x="1668946" y="62617"/>
                </a:lnTo>
                <a:lnTo>
                  <a:pt x="1674935" y="66007"/>
                </a:lnTo>
                <a:lnTo>
                  <a:pt x="1680724" y="69298"/>
                </a:lnTo>
                <a:lnTo>
                  <a:pt x="1686413" y="72588"/>
                </a:lnTo>
                <a:lnTo>
                  <a:pt x="1692103" y="76178"/>
                </a:lnTo>
                <a:lnTo>
                  <a:pt x="1697692" y="79667"/>
                </a:lnTo>
                <a:lnTo>
                  <a:pt x="1703082" y="83257"/>
                </a:lnTo>
                <a:lnTo>
                  <a:pt x="1708571" y="86846"/>
                </a:lnTo>
                <a:lnTo>
                  <a:pt x="1713861" y="90635"/>
                </a:lnTo>
                <a:lnTo>
                  <a:pt x="1718952" y="94325"/>
                </a:lnTo>
                <a:lnTo>
                  <a:pt x="1724142" y="98213"/>
                </a:lnTo>
                <a:lnTo>
                  <a:pt x="1729232" y="102002"/>
                </a:lnTo>
                <a:lnTo>
                  <a:pt x="1734123" y="105990"/>
                </a:lnTo>
                <a:lnTo>
                  <a:pt x="1739014" y="109979"/>
                </a:lnTo>
                <a:lnTo>
                  <a:pt x="1743805" y="114067"/>
                </a:lnTo>
                <a:lnTo>
                  <a:pt x="1748396" y="118055"/>
                </a:lnTo>
                <a:lnTo>
                  <a:pt x="1753087" y="122243"/>
                </a:lnTo>
                <a:lnTo>
                  <a:pt x="1757579" y="126530"/>
                </a:lnTo>
                <a:lnTo>
                  <a:pt x="1761970" y="130718"/>
                </a:lnTo>
                <a:lnTo>
                  <a:pt x="1766362" y="135006"/>
                </a:lnTo>
                <a:lnTo>
                  <a:pt x="1770654" y="139293"/>
                </a:lnTo>
                <a:lnTo>
                  <a:pt x="1774846" y="143680"/>
                </a:lnTo>
                <a:lnTo>
                  <a:pt x="1778938" y="148068"/>
                </a:lnTo>
                <a:lnTo>
                  <a:pt x="1783031" y="152554"/>
                </a:lnTo>
                <a:lnTo>
                  <a:pt x="1786923" y="157141"/>
                </a:lnTo>
                <a:lnTo>
                  <a:pt x="1790916" y="161628"/>
                </a:lnTo>
                <a:lnTo>
                  <a:pt x="1794609" y="166215"/>
                </a:lnTo>
                <a:lnTo>
                  <a:pt x="1798402" y="170801"/>
                </a:lnTo>
                <a:lnTo>
                  <a:pt x="1802095" y="175487"/>
                </a:lnTo>
                <a:lnTo>
                  <a:pt x="1805688" y="180174"/>
                </a:lnTo>
                <a:lnTo>
                  <a:pt x="1809181" y="184860"/>
                </a:lnTo>
                <a:lnTo>
                  <a:pt x="1812675" y="189646"/>
                </a:lnTo>
                <a:lnTo>
                  <a:pt x="1815968" y="194332"/>
                </a:lnTo>
                <a:lnTo>
                  <a:pt x="1819362" y="199218"/>
                </a:lnTo>
                <a:lnTo>
                  <a:pt x="1822556" y="204004"/>
                </a:lnTo>
                <a:lnTo>
                  <a:pt x="1825750" y="208890"/>
                </a:lnTo>
                <a:lnTo>
                  <a:pt x="1828744" y="213776"/>
                </a:lnTo>
                <a:lnTo>
                  <a:pt x="1831739" y="218761"/>
                </a:lnTo>
                <a:lnTo>
                  <a:pt x="1834733" y="223547"/>
                </a:lnTo>
                <a:lnTo>
                  <a:pt x="1837628" y="228533"/>
                </a:lnTo>
                <a:lnTo>
                  <a:pt x="1840422" y="233618"/>
                </a:lnTo>
                <a:lnTo>
                  <a:pt x="1843217" y="238503"/>
                </a:lnTo>
                <a:lnTo>
                  <a:pt x="1845812" y="243589"/>
                </a:lnTo>
                <a:lnTo>
                  <a:pt x="1848507" y="248674"/>
                </a:lnTo>
                <a:lnTo>
                  <a:pt x="1851002" y="253659"/>
                </a:lnTo>
                <a:lnTo>
                  <a:pt x="1853498" y="258744"/>
                </a:lnTo>
                <a:lnTo>
                  <a:pt x="1855993" y="263730"/>
                </a:lnTo>
                <a:lnTo>
                  <a:pt x="1858288" y="268815"/>
                </a:lnTo>
                <a:lnTo>
                  <a:pt x="1860584" y="274000"/>
                </a:lnTo>
                <a:lnTo>
                  <a:pt x="1865076" y="284170"/>
                </a:lnTo>
                <a:lnTo>
                  <a:pt x="1869168" y="294540"/>
                </a:lnTo>
                <a:lnTo>
                  <a:pt x="1873260" y="304810"/>
                </a:lnTo>
                <a:lnTo>
                  <a:pt x="1876853" y="314980"/>
                </a:lnTo>
                <a:lnTo>
                  <a:pt x="1880447" y="325350"/>
                </a:lnTo>
                <a:lnTo>
                  <a:pt x="1883740" y="335620"/>
                </a:lnTo>
                <a:lnTo>
                  <a:pt x="1886835" y="345890"/>
                </a:lnTo>
                <a:lnTo>
                  <a:pt x="1889729" y="356160"/>
                </a:lnTo>
                <a:lnTo>
                  <a:pt x="1892324" y="366330"/>
                </a:lnTo>
                <a:lnTo>
                  <a:pt x="1894919" y="376500"/>
                </a:lnTo>
                <a:lnTo>
                  <a:pt x="1897215" y="386671"/>
                </a:lnTo>
                <a:lnTo>
                  <a:pt x="1899311" y="396641"/>
                </a:lnTo>
                <a:lnTo>
                  <a:pt x="1900209" y="401627"/>
                </a:lnTo>
                <a:lnTo>
                  <a:pt x="1901108" y="406712"/>
                </a:lnTo>
                <a:lnTo>
                  <a:pt x="1902006" y="411797"/>
                </a:lnTo>
                <a:lnTo>
                  <a:pt x="1902705" y="416982"/>
                </a:lnTo>
                <a:lnTo>
                  <a:pt x="1903303" y="422067"/>
                </a:lnTo>
                <a:lnTo>
                  <a:pt x="1903802" y="427352"/>
                </a:lnTo>
                <a:lnTo>
                  <a:pt x="1904202" y="432636"/>
                </a:lnTo>
                <a:lnTo>
                  <a:pt x="1904501" y="437821"/>
                </a:lnTo>
                <a:lnTo>
                  <a:pt x="1904801" y="443205"/>
                </a:lnTo>
                <a:lnTo>
                  <a:pt x="1904900" y="448590"/>
                </a:lnTo>
                <a:lnTo>
                  <a:pt x="1905000" y="453874"/>
                </a:lnTo>
                <a:lnTo>
                  <a:pt x="1905000" y="459358"/>
                </a:lnTo>
                <a:lnTo>
                  <a:pt x="1904900" y="464842"/>
                </a:lnTo>
                <a:lnTo>
                  <a:pt x="1904601" y="470326"/>
                </a:lnTo>
                <a:lnTo>
                  <a:pt x="1904302" y="475810"/>
                </a:lnTo>
                <a:lnTo>
                  <a:pt x="1904002" y="481394"/>
                </a:lnTo>
                <a:lnTo>
                  <a:pt x="1903503" y="486978"/>
                </a:lnTo>
                <a:lnTo>
                  <a:pt x="1902904" y="492462"/>
                </a:lnTo>
                <a:lnTo>
                  <a:pt x="1902205" y="498145"/>
                </a:lnTo>
                <a:lnTo>
                  <a:pt x="1901507" y="503828"/>
                </a:lnTo>
                <a:lnTo>
                  <a:pt x="1900509" y="509512"/>
                </a:lnTo>
                <a:lnTo>
                  <a:pt x="1899610" y="515195"/>
                </a:lnTo>
                <a:lnTo>
                  <a:pt x="1898512" y="520878"/>
                </a:lnTo>
                <a:lnTo>
                  <a:pt x="1897415" y="526662"/>
                </a:lnTo>
                <a:lnTo>
                  <a:pt x="1896217" y="532445"/>
                </a:lnTo>
                <a:lnTo>
                  <a:pt x="1894819" y="538128"/>
                </a:lnTo>
                <a:lnTo>
                  <a:pt x="1893322" y="543911"/>
                </a:lnTo>
                <a:lnTo>
                  <a:pt x="1891825" y="549794"/>
                </a:lnTo>
                <a:lnTo>
                  <a:pt x="1890228" y="555577"/>
                </a:lnTo>
                <a:lnTo>
                  <a:pt x="1888531" y="561360"/>
                </a:lnTo>
                <a:lnTo>
                  <a:pt x="1886735" y="567243"/>
                </a:lnTo>
                <a:lnTo>
                  <a:pt x="1884738" y="573126"/>
                </a:lnTo>
                <a:lnTo>
                  <a:pt x="1882742" y="579009"/>
                </a:lnTo>
                <a:lnTo>
                  <a:pt x="1880646" y="584892"/>
                </a:lnTo>
                <a:lnTo>
                  <a:pt x="1878550" y="590774"/>
                </a:lnTo>
                <a:lnTo>
                  <a:pt x="1876155" y="596657"/>
                </a:lnTo>
                <a:lnTo>
                  <a:pt x="1873759" y="602640"/>
                </a:lnTo>
                <a:lnTo>
                  <a:pt x="1871264" y="608622"/>
                </a:lnTo>
                <a:lnTo>
                  <a:pt x="1868669" y="614405"/>
                </a:lnTo>
                <a:lnTo>
                  <a:pt x="1865974" y="620388"/>
                </a:lnTo>
                <a:lnTo>
                  <a:pt x="1863179" y="626370"/>
                </a:lnTo>
                <a:lnTo>
                  <a:pt x="1860285" y="632253"/>
                </a:lnTo>
                <a:lnTo>
                  <a:pt x="1857290" y="638136"/>
                </a:lnTo>
                <a:lnTo>
                  <a:pt x="1854196" y="644118"/>
                </a:lnTo>
                <a:lnTo>
                  <a:pt x="1851002" y="650101"/>
                </a:lnTo>
                <a:lnTo>
                  <a:pt x="1847708" y="656084"/>
                </a:lnTo>
                <a:lnTo>
                  <a:pt x="1844315" y="661966"/>
                </a:lnTo>
                <a:lnTo>
                  <a:pt x="1840921" y="667849"/>
                </a:lnTo>
                <a:lnTo>
                  <a:pt x="1837328" y="673832"/>
                </a:lnTo>
                <a:lnTo>
                  <a:pt x="1833635" y="679714"/>
                </a:lnTo>
                <a:lnTo>
                  <a:pt x="1829842" y="685697"/>
                </a:lnTo>
                <a:lnTo>
                  <a:pt x="1825950" y="691580"/>
                </a:lnTo>
                <a:lnTo>
                  <a:pt x="1821957" y="697463"/>
                </a:lnTo>
                <a:lnTo>
                  <a:pt x="1817865" y="703345"/>
                </a:lnTo>
                <a:lnTo>
                  <a:pt x="1813673" y="709328"/>
                </a:lnTo>
                <a:lnTo>
                  <a:pt x="1809281" y="715211"/>
                </a:lnTo>
                <a:lnTo>
                  <a:pt x="1804989" y="720994"/>
                </a:lnTo>
                <a:lnTo>
                  <a:pt x="1800398" y="726877"/>
                </a:lnTo>
                <a:lnTo>
                  <a:pt x="1795906" y="732760"/>
                </a:lnTo>
                <a:lnTo>
                  <a:pt x="1791115" y="738543"/>
                </a:lnTo>
                <a:lnTo>
                  <a:pt x="1786324" y="744326"/>
                </a:lnTo>
                <a:lnTo>
                  <a:pt x="1781434" y="750109"/>
                </a:lnTo>
                <a:lnTo>
                  <a:pt x="1776443" y="755892"/>
                </a:lnTo>
                <a:lnTo>
                  <a:pt x="1771253" y="761675"/>
                </a:lnTo>
                <a:lnTo>
                  <a:pt x="1766163" y="767358"/>
                </a:lnTo>
                <a:lnTo>
                  <a:pt x="1760773" y="773042"/>
                </a:lnTo>
                <a:lnTo>
                  <a:pt x="1755283" y="778825"/>
                </a:lnTo>
                <a:lnTo>
                  <a:pt x="1749893" y="784508"/>
                </a:lnTo>
                <a:lnTo>
                  <a:pt x="1744204" y="790092"/>
                </a:lnTo>
                <a:lnTo>
                  <a:pt x="1738415" y="795676"/>
                </a:lnTo>
                <a:lnTo>
                  <a:pt x="1732526" y="801359"/>
                </a:lnTo>
                <a:lnTo>
                  <a:pt x="1726537" y="806943"/>
                </a:lnTo>
                <a:lnTo>
                  <a:pt x="1720549" y="812427"/>
                </a:lnTo>
                <a:lnTo>
                  <a:pt x="1714360" y="817911"/>
                </a:lnTo>
                <a:lnTo>
                  <a:pt x="1708072" y="823494"/>
                </a:lnTo>
                <a:lnTo>
                  <a:pt x="1701684" y="828879"/>
                </a:lnTo>
                <a:lnTo>
                  <a:pt x="1695197" y="834263"/>
                </a:lnTo>
                <a:lnTo>
                  <a:pt x="1688609" y="839747"/>
                </a:lnTo>
                <a:lnTo>
                  <a:pt x="1682022" y="845131"/>
                </a:lnTo>
                <a:lnTo>
                  <a:pt x="1675234" y="850316"/>
                </a:lnTo>
                <a:lnTo>
                  <a:pt x="1668248" y="855700"/>
                </a:lnTo>
                <a:lnTo>
                  <a:pt x="1661261" y="860985"/>
                </a:lnTo>
                <a:lnTo>
                  <a:pt x="1654074" y="866070"/>
                </a:lnTo>
                <a:lnTo>
                  <a:pt x="1646888" y="871355"/>
                </a:lnTo>
                <a:lnTo>
                  <a:pt x="1639502" y="876440"/>
                </a:lnTo>
                <a:lnTo>
                  <a:pt x="1632016" y="881525"/>
                </a:lnTo>
                <a:lnTo>
                  <a:pt x="1624530" y="886610"/>
                </a:lnTo>
                <a:lnTo>
                  <a:pt x="1616845" y="891695"/>
                </a:lnTo>
                <a:lnTo>
                  <a:pt x="1609059" y="896581"/>
                </a:lnTo>
                <a:lnTo>
                  <a:pt x="1601174" y="901467"/>
                </a:lnTo>
                <a:lnTo>
                  <a:pt x="1593189" y="906452"/>
                </a:lnTo>
                <a:lnTo>
                  <a:pt x="1585005" y="911238"/>
                </a:lnTo>
                <a:lnTo>
                  <a:pt x="1576820" y="916024"/>
                </a:lnTo>
                <a:lnTo>
                  <a:pt x="1568536" y="920710"/>
                </a:lnTo>
                <a:lnTo>
                  <a:pt x="1560052" y="925397"/>
                </a:lnTo>
                <a:lnTo>
                  <a:pt x="1551468" y="930083"/>
                </a:lnTo>
                <a:lnTo>
                  <a:pt x="1542785" y="934670"/>
                </a:lnTo>
                <a:lnTo>
                  <a:pt x="1534001" y="939256"/>
                </a:lnTo>
                <a:lnTo>
                  <a:pt x="1525118" y="943643"/>
                </a:lnTo>
                <a:lnTo>
                  <a:pt x="1516135" y="948130"/>
                </a:lnTo>
                <a:lnTo>
                  <a:pt x="1507052" y="952518"/>
                </a:lnTo>
                <a:lnTo>
                  <a:pt x="1497770" y="956805"/>
                </a:lnTo>
                <a:lnTo>
                  <a:pt x="1488487" y="961093"/>
                </a:lnTo>
                <a:lnTo>
                  <a:pt x="1479005" y="965280"/>
                </a:lnTo>
                <a:lnTo>
                  <a:pt x="1469523" y="969468"/>
                </a:lnTo>
                <a:lnTo>
                  <a:pt x="1459742" y="973556"/>
                </a:lnTo>
                <a:lnTo>
                  <a:pt x="1450060" y="977644"/>
                </a:lnTo>
                <a:lnTo>
                  <a:pt x="1440179" y="981533"/>
                </a:lnTo>
                <a:lnTo>
                  <a:pt x="1430098" y="985421"/>
                </a:lnTo>
                <a:lnTo>
                  <a:pt x="1419917" y="989210"/>
                </a:lnTo>
                <a:lnTo>
                  <a:pt x="1409736" y="993099"/>
                </a:lnTo>
                <a:lnTo>
                  <a:pt x="1399356" y="996788"/>
                </a:lnTo>
                <a:lnTo>
                  <a:pt x="1388876" y="1000477"/>
                </a:lnTo>
                <a:lnTo>
                  <a:pt x="1378395" y="1003967"/>
                </a:lnTo>
                <a:lnTo>
                  <a:pt x="1367616" y="1007557"/>
                </a:lnTo>
                <a:lnTo>
                  <a:pt x="1356836" y="1010947"/>
                </a:lnTo>
                <a:lnTo>
                  <a:pt x="1345857" y="1014337"/>
                </a:lnTo>
                <a:lnTo>
                  <a:pt x="1334778" y="1017627"/>
                </a:lnTo>
                <a:lnTo>
                  <a:pt x="1323599" y="1020918"/>
                </a:lnTo>
                <a:lnTo>
                  <a:pt x="1312320" y="1024009"/>
                </a:lnTo>
                <a:lnTo>
                  <a:pt x="1300942" y="1027000"/>
                </a:lnTo>
                <a:lnTo>
                  <a:pt x="1289463" y="1030091"/>
                </a:lnTo>
                <a:lnTo>
                  <a:pt x="1277785" y="1032982"/>
                </a:lnTo>
                <a:lnTo>
                  <a:pt x="1266108" y="1035774"/>
                </a:lnTo>
                <a:lnTo>
                  <a:pt x="1254130" y="1038666"/>
                </a:lnTo>
                <a:lnTo>
                  <a:pt x="1242253" y="1041258"/>
                </a:lnTo>
                <a:lnTo>
                  <a:pt x="1230076" y="1043950"/>
                </a:lnTo>
                <a:lnTo>
                  <a:pt x="1217799" y="1046443"/>
                </a:lnTo>
                <a:lnTo>
                  <a:pt x="1207119" y="1048537"/>
                </a:lnTo>
                <a:lnTo>
                  <a:pt x="1196439" y="1050631"/>
                </a:lnTo>
                <a:lnTo>
                  <a:pt x="1185660" y="1052625"/>
                </a:lnTo>
                <a:lnTo>
                  <a:pt x="1174880" y="1054520"/>
                </a:lnTo>
                <a:lnTo>
                  <a:pt x="1164001" y="1056414"/>
                </a:lnTo>
                <a:lnTo>
                  <a:pt x="1153121" y="1058109"/>
                </a:lnTo>
                <a:lnTo>
                  <a:pt x="1142142" y="1059904"/>
                </a:lnTo>
                <a:lnTo>
                  <a:pt x="1131262" y="1061499"/>
                </a:lnTo>
                <a:lnTo>
                  <a:pt x="1120383" y="1063095"/>
                </a:lnTo>
                <a:lnTo>
                  <a:pt x="1109404" y="1064490"/>
                </a:lnTo>
                <a:lnTo>
                  <a:pt x="1098424" y="1065886"/>
                </a:lnTo>
                <a:lnTo>
                  <a:pt x="1087345" y="1067382"/>
                </a:lnTo>
                <a:lnTo>
                  <a:pt x="1076366" y="1068579"/>
                </a:lnTo>
                <a:lnTo>
                  <a:pt x="1065287" y="1069775"/>
                </a:lnTo>
                <a:lnTo>
                  <a:pt x="1054308" y="1070972"/>
                </a:lnTo>
                <a:lnTo>
                  <a:pt x="1043129" y="1071969"/>
                </a:lnTo>
                <a:lnTo>
                  <a:pt x="1032150" y="1072966"/>
                </a:lnTo>
                <a:lnTo>
                  <a:pt x="1021071" y="1073963"/>
                </a:lnTo>
                <a:lnTo>
                  <a:pt x="1009892" y="1074860"/>
                </a:lnTo>
                <a:lnTo>
                  <a:pt x="998813" y="1075658"/>
                </a:lnTo>
                <a:lnTo>
                  <a:pt x="987734" y="1076456"/>
                </a:lnTo>
                <a:lnTo>
                  <a:pt x="976655" y="1077054"/>
                </a:lnTo>
                <a:lnTo>
                  <a:pt x="965376" y="1077652"/>
                </a:lnTo>
                <a:lnTo>
                  <a:pt x="954297" y="1078250"/>
                </a:lnTo>
                <a:lnTo>
                  <a:pt x="943118" y="1078749"/>
                </a:lnTo>
                <a:lnTo>
                  <a:pt x="932039" y="1079148"/>
                </a:lnTo>
                <a:lnTo>
                  <a:pt x="920860" y="1079447"/>
                </a:lnTo>
                <a:lnTo>
                  <a:pt x="909781" y="1079746"/>
                </a:lnTo>
                <a:lnTo>
                  <a:pt x="898602" y="1080045"/>
                </a:lnTo>
                <a:lnTo>
                  <a:pt x="887523" y="1080145"/>
                </a:lnTo>
                <a:lnTo>
                  <a:pt x="876344" y="1080344"/>
                </a:lnTo>
                <a:lnTo>
                  <a:pt x="865365" y="1080344"/>
                </a:lnTo>
                <a:lnTo>
                  <a:pt x="843107" y="1080244"/>
                </a:lnTo>
                <a:lnTo>
                  <a:pt x="820949" y="1079945"/>
                </a:lnTo>
                <a:lnTo>
                  <a:pt x="798891" y="1079347"/>
                </a:lnTo>
                <a:lnTo>
                  <a:pt x="776932" y="1078649"/>
                </a:lnTo>
                <a:lnTo>
                  <a:pt x="754973" y="1077552"/>
                </a:lnTo>
                <a:lnTo>
                  <a:pt x="733215" y="1076356"/>
                </a:lnTo>
                <a:lnTo>
                  <a:pt x="711456" y="1074860"/>
                </a:lnTo>
                <a:lnTo>
                  <a:pt x="689896" y="1073165"/>
                </a:lnTo>
                <a:lnTo>
                  <a:pt x="668337" y="1071271"/>
                </a:lnTo>
                <a:lnTo>
                  <a:pt x="646978" y="1069177"/>
                </a:lnTo>
                <a:lnTo>
                  <a:pt x="625818" y="1066784"/>
                </a:lnTo>
                <a:lnTo>
                  <a:pt x="604857" y="1064191"/>
                </a:lnTo>
                <a:lnTo>
                  <a:pt x="583997" y="1061499"/>
                </a:lnTo>
                <a:lnTo>
                  <a:pt x="563236" y="1058508"/>
                </a:lnTo>
                <a:lnTo>
                  <a:pt x="542874" y="1055317"/>
                </a:lnTo>
                <a:lnTo>
                  <a:pt x="522513" y="1052027"/>
                </a:lnTo>
                <a:lnTo>
                  <a:pt x="178962" y="1292225"/>
                </a:lnTo>
                <a:lnTo>
                  <a:pt x="187146" y="1282354"/>
                </a:lnTo>
                <a:lnTo>
                  <a:pt x="195032" y="1272682"/>
                </a:lnTo>
                <a:lnTo>
                  <a:pt x="202717" y="1263310"/>
                </a:lnTo>
                <a:lnTo>
                  <a:pt x="210103" y="1254136"/>
                </a:lnTo>
                <a:lnTo>
                  <a:pt x="217290" y="1245163"/>
                </a:lnTo>
                <a:lnTo>
                  <a:pt x="224176" y="1236388"/>
                </a:lnTo>
                <a:lnTo>
                  <a:pt x="230664" y="1227913"/>
                </a:lnTo>
                <a:lnTo>
                  <a:pt x="237052" y="1219438"/>
                </a:lnTo>
                <a:lnTo>
                  <a:pt x="243240" y="1211361"/>
                </a:lnTo>
                <a:lnTo>
                  <a:pt x="249129" y="1203385"/>
                </a:lnTo>
                <a:lnTo>
                  <a:pt x="254819" y="1195707"/>
                </a:lnTo>
                <a:lnTo>
                  <a:pt x="260109" y="1188129"/>
                </a:lnTo>
                <a:lnTo>
                  <a:pt x="265399" y="1180851"/>
                </a:lnTo>
                <a:lnTo>
                  <a:pt x="270389" y="1173771"/>
                </a:lnTo>
                <a:lnTo>
                  <a:pt x="275080" y="1166792"/>
                </a:lnTo>
                <a:lnTo>
                  <a:pt x="279672" y="1160111"/>
                </a:lnTo>
                <a:lnTo>
                  <a:pt x="283964" y="1153530"/>
                </a:lnTo>
                <a:lnTo>
                  <a:pt x="288056" y="1147049"/>
                </a:lnTo>
                <a:lnTo>
                  <a:pt x="291948" y="1140867"/>
                </a:lnTo>
                <a:lnTo>
                  <a:pt x="295741" y="1134785"/>
                </a:lnTo>
                <a:lnTo>
                  <a:pt x="299235" y="1129002"/>
                </a:lnTo>
                <a:lnTo>
                  <a:pt x="302628" y="1123319"/>
                </a:lnTo>
                <a:lnTo>
                  <a:pt x="305722" y="1117835"/>
                </a:lnTo>
                <a:lnTo>
                  <a:pt x="308817" y="1112450"/>
                </a:lnTo>
                <a:lnTo>
                  <a:pt x="311511" y="1107365"/>
                </a:lnTo>
                <a:lnTo>
                  <a:pt x="314107" y="1102280"/>
                </a:lnTo>
                <a:lnTo>
                  <a:pt x="316702" y="1097494"/>
                </a:lnTo>
                <a:lnTo>
                  <a:pt x="318897" y="1092808"/>
                </a:lnTo>
                <a:lnTo>
                  <a:pt x="320994" y="1088221"/>
                </a:lnTo>
                <a:lnTo>
                  <a:pt x="323090" y="1083834"/>
                </a:lnTo>
                <a:lnTo>
                  <a:pt x="324886" y="1079546"/>
                </a:lnTo>
                <a:lnTo>
                  <a:pt x="326583" y="1075558"/>
                </a:lnTo>
                <a:lnTo>
                  <a:pt x="328080" y="1071570"/>
                </a:lnTo>
                <a:lnTo>
                  <a:pt x="329478" y="1067781"/>
                </a:lnTo>
                <a:lnTo>
                  <a:pt x="330775" y="1064092"/>
                </a:lnTo>
                <a:lnTo>
                  <a:pt x="331873" y="1060602"/>
                </a:lnTo>
                <a:lnTo>
                  <a:pt x="332871" y="1057112"/>
                </a:lnTo>
                <a:lnTo>
                  <a:pt x="333769" y="1053921"/>
                </a:lnTo>
                <a:lnTo>
                  <a:pt x="334568" y="1050731"/>
                </a:lnTo>
                <a:lnTo>
                  <a:pt x="335167" y="1047739"/>
                </a:lnTo>
                <a:lnTo>
                  <a:pt x="335766" y="1044948"/>
                </a:lnTo>
                <a:lnTo>
                  <a:pt x="336165" y="1042156"/>
                </a:lnTo>
                <a:lnTo>
                  <a:pt x="336564" y="1039464"/>
                </a:lnTo>
                <a:lnTo>
                  <a:pt x="336764" y="1036971"/>
                </a:lnTo>
                <a:lnTo>
                  <a:pt x="336864" y="1034578"/>
                </a:lnTo>
                <a:lnTo>
                  <a:pt x="336963" y="1032285"/>
                </a:lnTo>
                <a:lnTo>
                  <a:pt x="336963" y="1030091"/>
                </a:lnTo>
                <a:lnTo>
                  <a:pt x="336864" y="1027897"/>
                </a:lnTo>
                <a:lnTo>
                  <a:pt x="336664" y="1026003"/>
                </a:lnTo>
                <a:lnTo>
                  <a:pt x="336464" y="1024108"/>
                </a:lnTo>
                <a:lnTo>
                  <a:pt x="336165" y="1022314"/>
                </a:lnTo>
                <a:lnTo>
                  <a:pt x="335766" y="1020619"/>
                </a:lnTo>
                <a:lnTo>
                  <a:pt x="335366" y="1019023"/>
                </a:lnTo>
                <a:lnTo>
                  <a:pt x="334867" y="1017528"/>
                </a:lnTo>
                <a:lnTo>
                  <a:pt x="334368" y="1016132"/>
                </a:lnTo>
                <a:lnTo>
                  <a:pt x="333769" y="1014736"/>
                </a:lnTo>
                <a:lnTo>
                  <a:pt x="333171" y="1013539"/>
                </a:lnTo>
                <a:lnTo>
                  <a:pt x="332472" y="1012243"/>
                </a:lnTo>
                <a:lnTo>
                  <a:pt x="331773" y="1011146"/>
                </a:lnTo>
                <a:lnTo>
                  <a:pt x="331074" y="1010149"/>
                </a:lnTo>
                <a:lnTo>
                  <a:pt x="330376" y="1009252"/>
                </a:lnTo>
                <a:lnTo>
                  <a:pt x="329478" y="1008354"/>
                </a:lnTo>
                <a:lnTo>
                  <a:pt x="327881" y="1006859"/>
                </a:lnTo>
                <a:lnTo>
                  <a:pt x="311212" y="1001574"/>
                </a:lnTo>
                <a:lnTo>
                  <a:pt x="294743" y="996190"/>
                </a:lnTo>
                <a:lnTo>
                  <a:pt x="286658" y="993498"/>
                </a:lnTo>
                <a:lnTo>
                  <a:pt x="278674" y="990806"/>
                </a:lnTo>
                <a:lnTo>
                  <a:pt x="270788" y="987914"/>
                </a:lnTo>
                <a:lnTo>
                  <a:pt x="262903" y="985122"/>
                </a:lnTo>
                <a:lnTo>
                  <a:pt x="255218" y="982231"/>
                </a:lnTo>
                <a:lnTo>
                  <a:pt x="247532" y="979339"/>
                </a:lnTo>
                <a:lnTo>
                  <a:pt x="239947" y="976448"/>
                </a:lnTo>
                <a:lnTo>
                  <a:pt x="232461" y="973357"/>
                </a:lnTo>
                <a:lnTo>
                  <a:pt x="225075" y="970365"/>
                </a:lnTo>
                <a:lnTo>
                  <a:pt x="217789" y="967374"/>
                </a:lnTo>
                <a:lnTo>
                  <a:pt x="210602" y="964283"/>
                </a:lnTo>
                <a:lnTo>
                  <a:pt x="203516" y="961192"/>
                </a:lnTo>
                <a:lnTo>
                  <a:pt x="196529" y="958002"/>
                </a:lnTo>
                <a:lnTo>
                  <a:pt x="189542" y="954911"/>
                </a:lnTo>
                <a:lnTo>
                  <a:pt x="182755" y="951620"/>
                </a:lnTo>
                <a:lnTo>
                  <a:pt x="176067" y="948429"/>
                </a:lnTo>
                <a:lnTo>
                  <a:pt x="169480" y="945239"/>
                </a:lnTo>
                <a:lnTo>
                  <a:pt x="162992" y="941849"/>
                </a:lnTo>
                <a:lnTo>
                  <a:pt x="156704" y="938558"/>
                </a:lnTo>
                <a:lnTo>
                  <a:pt x="150416" y="935168"/>
                </a:lnTo>
                <a:lnTo>
                  <a:pt x="144228" y="931878"/>
                </a:lnTo>
                <a:lnTo>
                  <a:pt x="138139" y="928388"/>
                </a:lnTo>
                <a:lnTo>
                  <a:pt x="132150" y="924998"/>
                </a:lnTo>
                <a:lnTo>
                  <a:pt x="126361" y="921608"/>
                </a:lnTo>
                <a:lnTo>
                  <a:pt x="120672" y="918018"/>
                </a:lnTo>
                <a:lnTo>
                  <a:pt x="114983" y="914529"/>
                </a:lnTo>
                <a:lnTo>
                  <a:pt x="109493" y="910939"/>
                </a:lnTo>
                <a:lnTo>
                  <a:pt x="104203" y="907449"/>
                </a:lnTo>
                <a:lnTo>
                  <a:pt x="98913" y="903760"/>
                </a:lnTo>
                <a:lnTo>
                  <a:pt x="93723" y="900170"/>
                </a:lnTo>
                <a:lnTo>
                  <a:pt x="88832" y="896481"/>
                </a:lnTo>
                <a:lnTo>
                  <a:pt x="83941" y="892892"/>
                </a:lnTo>
                <a:lnTo>
                  <a:pt x="79051" y="889103"/>
                </a:lnTo>
                <a:lnTo>
                  <a:pt x="74559" y="885414"/>
                </a:lnTo>
                <a:lnTo>
                  <a:pt x="69968" y="881625"/>
                </a:lnTo>
                <a:lnTo>
                  <a:pt x="65676" y="877935"/>
                </a:lnTo>
                <a:lnTo>
                  <a:pt x="61384" y="874047"/>
                </a:lnTo>
                <a:lnTo>
                  <a:pt x="57292" y="870258"/>
                </a:lnTo>
                <a:lnTo>
                  <a:pt x="53200" y="866369"/>
                </a:lnTo>
                <a:lnTo>
                  <a:pt x="49407" y="862580"/>
                </a:lnTo>
                <a:lnTo>
                  <a:pt x="45614" y="858692"/>
                </a:lnTo>
                <a:lnTo>
                  <a:pt x="42121" y="854803"/>
                </a:lnTo>
                <a:lnTo>
                  <a:pt x="38627" y="850815"/>
                </a:lnTo>
                <a:lnTo>
                  <a:pt x="35333" y="846926"/>
                </a:lnTo>
                <a:lnTo>
                  <a:pt x="32040" y="842938"/>
                </a:lnTo>
                <a:lnTo>
                  <a:pt x="29045" y="838949"/>
                </a:lnTo>
                <a:lnTo>
                  <a:pt x="26151" y="834961"/>
                </a:lnTo>
                <a:lnTo>
                  <a:pt x="23356" y="830973"/>
                </a:lnTo>
                <a:lnTo>
                  <a:pt x="20861" y="826885"/>
                </a:lnTo>
                <a:lnTo>
                  <a:pt x="18266" y="822797"/>
                </a:lnTo>
                <a:lnTo>
                  <a:pt x="15970" y="818708"/>
                </a:lnTo>
                <a:lnTo>
                  <a:pt x="13874" y="814620"/>
                </a:lnTo>
                <a:lnTo>
                  <a:pt x="11878" y="810532"/>
                </a:lnTo>
                <a:lnTo>
                  <a:pt x="9881" y="806345"/>
                </a:lnTo>
                <a:lnTo>
                  <a:pt x="8185" y="802257"/>
                </a:lnTo>
                <a:lnTo>
                  <a:pt x="6687" y="797969"/>
                </a:lnTo>
                <a:lnTo>
                  <a:pt x="5290" y="793881"/>
                </a:lnTo>
                <a:lnTo>
                  <a:pt x="3993" y="789594"/>
                </a:lnTo>
                <a:lnTo>
                  <a:pt x="2895" y="785505"/>
                </a:lnTo>
                <a:lnTo>
                  <a:pt x="1897" y="781218"/>
                </a:lnTo>
                <a:lnTo>
                  <a:pt x="1497" y="778725"/>
                </a:lnTo>
                <a:lnTo>
                  <a:pt x="1098" y="776233"/>
                </a:lnTo>
                <a:lnTo>
                  <a:pt x="699" y="773640"/>
                </a:lnTo>
                <a:lnTo>
                  <a:pt x="399" y="771048"/>
                </a:lnTo>
                <a:lnTo>
                  <a:pt x="200" y="768555"/>
                </a:lnTo>
                <a:lnTo>
                  <a:pt x="100" y="765863"/>
                </a:lnTo>
                <a:lnTo>
                  <a:pt x="0" y="763270"/>
                </a:lnTo>
                <a:lnTo>
                  <a:pt x="0" y="760578"/>
                </a:lnTo>
                <a:lnTo>
                  <a:pt x="0" y="757886"/>
                </a:lnTo>
                <a:lnTo>
                  <a:pt x="200" y="755294"/>
                </a:lnTo>
                <a:lnTo>
                  <a:pt x="300" y="752502"/>
                </a:lnTo>
                <a:lnTo>
                  <a:pt x="599" y="749810"/>
                </a:lnTo>
                <a:lnTo>
                  <a:pt x="1198" y="744326"/>
                </a:lnTo>
                <a:lnTo>
                  <a:pt x="2096" y="738842"/>
                </a:lnTo>
                <a:lnTo>
                  <a:pt x="3294" y="733158"/>
                </a:lnTo>
                <a:lnTo>
                  <a:pt x="4791" y="727375"/>
                </a:lnTo>
                <a:lnTo>
                  <a:pt x="6388" y="721592"/>
                </a:lnTo>
                <a:lnTo>
                  <a:pt x="8284" y="715809"/>
                </a:lnTo>
                <a:lnTo>
                  <a:pt x="10381" y="709926"/>
                </a:lnTo>
                <a:lnTo>
                  <a:pt x="12776" y="703944"/>
                </a:lnTo>
                <a:lnTo>
                  <a:pt x="15271" y="697861"/>
                </a:lnTo>
                <a:lnTo>
                  <a:pt x="18066" y="691779"/>
                </a:lnTo>
                <a:lnTo>
                  <a:pt x="21160" y="685697"/>
                </a:lnTo>
                <a:lnTo>
                  <a:pt x="24454" y="679515"/>
                </a:lnTo>
                <a:lnTo>
                  <a:pt x="27947" y="673233"/>
                </a:lnTo>
                <a:lnTo>
                  <a:pt x="31640" y="666952"/>
                </a:lnTo>
                <a:lnTo>
                  <a:pt x="35533" y="660570"/>
                </a:lnTo>
                <a:lnTo>
                  <a:pt x="39625" y="654289"/>
                </a:lnTo>
                <a:lnTo>
                  <a:pt x="44017" y="647808"/>
                </a:lnTo>
                <a:lnTo>
                  <a:pt x="48508" y="641327"/>
                </a:lnTo>
                <a:lnTo>
                  <a:pt x="53299" y="634746"/>
                </a:lnTo>
                <a:lnTo>
                  <a:pt x="58290" y="628165"/>
                </a:lnTo>
                <a:lnTo>
                  <a:pt x="63380" y="621584"/>
                </a:lnTo>
                <a:lnTo>
                  <a:pt x="68770" y="614904"/>
                </a:lnTo>
                <a:lnTo>
                  <a:pt x="74360" y="608223"/>
                </a:lnTo>
                <a:lnTo>
                  <a:pt x="80149" y="601543"/>
                </a:lnTo>
                <a:lnTo>
                  <a:pt x="86038" y="594763"/>
                </a:lnTo>
                <a:lnTo>
                  <a:pt x="92126" y="587982"/>
                </a:lnTo>
                <a:lnTo>
                  <a:pt x="98514" y="581103"/>
                </a:lnTo>
                <a:lnTo>
                  <a:pt x="105002" y="574223"/>
                </a:lnTo>
                <a:lnTo>
                  <a:pt x="111689" y="567343"/>
                </a:lnTo>
                <a:lnTo>
                  <a:pt x="118576" y="560463"/>
                </a:lnTo>
                <a:lnTo>
                  <a:pt x="125563" y="553483"/>
                </a:lnTo>
                <a:lnTo>
                  <a:pt x="132649" y="546504"/>
                </a:lnTo>
                <a:lnTo>
                  <a:pt x="140035" y="539624"/>
                </a:lnTo>
                <a:lnTo>
                  <a:pt x="147621" y="532644"/>
                </a:lnTo>
                <a:lnTo>
                  <a:pt x="155307" y="525565"/>
                </a:lnTo>
                <a:lnTo>
                  <a:pt x="163292" y="518485"/>
                </a:lnTo>
                <a:lnTo>
                  <a:pt x="171276" y="511506"/>
                </a:lnTo>
                <a:lnTo>
                  <a:pt x="179461" y="504427"/>
                </a:lnTo>
                <a:lnTo>
                  <a:pt x="187745" y="497347"/>
                </a:lnTo>
                <a:lnTo>
                  <a:pt x="196229" y="490168"/>
                </a:lnTo>
                <a:lnTo>
                  <a:pt x="204913" y="483089"/>
                </a:lnTo>
                <a:lnTo>
                  <a:pt x="213696" y="476010"/>
                </a:lnTo>
                <a:lnTo>
                  <a:pt x="222580" y="468831"/>
                </a:lnTo>
                <a:lnTo>
                  <a:pt x="231762" y="461751"/>
                </a:lnTo>
                <a:lnTo>
                  <a:pt x="240945" y="454572"/>
                </a:lnTo>
                <a:lnTo>
                  <a:pt x="250227" y="447593"/>
                </a:lnTo>
                <a:lnTo>
                  <a:pt x="259709" y="440414"/>
                </a:lnTo>
                <a:lnTo>
                  <a:pt x="269291" y="433334"/>
                </a:lnTo>
                <a:lnTo>
                  <a:pt x="279073" y="426255"/>
                </a:lnTo>
                <a:lnTo>
                  <a:pt x="288954" y="419076"/>
                </a:lnTo>
                <a:lnTo>
                  <a:pt x="298935" y="411997"/>
                </a:lnTo>
                <a:lnTo>
                  <a:pt x="309116" y="404917"/>
                </a:lnTo>
                <a:lnTo>
                  <a:pt x="319297" y="397838"/>
                </a:lnTo>
                <a:lnTo>
                  <a:pt x="329677" y="390659"/>
                </a:lnTo>
                <a:lnTo>
                  <a:pt x="340157" y="383679"/>
                </a:lnTo>
                <a:lnTo>
                  <a:pt x="350737" y="376600"/>
                </a:lnTo>
                <a:lnTo>
                  <a:pt x="361417" y="369521"/>
                </a:lnTo>
                <a:lnTo>
                  <a:pt x="372197" y="362541"/>
                </a:lnTo>
                <a:lnTo>
                  <a:pt x="383076" y="355661"/>
                </a:lnTo>
                <a:lnTo>
                  <a:pt x="394155" y="348682"/>
                </a:lnTo>
                <a:lnTo>
                  <a:pt x="405135" y="341702"/>
                </a:lnTo>
                <a:lnTo>
                  <a:pt x="416413" y="334722"/>
                </a:lnTo>
                <a:lnTo>
                  <a:pt x="427692" y="327842"/>
                </a:lnTo>
                <a:lnTo>
                  <a:pt x="439070" y="320963"/>
                </a:lnTo>
                <a:lnTo>
                  <a:pt x="450449" y="314182"/>
                </a:lnTo>
                <a:lnTo>
                  <a:pt x="462127" y="307302"/>
                </a:lnTo>
                <a:lnTo>
                  <a:pt x="473705" y="300522"/>
                </a:lnTo>
                <a:lnTo>
                  <a:pt x="485483" y="293742"/>
                </a:lnTo>
                <a:lnTo>
                  <a:pt x="497260" y="287161"/>
                </a:lnTo>
                <a:lnTo>
                  <a:pt x="509138" y="280481"/>
                </a:lnTo>
                <a:lnTo>
                  <a:pt x="521115" y="273800"/>
                </a:lnTo>
                <a:lnTo>
                  <a:pt x="533093" y="267220"/>
                </a:lnTo>
                <a:lnTo>
                  <a:pt x="545170" y="260639"/>
                </a:lnTo>
                <a:lnTo>
                  <a:pt x="557247" y="254158"/>
                </a:lnTo>
                <a:lnTo>
                  <a:pt x="569524" y="247677"/>
                </a:lnTo>
                <a:lnTo>
                  <a:pt x="581801" y="241295"/>
                </a:lnTo>
                <a:lnTo>
                  <a:pt x="594078" y="234914"/>
                </a:lnTo>
                <a:lnTo>
                  <a:pt x="606554" y="228632"/>
                </a:lnTo>
                <a:lnTo>
                  <a:pt x="619030" y="222351"/>
                </a:lnTo>
                <a:lnTo>
                  <a:pt x="631407" y="216069"/>
                </a:lnTo>
                <a:lnTo>
                  <a:pt x="643983" y="209887"/>
                </a:lnTo>
                <a:lnTo>
                  <a:pt x="656659" y="203904"/>
                </a:lnTo>
                <a:lnTo>
                  <a:pt x="669236" y="197822"/>
                </a:lnTo>
                <a:lnTo>
                  <a:pt x="681912" y="191840"/>
                </a:lnTo>
                <a:lnTo>
                  <a:pt x="694588" y="185857"/>
                </a:lnTo>
                <a:lnTo>
                  <a:pt x="707264" y="180074"/>
                </a:lnTo>
                <a:lnTo>
                  <a:pt x="720139" y="174291"/>
                </a:lnTo>
                <a:lnTo>
                  <a:pt x="732915" y="168508"/>
                </a:lnTo>
                <a:lnTo>
                  <a:pt x="745691" y="162824"/>
                </a:lnTo>
                <a:lnTo>
                  <a:pt x="758567" y="157340"/>
                </a:lnTo>
                <a:lnTo>
                  <a:pt x="771542" y="151757"/>
                </a:lnTo>
                <a:lnTo>
                  <a:pt x="784318" y="146273"/>
                </a:lnTo>
                <a:lnTo>
                  <a:pt x="797294" y="140889"/>
                </a:lnTo>
                <a:lnTo>
                  <a:pt x="810269" y="135604"/>
                </a:lnTo>
                <a:lnTo>
                  <a:pt x="823145" y="130419"/>
                </a:lnTo>
                <a:lnTo>
                  <a:pt x="836120" y="125234"/>
                </a:lnTo>
                <a:lnTo>
                  <a:pt x="849096" y="120249"/>
                </a:lnTo>
                <a:lnTo>
                  <a:pt x="862071" y="115164"/>
                </a:lnTo>
                <a:lnTo>
                  <a:pt x="874947" y="110278"/>
                </a:lnTo>
                <a:lnTo>
                  <a:pt x="887922" y="105492"/>
                </a:lnTo>
                <a:lnTo>
                  <a:pt x="900898" y="100706"/>
                </a:lnTo>
                <a:lnTo>
                  <a:pt x="913873" y="96119"/>
                </a:lnTo>
                <a:lnTo>
                  <a:pt x="926849" y="91533"/>
                </a:lnTo>
                <a:lnTo>
                  <a:pt x="939724" y="87046"/>
                </a:lnTo>
                <a:lnTo>
                  <a:pt x="952700" y="82758"/>
                </a:lnTo>
                <a:lnTo>
                  <a:pt x="965576" y="78371"/>
                </a:lnTo>
                <a:lnTo>
                  <a:pt x="978451" y="74283"/>
                </a:lnTo>
                <a:lnTo>
                  <a:pt x="991427" y="70195"/>
                </a:lnTo>
                <a:lnTo>
                  <a:pt x="1004203" y="66207"/>
                </a:lnTo>
                <a:lnTo>
                  <a:pt x="1016978" y="62318"/>
                </a:lnTo>
                <a:lnTo>
                  <a:pt x="1029854" y="58529"/>
                </a:lnTo>
                <a:lnTo>
                  <a:pt x="1042530" y="54840"/>
                </a:lnTo>
                <a:lnTo>
                  <a:pt x="1055306" y="51350"/>
                </a:lnTo>
                <a:lnTo>
                  <a:pt x="1067982" y="47761"/>
                </a:lnTo>
                <a:lnTo>
                  <a:pt x="1080558" y="44470"/>
                </a:lnTo>
                <a:lnTo>
                  <a:pt x="1093234" y="41180"/>
                </a:lnTo>
                <a:lnTo>
                  <a:pt x="1105810" y="38089"/>
                </a:lnTo>
                <a:lnTo>
                  <a:pt x="1118287" y="35098"/>
                </a:lnTo>
                <a:lnTo>
                  <a:pt x="1130763" y="32106"/>
                </a:lnTo>
                <a:lnTo>
                  <a:pt x="1143240" y="29414"/>
                </a:lnTo>
                <a:lnTo>
                  <a:pt x="1155517" y="26622"/>
                </a:lnTo>
                <a:lnTo>
                  <a:pt x="1167893" y="24130"/>
                </a:lnTo>
                <a:lnTo>
                  <a:pt x="1180070" y="21737"/>
                </a:lnTo>
                <a:lnTo>
                  <a:pt x="1192147" y="19443"/>
                </a:lnTo>
                <a:lnTo>
                  <a:pt x="1204224" y="17250"/>
                </a:lnTo>
                <a:lnTo>
                  <a:pt x="1215902" y="15256"/>
                </a:lnTo>
                <a:lnTo>
                  <a:pt x="1227680" y="13361"/>
                </a:lnTo>
                <a:lnTo>
                  <a:pt x="1239158" y="11666"/>
                </a:lnTo>
                <a:lnTo>
                  <a:pt x="1250637" y="9971"/>
                </a:lnTo>
                <a:lnTo>
                  <a:pt x="1261915" y="8475"/>
                </a:lnTo>
                <a:lnTo>
                  <a:pt x="1273194" y="7079"/>
                </a:lnTo>
                <a:lnTo>
                  <a:pt x="1284173" y="5883"/>
                </a:lnTo>
                <a:lnTo>
                  <a:pt x="1295153" y="4786"/>
                </a:lnTo>
                <a:lnTo>
                  <a:pt x="1305932" y="3689"/>
                </a:lnTo>
                <a:lnTo>
                  <a:pt x="1316612" y="2792"/>
                </a:lnTo>
                <a:lnTo>
                  <a:pt x="1327192" y="2094"/>
                </a:lnTo>
                <a:lnTo>
                  <a:pt x="1337672" y="1396"/>
                </a:lnTo>
                <a:lnTo>
                  <a:pt x="1348053" y="898"/>
                </a:lnTo>
                <a:lnTo>
                  <a:pt x="1358134" y="499"/>
                </a:lnTo>
                <a:lnTo>
                  <a:pt x="1368215" y="200"/>
                </a:lnTo>
                <a:lnTo>
                  <a:pt x="137829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I                         </a:t>
            </a:r>
            <a:r>
              <a:rPr lang="en-US" altLang="zh-CN" sz="3600" b="1" i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en-US" altLang="zh-CN" sz="3600" b="1" i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7654" name="文本框 7"/>
          <p:cNvSpPr>
            <a:spLocks noChangeArrowheads="1"/>
          </p:cNvSpPr>
          <p:nvPr/>
        </p:nvSpPr>
        <p:spPr bwMode="auto">
          <a:xfrm>
            <a:off x="3970735" y="1284685"/>
            <a:ext cx="3502819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feed the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cow</a:t>
            </a:r>
            <a:endParaRPr lang="zh-CN" altLang="en-US" sz="3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ldLvl="0" animBg="1" autoUpdateAnimBg="0"/>
      <p:bldP spid="27654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31747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53591" y="470297"/>
            <a:ext cx="9285684" cy="994172"/>
          </a:xfrm>
        </p:spPr>
        <p:txBody>
          <a:bodyPr/>
          <a:lstStyle/>
          <a:p>
            <a:pPr marL="0" indent="0" eaLnBrk="1" hangingPunct="1"/>
            <a:r>
              <a:rPr lang="en-US" altLang="zh-CN" sz="5000">
                <a:solidFill>
                  <a:schemeClr val="bg1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The cow</a:t>
            </a:r>
            <a:r>
              <a:rPr lang="en-US" altLang="zh-CN" sz="5000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s</a:t>
            </a:r>
            <a:r>
              <a:rPr lang="en-US" altLang="zh-CN" sz="5000">
                <a:solidFill>
                  <a:schemeClr val="bg1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are</a:t>
            </a:r>
            <a:r>
              <a:rPr lang="en-US" altLang="zh-CN" sz="5000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in the</a:t>
            </a:r>
            <a:r>
              <a:rPr lang="en-US" altLang="zh-CN" sz="5000">
                <a:latin typeface="Comic Sans MS" panose="030F0702030302020204" pitchFamily="66" charset="0"/>
                <a:sym typeface="Comic Sans MS" panose="030F0702030302020204" pitchFamily="66" charset="0"/>
              </a:rPr>
              <a:t>  </a:t>
            </a:r>
            <a:r>
              <a:rPr lang="en-US" altLang="zh-CN" sz="5000" u="sng">
                <a:latin typeface="Comic Sans MS" panose="030F0702030302020204" pitchFamily="66" charset="0"/>
                <a:sym typeface="Comic Sans MS" panose="030F0702030302020204" pitchFamily="66" charset="0"/>
              </a:rPr>
              <a:t>        </a:t>
            </a:r>
            <a:r>
              <a:rPr lang="en-US" altLang="zh-CN" sz="5000">
                <a:solidFill>
                  <a:srgbClr val="00FFFF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 </a:t>
            </a:r>
            <a:r>
              <a:rPr lang="en-US" altLang="zh-CN" sz="5000">
                <a:latin typeface="Comic Sans MS" panose="030F0702030302020204" pitchFamily="66" charset="0"/>
                <a:sym typeface="Comic Sans MS" panose="030F0702030302020204" pitchFamily="66" charset="0"/>
              </a:rPr>
              <a:t>.</a:t>
            </a:r>
            <a:endParaRPr lang="zh-CN" altLang="en-US" sz="5000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606779" y="663179"/>
            <a:ext cx="1085850" cy="61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</a:rPr>
              <a:t>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内容占位符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32771" name="矩形 4"/>
          <p:cNvSpPr>
            <a:spLocks noChangeArrowheads="1"/>
          </p:cNvSpPr>
          <p:nvPr/>
        </p:nvSpPr>
        <p:spPr bwMode="auto">
          <a:xfrm>
            <a:off x="4188619" y="197644"/>
            <a:ext cx="3436144" cy="8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000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in the </a:t>
            </a:r>
            <a:r>
              <a:rPr lang="en-US" altLang="zh-CN" sz="5000">
                <a:solidFill>
                  <a:srgbClr val="00B05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field</a:t>
            </a:r>
            <a:endParaRPr lang="zh-CN" altLang="en-US" sz="5000">
              <a:solidFill>
                <a:srgbClr val="00B05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277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85725" y="303113"/>
            <a:ext cx="9058275" cy="994172"/>
          </a:xfrm>
        </p:spPr>
        <p:txBody>
          <a:bodyPr/>
          <a:lstStyle/>
          <a:p>
            <a:pPr marL="0" indent="0" eaLnBrk="1" hangingPunct="1"/>
            <a:r>
              <a:rPr lang="en-US" altLang="zh-CN" sz="5000" dirty="0">
                <a:solidFill>
                  <a:schemeClr val="bg1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The dog</a:t>
            </a:r>
            <a:r>
              <a:rPr lang="en-US" altLang="zh-CN" sz="5000" dirty="0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s</a:t>
            </a:r>
            <a:r>
              <a:rPr lang="en-US" altLang="zh-CN" sz="5000" dirty="0">
                <a:solidFill>
                  <a:schemeClr val="bg1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are</a:t>
            </a:r>
            <a:r>
              <a:rPr lang="en-US" altLang="zh-CN" sz="5000" dirty="0">
                <a:latin typeface="Comic Sans MS" panose="030F0702030302020204" pitchFamily="66" charset="0"/>
                <a:sym typeface="Comic Sans MS" panose="030F0702030302020204" pitchFamily="66" charset="0"/>
              </a:rPr>
              <a:t>            </a:t>
            </a:r>
            <a:r>
              <a:rPr lang="en-US" altLang="zh-CN" sz="5000" dirty="0">
                <a:solidFill>
                  <a:srgbClr val="00FF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      .</a:t>
            </a:r>
            <a:endParaRPr lang="zh-CN" altLang="en-US" sz="5000" dirty="0">
              <a:solidFill>
                <a:srgbClr val="00FF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ldLvl="0" autoUpdateAnimBg="0"/>
      <p:bldP spid="32772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29719AC-75BA-406C-B51B-EFC3F761FE6D}" type="slidenum">
              <a:rPr lang="zh-CN" altLang="en-US">
                <a:solidFill>
                  <a:srgbClr val="898989"/>
                </a:solidFill>
              </a:rPr>
              <a:t>23</a:t>
            </a:fld>
            <a:endParaRPr lang="zh-CN" altLang="en-US" sz="1400"/>
          </a:p>
        </p:txBody>
      </p:sp>
      <p:sp>
        <p:nvSpPr>
          <p:cNvPr id="38916" name="Text Box 5"/>
          <p:cNvSpPr>
            <a:spLocks noChangeArrowheads="1"/>
          </p:cNvSpPr>
          <p:nvPr/>
        </p:nvSpPr>
        <p:spPr bwMode="auto">
          <a:xfrm>
            <a:off x="1333189" y="768093"/>
            <a:ext cx="4929188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100" b="1" dirty="0">
                <a:solidFill>
                  <a:srgbClr val="FF3300"/>
                </a:solidFill>
                <a:latin typeface="Eras Bold ITC" panose="020B0907030504020204" pitchFamily="34" charset="0"/>
                <a:sym typeface="Jokerman" panose="04090605060D06020702" pitchFamily="82" charset="0"/>
              </a:rPr>
              <a:t>Homework</a:t>
            </a:r>
            <a:endParaRPr lang="zh-CN" altLang="en-US" dirty="0">
              <a:latin typeface="Eras Bold ITC" panose="020B0907030504020204" pitchFamily="34" charset="0"/>
            </a:endParaRPr>
          </a:p>
        </p:txBody>
      </p:sp>
      <p:sp>
        <p:nvSpPr>
          <p:cNvPr id="38917" name="Text Box 6"/>
          <p:cNvSpPr>
            <a:spLocks noChangeArrowheads="1"/>
          </p:cNvSpPr>
          <p:nvPr/>
        </p:nvSpPr>
        <p:spPr bwMode="auto">
          <a:xfrm>
            <a:off x="1333190" y="1885657"/>
            <a:ext cx="6468898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7030A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Listen and Read the passage by yourself.</a:t>
            </a:r>
            <a:r>
              <a:rPr lang="en-US" altLang="zh-CN" sz="2100" b="1" dirty="0">
                <a:solidFill>
                  <a:srgbClr val="00B0F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(must)</a:t>
            </a:r>
            <a:endParaRPr lang="zh-CN" altLang="en-US" sz="2100" b="1" dirty="0">
              <a:solidFill>
                <a:srgbClr val="00B0F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00B0F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听短文并朗读</a:t>
            </a:r>
            <a:r>
              <a:rPr lang="en-US" altLang="zh-CN" sz="2100" b="1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zh-CN" altLang="en-US" sz="21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必做</a:t>
            </a:r>
            <a:r>
              <a:rPr lang="en-US" altLang="zh-CN" sz="2100" b="1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7030A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Try to introduce the country or city life of yourself and your friend’s.</a:t>
            </a:r>
            <a:r>
              <a:rPr lang="zh-CN" altLang="en-US" dirty="0">
                <a:solidFill>
                  <a:srgbClr val="7030A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（</a:t>
            </a:r>
            <a:r>
              <a:rPr lang="en-US" altLang="zh-CN" dirty="0">
                <a:solidFill>
                  <a:srgbClr val="7030A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Optional</a:t>
            </a:r>
            <a:r>
              <a:rPr lang="zh-CN" altLang="en-US" dirty="0">
                <a:solidFill>
                  <a:srgbClr val="7030A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）</a:t>
            </a:r>
            <a:endParaRPr lang="en-US" dirty="0">
              <a:solidFill>
                <a:srgbClr val="7030A0"/>
              </a:solidFill>
              <a:latin typeface="Arial Rounded MT Bold" panose="020F0704030504030204" pitchFamily="34" charset="0"/>
              <a:sym typeface="Arial Rounded MT Bold" panose="020F070403050403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B0F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试着介绍你和你朋友的城市或乡村生活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选作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)</a:t>
            </a:r>
            <a:endParaRPr lang="en-US" altLang="zh-CN" b="1" dirty="0">
              <a:solidFill>
                <a:srgbClr val="FF0000"/>
              </a:solidFill>
              <a:latin typeface="Arial Rounded MT Bold" panose="020F0704030504030204" pitchFamily="34" charset="0"/>
              <a:sym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内容占位符 2"/>
          <p:cNvSpPr>
            <a:spLocks noChangeArrowheads="1"/>
          </p:cNvSpPr>
          <p:nvPr/>
        </p:nvSpPr>
        <p:spPr bwMode="auto">
          <a:xfrm>
            <a:off x="660798" y="1741885"/>
            <a:ext cx="2944415" cy="294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lnSpc>
                <a:spcPct val="81000"/>
              </a:lnSpc>
              <a:spcBef>
                <a:spcPts val="750"/>
              </a:spcBef>
            </a:pPr>
            <a:endParaRPr lang="zh-CN" altLang="en-US" sz="2100" b="1" i="1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6" name="TextBox 12"/>
          <p:cNvSpPr>
            <a:spLocks noChangeArrowheads="1"/>
          </p:cNvSpPr>
          <p:nvPr/>
        </p:nvSpPr>
        <p:spPr bwMode="auto">
          <a:xfrm>
            <a:off x="0" y="1084012"/>
            <a:ext cx="9144000" cy="1331134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1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How do you go to  school every day?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1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I go to school by_____. /I walk to school.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36922" y="0"/>
            <a:ext cx="9144000" cy="738188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1" y="769144"/>
            <a:ext cx="9022556" cy="7144"/>
          </a:xfrm>
          <a:prstGeom prst="line">
            <a:avLst/>
          </a:prstGeom>
          <a:noFill/>
          <a:ln w="63500">
            <a:solidFill>
              <a:srgbClr val="FF99C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5366" name="AutoShape 15"/>
          <p:cNvSpPr>
            <a:spLocks noChangeArrowheads="1"/>
          </p:cNvSpPr>
          <p:nvPr/>
        </p:nvSpPr>
        <p:spPr bwMode="auto">
          <a:xfrm>
            <a:off x="0" y="96441"/>
            <a:ext cx="2033588" cy="5143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B0F09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Free talk.</a:t>
            </a:r>
          </a:p>
        </p:txBody>
      </p:sp>
      <p:pic>
        <p:nvPicPr>
          <p:cNvPr id="15367" name="Picture 5" descr="C:\Users\Administrator\Desktop\th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8172" y="3712369"/>
            <a:ext cx="1579959" cy="143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 descr="http://ts3.mm.bing.net/th?id=JN.lF8mSXvqVeZ4il5T3MKZZw&amp;pid=15.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7854" y="3692128"/>
            <a:ext cx="1507331" cy="14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2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3548063"/>
            <a:ext cx="1860947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ldLvl="0" autoUpdateAnimBg="0"/>
      <p:bldP spid="4106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1" y="769144"/>
            <a:ext cx="9022556" cy="7144"/>
          </a:xfrm>
          <a:prstGeom prst="line">
            <a:avLst/>
          </a:prstGeom>
          <a:noFill/>
          <a:ln w="63500">
            <a:solidFill>
              <a:srgbClr val="FF99C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6388" name="AutoShape 15"/>
          <p:cNvSpPr>
            <a:spLocks noChangeArrowheads="1"/>
          </p:cNvSpPr>
          <p:nvPr/>
        </p:nvSpPr>
        <p:spPr bwMode="auto">
          <a:xfrm>
            <a:off x="0" y="96441"/>
            <a:ext cx="2033588" cy="5143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B0F09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Let’s talk.</a:t>
            </a:r>
          </a:p>
        </p:txBody>
      </p:sp>
      <p:pic>
        <p:nvPicPr>
          <p:cNvPr id="16389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48300" y="2290762"/>
            <a:ext cx="3695700" cy="2634854"/>
          </a:xfrm>
          <a:prstGeom prst="rect">
            <a:avLst/>
          </a:prstGeom>
          <a:noFill/>
          <a:ln w="63500" cap="rnd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图片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6275" y="2196704"/>
            <a:ext cx="3835004" cy="2875359"/>
          </a:xfrm>
          <a:prstGeom prst="rect">
            <a:avLst/>
          </a:prstGeom>
          <a:noFill/>
          <a:ln w="63500" cap="rnd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文本框 16"/>
          <p:cNvSpPr>
            <a:spLocks noChangeArrowheads="1"/>
          </p:cNvSpPr>
          <p:nvPr/>
        </p:nvSpPr>
        <p:spPr bwMode="auto">
          <a:xfrm>
            <a:off x="5934075" y="1426369"/>
            <a:ext cx="3073004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100">
                <a:solidFill>
                  <a:srgbClr val="0099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Country</a:t>
            </a:r>
            <a:endParaRPr lang="zh-CN" altLang="en-US" sz="4100">
              <a:solidFill>
                <a:srgbClr val="FF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16392" name="文本框 17"/>
          <p:cNvSpPr>
            <a:spLocks noChangeArrowheads="1"/>
          </p:cNvSpPr>
          <p:nvPr/>
        </p:nvSpPr>
        <p:spPr bwMode="auto">
          <a:xfrm>
            <a:off x="1676400" y="1481138"/>
            <a:ext cx="2294335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100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City</a:t>
            </a:r>
            <a:endParaRPr lang="zh-CN" altLang="en-US" sz="4100">
              <a:solidFill>
                <a:srgbClr val="FF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5138" name="内容占位符 2"/>
          <p:cNvSpPr>
            <a:spLocks noGrp="1" noChangeArrowheads="1"/>
          </p:cNvSpPr>
          <p:nvPr>
            <p:ph idx="1"/>
          </p:nvPr>
        </p:nvSpPr>
        <p:spPr>
          <a:xfrm>
            <a:off x="420291" y="932260"/>
            <a:ext cx="5000625" cy="589359"/>
          </a:xfrm>
          <a:solidFill>
            <a:srgbClr val="00FFFF"/>
          </a:solidFill>
        </p:spPr>
        <p:txBody>
          <a:bodyPr/>
          <a:lstStyle/>
          <a:p>
            <a:pPr algn="l" eaLnBrk="1" hangingPunct="1"/>
            <a:r>
              <a:rPr lang="en-US" altLang="zh-CN" sz="3300">
                <a:latin typeface="Comic Sans MS" panose="030F0702030302020204" pitchFamily="66" charset="0"/>
                <a:sym typeface="Comic Sans MS" panose="030F0702030302020204" pitchFamily="66" charset="0"/>
              </a:rPr>
              <a:t>I live in the_________.</a:t>
            </a:r>
            <a:endParaRPr lang="en-US" altLang="zh-CN" sz="3000">
              <a:latin typeface="Arial Rounded MT Bold" panose="020F0704030504030204" pitchFamily="34" charset="0"/>
              <a:sym typeface="Arial Rounded MT Bold" panose="020F0704030504030204" pitchFamily="34" charset="0"/>
            </a:endParaRPr>
          </a:p>
          <a:p>
            <a:pPr algn="l" eaLnBrk="1" hangingPunct="1"/>
            <a:endParaRPr lang="zh-CN" altLang="en-US" sz="3300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 build="p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Users\Administrator\AppData\Roaming\Tencent\Users\165659243\QQ\WinTemp\RichOle\~4B~VT$`AZMK@449UU}$)M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0637" y="1447801"/>
            <a:ext cx="4043363" cy="3488531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7412" name="Line 2"/>
          <p:cNvSpPr>
            <a:spLocks noChangeShapeType="1"/>
          </p:cNvSpPr>
          <p:nvPr/>
        </p:nvSpPr>
        <p:spPr bwMode="auto">
          <a:xfrm>
            <a:off x="1" y="769144"/>
            <a:ext cx="9022556" cy="7144"/>
          </a:xfrm>
          <a:prstGeom prst="line">
            <a:avLst/>
          </a:prstGeom>
          <a:noFill/>
          <a:ln w="63500">
            <a:solidFill>
              <a:srgbClr val="FF99C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7413" name="AutoShape 15"/>
          <p:cNvSpPr>
            <a:spLocks noChangeArrowheads="1"/>
          </p:cNvSpPr>
          <p:nvPr/>
        </p:nvSpPr>
        <p:spPr bwMode="auto">
          <a:xfrm>
            <a:off x="1" y="96441"/>
            <a:ext cx="3156347" cy="5143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B0F09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Let’s look and read.</a:t>
            </a:r>
          </a:p>
        </p:txBody>
      </p:sp>
      <p:sp>
        <p:nvSpPr>
          <p:cNvPr id="17414" name="文本框 16"/>
          <p:cNvSpPr>
            <a:spLocks noChangeArrowheads="1"/>
          </p:cNvSpPr>
          <p:nvPr/>
        </p:nvSpPr>
        <p:spPr bwMode="auto">
          <a:xfrm>
            <a:off x="5857875" y="853679"/>
            <a:ext cx="3074194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100">
                <a:solidFill>
                  <a:srgbClr val="0099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Country</a:t>
            </a:r>
            <a:endParaRPr lang="zh-CN" altLang="en-US" sz="4100">
              <a:solidFill>
                <a:srgbClr val="FF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pic>
        <p:nvPicPr>
          <p:cNvPr id="7184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1298" y="841773"/>
            <a:ext cx="2530078" cy="244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文本框 1"/>
          <p:cNvSpPr>
            <a:spLocks noChangeArrowheads="1"/>
          </p:cNvSpPr>
          <p:nvPr/>
        </p:nvSpPr>
        <p:spPr bwMode="auto">
          <a:xfrm>
            <a:off x="159544" y="3787378"/>
            <a:ext cx="511016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      is in </a:t>
            </a:r>
            <a:r>
              <a:rPr lang="en-US" altLang="zh-CN" sz="3600">
                <a:solidFill>
                  <a:srgbClr val="7030A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Grade</a:t>
            </a: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____</a:t>
            </a:r>
            <a:r>
              <a:rPr lang="en-US" altLang="zh-CN" sz="36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.He live</a:t>
            </a: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</a:t>
            </a:r>
            <a:r>
              <a:rPr lang="en-US" altLang="zh-CN" sz="36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in the _________.</a:t>
            </a:r>
            <a:endParaRPr lang="zh-CN" altLang="en-US" sz="3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86" name="矩形 2"/>
          <p:cNvSpPr>
            <a:spLocks noChangeArrowheads="1"/>
          </p:cNvSpPr>
          <p:nvPr/>
        </p:nvSpPr>
        <p:spPr bwMode="auto">
          <a:xfrm>
            <a:off x="1383506" y="3788569"/>
            <a:ext cx="138113" cy="57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3300">
              <a:solidFill>
                <a:srgbClr val="FF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87" name="文本框 4"/>
          <p:cNvSpPr>
            <a:spLocks noChangeArrowheads="1"/>
          </p:cNvSpPr>
          <p:nvPr/>
        </p:nvSpPr>
        <p:spPr bwMode="auto">
          <a:xfrm>
            <a:off x="1" y="3873104"/>
            <a:ext cx="2050256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u="sng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Guo </a:t>
            </a:r>
            <a:r>
              <a:rPr lang="en-US" altLang="zh-CN" sz="2100" b="1" u="sng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</a:t>
            </a:r>
            <a:r>
              <a:rPr lang="zh-CN" altLang="en-US" sz="2100" b="1" u="sng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iang</a:t>
            </a:r>
            <a:endParaRPr lang="zh-CN" altLang="en-US" sz="2100" b="1" u="sng">
              <a:solidFill>
                <a:srgbClr val="FF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7188" name="Picture 2" descr="C:\Users\Administrator\AppData\Roaming\Tencent\Users\165659243\QQ\WinTemp\RichOle\)X~G6QKV@[25E{F_9UB~SN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4635"/>
            <a:ext cx="996554" cy="4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TextBox 29"/>
          <p:cNvSpPr>
            <a:spLocks noChangeArrowheads="1"/>
          </p:cNvSpPr>
          <p:nvPr/>
        </p:nvSpPr>
        <p:spPr bwMode="auto">
          <a:xfrm>
            <a:off x="3244454" y="3746897"/>
            <a:ext cx="1229915" cy="61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Four</a:t>
            </a:r>
            <a:endParaRPr lang="zh-CN" altLang="en-US" sz="3600" b="1">
              <a:solidFill>
                <a:srgbClr val="FF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90" name="矩形 30"/>
          <p:cNvSpPr>
            <a:spLocks noChangeArrowheads="1"/>
          </p:cNvSpPr>
          <p:nvPr/>
        </p:nvSpPr>
        <p:spPr bwMode="auto">
          <a:xfrm>
            <a:off x="2556272" y="4311254"/>
            <a:ext cx="14811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3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country</a:t>
            </a:r>
            <a:endParaRPr lang="zh-CN" altLang="en-US" sz="3300" b="1">
              <a:solidFill>
                <a:srgbClr val="FF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7422" name="TextBox 32"/>
          <p:cNvSpPr>
            <a:spLocks noChangeArrowheads="1"/>
          </p:cNvSpPr>
          <p:nvPr/>
        </p:nvSpPr>
        <p:spPr bwMode="auto">
          <a:xfrm>
            <a:off x="3221832" y="169069"/>
            <a:ext cx="2265760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00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zh-CN" altLang="en-US" sz="2100">
                <a:solidFill>
                  <a:srgbClr val="00FFFF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填空并朗读句子</a:t>
            </a:r>
            <a:r>
              <a:rPr lang="en-US" altLang="zh-CN" sz="2100">
                <a:solidFill>
                  <a:srgbClr val="00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)</a:t>
            </a:r>
            <a:endParaRPr lang="zh-CN" altLang="en-US" sz="2100">
              <a:solidFill>
                <a:srgbClr val="00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bldLvl="0" autoUpdateAnimBg="0"/>
      <p:bldP spid="7187" grpId="0" bldLvl="0" autoUpdateAnimBg="0"/>
      <p:bldP spid="7189" grpId="0" bldLvl="0" autoUpdateAnimBg="0"/>
      <p:bldP spid="7190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http://www.jitu5.com/uploads/allimg/110508/10023-11050Q50535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8436" name="Line 2"/>
          <p:cNvSpPr>
            <a:spLocks noChangeShapeType="1"/>
          </p:cNvSpPr>
          <p:nvPr/>
        </p:nvSpPr>
        <p:spPr bwMode="auto">
          <a:xfrm>
            <a:off x="1" y="769144"/>
            <a:ext cx="9022556" cy="7144"/>
          </a:xfrm>
          <a:prstGeom prst="line">
            <a:avLst/>
          </a:prstGeom>
          <a:noFill/>
          <a:ln w="63500">
            <a:solidFill>
              <a:srgbClr val="FF99C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8206" name="内容占位符 2"/>
          <p:cNvSpPr>
            <a:spLocks noGrp="1" noChangeArrowheads="1"/>
          </p:cNvSpPr>
          <p:nvPr>
            <p:ph idx="1"/>
          </p:nvPr>
        </p:nvSpPr>
        <p:spPr>
          <a:xfrm>
            <a:off x="420291" y="932260"/>
            <a:ext cx="8285559" cy="589359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en-US" altLang="zh-CN" sz="3300" dirty="0">
                <a:latin typeface="Comic Sans MS" panose="030F0702030302020204" pitchFamily="66" charset="0"/>
                <a:sym typeface="Comic Sans MS" panose="030F0702030302020204" pitchFamily="66" charset="0"/>
              </a:rPr>
              <a:t>1).  </a:t>
            </a:r>
            <a:r>
              <a:rPr lang="en-US" altLang="zh-CN" sz="3000" dirty="0">
                <a:solidFill>
                  <a:srgbClr val="FF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How</a:t>
            </a:r>
            <a:r>
              <a:rPr lang="en-US" altLang="zh-CN" sz="3000" dirty="0"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does </a:t>
            </a:r>
            <a:r>
              <a:rPr lang="en-US" altLang="zh-CN" sz="3000" dirty="0" err="1"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Guo</a:t>
            </a:r>
            <a:r>
              <a:rPr lang="en-US" altLang="zh-CN" sz="3000" dirty="0"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Liang go to school?</a:t>
            </a:r>
            <a:endParaRPr lang="zh-CN" altLang="en-US" sz="3000" dirty="0">
              <a:latin typeface="Arial Rounded MT Bold" panose="020F0704030504030204" pitchFamily="34" charset="0"/>
              <a:sym typeface="Arial Rounded MT Bold" panose="020F0704030504030204" pitchFamily="34" charset="0"/>
            </a:endParaRPr>
          </a:p>
          <a:p>
            <a:pPr algn="l" eaLnBrk="1" hangingPunct="1"/>
            <a:endParaRPr lang="zh-CN" altLang="en-US" sz="33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18438" name="AutoShape 15"/>
          <p:cNvSpPr>
            <a:spLocks noChangeArrowheads="1"/>
          </p:cNvSpPr>
          <p:nvPr/>
        </p:nvSpPr>
        <p:spPr bwMode="auto">
          <a:xfrm>
            <a:off x="102394" y="9525"/>
            <a:ext cx="2235994" cy="5143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B0F09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Let’s guess.</a:t>
            </a:r>
          </a:p>
        </p:txBody>
      </p:sp>
      <p:pic>
        <p:nvPicPr>
          <p:cNvPr id="8208" name="Picture 4" descr="http://ts3.mm.bing.net/th?id=JN.lF8mSXvqVeZ4il5T3MKZZw&amp;pid=15.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2203" y="3598069"/>
            <a:ext cx="11191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5" descr="C:\Users\Administrator\Desktop\th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1231" y="3757613"/>
            <a:ext cx="996554" cy="72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内容占位符 2"/>
          <p:cNvSpPr>
            <a:spLocks noChangeArrowheads="1"/>
          </p:cNvSpPr>
          <p:nvPr/>
        </p:nvSpPr>
        <p:spPr bwMode="auto">
          <a:xfrm>
            <a:off x="375048" y="1740694"/>
            <a:ext cx="8284369" cy="5905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300" dirty="0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He go</a:t>
            </a:r>
            <a:r>
              <a:rPr lang="en-US" altLang="zh-CN" sz="3300" dirty="0">
                <a:solidFill>
                  <a:srgbClr val="FF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es</a:t>
            </a:r>
            <a:r>
              <a:rPr lang="en-US" altLang="zh-CN" sz="3300" dirty="0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to school  by _______ </a:t>
            </a:r>
            <a:r>
              <a:rPr lang="en-US" altLang="zh-CN" sz="3300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.</a:t>
            </a:r>
            <a:endParaRPr lang="zh-CN" altLang="en-US" sz="3300" b="1" i="1" dirty="0">
              <a:latin typeface="Comic Sans MS" panose="030F0702030302020204" pitchFamily="66" charset="0"/>
              <a:sym typeface="宋体" panose="02010600030101010101" pitchFamily="2" charset="-122"/>
            </a:endParaRPr>
          </a:p>
        </p:txBody>
      </p:sp>
      <p:pic>
        <p:nvPicPr>
          <p:cNvPr id="8211" name="图片 2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8444" y="3607594"/>
            <a:ext cx="969169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" descr="http://www.freshforkids.com.au/canteen_campaign/canteen_camp_10/images/Clipart-Cartoon-Design-10.gif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2850" y="566738"/>
            <a:ext cx="1731169" cy="228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12" descr="C:\Users\Administrator\AppData\Roaming\Tencent\Users\165659243\QQ\WinTemp\RichOle\@FX2N3WZPH9J2N6[]8OK[FG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462337"/>
            <a:ext cx="1728788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图片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33462" y="4298157"/>
            <a:ext cx="757238" cy="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4" descr="http://ts3.mm.bing.net/th?id=JN.lF8mSXvqVeZ4il5T3MKZZw&amp;pid=15.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2203" y="3598069"/>
            <a:ext cx="11191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图片 2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8444" y="3607594"/>
            <a:ext cx="969169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5" descr="C:\Users\Administrator\Desktop\th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1231" y="3757613"/>
            <a:ext cx="996554" cy="72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4" descr="http://ts3.mm.bing.net/th?id=JN.lF8mSXvqVeZ4il5T3MKZZw&amp;pid=15.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2203" y="3598069"/>
            <a:ext cx="11191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图片 2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8444" y="3607594"/>
            <a:ext cx="969169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build="p" bldLvl="0" animBg="1" autoUpdateAnimBg="0"/>
      <p:bldP spid="8210" grpId="0" build="p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86775DB-B40A-4361-BEEC-F113AF57662A}" type="slidenum">
              <a:rPr lang="zh-CN" altLang="en-US">
                <a:solidFill>
                  <a:srgbClr val="898989"/>
                </a:solidFill>
              </a:rPr>
              <a:t>7</a:t>
            </a:fld>
            <a:endParaRPr lang="zh-CN" altLang="en-US" sz="14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484" name="Line 2"/>
          <p:cNvSpPr>
            <a:spLocks noChangeShapeType="1"/>
          </p:cNvSpPr>
          <p:nvPr/>
        </p:nvSpPr>
        <p:spPr bwMode="auto">
          <a:xfrm>
            <a:off x="1" y="769144"/>
            <a:ext cx="9022556" cy="7144"/>
          </a:xfrm>
          <a:prstGeom prst="line">
            <a:avLst/>
          </a:prstGeom>
          <a:noFill/>
          <a:ln w="63500">
            <a:solidFill>
              <a:srgbClr val="FF99C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pic>
        <p:nvPicPr>
          <p:cNvPr id="10253" name="图片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4204" y="2637235"/>
            <a:ext cx="2058590" cy="176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内容占位符 2"/>
          <p:cNvSpPr>
            <a:spLocks noGrp="1" noChangeArrowheads="1"/>
          </p:cNvSpPr>
          <p:nvPr>
            <p:ph idx="1"/>
          </p:nvPr>
        </p:nvSpPr>
        <p:spPr>
          <a:xfrm>
            <a:off x="577454" y="1031081"/>
            <a:ext cx="8285559" cy="590550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en-US" altLang="zh-CN" sz="3300" dirty="0"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A:</a:t>
            </a:r>
            <a:r>
              <a:rPr lang="en-US" altLang="zh-CN" sz="3000" dirty="0">
                <a:solidFill>
                  <a:srgbClr val="FF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How</a:t>
            </a:r>
            <a:r>
              <a:rPr lang="en-US" altLang="zh-CN" sz="3000" dirty="0"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does </a:t>
            </a:r>
            <a:r>
              <a:rPr lang="en-US" altLang="zh-CN" sz="3000" dirty="0" err="1"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Guoliang</a:t>
            </a:r>
            <a:r>
              <a:rPr lang="en-US" altLang="zh-CN" sz="3000" dirty="0"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go to school?</a:t>
            </a:r>
            <a:endParaRPr lang="zh-CN" altLang="en-US" sz="3000" dirty="0">
              <a:latin typeface="Arial Rounded MT Bold" panose="020F0704030504030204" pitchFamily="34" charset="0"/>
              <a:sym typeface="Arial Rounded MT Bold" panose="020F0704030504030204" pitchFamily="34" charset="0"/>
            </a:endParaRPr>
          </a:p>
          <a:p>
            <a:pPr algn="l" eaLnBrk="1" hangingPunct="1"/>
            <a:endParaRPr lang="zh-CN" altLang="en-US" sz="33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20487" name="AutoShape 15"/>
          <p:cNvSpPr>
            <a:spLocks noChangeArrowheads="1"/>
          </p:cNvSpPr>
          <p:nvPr/>
        </p:nvSpPr>
        <p:spPr bwMode="auto">
          <a:xfrm>
            <a:off x="135732" y="82154"/>
            <a:ext cx="3479006" cy="5143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B0F09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Let’s ask and answer.</a:t>
            </a:r>
          </a:p>
        </p:txBody>
      </p:sp>
      <p:sp>
        <p:nvSpPr>
          <p:cNvPr id="20488" name="内容占位符 2"/>
          <p:cNvSpPr>
            <a:spLocks noChangeArrowheads="1"/>
          </p:cNvSpPr>
          <p:nvPr/>
        </p:nvSpPr>
        <p:spPr bwMode="auto">
          <a:xfrm>
            <a:off x="577454" y="1939529"/>
            <a:ext cx="7886700" cy="589359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171450" indent="-171450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000" dirty="0"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B:He</a:t>
            </a:r>
            <a:r>
              <a:rPr lang="en-US" altLang="zh-CN" sz="3000" dirty="0">
                <a:solidFill>
                  <a:srgbClr val="FF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goes</a:t>
            </a:r>
            <a:r>
              <a:rPr lang="en-US" altLang="zh-CN" sz="3000" dirty="0"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to school  by                    .</a:t>
            </a:r>
            <a:endParaRPr lang="zh-CN" altLang="en-US" sz="3000" dirty="0">
              <a:latin typeface="Arial Rounded MT Bold" panose="020F0704030504030204" pitchFamily="34" charset="0"/>
              <a:sym typeface="Arial Rounded MT Bold" panose="020F0704030504030204" pitchFamily="34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ts val="750"/>
              </a:spcBef>
            </a:pPr>
            <a:endParaRPr lang="zh-CN" altLang="en-US" sz="33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10257" name="文本框 12"/>
          <p:cNvSpPr>
            <a:spLocks noChangeArrowheads="1"/>
          </p:cNvSpPr>
          <p:nvPr/>
        </p:nvSpPr>
        <p:spPr bwMode="auto">
          <a:xfrm>
            <a:off x="5113735" y="1914525"/>
            <a:ext cx="2871788" cy="5715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300" dirty="0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school bus. </a:t>
            </a:r>
            <a:endParaRPr lang="zh-CN" altLang="en-US" sz="3000" dirty="0">
              <a:solidFill>
                <a:srgbClr val="FF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pic>
        <p:nvPicPr>
          <p:cNvPr id="10258" name="图片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77112" y="1031081"/>
            <a:ext cx="17668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文本框 20"/>
          <p:cNvSpPr>
            <a:spLocks noChangeArrowheads="1"/>
          </p:cNvSpPr>
          <p:nvPr/>
        </p:nvSpPr>
        <p:spPr bwMode="auto">
          <a:xfrm>
            <a:off x="5561410" y="4414838"/>
            <a:ext cx="1220390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bike</a:t>
            </a:r>
            <a:endParaRPr lang="zh-CN" altLang="en-US" sz="3000">
              <a:solidFill>
                <a:srgbClr val="FF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10260" name="文本框 21"/>
          <p:cNvSpPr>
            <a:spLocks noChangeArrowheads="1"/>
          </p:cNvSpPr>
          <p:nvPr/>
        </p:nvSpPr>
        <p:spPr bwMode="auto">
          <a:xfrm>
            <a:off x="1814513" y="4449366"/>
            <a:ext cx="963216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car</a:t>
            </a:r>
            <a:endParaRPr lang="zh-CN" altLang="en-US" sz="3000">
              <a:solidFill>
                <a:srgbClr val="FF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10261" name="文本框 34"/>
          <p:cNvSpPr>
            <a:spLocks noChangeArrowheads="1"/>
          </p:cNvSpPr>
          <p:nvPr/>
        </p:nvSpPr>
        <p:spPr bwMode="auto">
          <a:xfrm>
            <a:off x="6385322" y="2662238"/>
            <a:ext cx="1332309" cy="5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7030A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Jim</a:t>
            </a:r>
            <a:endParaRPr lang="zh-CN" altLang="en-US" sz="3000">
              <a:solidFill>
                <a:srgbClr val="7030A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10262" name="文本框 35"/>
          <p:cNvSpPr>
            <a:spLocks noChangeArrowheads="1"/>
          </p:cNvSpPr>
          <p:nvPr/>
        </p:nvSpPr>
        <p:spPr bwMode="auto">
          <a:xfrm>
            <a:off x="3057526" y="2605088"/>
            <a:ext cx="1021556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7030A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Tom</a:t>
            </a:r>
            <a:endParaRPr lang="zh-CN" altLang="en-US" sz="3000">
              <a:solidFill>
                <a:srgbClr val="7030A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pic>
        <p:nvPicPr>
          <p:cNvPr id="10263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57788" y="2750344"/>
            <a:ext cx="1207294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bldLvl="0" animBg="1" autoUpdateAnimBg="0"/>
      <p:bldP spid="10259" grpId="0" bldLvl="0" autoUpdateAnimBg="0"/>
      <p:bldP spid="10260" grpId="0" bldLvl="0" autoUpdateAnimBg="0"/>
      <p:bldP spid="10261" grpId="0" bldLvl="0" autoUpdateAnimBg="0"/>
      <p:bldP spid="10262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EA1ED36-83E2-4720-8398-1E81755859CC}" type="slidenum">
              <a:rPr lang="zh-CN" altLang="en-US">
                <a:solidFill>
                  <a:srgbClr val="898989"/>
                </a:solidFill>
              </a:rPr>
              <a:t>8</a:t>
            </a:fld>
            <a:endParaRPr lang="zh-CN" altLang="en-US" sz="14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08" name="Line 2"/>
          <p:cNvSpPr>
            <a:spLocks noChangeShapeType="1"/>
          </p:cNvSpPr>
          <p:nvPr/>
        </p:nvSpPr>
        <p:spPr bwMode="auto">
          <a:xfrm>
            <a:off x="1" y="769144"/>
            <a:ext cx="9022556" cy="7144"/>
          </a:xfrm>
          <a:prstGeom prst="line">
            <a:avLst/>
          </a:prstGeom>
          <a:noFill/>
          <a:ln w="63500">
            <a:solidFill>
              <a:srgbClr val="FF99C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1509" name="AutoShape 25"/>
          <p:cNvSpPr>
            <a:spLocks noChangeArrowheads="1"/>
          </p:cNvSpPr>
          <p:nvPr/>
        </p:nvSpPr>
        <p:spPr bwMode="auto">
          <a:xfrm>
            <a:off x="0" y="726282"/>
            <a:ext cx="9144000" cy="4417219"/>
          </a:xfrm>
          <a:prstGeom prst="foldedCorner">
            <a:avLst>
              <a:gd name="adj" fmla="val 12500"/>
            </a:avLst>
          </a:prstGeom>
          <a:solidFill>
            <a:srgbClr val="CCFFFF">
              <a:alpha val="67058"/>
            </a:srgbClr>
          </a:solidFill>
          <a:ln w="28575">
            <a:solidFill>
              <a:srgbClr val="000000"/>
            </a:solidFill>
            <a:prstDash val="dash"/>
            <a:miter lim="800000"/>
          </a:ln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/>
          </a:p>
        </p:txBody>
      </p:sp>
      <p:sp>
        <p:nvSpPr>
          <p:cNvPr id="21510" name="AutoShape 15"/>
          <p:cNvSpPr>
            <a:spLocks noChangeArrowheads="1"/>
          </p:cNvSpPr>
          <p:nvPr/>
        </p:nvSpPr>
        <p:spPr bwMode="auto">
          <a:xfrm>
            <a:off x="0" y="0"/>
            <a:ext cx="2237185" cy="5143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B0F09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Questions</a:t>
            </a:r>
          </a:p>
        </p:txBody>
      </p:sp>
      <p:sp>
        <p:nvSpPr>
          <p:cNvPr id="21511" name="矩形 24"/>
          <p:cNvSpPr>
            <a:spLocks noChangeArrowheads="1"/>
          </p:cNvSpPr>
          <p:nvPr/>
        </p:nvSpPr>
        <p:spPr bwMode="auto">
          <a:xfrm>
            <a:off x="4069556" y="1706166"/>
            <a:ext cx="46577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7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What</a:t>
            </a:r>
            <a:r>
              <a:rPr lang="en-US" altLang="zh-CN" sz="27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class does Guo Liang like?</a:t>
            </a:r>
            <a:endParaRPr lang="zh-CN" altLang="en-US" sz="2700" b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12" name="矩形 25"/>
          <p:cNvSpPr>
            <a:spLocks noChangeArrowheads="1"/>
          </p:cNvSpPr>
          <p:nvPr/>
        </p:nvSpPr>
        <p:spPr bwMode="auto">
          <a:xfrm>
            <a:off x="4098132" y="2780110"/>
            <a:ext cx="4517231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2700" b="1">
              <a:solidFill>
                <a:srgbClr val="FF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7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Where</a:t>
            </a:r>
            <a:r>
              <a:rPr lang="en-US" altLang="zh-CN" sz="27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does he have the class?</a:t>
            </a:r>
            <a:endParaRPr lang="zh-CN" altLang="en-US" sz="2700" b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21513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9922"/>
            <a:ext cx="3025379" cy="266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26"/>
          <p:cNvSpPr txBox="1">
            <a:spLocks noChangeArrowheads="1"/>
          </p:cNvSpPr>
          <p:nvPr/>
        </p:nvSpPr>
        <p:spPr bwMode="auto">
          <a:xfrm>
            <a:off x="4102894" y="2457450"/>
            <a:ext cx="326945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4298157" y="2458641"/>
            <a:ext cx="325636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700" b="1"/>
              <a:t>He  like</a:t>
            </a:r>
            <a:r>
              <a:rPr lang="en-US" altLang="zh-CN" sz="2700" b="1">
                <a:solidFill>
                  <a:srgbClr val="FF0000"/>
                </a:solidFill>
              </a:rPr>
              <a:t>s</a:t>
            </a:r>
            <a:r>
              <a:rPr lang="en-US" altLang="zh-CN" sz="2700" b="1"/>
              <a:t> science.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4243387" y="3831432"/>
            <a:ext cx="4900613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700" b="1"/>
              <a:t>Sometimes he  </a:t>
            </a:r>
            <a:r>
              <a:rPr lang="en-US" altLang="zh-CN" sz="2700" b="1">
                <a:solidFill>
                  <a:srgbClr val="FF0000"/>
                </a:solidFill>
              </a:rPr>
              <a:t>has</a:t>
            </a:r>
            <a:r>
              <a:rPr lang="en-US" altLang="zh-CN" sz="2700" b="1"/>
              <a:t> science classes </a:t>
            </a:r>
            <a:r>
              <a:rPr lang="en-US" altLang="zh-CN" sz="2700" b="1" u="sng"/>
              <a:t>in the </a:t>
            </a:r>
            <a:r>
              <a:rPr lang="en-US" altLang="zh-CN" sz="2700" b="1" u="sng">
                <a:solidFill>
                  <a:srgbClr val="FF0000"/>
                </a:solidFill>
              </a:rPr>
              <a:t>field</a:t>
            </a:r>
            <a:r>
              <a:rPr lang="en-US" altLang="zh-CN" sz="2700" b="1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31" name="Line 2"/>
          <p:cNvSpPr>
            <a:spLocks noChangeShapeType="1"/>
          </p:cNvSpPr>
          <p:nvPr/>
        </p:nvSpPr>
        <p:spPr bwMode="auto">
          <a:xfrm>
            <a:off x="1" y="769144"/>
            <a:ext cx="9022556" cy="7144"/>
          </a:xfrm>
          <a:prstGeom prst="line">
            <a:avLst/>
          </a:prstGeom>
          <a:noFill/>
          <a:ln w="63500">
            <a:solidFill>
              <a:srgbClr val="FF99C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32" name="AutoShape 25"/>
          <p:cNvSpPr>
            <a:spLocks noChangeArrowheads="1"/>
          </p:cNvSpPr>
          <p:nvPr/>
        </p:nvSpPr>
        <p:spPr bwMode="auto">
          <a:xfrm>
            <a:off x="0" y="713185"/>
            <a:ext cx="8630841" cy="4430315"/>
          </a:xfrm>
          <a:prstGeom prst="foldedCorner">
            <a:avLst>
              <a:gd name="adj" fmla="val 12500"/>
            </a:avLst>
          </a:prstGeom>
          <a:solidFill>
            <a:srgbClr val="CCFFFF">
              <a:alpha val="67058"/>
            </a:srgbClr>
          </a:solidFill>
          <a:ln w="28575">
            <a:solidFill>
              <a:srgbClr val="000000"/>
            </a:solidFill>
            <a:prstDash val="dash"/>
            <a:miter lim="800000"/>
          </a:ln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/>
          </a:p>
        </p:txBody>
      </p:sp>
      <p:sp>
        <p:nvSpPr>
          <p:cNvPr id="22533" name="AutoShape 15"/>
          <p:cNvSpPr>
            <a:spLocks noChangeArrowheads="1"/>
          </p:cNvSpPr>
          <p:nvPr/>
        </p:nvSpPr>
        <p:spPr bwMode="auto">
          <a:xfrm>
            <a:off x="110729" y="100013"/>
            <a:ext cx="2237184" cy="5143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B0F09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Questions.</a:t>
            </a:r>
          </a:p>
        </p:txBody>
      </p:sp>
      <p:sp>
        <p:nvSpPr>
          <p:cNvPr id="14351" name="内容占位符 2"/>
          <p:cNvSpPr>
            <a:spLocks noChangeArrowheads="1"/>
          </p:cNvSpPr>
          <p:nvPr/>
        </p:nvSpPr>
        <p:spPr bwMode="auto">
          <a:xfrm>
            <a:off x="148829" y="1903810"/>
            <a:ext cx="8323659" cy="590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171450" indent="-171450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300" dirty="0">
                <a:latin typeface="Comic Sans MS" panose="030F0702030302020204" pitchFamily="66" charset="0"/>
                <a:sym typeface="Comic Sans MS" panose="030F0702030302020204" pitchFamily="66" charset="0"/>
              </a:rPr>
              <a:t>2).  </a:t>
            </a:r>
            <a:r>
              <a:rPr lang="en-US" altLang="zh-CN" sz="3300" dirty="0">
                <a:solidFill>
                  <a:srgbClr val="FF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What</a:t>
            </a:r>
            <a:r>
              <a:rPr lang="en-US" altLang="zh-CN" sz="3300" dirty="0"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does he often do </a:t>
            </a:r>
            <a:r>
              <a:rPr lang="en-US" altLang="zh-CN" sz="3300" dirty="0">
                <a:solidFill>
                  <a:srgbClr val="FF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after school</a:t>
            </a:r>
            <a:r>
              <a:rPr lang="en-US" altLang="zh-CN" sz="3300" dirty="0">
                <a:latin typeface="Comic Sans MS" panose="030F0702030302020204" pitchFamily="66" charset="0"/>
                <a:sym typeface="Comic Sans MS" panose="030F0702030302020204" pitchFamily="66" charset="0"/>
              </a:rPr>
              <a:t>?</a:t>
            </a:r>
            <a:endParaRPr lang="zh-CN" altLang="en-US" sz="33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ts val="750"/>
              </a:spcBef>
            </a:pPr>
            <a:endParaRPr lang="zh-CN" altLang="en-US" sz="33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14352" name="内容占位符 2"/>
          <p:cNvSpPr>
            <a:spLocks noChangeArrowheads="1"/>
          </p:cNvSpPr>
          <p:nvPr/>
        </p:nvSpPr>
        <p:spPr bwMode="auto">
          <a:xfrm>
            <a:off x="275035" y="3493294"/>
            <a:ext cx="8493919" cy="80843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171450" indent="-171450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100" dirty="0">
                <a:latin typeface="Comic Sans MS" panose="030F0702030302020204" pitchFamily="66" charset="0"/>
                <a:sym typeface="Comic Sans MS" panose="030F0702030302020204" pitchFamily="66" charset="0"/>
              </a:rPr>
              <a:t>3).  </a:t>
            </a:r>
            <a:r>
              <a:rPr lang="en-US" altLang="zh-CN" sz="3000" dirty="0">
                <a:solidFill>
                  <a:srgbClr val="FF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What</a:t>
            </a:r>
            <a:r>
              <a:rPr lang="en-US" altLang="zh-CN" sz="3000" dirty="0"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does he usually do </a:t>
            </a:r>
            <a:r>
              <a:rPr lang="en-US" altLang="zh-CN" sz="3000" dirty="0">
                <a:solidFill>
                  <a:srgbClr val="FF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at the weekend</a:t>
            </a:r>
            <a:r>
              <a:rPr lang="en-US" altLang="zh-CN" sz="3000" dirty="0">
                <a:latin typeface="Comic Sans MS" panose="030F0702030302020204" pitchFamily="66" charset="0"/>
                <a:sym typeface="Comic Sans MS" panose="030F0702030302020204" pitchFamily="66" charset="0"/>
              </a:rPr>
              <a:t>?</a:t>
            </a:r>
            <a:endParaRPr lang="zh-CN" altLang="en-US" sz="30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ts val="750"/>
              </a:spcBef>
            </a:pPr>
            <a:endParaRPr lang="zh-CN" altLang="en-US" sz="30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pic>
        <p:nvPicPr>
          <p:cNvPr id="14353" name="图片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71210" y="571500"/>
            <a:ext cx="1202531" cy="134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 bldLvl="0" animBg="1" autoUpdateAnimBg="0"/>
      <p:bldP spid="14352" grpId="0" bldLvl="0" animBg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0</TotalTime>
  <Words>626</Words>
  <Application>Microsoft Office PowerPoint</Application>
  <PresentationFormat>全屏显示(16:9)</PresentationFormat>
  <Paragraphs>146</Paragraphs>
  <Slides>23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华文新魏</vt:lpstr>
      <vt:lpstr>楷体</vt:lpstr>
      <vt:lpstr>楷体_GB2312</vt:lpstr>
      <vt:lpstr>宋体</vt:lpstr>
      <vt:lpstr>微软雅黑</vt:lpstr>
      <vt:lpstr>Arial</vt:lpstr>
      <vt:lpstr>Arial Rounded MT Bold</vt:lpstr>
      <vt:lpstr>Calibri</vt:lpstr>
      <vt:lpstr>Calibri Light</vt:lpstr>
      <vt:lpstr>Century Gothic</vt:lpstr>
      <vt:lpstr>Comic Sans MS</vt:lpstr>
      <vt:lpstr>Eras Bold ITC</vt:lpstr>
      <vt:lpstr>Jokerman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and write. is   after   many  picking   by  in </vt:lpstr>
      <vt:lpstr>PowerPoint 演示文稿</vt:lpstr>
      <vt:lpstr>PowerPoint 演示文稿</vt:lpstr>
      <vt:lpstr>The cows are in the            .</vt:lpstr>
      <vt:lpstr>The dogs are                   .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2015-04-13T01:47:00Z</dcterms:created>
  <dcterms:modified xsi:type="dcterms:W3CDTF">2023-01-16T16:57:10Z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4A6D27C2D8274560BEDF94F63C438B5D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