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1DF56D9-0553-43B7-A9B2-0B9429C06CC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8A30C4E-2DF6-47B3-89C8-A1A095DF05E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7425D-058B-4160-A503-C81D3FC8ED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121FF-0747-4F1A-B1AA-C13C8EAE1B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BDAD-8BA9-4CF0-AB35-7E2987F7B6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4CDC0-070C-4386-A37F-3F55E64C81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03AA5-23AD-46C7-94E0-D5E3BF3699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245A-9868-4F8F-A78C-C0D2303839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685BA-BEDC-4EF4-A05F-EACFD7F7F0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650B-786B-4246-BF8B-D7F5435F80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833F2-724B-4B6C-A53F-E7D2D2FA71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16FBC-317D-42FE-94FB-6F71AB077A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CE9A-6C1E-4AC7-85C0-C0C1CD7D8F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80E8BCF-723E-483F-BF59-56FFC0298A01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6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7.jpeg"/><Relationship Id="rId8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" Target="slide4.xml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108325" y="1163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1" name="标题 2"/>
          <p:cNvSpPr txBox="1">
            <a:spLocks noChangeArrowheads="1"/>
          </p:cNvSpPr>
          <p:nvPr/>
        </p:nvSpPr>
        <p:spPr bwMode="auto">
          <a:xfrm>
            <a:off x="4211638" y="4410302"/>
            <a:ext cx="4932362" cy="660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Section B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（第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课时）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72" name="PA_图片 1" hidden="1"/>
          <p:cNvPicPr>
            <a:picLocks noGrp="1" noRot="1" noChangeAspect="1" noEditPoints="1" noChangeArrowheads="1"/>
          </p:cNvPicPr>
          <p:nvPr>
            <p:custDataLst>
              <p:tags r:id="rId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A_图片 1" hidden="1"/>
          <p:cNvPicPr>
            <a:picLocks noGrp="1" noRot="1" noChangeAspect="1" noEditPoints="1" noChangeArrowheads="1"/>
          </p:cNvPicPr>
          <p:nvPr>
            <p:custDataLst>
              <p:tags r:id="rId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A_图片 1" hidden="1"/>
          <p:cNvPicPr>
            <a:picLocks noGrp="1" noRot="1" noChangeAspect="1" noEditPoints="1" noChangeArrowheads="1"/>
          </p:cNvPicPr>
          <p:nvPr>
            <p:custDataLst>
              <p:tags r:id="rId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054100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A_图片 1" hidden="1"/>
          <p:cNvPicPr>
            <a:picLocks noGrp="1" noRot="1" noChangeAspect="1" noEditPoints="1" noChangeArrowheads="1"/>
          </p:cNvPicPr>
          <p:nvPr>
            <p:custDataLst>
              <p:tags r:id="rId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A_图片 1" hidden="1"/>
          <p:cNvPicPr>
            <a:picLocks noGrp="1" noRot="1" noChangeAspect="1" noEditPoints="1" noChangeArrowheads="1"/>
          </p:cNvPicPr>
          <p:nvPr>
            <p:custDataLst>
              <p:tags r:id="rId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A_图片 1" hidden="1"/>
          <p:cNvPicPr>
            <a:picLocks noGrp="1" noRot="1" noChangeAspect="1" noEditPoints="1" noChangeArrowheads="1"/>
          </p:cNvPicPr>
          <p:nvPr>
            <p:custDataLst>
              <p:tags r:id="rId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A_图片 1" hidden="1"/>
          <p:cNvPicPr>
            <a:picLocks noGrp="1" noRot="1" noChangeAspect="1" noEditPoints="1" noChangeArrowheads="1"/>
          </p:cNvPicPr>
          <p:nvPr>
            <p:custDataLst>
              <p:tags r:id="rId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A_图片 1" hidden="1"/>
          <p:cNvPicPr>
            <a:picLocks noGrp="1" noRot="1" noChangeAspect="1" noEditPoints="1" noChangeArrowheads="1"/>
          </p:cNvPicPr>
          <p:nvPr>
            <p:custDataLst>
              <p:tags r:id="rId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A_图片 1" hidden="1"/>
          <p:cNvPicPr>
            <a:picLocks noGrp="1" noRot="1" noChangeAspect="1" noEditPoints="1" noChangeArrowheads="1"/>
          </p:cNvPicPr>
          <p:nvPr>
            <p:custDataLst>
              <p:tags r:id="rId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A_图片 1" hidden="1"/>
          <p:cNvPicPr>
            <a:picLocks noGrp="1" noRot="1" noChangeAspect="1" noEditPoints="1" noChangeArrowheads="1"/>
          </p:cNvPicPr>
          <p:nvPr>
            <p:custDataLst>
              <p:tags r:id="rId10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730375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A_图片 1" hidden="1"/>
          <p:cNvPicPr>
            <a:picLocks noGrp="1" noRot="1" noChangeAspect="1" noEditPoints="1" noChangeArrowheads="1"/>
          </p:cNvPicPr>
          <p:nvPr>
            <p:custDataLst>
              <p:tags r:id="rId1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A_图片 1" hidden="1"/>
          <p:cNvPicPr>
            <a:picLocks noGrp="1" noRot="1" noChangeAspect="1" noEditPoints="1" noChangeArrowheads="1"/>
          </p:cNvPicPr>
          <p:nvPr>
            <p:custDataLst>
              <p:tags r:id="rId1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A_图片 1" hidden="1"/>
          <p:cNvPicPr>
            <a:picLocks noGrp="1" noRot="1" noChangeAspect="1" noEditPoints="1" noChangeArrowheads="1"/>
          </p:cNvPicPr>
          <p:nvPr>
            <p:custDataLst>
              <p:tags r:id="rId1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A_图片 1" hidden="1"/>
          <p:cNvPicPr>
            <a:picLocks noGrp="1" noRot="1" noChangeAspect="1" noEditPoints="1" noChangeArrowheads="1"/>
          </p:cNvPicPr>
          <p:nvPr>
            <p:custDataLst>
              <p:tags r:id="rId1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A_图片 1" hidden="1"/>
          <p:cNvPicPr>
            <a:picLocks noGrp="1" noRot="1" noChangeAspect="1" noEditPoints="1" noChangeArrowheads="1"/>
          </p:cNvPicPr>
          <p:nvPr>
            <p:custDataLst>
              <p:tags r:id="rId1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A_图片 1" hidden="1"/>
          <p:cNvPicPr>
            <a:picLocks noGrp="1" noRot="1" noChangeAspect="1" noEditPoints="1" noChangeArrowheads="1"/>
          </p:cNvPicPr>
          <p:nvPr>
            <p:custDataLst>
              <p:tags r:id="rId1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A_图片 1" hidden="1"/>
          <p:cNvPicPr>
            <a:picLocks noGrp="1" noRot="1" noChangeAspect="1" noEditPoints="1" noChangeArrowheads="1"/>
          </p:cNvPicPr>
          <p:nvPr>
            <p:custDataLst>
              <p:tags r:id="rId1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4437063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A_图片 1" hidden="1"/>
          <p:cNvPicPr>
            <a:picLocks noGrp="1" noRot="1" noChangeAspect="1" noEditPoints="1" noChangeArrowheads="1"/>
          </p:cNvPicPr>
          <p:nvPr>
            <p:custDataLst>
              <p:tags r:id="rId1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A_图片 1" hidden="1"/>
          <p:cNvPicPr>
            <a:picLocks noGrp="1" noRot="1" noChangeAspect="1" noEditPoints="1" noChangeArrowheads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A_图片 1" hidden="1"/>
          <p:cNvPicPr>
            <a:picLocks noGrp="1" noRot="1" noChangeAspect="1" noEditPoints="1" noChangeArrowheads="1"/>
          </p:cNvPicPr>
          <p:nvPr>
            <p:custDataLst>
              <p:tags r:id="rId20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A_图片 1" hidden="1"/>
          <p:cNvPicPr>
            <a:picLocks noGrp="1" noRot="1" noChangeAspect="1" noEditPoints="1" noChangeArrowheads="1"/>
          </p:cNvPicPr>
          <p:nvPr>
            <p:custDataLst>
              <p:tags r:id="rId2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A_图片 1" hidden="1"/>
          <p:cNvPicPr>
            <a:picLocks noGrp="1" noRot="1" noChangeAspect="1" noEditPoints="1" noChangeArrowheads="1"/>
          </p:cNvPicPr>
          <p:nvPr>
            <p:custDataLst>
              <p:tags r:id="rId2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A_图片 1" hidden="1"/>
          <p:cNvPicPr>
            <a:picLocks noGrp="1" noRot="1" noChangeAspect="1" noEditPoints="1" noChangeArrowheads="1"/>
          </p:cNvPicPr>
          <p:nvPr>
            <p:custDataLst>
              <p:tags r:id="rId2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A_图片 1" hidden="1"/>
          <p:cNvPicPr>
            <a:picLocks noGrp="1" noRot="1" noChangeAspect="1" noEditPoints="1" noChangeArrowheads="1"/>
          </p:cNvPicPr>
          <p:nvPr>
            <p:custDataLst>
              <p:tags r:id="rId2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5113338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PA_图片 1" hidden="1"/>
          <p:cNvPicPr>
            <a:picLocks noGrp="1" noRot="1" noChangeAspect="1" noEditPoints="1" noChangeArrowheads="1"/>
          </p:cNvPicPr>
          <p:nvPr>
            <p:custDataLst>
              <p:tags r:id="rId2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7" name="PA_图片 1" hidden="1"/>
          <p:cNvPicPr>
            <a:picLocks noGrp="1" noRot="1" noChangeAspect="1" noEditPoints="1" noChangeArrowheads="1"/>
          </p:cNvPicPr>
          <p:nvPr>
            <p:custDataLst>
              <p:tags r:id="rId2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8" name="PA_图片 1" hidden="1"/>
          <p:cNvPicPr>
            <a:picLocks noGrp="1" noRot="1" noChangeAspect="1" noEditPoints="1" noChangeArrowheads="1"/>
          </p:cNvPicPr>
          <p:nvPr>
            <p:custDataLst>
              <p:tags r:id="rId2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9" name="PA_图片 1" hidden="1"/>
          <p:cNvPicPr>
            <a:picLocks noGrp="1" noRot="1" noChangeAspect="1" noEditPoints="1" noChangeArrowheads="1"/>
          </p:cNvPicPr>
          <p:nvPr>
            <p:custDataLst>
              <p:tags r:id="rId2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0" name="PA_文本框 123" hidden="1"/>
          <p:cNvSpPr>
            <a:spLocks noGrp="1" noRot="1" noChangeAspect="1" noEditPoints="1" noChangeArrowheads="1" noTextEdit="1"/>
          </p:cNvSpPr>
          <p:nvPr>
            <p:custDataLst>
              <p:tags r:id="rId29"/>
            </p:custDataLst>
          </p:nvPr>
        </p:nvSpPr>
        <p:spPr bwMode="auto">
          <a:xfrm>
            <a:off x="1131888" y="2754313"/>
            <a:ext cx="6889750" cy="1333500"/>
          </a:xfrm>
          <a:custGeom>
            <a:avLst/>
            <a:gdLst>
              <a:gd name="T0" fmla="*/ 930241 w 10306347"/>
              <a:gd name="T1" fmla="*/ 915038 h 1778496"/>
              <a:gd name="T2" fmla="*/ 676539 w 10306347"/>
              <a:gd name="T3" fmla="*/ 1210751 h 1778496"/>
              <a:gd name="T4" fmla="*/ 273601 w 10306347"/>
              <a:gd name="T5" fmla="*/ 1210751 h 1778496"/>
              <a:gd name="T6" fmla="*/ 164161 w 10306347"/>
              <a:gd name="T7" fmla="*/ 825766 h 1778496"/>
              <a:gd name="T8" fmla="*/ 1188917 w 10306347"/>
              <a:gd name="T9" fmla="*/ 1205172 h 1778496"/>
              <a:gd name="T10" fmla="*/ 0 w 10306347"/>
              <a:gd name="T11" fmla="*/ 1305603 h 1778496"/>
              <a:gd name="T12" fmla="*/ 164161 w 10306347"/>
              <a:gd name="T13" fmla="*/ 825766 h 1778496"/>
              <a:gd name="T14" fmla="*/ 6118696 w 10306347"/>
              <a:gd name="T15" fmla="*/ 814607 h 1778496"/>
              <a:gd name="T16" fmla="*/ 6118696 w 10306347"/>
              <a:gd name="T17" fmla="*/ 725335 h 1778496"/>
              <a:gd name="T18" fmla="*/ 2731028 w 10306347"/>
              <a:gd name="T19" fmla="*/ 781130 h 1778496"/>
              <a:gd name="T20" fmla="*/ 4104004 w 10306347"/>
              <a:gd name="T21" fmla="*/ 496575 h 1778496"/>
              <a:gd name="T22" fmla="*/ 4104004 w 10306347"/>
              <a:gd name="T23" fmla="*/ 496575 h 1778496"/>
              <a:gd name="T24" fmla="*/ 129339 w 10306347"/>
              <a:gd name="T25" fmla="*/ 781130 h 1778496"/>
              <a:gd name="T26" fmla="*/ 4004513 w 10306347"/>
              <a:gd name="T27" fmla="*/ 401724 h 1778496"/>
              <a:gd name="T28" fmla="*/ 4492017 w 10306347"/>
              <a:gd name="T29" fmla="*/ 998730 h 1778496"/>
              <a:gd name="T30" fmla="*/ 4104004 w 10306347"/>
              <a:gd name="T31" fmla="*/ 1048945 h 1778496"/>
              <a:gd name="T32" fmla="*/ 4004513 w 10306347"/>
              <a:gd name="T33" fmla="*/ 401724 h 1778496"/>
              <a:gd name="T34" fmla="*/ 6118696 w 10306347"/>
              <a:gd name="T35" fmla="*/ 223180 h 1778496"/>
              <a:gd name="T36" fmla="*/ 4810387 w 10306347"/>
              <a:gd name="T37" fmla="*/ 139487 h 1778496"/>
              <a:gd name="T38" fmla="*/ 4785517 w 10306347"/>
              <a:gd name="T39" fmla="*/ 234339 h 1778496"/>
              <a:gd name="T40" fmla="*/ 4482068 w 10306347"/>
              <a:gd name="T41" fmla="*/ 1199592 h 1778496"/>
              <a:gd name="T42" fmla="*/ 4079130 w 10306347"/>
              <a:gd name="T43" fmla="*/ 234339 h 1778496"/>
              <a:gd name="T44" fmla="*/ 5964482 w 10306347"/>
              <a:gd name="T45" fmla="*/ 133908 h 1778496"/>
              <a:gd name="T46" fmla="*/ 6203264 w 10306347"/>
              <a:gd name="T47" fmla="*/ 223180 h 1778496"/>
              <a:gd name="T48" fmla="*/ 6203264 w 10306347"/>
              <a:gd name="T49" fmla="*/ 1054525 h 1778496"/>
              <a:gd name="T50" fmla="*/ 5897328 w 10306347"/>
              <a:gd name="T51" fmla="*/ 1141008 h 1778496"/>
              <a:gd name="T52" fmla="*/ 5855042 w 10306347"/>
              <a:gd name="T53" fmla="*/ 223180 h 1778496"/>
              <a:gd name="T54" fmla="*/ 358167 w 10306347"/>
              <a:gd name="T55" fmla="*/ 223180 h 1778496"/>
              <a:gd name="T56" fmla="*/ 2989704 w 10306347"/>
              <a:gd name="T57" fmla="*/ 55795 h 1778496"/>
              <a:gd name="T58" fmla="*/ 2576817 w 10306347"/>
              <a:gd name="T59" fmla="*/ 424042 h 1778496"/>
              <a:gd name="T60" fmla="*/ 2957370 w 10306347"/>
              <a:gd name="T61" fmla="*/ 1163325 h 1778496"/>
              <a:gd name="T62" fmla="*/ 2795697 w 10306347"/>
              <a:gd name="T63" fmla="*/ 1149377 h 1778496"/>
              <a:gd name="T64" fmla="*/ 2656409 w 10306347"/>
              <a:gd name="T65" fmla="*/ 842504 h 1778496"/>
              <a:gd name="T66" fmla="*/ 2442504 w 10306347"/>
              <a:gd name="T67" fmla="*/ 1255387 h 1778496"/>
              <a:gd name="T68" fmla="*/ 2492249 w 10306347"/>
              <a:gd name="T69" fmla="*/ 424042 h 1778496"/>
              <a:gd name="T70" fmla="*/ 2228598 w 10306347"/>
              <a:gd name="T71" fmla="*/ 55795 h 1778496"/>
              <a:gd name="T72" fmla="*/ 2422605 w 10306347"/>
              <a:gd name="T73" fmla="*/ 446360 h 1778496"/>
              <a:gd name="T74" fmla="*/ 2109209 w 10306347"/>
              <a:gd name="T75" fmla="*/ 719755 h 1778496"/>
              <a:gd name="T76" fmla="*/ 2253470 w 10306347"/>
              <a:gd name="T77" fmla="*/ 1283284 h 1778496"/>
              <a:gd name="T78" fmla="*/ 2019667 w 10306347"/>
              <a:gd name="T79" fmla="*/ 1300023 h 1778496"/>
              <a:gd name="T80" fmla="*/ 2119158 w 10306347"/>
              <a:gd name="T81" fmla="*/ 89272 h 1778496"/>
              <a:gd name="T82" fmla="*/ 2233572 w 10306347"/>
              <a:gd name="T83" fmla="*/ 189703 h 1778496"/>
              <a:gd name="T84" fmla="*/ 6665895 w 10306347"/>
              <a:gd name="T85" fmla="*/ 239919 h 1778496"/>
              <a:gd name="T86" fmla="*/ 6665895 w 10306347"/>
              <a:gd name="T87" fmla="*/ 557950 h 1778496"/>
              <a:gd name="T88" fmla="*/ 6889750 w 10306347"/>
              <a:gd name="T89" fmla="*/ 1244228 h 1778496"/>
              <a:gd name="T90" fmla="*/ 6272905 w 10306347"/>
              <a:gd name="T91" fmla="*/ 1143797 h 1778496"/>
              <a:gd name="T92" fmla="*/ 6451987 w 10306347"/>
              <a:gd name="T93" fmla="*/ 357088 h 1778496"/>
              <a:gd name="T94" fmla="*/ 6576354 w 10306347"/>
              <a:gd name="T95" fmla="*/ 239919 h 1778496"/>
              <a:gd name="T96" fmla="*/ 616844 w 10306347"/>
              <a:gd name="T97" fmla="*/ 172965 h 1778496"/>
              <a:gd name="T98" fmla="*/ 975012 w 10306347"/>
              <a:gd name="T99" fmla="*/ 262236 h 1778496"/>
              <a:gd name="T100" fmla="*/ 1064554 w 10306347"/>
              <a:gd name="T101" fmla="*/ 786709 h 1778496"/>
              <a:gd name="T102" fmla="*/ 402939 w 10306347"/>
              <a:gd name="T103" fmla="*/ 797868 h 1778496"/>
              <a:gd name="T104" fmla="*/ 582023 w 10306347"/>
              <a:gd name="T105" fmla="*/ 262236 h 1778496"/>
              <a:gd name="T106" fmla="*/ 577048 w 10306347"/>
              <a:gd name="T107" fmla="*/ 0 h 177849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306347"/>
              <a:gd name="T163" fmla="*/ 0 h 1778496"/>
              <a:gd name="T164" fmla="*/ 10306347 w 10306347"/>
              <a:gd name="T165" fmla="*/ 1778496 h 177849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306347" h="1778496">
                <a:moveTo>
                  <a:pt x="1145977" y="1220391"/>
                </a:moveTo>
                <a:lnTo>
                  <a:pt x="1145977" y="1614785"/>
                </a:lnTo>
                <a:lnTo>
                  <a:pt x="1391543" y="1614785"/>
                </a:lnTo>
                <a:lnTo>
                  <a:pt x="1391543" y="1220391"/>
                </a:lnTo>
                <a:lnTo>
                  <a:pt x="1145977" y="1220391"/>
                </a:lnTo>
                <a:close/>
                <a:moveTo>
                  <a:pt x="773907" y="1220391"/>
                </a:moveTo>
                <a:lnTo>
                  <a:pt x="773907" y="1614785"/>
                </a:lnTo>
                <a:lnTo>
                  <a:pt x="1012031" y="1614785"/>
                </a:lnTo>
                <a:lnTo>
                  <a:pt x="1012031" y="1220391"/>
                </a:lnTo>
                <a:lnTo>
                  <a:pt x="773907" y="1220391"/>
                </a:lnTo>
                <a:close/>
                <a:moveTo>
                  <a:pt x="409278" y="1220391"/>
                </a:moveTo>
                <a:lnTo>
                  <a:pt x="409278" y="1614785"/>
                </a:lnTo>
                <a:lnTo>
                  <a:pt x="632520" y="1614785"/>
                </a:lnTo>
                <a:lnTo>
                  <a:pt x="632520" y="1220391"/>
                </a:lnTo>
                <a:lnTo>
                  <a:pt x="409278" y="1220391"/>
                </a:lnTo>
                <a:close/>
                <a:moveTo>
                  <a:pt x="245567" y="1101328"/>
                </a:moveTo>
                <a:lnTo>
                  <a:pt x="1555254" y="1101328"/>
                </a:lnTo>
                <a:cubicBezTo>
                  <a:pt x="1550293" y="1190625"/>
                  <a:pt x="1547813" y="1279922"/>
                  <a:pt x="1547813" y="1369219"/>
                </a:cubicBezTo>
                <a:lnTo>
                  <a:pt x="1547813" y="1614785"/>
                </a:lnTo>
                <a:cubicBezTo>
                  <a:pt x="1622227" y="1614785"/>
                  <a:pt x="1699121" y="1612305"/>
                  <a:pt x="1778496" y="1607344"/>
                </a:cubicBezTo>
                <a:lnTo>
                  <a:pt x="1778496" y="1741289"/>
                </a:lnTo>
                <a:cubicBezTo>
                  <a:pt x="1659434" y="1736328"/>
                  <a:pt x="1520527" y="1733848"/>
                  <a:pt x="1361778" y="1733848"/>
                </a:cubicBezTo>
                <a:lnTo>
                  <a:pt x="364629" y="1733848"/>
                </a:lnTo>
                <a:cubicBezTo>
                  <a:pt x="205879" y="1733848"/>
                  <a:pt x="84336" y="1736328"/>
                  <a:pt x="0" y="1741289"/>
                </a:cubicBezTo>
                <a:lnTo>
                  <a:pt x="0" y="1607344"/>
                </a:lnTo>
                <a:cubicBezTo>
                  <a:pt x="89297" y="1612305"/>
                  <a:pt x="173633" y="1614785"/>
                  <a:pt x="253008" y="1614785"/>
                </a:cubicBezTo>
                <a:lnTo>
                  <a:pt x="253008" y="1369219"/>
                </a:lnTo>
                <a:cubicBezTo>
                  <a:pt x="253008" y="1270000"/>
                  <a:pt x="250528" y="1180703"/>
                  <a:pt x="245567" y="1101328"/>
                </a:cubicBezTo>
                <a:close/>
                <a:moveTo>
                  <a:pt x="8885038" y="1086445"/>
                </a:moveTo>
                <a:lnTo>
                  <a:pt x="8885038" y="1369219"/>
                </a:lnTo>
                <a:cubicBezTo>
                  <a:pt x="9009062" y="1339453"/>
                  <a:pt x="9098359" y="1319609"/>
                  <a:pt x="9152929" y="1309688"/>
                </a:cubicBezTo>
                <a:lnTo>
                  <a:pt x="9152929" y="1086445"/>
                </a:lnTo>
                <a:lnTo>
                  <a:pt x="8885038" y="1086445"/>
                </a:lnTo>
                <a:close/>
                <a:moveTo>
                  <a:pt x="8885038" y="684609"/>
                </a:moveTo>
                <a:lnTo>
                  <a:pt x="8885038" y="967383"/>
                </a:lnTo>
                <a:lnTo>
                  <a:pt x="9152929" y="967383"/>
                </a:lnTo>
                <a:lnTo>
                  <a:pt x="9152929" y="684609"/>
                </a:lnTo>
                <a:lnTo>
                  <a:pt x="8885038" y="684609"/>
                </a:lnTo>
                <a:close/>
                <a:moveTo>
                  <a:pt x="4025801" y="677168"/>
                </a:moveTo>
                <a:cubicBezTo>
                  <a:pt x="4040684" y="811113"/>
                  <a:pt x="4060527" y="932656"/>
                  <a:pt x="4085332" y="1041797"/>
                </a:cubicBezTo>
                <a:cubicBezTo>
                  <a:pt x="4115098" y="1155898"/>
                  <a:pt x="4147344" y="1242715"/>
                  <a:pt x="4182070" y="1302246"/>
                </a:cubicBezTo>
                <a:cubicBezTo>
                  <a:pt x="4251523" y="1148457"/>
                  <a:pt x="4301133" y="940098"/>
                  <a:pt x="4330898" y="677168"/>
                </a:cubicBezTo>
                <a:lnTo>
                  <a:pt x="4025801" y="677168"/>
                </a:lnTo>
                <a:close/>
                <a:moveTo>
                  <a:pt x="6139160" y="662285"/>
                </a:moveTo>
                <a:lnTo>
                  <a:pt x="6139160" y="1071563"/>
                </a:lnTo>
                <a:lnTo>
                  <a:pt x="6563320" y="1071563"/>
                </a:lnTo>
                <a:lnTo>
                  <a:pt x="6563320" y="662285"/>
                </a:lnTo>
                <a:lnTo>
                  <a:pt x="6139160" y="662285"/>
                </a:lnTo>
                <a:close/>
                <a:moveTo>
                  <a:pt x="535781" y="558106"/>
                </a:moveTo>
                <a:cubicBezTo>
                  <a:pt x="545703" y="612676"/>
                  <a:pt x="568027" y="657324"/>
                  <a:pt x="602754" y="692051"/>
                </a:cubicBezTo>
                <a:cubicBezTo>
                  <a:pt x="558106" y="726777"/>
                  <a:pt x="503535" y="772666"/>
                  <a:pt x="439043" y="829717"/>
                </a:cubicBezTo>
                <a:cubicBezTo>
                  <a:pt x="374551" y="886768"/>
                  <a:pt x="292696" y="957461"/>
                  <a:pt x="193477" y="1041797"/>
                </a:cubicBezTo>
                <a:cubicBezTo>
                  <a:pt x="153789" y="987227"/>
                  <a:pt x="116582" y="947539"/>
                  <a:pt x="81856" y="922734"/>
                </a:cubicBezTo>
                <a:cubicBezTo>
                  <a:pt x="171153" y="873125"/>
                  <a:pt x="250528" y="818555"/>
                  <a:pt x="319981" y="759024"/>
                </a:cubicBezTo>
                <a:cubicBezTo>
                  <a:pt x="389434" y="699492"/>
                  <a:pt x="461367" y="632520"/>
                  <a:pt x="535781" y="558106"/>
                </a:cubicBezTo>
                <a:close/>
                <a:moveTo>
                  <a:pt x="5990332" y="535781"/>
                </a:moveTo>
                <a:lnTo>
                  <a:pt x="6719590" y="535781"/>
                </a:lnTo>
                <a:cubicBezTo>
                  <a:pt x="6714629" y="600274"/>
                  <a:pt x="6712148" y="672207"/>
                  <a:pt x="6712148" y="751582"/>
                </a:cubicBezTo>
                <a:lnTo>
                  <a:pt x="6712148" y="1116211"/>
                </a:lnTo>
                <a:cubicBezTo>
                  <a:pt x="6712148" y="1200547"/>
                  <a:pt x="6714629" y="1272481"/>
                  <a:pt x="6719590" y="1332012"/>
                </a:cubicBezTo>
                <a:lnTo>
                  <a:pt x="6563320" y="1332012"/>
                </a:lnTo>
                <a:lnTo>
                  <a:pt x="6563320" y="1198066"/>
                </a:lnTo>
                <a:lnTo>
                  <a:pt x="6139160" y="1198066"/>
                </a:lnTo>
                <a:lnTo>
                  <a:pt x="6139160" y="1398984"/>
                </a:lnTo>
                <a:lnTo>
                  <a:pt x="5990332" y="1398984"/>
                </a:lnTo>
                <a:cubicBezTo>
                  <a:pt x="5995293" y="1364258"/>
                  <a:pt x="5997773" y="1307207"/>
                  <a:pt x="5997773" y="1227832"/>
                </a:cubicBezTo>
                <a:lnTo>
                  <a:pt x="5997773" y="751582"/>
                </a:lnTo>
                <a:cubicBezTo>
                  <a:pt x="5997773" y="672207"/>
                  <a:pt x="5995293" y="600274"/>
                  <a:pt x="5990332" y="535781"/>
                </a:cubicBezTo>
                <a:close/>
                <a:moveTo>
                  <a:pt x="8885038" y="297656"/>
                </a:moveTo>
                <a:lnTo>
                  <a:pt x="8885038" y="565547"/>
                </a:lnTo>
                <a:lnTo>
                  <a:pt x="9152929" y="565547"/>
                </a:lnTo>
                <a:lnTo>
                  <a:pt x="9152929" y="297656"/>
                </a:lnTo>
                <a:lnTo>
                  <a:pt x="8885038" y="297656"/>
                </a:lnTo>
                <a:close/>
                <a:moveTo>
                  <a:pt x="5752207" y="178594"/>
                </a:moveTo>
                <a:cubicBezTo>
                  <a:pt x="5856386" y="183555"/>
                  <a:pt x="5970488" y="186035"/>
                  <a:pt x="6094511" y="186035"/>
                </a:cubicBezTo>
                <a:lnTo>
                  <a:pt x="7195839" y="186035"/>
                </a:lnTo>
                <a:cubicBezTo>
                  <a:pt x="7275215" y="186035"/>
                  <a:pt x="7359550" y="183555"/>
                  <a:pt x="7448847" y="178594"/>
                </a:cubicBezTo>
                <a:lnTo>
                  <a:pt x="7448847" y="319981"/>
                </a:lnTo>
                <a:cubicBezTo>
                  <a:pt x="7369473" y="315019"/>
                  <a:pt x="7287617" y="312539"/>
                  <a:pt x="7203281" y="312539"/>
                </a:cubicBezTo>
                <a:lnTo>
                  <a:pt x="7158632" y="312539"/>
                </a:lnTo>
                <a:lnTo>
                  <a:pt x="7158632" y="1540371"/>
                </a:lnTo>
                <a:cubicBezTo>
                  <a:pt x="7158632" y="1629668"/>
                  <a:pt x="7132587" y="1687959"/>
                  <a:pt x="7080498" y="1715244"/>
                </a:cubicBezTo>
                <a:cubicBezTo>
                  <a:pt x="7028408" y="1742529"/>
                  <a:pt x="6922988" y="1763613"/>
                  <a:pt x="6764238" y="1778496"/>
                </a:cubicBezTo>
                <a:cubicBezTo>
                  <a:pt x="6754316" y="1714004"/>
                  <a:pt x="6734472" y="1654473"/>
                  <a:pt x="6704707" y="1599902"/>
                </a:cubicBezTo>
                <a:cubicBezTo>
                  <a:pt x="6808886" y="1604863"/>
                  <a:pt x="6883300" y="1602383"/>
                  <a:pt x="6927949" y="1592461"/>
                </a:cubicBezTo>
                <a:cubicBezTo>
                  <a:pt x="6972597" y="1582539"/>
                  <a:pt x="6994922" y="1555254"/>
                  <a:pt x="6994922" y="1510606"/>
                </a:cubicBezTo>
                <a:lnTo>
                  <a:pt x="6994922" y="312539"/>
                </a:lnTo>
                <a:lnTo>
                  <a:pt x="6101953" y="312539"/>
                </a:lnTo>
                <a:cubicBezTo>
                  <a:pt x="5972969" y="312539"/>
                  <a:pt x="5856386" y="315019"/>
                  <a:pt x="5752207" y="319981"/>
                </a:cubicBezTo>
                <a:lnTo>
                  <a:pt x="5752207" y="178594"/>
                </a:lnTo>
                <a:close/>
                <a:moveTo>
                  <a:pt x="8602265" y="171152"/>
                </a:moveTo>
                <a:cubicBezTo>
                  <a:pt x="8681640" y="176113"/>
                  <a:pt x="8788300" y="178594"/>
                  <a:pt x="8922246" y="178594"/>
                </a:cubicBezTo>
                <a:lnTo>
                  <a:pt x="9138046" y="178594"/>
                </a:lnTo>
                <a:cubicBezTo>
                  <a:pt x="9242226" y="178594"/>
                  <a:pt x="9341445" y="176113"/>
                  <a:pt x="9435703" y="171152"/>
                </a:cubicBezTo>
                <a:lnTo>
                  <a:pt x="9435703" y="305098"/>
                </a:lnTo>
                <a:cubicBezTo>
                  <a:pt x="9361288" y="300137"/>
                  <a:pt x="9309199" y="297656"/>
                  <a:pt x="9279433" y="297656"/>
                </a:cubicBezTo>
                <a:lnTo>
                  <a:pt x="9279433" y="1279922"/>
                </a:lnTo>
                <a:cubicBezTo>
                  <a:pt x="9324081" y="1270000"/>
                  <a:pt x="9381133" y="1255117"/>
                  <a:pt x="9450585" y="1235274"/>
                </a:cubicBezTo>
                <a:cubicBezTo>
                  <a:pt x="9445625" y="1284883"/>
                  <a:pt x="9443144" y="1329531"/>
                  <a:pt x="9443144" y="1369219"/>
                </a:cubicBezTo>
                <a:cubicBezTo>
                  <a:pt x="9358808" y="1389063"/>
                  <a:pt x="9304238" y="1401465"/>
                  <a:pt x="9279433" y="1406426"/>
                </a:cubicBezTo>
                <a:cubicBezTo>
                  <a:pt x="9279433" y="1555254"/>
                  <a:pt x="9281914" y="1669355"/>
                  <a:pt x="9286874" y="1748730"/>
                </a:cubicBezTo>
                <a:lnTo>
                  <a:pt x="9145488" y="1748730"/>
                </a:lnTo>
                <a:cubicBezTo>
                  <a:pt x="9150449" y="1669355"/>
                  <a:pt x="9152929" y="1565176"/>
                  <a:pt x="9152929" y="1436191"/>
                </a:cubicBezTo>
                <a:cubicBezTo>
                  <a:pt x="9009062" y="1470918"/>
                  <a:pt x="8898681" y="1499443"/>
                  <a:pt x="8821787" y="1521768"/>
                </a:cubicBezTo>
                <a:cubicBezTo>
                  <a:pt x="8744892" y="1544092"/>
                  <a:pt x="8679160" y="1567656"/>
                  <a:pt x="8624589" y="1592461"/>
                </a:cubicBezTo>
                <a:cubicBezTo>
                  <a:pt x="8609706" y="1532930"/>
                  <a:pt x="8592344" y="1478359"/>
                  <a:pt x="8572499" y="1428750"/>
                </a:cubicBezTo>
                <a:cubicBezTo>
                  <a:pt x="8627070" y="1418828"/>
                  <a:pt x="8689082" y="1406426"/>
                  <a:pt x="8758535" y="1391543"/>
                </a:cubicBezTo>
                <a:lnTo>
                  <a:pt x="8758535" y="297656"/>
                </a:lnTo>
                <a:cubicBezTo>
                  <a:pt x="8718847" y="297656"/>
                  <a:pt x="8666758" y="300137"/>
                  <a:pt x="8602265" y="305098"/>
                </a:cubicBezTo>
                <a:lnTo>
                  <a:pt x="8602265" y="171152"/>
                </a:lnTo>
                <a:close/>
                <a:moveTo>
                  <a:pt x="230684" y="81855"/>
                </a:moveTo>
                <a:cubicBezTo>
                  <a:pt x="349746" y="166191"/>
                  <a:pt x="451446" y="238125"/>
                  <a:pt x="535781" y="297656"/>
                </a:cubicBezTo>
                <a:cubicBezTo>
                  <a:pt x="501055" y="332383"/>
                  <a:pt x="466328" y="372070"/>
                  <a:pt x="431602" y="416719"/>
                </a:cubicBezTo>
                <a:cubicBezTo>
                  <a:pt x="352227" y="342305"/>
                  <a:pt x="255489" y="267891"/>
                  <a:pt x="141387" y="193477"/>
                </a:cubicBezTo>
                <a:cubicBezTo>
                  <a:pt x="181074" y="153789"/>
                  <a:pt x="210840" y="116582"/>
                  <a:pt x="230684" y="81855"/>
                </a:cubicBezTo>
                <a:close/>
                <a:moveTo>
                  <a:pt x="4472285" y="74414"/>
                </a:moveTo>
                <a:cubicBezTo>
                  <a:pt x="4497090" y="138906"/>
                  <a:pt x="4524375" y="188516"/>
                  <a:pt x="4554141" y="223242"/>
                </a:cubicBezTo>
                <a:cubicBezTo>
                  <a:pt x="4454922" y="233164"/>
                  <a:pt x="4351982" y="244326"/>
                  <a:pt x="4245322" y="256729"/>
                </a:cubicBezTo>
                <a:cubicBezTo>
                  <a:pt x="4138662" y="269131"/>
                  <a:pt x="4008437" y="280293"/>
                  <a:pt x="3854648" y="290215"/>
                </a:cubicBezTo>
                <a:lnTo>
                  <a:pt x="3854648" y="565547"/>
                </a:lnTo>
                <a:lnTo>
                  <a:pt x="4487168" y="565547"/>
                </a:lnTo>
                <a:cubicBezTo>
                  <a:pt x="4467324" y="729258"/>
                  <a:pt x="4441279" y="885527"/>
                  <a:pt x="4409033" y="1034356"/>
                </a:cubicBezTo>
                <a:cubicBezTo>
                  <a:pt x="4376787" y="1183184"/>
                  <a:pt x="4328418" y="1314648"/>
                  <a:pt x="4263926" y="1428750"/>
                </a:cubicBezTo>
                <a:cubicBezTo>
                  <a:pt x="4308574" y="1473399"/>
                  <a:pt x="4361904" y="1514326"/>
                  <a:pt x="4423916" y="1551533"/>
                </a:cubicBezTo>
                <a:cubicBezTo>
                  <a:pt x="4485928" y="1588740"/>
                  <a:pt x="4546699" y="1617266"/>
                  <a:pt x="4606230" y="1637109"/>
                </a:cubicBezTo>
                <a:cubicBezTo>
                  <a:pt x="4566543" y="1666875"/>
                  <a:pt x="4526855" y="1711523"/>
                  <a:pt x="4487168" y="1771055"/>
                </a:cubicBezTo>
                <a:cubicBezTo>
                  <a:pt x="4432598" y="1736328"/>
                  <a:pt x="4378027" y="1697881"/>
                  <a:pt x="4323457" y="1655713"/>
                </a:cubicBezTo>
                <a:cubicBezTo>
                  <a:pt x="4268887" y="1613545"/>
                  <a:pt x="4221758" y="1572617"/>
                  <a:pt x="4182070" y="1532930"/>
                </a:cubicBezTo>
                <a:cubicBezTo>
                  <a:pt x="4102695" y="1617266"/>
                  <a:pt x="3998515" y="1699121"/>
                  <a:pt x="3869531" y="1778496"/>
                </a:cubicBezTo>
                <a:cubicBezTo>
                  <a:pt x="3834804" y="1738809"/>
                  <a:pt x="3795117" y="1699121"/>
                  <a:pt x="3750469" y="1659434"/>
                </a:cubicBezTo>
                <a:cubicBezTo>
                  <a:pt x="3879453" y="1609824"/>
                  <a:pt x="3993555" y="1527969"/>
                  <a:pt x="4092773" y="1413867"/>
                </a:cubicBezTo>
                <a:cubicBezTo>
                  <a:pt x="4048125" y="1329531"/>
                  <a:pt x="4008437" y="1232793"/>
                  <a:pt x="3973711" y="1123652"/>
                </a:cubicBezTo>
                <a:cubicBezTo>
                  <a:pt x="3943945" y="1019473"/>
                  <a:pt x="3919141" y="870645"/>
                  <a:pt x="3899297" y="677168"/>
                </a:cubicBezTo>
                <a:lnTo>
                  <a:pt x="3854648" y="677168"/>
                </a:lnTo>
                <a:cubicBezTo>
                  <a:pt x="3849687" y="930176"/>
                  <a:pt x="3832324" y="1128613"/>
                  <a:pt x="3802558" y="1272481"/>
                </a:cubicBezTo>
                <a:cubicBezTo>
                  <a:pt x="3772793" y="1416348"/>
                  <a:pt x="3723183" y="1550293"/>
                  <a:pt x="3653730" y="1674316"/>
                </a:cubicBezTo>
                <a:cubicBezTo>
                  <a:pt x="3604121" y="1634629"/>
                  <a:pt x="3559472" y="1609824"/>
                  <a:pt x="3519785" y="1599902"/>
                </a:cubicBezTo>
                <a:cubicBezTo>
                  <a:pt x="3569394" y="1540371"/>
                  <a:pt x="3611562" y="1456035"/>
                  <a:pt x="3646289" y="1346895"/>
                </a:cubicBezTo>
                <a:cubicBezTo>
                  <a:pt x="3681015" y="1237754"/>
                  <a:pt x="3703339" y="1121172"/>
                  <a:pt x="3713262" y="997149"/>
                </a:cubicBezTo>
                <a:cubicBezTo>
                  <a:pt x="3723183" y="868164"/>
                  <a:pt x="3728144" y="724297"/>
                  <a:pt x="3728144" y="565547"/>
                </a:cubicBezTo>
                <a:cubicBezTo>
                  <a:pt x="3728144" y="401836"/>
                  <a:pt x="3723183" y="270371"/>
                  <a:pt x="3713262" y="171152"/>
                </a:cubicBezTo>
                <a:cubicBezTo>
                  <a:pt x="3852168" y="176113"/>
                  <a:pt x="3992314" y="168672"/>
                  <a:pt x="4133701" y="148828"/>
                </a:cubicBezTo>
                <a:cubicBezTo>
                  <a:pt x="4275088" y="128984"/>
                  <a:pt x="4387949" y="104180"/>
                  <a:pt x="4472285" y="74414"/>
                </a:cubicBezTo>
                <a:close/>
                <a:moveTo>
                  <a:pt x="3333750" y="74414"/>
                </a:moveTo>
                <a:lnTo>
                  <a:pt x="3475137" y="74414"/>
                </a:lnTo>
                <a:cubicBezTo>
                  <a:pt x="3470176" y="128984"/>
                  <a:pt x="3467695" y="188516"/>
                  <a:pt x="3467695" y="253008"/>
                </a:cubicBezTo>
                <a:lnTo>
                  <a:pt x="3467695" y="602754"/>
                </a:lnTo>
                <a:cubicBezTo>
                  <a:pt x="3527226" y="602754"/>
                  <a:pt x="3579316" y="600274"/>
                  <a:pt x="3623965" y="595313"/>
                </a:cubicBezTo>
                <a:lnTo>
                  <a:pt x="3623965" y="721816"/>
                </a:lnTo>
                <a:cubicBezTo>
                  <a:pt x="3569394" y="716856"/>
                  <a:pt x="3512344" y="714375"/>
                  <a:pt x="3452812" y="714375"/>
                </a:cubicBezTo>
                <a:lnTo>
                  <a:pt x="3155156" y="714375"/>
                </a:lnTo>
                <a:lnTo>
                  <a:pt x="3155156" y="959941"/>
                </a:lnTo>
                <a:lnTo>
                  <a:pt x="3512344" y="959941"/>
                </a:lnTo>
                <a:cubicBezTo>
                  <a:pt x="3507383" y="1029395"/>
                  <a:pt x="3504902" y="1126133"/>
                  <a:pt x="3504902" y="1250156"/>
                </a:cubicBezTo>
                <a:lnTo>
                  <a:pt x="3504902" y="1711523"/>
                </a:lnTo>
                <a:lnTo>
                  <a:pt x="3370957" y="1711523"/>
                </a:lnTo>
                <a:cubicBezTo>
                  <a:pt x="3375918" y="1537891"/>
                  <a:pt x="3378398" y="1324570"/>
                  <a:pt x="3378398" y="1071563"/>
                </a:cubicBezTo>
                <a:lnTo>
                  <a:pt x="3155156" y="1071563"/>
                </a:lnTo>
                <a:cubicBezTo>
                  <a:pt x="3150195" y="1185664"/>
                  <a:pt x="3137793" y="1296045"/>
                  <a:pt x="3117949" y="1402705"/>
                </a:cubicBezTo>
                <a:cubicBezTo>
                  <a:pt x="3098105" y="1509365"/>
                  <a:pt x="3065859" y="1619746"/>
                  <a:pt x="3021211" y="1733848"/>
                </a:cubicBezTo>
                <a:cubicBezTo>
                  <a:pt x="2986484" y="1709043"/>
                  <a:pt x="2939355" y="1686719"/>
                  <a:pt x="2879825" y="1666875"/>
                </a:cubicBezTo>
                <a:cubicBezTo>
                  <a:pt x="2979043" y="1493242"/>
                  <a:pt x="3028652" y="1227832"/>
                  <a:pt x="3028652" y="870645"/>
                </a:cubicBezTo>
                <a:cubicBezTo>
                  <a:pt x="3028652" y="508496"/>
                  <a:pt x="3026172" y="250528"/>
                  <a:pt x="3021211" y="96738"/>
                </a:cubicBezTo>
                <a:cubicBezTo>
                  <a:pt x="3070820" y="106660"/>
                  <a:pt x="3120429" y="114101"/>
                  <a:pt x="3170039" y="119063"/>
                </a:cubicBezTo>
                <a:cubicBezTo>
                  <a:pt x="3160117" y="198438"/>
                  <a:pt x="3155156" y="272852"/>
                  <a:pt x="3155156" y="342305"/>
                </a:cubicBezTo>
                <a:lnTo>
                  <a:pt x="3155156" y="602754"/>
                </a:lnTo>
                <a:lnTo>
                  <a:pt x="3341191" y="602754"/>
                </a:lnTo>
                <a:lnTo>
                  <a:pt x="3341191" y="253008"/>
                </a:lnTo>
                <a:cubicBezTo>
                  <a:pt x="3341191" y="198438"/>
                  <a:pt x="3338711" y="138906"/>
                  <a:pt x="3333750" y="74414"/>
                </a:cubicBezTo>
                <a:close/>
                <a:moveTo>
                  <a:pt x="9830097" y="52090"/>
                </a:moveTo>
                <a:lnTo>
                  <a:pt x="9978925" y="52090"/>
                </a:lnTo>
                <a:cubicBezTo>
                  <a:pt x="9973964" y="136426"/>
                  <a:pt x="9971484" y="225723"/>
                  <a:pt x="9971484" y="319981"/>
                </a:cubicBezTo>
                <a:lnTo>
                  <a:pt x="9971484" y="625078"/>
                </a:lnTo>
                <a:cubicBezTo>
                  <a:pt x="10100468" y="625078"/>
                  <a:pt x="10207129" y="622598"/>
                  <a:pt x="10291464" y="617637"/>
                </a:cubicBezTo>
                <a:lnTo>
                  <a:pt x="10291464" y="751582"/>
                </a:lnTo>
                <a:cubicBezTo>
                  <a:pt x="10177363" y="746621"/>
                  <a:pt x="10070702" y="744141"/>
                  <a:pt x="9971484" y="744141"/>
                </a:cubicBezTo>
                <a:lnTo>
                  <a:pt x="9971484" y="1532930"/>
                </a:lnTo>
                <a:lnTo>
                  <a:pt x="10097988" y="1532930"/>
                </a:lnTo>
                <a:cubicBezTo>
                  <a:pt x="10152558" y="1532930"/>
                  <a:pt x="10222012" y="1530449"/>
                  <a:pt x="10306347" y="1525488"/>
                </a:cubicBezTo>
                <a:lnTo>
                  <a:pt x="10306347" y="1659434"/>
                </a:lnTo>
                <a:cubicBezTo>
                  <a:pt x="10222012" y="1654473"/>
                  <a:pt x="10152558" y="1651992"/>
                  <a:pt x="10097988" y="1651992"/>
                </a:cubicBezTo>
                <a:lnTo>
                  <a:pt x="9524999" y="1651992"/>
                </a:lnTo>
                <a:cubicBezTo>
                  <a:pt x="9470429" y="1651992"/>
                  <a:pt x="9423300" y="1654473"/>
                  <a:pt x="9383613" y="1659434"/>
                </a:cubicBezTo>
                <a:lnTo>
                  <a:pt x="9383613" y="1525488"/>
                </a:lnTo>
                <a:cubicBezTo>
                  <a:pt x="9418340" y="1530449"/>
                  <a:pt x="9460507" y="1532930"/>
                  <a:pt x="9510117" y="1532930"/>
                </a:cubicBezTo>
                <a:lnTo>
                  <a:pt x="9510117" y="699492"/>
                </a:lnTo>
                <a:cubicBezTo>
                  <a:pt x="9510117" y="630039"/>
                  <a:pt x="9507637" y="555625"/>
                  <a:pt x="9502675" y="476250"/>
                </a:cubicBezTo>
                <a:lnTo>
                  <a:pt x="9651503" y="476250"/>
                </a:lnTo>
                <a:cubicBezTo>
                  <a:pt x="9646543" y="555625"/>
                  <a:pt x="9644062" y="632520"/>
                  <a:pt x="9644062" y="706934"/>
                </a:cubicBezTo>
                <a:lnTo>
                  <a:pt x="9644062" y="1532930"/>
                </a:lnTo>
                <a:lnTo>
                  <a:pt x="9837538" y="1532930"/>
                </a:lnTo>
                <a:lnTo>
                  <a:pt x="9837538" y="319981"/>
                </a:lnTo>
                <a:cubicBezTo>
                  <a:pt x="9837538" y="230684"/>
                  <a:pt x="9835058" y="141387"/>
                  <a:pt x="9830097" y="52090"/>
                </a:cubicBezTo>
                <a:close/>
                <a:moveTo>
                  <a:pt x="863203" y="0"/>
                </a:moveTo>
                <a:cubicBezTo>
                  <a:pt x="917774" y="34727"/>
                  <a:pt x="969864" y="59531"/>
                  <a:pt x="1019473" y="74414"/>
                </a:cubicBezTo>
                <a:cubicBezTo>
                  <a:pt x="979786" y="133945"/>
                  <a:pt x="947539" y="186035"/>
                  <a:pt x="922734" y="230684"/>
                </a:cubicBezTo>
                <a:lnTo>
                  <a:pt x="1644551" y="230684"/>
                </a:lnTo>
                <a:cubicBezTo>
                  <a:pt x="1609825" y="344785"/>
                  <a:pt x="1577578" y="461367"/>
                  <a:pt x="1547813" y="580430"/>
                </a:cubicBezTo>
                <a:cubicBezTo>
                  <a:pt x="1493242" y="555625"/>
                  <a:pt x="1443633" y="543223"/>
                  <a:pt x="1398985" y="543223"/>
                </a:cubicBezTo>
                <a:lnTo>
                  <a:pt x="1458516" y="349746"/>
                </a:lnTo>
                <a:lnTo>
                  <a:pt x="1153418" y="349746"/>
                </a:lnTo>
                <a:cubicBezTo>
                  <a:pt x="1143496" y="488652"/>
                  <a:pt x="1190625" y="607715"/>
                  <a:pt x="1294805" y="706934"/>
                </a:cubicBezTo>
                <a:cubicBezTo>
                  <a:pt x="1398985" y="806152"/>
                  <a:pt x="1530449" y="870645"/>
                  <a:pt x="1689200" y="900410"/>
                </a:cubicBezTo>
                <a:cubicBezTo>
                  <a:pt x="1649512" y="945059"/>
                  <a:pt x="1617266" y="994668"/>
                  <a:pt x="1592461" y="1049238"/>
                </a:cubicBezTo>
                <a:cubicBezTo>
                  <a:pt x="1513086" y="1024434"/>
                  <a:pt x="1422549" y="978545"/>
                  <a:pt x="1320850" y="911572"/>
                </a:cubicBezTo>
                <a:cubicBezTo>
                  <a:pt x="1219151" y="844600"/>
                  <a:pt x="1145977" y="749102"/>
                  <a:pt x="1101328" y="625078"/>
                </a:cubicBezTo>
                <a:cubicBezTo>
                  <a:pt x="1061641" y="734219"/>
                  <a:pt x="1004590" y="822275"/>
                  <a:pt x="930176" y="889248"/>
                </a:cubicBezTo>
                <a:cubicBezTo>
                  <a:pt x="855762" y="956221"/>
                  <a:pt x="746621" y="1014512"/>
                  <a:pt x="602754" y="1064121"/>
                </a:cubicBezTo>
                <a:cubicBezTo>
                  <a:pt x="587871" y="1019473"/>
                  <a:pt x="555625" y="977305"/>
                  <a:pt x="506016" y="937617"/>
                </a:cubicBezTo>
                <a:cubicBezTo>
                  <a:pt x="709414" y="888008"/>
                  <a:pt x="843360" y="813594"/>
                  <a:pt x="907852" y="714375"/>
                </a:cubicBezTo>
                <a:cubicBezTo>
                  <a:pt x="972344" y="615156"/>
                  <a:pt x="1009551" y="493613"/>
                  <a:pt x="1019473" y="349746"/>
                </a:cubicBezTo>
                <a:lnTo>
                  <a:pt x="870645" y="349746"/>
                </a:lnTo>
                <a:cubicBezTo>
                  <a:pt x="825996" y="419199"/>
                  <a:pt x="771426" y="491133"/>
                  <a:pt x="706934" y="565547"/>
                </a:cubicBezTo>
                <a:cubicBezTo>
                  <a:pt x="687090" y="525859"/>
                  <a:pt x="647403" y="493613"/>
                  <a:pt x="587871" y="468809"/>
                </a:cubicBezTo>
                <a:cubicBezTo>
                  <a:pt x="657325" y="404316"/>
                  <a:pt x="711895" y="337344"/>
                  <a:pt x="751582" y="267891"/>
                </a:cubicBezTo>
                <a:cubicBezTo>
                  <a:pt x="791270" y="198438"/>
                  <a:pt x="828476" y="109141"/>
                  <a:pt x="86320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PA_文本框 1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6130" y="6629399"/>
            <a:ext cx="1219220" cy="10772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prstClr val="white">
                    <a:lumMod val="95000"/>
                    <a:alpha val="0"/>
                  </a:prstClr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0</a:t>
            </a:r>
            <a:endParaRPr lang="zh-CN" altLang="en-US" sz="100" dirty="0" smtClean="0">
              <a:solidFill>
                <a:prstClr val="white">
                  <a:lumMod val="95000"/>
                  <a:alpha val="0"/>
                </a:prstClr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7202" name="PA_图片 1" hidden="1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3" name="标题 2"/>
          <p:cNvSpPr txBox="1">
            <a:spLocks noChangeArrowheads="1"/>
          </p:cNvSpPr>
          <p:nvPr/>
        </p:nvSpPr>
        <p:spPr bwMode="auto">
          <a:xfrm>
            <a:off x="0" y="1065305"/>
            <a:ext cx="9144000" cy="55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人教版八年级上册</a:t>
            </a:r>
          </a:p>
        </p:txBody>
      </p:sp>
      <p:sp>
        <p:nvSpPr>
          <p:cNvPr id="7204" name="标题 2"/>
          <p:cNvSpPr txBox="1">
            <a:spLocks noChangeArrowheads="1"/>
          </p:cNvSpPr>
          <p:nvPr/>
        </p:nvSpPr>
        <p:spPr bwMode="auto">
          <a:xfrm>
            <a:off x="4211638" y="2359252"/>
            <a:ext cx="4932362" cy="175895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Unit6 </a:t>
            </a:r>
          </a:p>
          <a:p>
            <a:pPr algn="ctr">
              <a:lnSpc>
                <a:spcPct val="90000"/>
              </a:lnSpc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I’m going to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study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computer science.</a:t>
            </a:r>
          </a:p>
        </p:txBody>
      </p:sp>
      <p:pic>
        <p:nvPicPr>
          <p:cNvPr id="7205" name="Picture 2" descr="C:\Users\Administrator\Desktop\0019b91ec9441424c40609.jpg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-8935" y="2081349"/>
            <a:ext cx="42386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593069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611188" y="1125538"/>
            <a:ext cx="8101012" cy="3784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6575" indent="-536575" eaLnBrk="0" hangingPunct="0">
              <a:lnSpc>
                <a:spcPct val="150000"/>
              </a:lnSpc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指导：</a:t>
            </a:r>
            <a:endParaRPr lang="en-US" sz="3200" b="1" dirty="0">
              <a:solidFill>
                <a:srgbClr val="0000FF"/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  <a:p>
            <a:pPr marL="536575" indent="-536575" eaLnBrk="0" hangingPunct="0">
              <a:lnSpc>
                <a:spcPct val="150000"/>
              </a:lnSpc>
              <a:defRPr/>
            </a:pPr>
            <a:r>
              <a:rPr lang="en-US" altLang="zh-CN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1. </a:t>
            </a:r>
            <a:r>
              <a:rPr lang="zh-CN" altLang="en-US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首先，阅读这四个句子，掌握其意思。</a:t>
            </a:r>
            <a:endParaRPr lang="en-US" sz="3200" b="1" dirty="0"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2. </a:t>
            </a:r>
            <a:r>
              <a:rPr lang="zh-CN" altLang="en-US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然后，再次阅读每个段落，重点阅读每个空格前后句子的意思。</a:t>
            </a:r>
            <a:endParaRPr lang="en-US" sz="3200" b="1" dirty="0"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  <a:p>
            <a:pPr marL="536575" indent="-536575" eaLnBrk="0" hangingPunct="0">
              <a:lnSpc>
                <a:spcPct val="150000"/>
              </a:lnSpc>
              <a:defRPr/>
            </a:pPr>
            <a:r>
              <a:rPr lang="en-US" altLang="zh-CN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3. </a:t>
            </a:r>
            <a:r>
              <a:rPr lang="zh-CN" altLang="en-US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根据上下文意来确定空格处应填的句子。</a:t>
            </a:r>
            <a:endParaRPr lang="en-US" sz="3200" b="1" dirty="0"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539750" y="836613"/>
            <a:ext cx="3779838" cy="584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第一段 </a:t>
            </a:r>
            <a:r>
              <a:rPr lang="en-US" altLang="zh-CN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______ 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195513" y="836613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539750" y="1557338"/>
            <a:ext cx="7993063" cy="63341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altLang="zh-CN" sz="3200" b="1" dirty="0">
                <a:solidFill>
                  <a:srgbClr val="CC0099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D</a:t>
            </a:r>
            <a:r>
              <a:rPr lang="zh-CN" altLang="en-US" sz="3200" b="1" dirty="0">
                <a:solidFill>
                  <a:srgbClr val="CC0099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句意：</a:t>
            </a:r>
            <a:r>
              <a:rPr lang="zh-CN" altLang="en-US" sz="32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新年伊始常是下新年决心的时候。</a:t>
            </a:r>
            <a:endParaRPr lang="en-US" sz="3200" b="1" dirty="0"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539750" y="2295525"/>
            <a:ext cx="7704138" cy="32940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第一段中介绍了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resolution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的意思。第一空格前句意“最普通的一种就是新年决心”，空格后句意为“当我们在新年的开端下新年决心的时候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”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可推测出本空应填此句。</a:t>
            </a:r>
            <a:endParaRPr lang="en-US" sz="3200" b="1" dirty="0">
              <a:solidFill>
                <a:srgbClr val="0000FF"/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/>
      <p:bldP spid="16388" grpId="0" animBg="1"/>
      <p:bldP spid="163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9"/>
          <p:cNvSpPr txBox="1">
            <a:spLocks noChangeArrowheads="1"/>
          </p:cNvSpPr>
          <p:nvPr/>
        </p:nvSpPr>
        <p:spPr bwMode="auto">
          <a:xfrm>
            <a:off x="755650" y="915988"/>
            <a:ext cx="5040313" cy="6413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49" charset="-122"/>
              </a:rPr>
              <a:t>第二段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8135937" cy="53657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400" b="1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句意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：这些决心是有关让你自己成为一名更优秀的人的。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627313" y="896938"/>
            <a:ext cx="1439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A, B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4213" y="2349500"/>
            <a:ext cx="8285162" cy="977900"/>
          </a:xfrm>
          <a:prstGeom prst="rect">
            <a:avLst/>
          </a:prstGeom>
          <a:noFill/>
          <a:ln w="9525">
            <a:solidFill>
              <a:srgbClr val="C55A1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由前一句话“很多决心与自我提高有关。”，可知空格处是对这句的进一步解释。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84213" y="3429000"/>
            <a:ext cx="7704137" cy="97948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句意：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例如，一名学生可能必须利用更多的时间来学习。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4213" y="4508500"/>
            <a:ext cx="7735887" cy="1422400"/>
          </a:xfrm>
          <a:prstGeom prst="rect">
            <a:avLst/>
          </a:prstGeom>
          <a:noFill/>
          <a:ln w="9525">
            <a:solidFill>
              <a:srgbClr val="C55A1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本段中介绍了不同类型的决心，并一一举例说明。由空格前所列是第三种 “与更好的计划有关的决心”，本空格处应为举例说明这种类型的决心的情况。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/>
      <p:bldP spid="17414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504825" y="1200150"/>
            <a:ext cx="7056438" cy="64135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49" charset="-122"/>
              </a:rPr>
              <a:t>第三段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576263" y="1992313"/>
            <a:ext cx="7596187" cy="69373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3200" b="1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句意：</a:t>
            </a:r>
            <a:r>
              <a:rPr lang="zh-CN" altLang="en-US" sz="32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对此种情况有不错的理由。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2133600" y="1200150"/>
            <a:ext cx="782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76263" y="2792413"/>
            <a:ext cx="7596187" cy="2652712"/>
          </a:xfrm>
          <a:prstGeom prst="rect">
            <a:avLst/>
          </a:prstGeom>
          <a:noFill/>
          <a:ln w="9525">
            <a:solidFill>
              <a:srgbClr val="C55A1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本段中心意思是对下新年决心这种想法的怀疑。由空格前句意“人们很难实现它们”，及空格后的两句都是叙述不能实现这些决心的原因，可知空格处应先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句。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/>
      <p:bldP spid="194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1187450" y="620713"/>
            <a:ext cx="7596188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Answer the questions with short sentences.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504825" y="1457325"/>
            <a:ext cx="8027988" cy="3375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92D050"/>
            </a:solidFill>
            <a:miter lim="800000"/>
          </a:ln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10000"/>
              </a:lnSpc>
              <a:buFont typeface="Arial" panose="020B0604020202020204" pitchFamily="34" charset="0"/>
              <a:buAutoNum type="arabicPeriod"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What is a resolution?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____________________________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2.  When do people make resolutions?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________________________________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3. Why do people usually make resolutions?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________________________________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________________________________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264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 a kind of promise. 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1116013" y="3789363"/>
            <a:ext cx="74168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 hope that they can improve 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their lives. </a:t>
            </a:r>
          </a:p>
        </p:txBody>
      </p:sp>
      <p:sp>
        <p:nvSpPr>
          <p:cNvPr id="20486" name="Text Box 39"/>
          <p:cNvSpPr txBox="1">
            <a:spLocks noChangeArrowheads="1"/>
          </p:cNvSpPr>
          <p:nvPr/>
        </p:nvSpPr>
        <p:spPr bwMode="auto">
          <a:xfrm>
            <a:off x="1116013" y="2852738"/>
            <a:ext cx="619283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 the beginning of the year.</a:t>
            </a:r>
          </a:p>
        </p:txBody>
      </p:sp>
      <p:sp>
        <p:nvSpPr>
          <p:cNvPr id="20487" name="Oval 2"/>
          <p:cNvSpPr>
            <a:spLocks noChangeArrowheads="1"/>
          </p:cNvSpPr>
          <p:nvPr/>
        </p:nvSpPr>
        <p:spPr bwMode="auto">
          <a:xfrm>
            <a:off x="357188" y="674688"/>
            <a:ext cx="685800" cy="5937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2d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95288" y="620713"/>
            <a:ext cx="8424862" cy="60483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395288" y="596900"/>
            <a:ext cx="8748712" cy="5780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4. How can people remember their resolutions?</a:t>
            </a:r>
          </a:p>
          <a:p>
            <a:pPr marL="441325" indent="-441325" eaLnBrk="0" hangingPunct="0">
              <a:lnSpc>
                <a:spcPct val="110000"/>
              </a:lnSpc>
              <a:defRPr/>
            </a:pP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_________________________________________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5. How many kinds of resolutions does the writer talk about? 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________________________________________</a:t>
            </a:r>
          </a:p>
          <a:p>
            <a:pPr marL="441325" indent="-441325" eaLnBrk="0" hangingPunct="0">
              <a:lnSpc>
                <a:spcPct val="110000"/>
              </a:lnSpc>
              <a:defRPr/>
            </a:pP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6. Why do you think resolutions may be difficult to keep? __________________________________________</a:t>
            </a:r>
          </a:p>
          <a:p>
            <a:pPr marL="441325" indent="-441325" eaLnBrk="0" hangingPunct="0">
              <a:lnSpc>
                <a:spcPct val="110000"/>
              </a:lnSpc>
              <a:defRPr/>
            </a:pP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__________________________________________</a:t>
            </a:r>
          </a:p>
          <a:p>
            <a:pPr marL="441325" indent="-441325" eaLnBrk="0" hangingPunct="0">
              <a:lnSpc>
                <a:spcPct val="110000"/>
              </a:lnSpc>
              <a:defRPr/>
            </a:pP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7. Do you think the best resolution is to have no resolutions? Why or why not?  __________________________________________</a:t>
            </a:r>
          </a:p>
          <a:p>
            <a:pPr marL="441325" indent="-441325" eaLnBrk="0" hangingPunct="0">
              <a:lnSpc>
                <a:spcPct val="110000"/>
              </a:lnSpc>
              <a:defRPr/>
            </a:pP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__________________________________________</a:t>
            </a:r>
          </a:p>
        </p:txBody>
      </p:sp>
      <p:sp>
        <p:nvSpPr>
          <p:cNvPr id="21507" name="Text Box 39"/>
          <p:cNvSpPr txBox="1">
            <a:spLocks noChangeArrowheads="1"/>
          </p:cNvSpPr>
          <p:nvPr/>
        </p:nvSpPr>
        <p:spPr bwMode="auto">
          <a:xfrm>
            <a:off x="827088" y="981075"/>
            <a:ext cx="61563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 people write them down.</a:t>
            </a:r>
          </a:p>
        </p:txBody>
      </p:sp>
      <p:sp>
        <p:nvSpPr>
          <p:cNvPr id="21509" name="Text Box 39"/>
          <p:cNvSpPr txBox="1">
            <a:spLocks noChangeArrowheads="1"/>
          </p:cNvSpPr>
          <p:nvPr/>
        </p:nvSpPr>
        <p:spPr bwMode="auto">
          <a:xfrm>
            <a:off x="900113" y="2420938"/>
            <a:ext cx="32400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Three kinds.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3422650"/>
            <a:ext cx="7632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Sometimes they may be difficult to keep or sometimes people just forget about them. </a:t>
            </a: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900113" y="5705475"/>
            <a:ext cx="7345362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Because resolutions can help us try our best. 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971550" y="5229225"/>
            <a:ext cx="35290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No, I don’t.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9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04888" y="1150938"/>
            <a:ext cx="75279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Find these phrases in the passage. Then write your own sentences with them.</a:t>
            </a:r>
          </a:p>
        </p:txBody>
      </p:sp>
      <p:sp>
        <p:nvSpPr>
          <p:cNvPr id="22531" name="Text Box 20"/>
          <p:cNvSpPr txBox="1">
            <a:spLocks noChangeArrowheads="1"/>
          </p:cNvSpPr>
          <p:nvPr/>
        </p:nvSpPr>
        <p:spPr bwMode="auto">
          <a:xfrm>
            <a:off x="250825" y="620713"/>
            <a:ext cx="388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sentences</a:t>
            </a:r>
          </a:p>
        </p:txBody>
      </p:sp>
      <p:sp>
        <p:nvSpPr>
          <p:cNvPr id="22532" name="Oval 2"/>
          <p:cNvSpPr>
            <a:spLocks noChangeArrowheads="1"/>
          </p:cNvSpPr>
          <p:nvPr/>
        </p:nvSpPr>
        <p:spPr bwMode="auto">
          <a:xfrm>
            <a:off x="395288" y="1196975"/>
            <a:ext cx="576262" cy="5762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2e</a:t>
            </a:r>
          </a:p>
        </p:txBody>
      </p:sp>
      <p:sp>
        <p:nvSpPr>
          <p:cNvPr id="6" name="矩形 5"/>
          <p:cNvSpPr/>
          <p:nvPr/>
        </p:nvSpPr>
        <p:spPr>
          <a:xfrm>
            <a:off x="539750" y="2420938"/>
            <a:ext cx="8208963" cy="3671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441325" indent="-441325" eaLnBrk="0" hangingPunct="0">
              <a:lnSpc>
                <a:spcPct val="120000"/>
              </a:lnSpc>
              <a:defRPr/>
            </a:pPr>
            <a:endParaRPr lang="en-US" altLang="zh-CN" b="1" dirty="0"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188" y="2492375"/>
            <a:ext cx="7705725" cy="3902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1325" indent="-4413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have to do with_______________________________</a:t>
            </a:r>
          </a:p>
          <a:p>
            <a:pPr marL="441325" indent="-4413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make promises_______________________________</a:t>
            </a:r>
          </a:p>
          <a:p>
            <a:pPr marL="441325" indent="-4413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have something in common_____________________</a:t>
            </a:r>
          </a:p>
          <a:p>
            <a:pPr marL="441325" indent="-4413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write down___________________________________</a:t>
            </a:r>
          </a:p>
          <a:p>
            <a:pPr marL="441325" indent="-4413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For this reason_______________________________</a:t>
            </a:r>
          </a:p>
          <a:p>
            <a:pPr marL="441325" indent="-4413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take up _____________________________________</a:t>
            </a:r>
          </a:p>
          <a:p>
            <a:pPr eaLnBrk="0" hangingPunct="0">
              <a:lnSpc>
                <a:spcPct val="150000"/>
              </a:lnSpc>
              <a:defRPr/>
            </a:pPr>
            <a:endParaRPr lang="zh-CN" altLang="en-US" sz="2400" dirty="0">
              <a:sym typeface="+mn-ea"/>
            </a:endParaRPr>
          </a:p>
        </p:txBody>
      </p:sp>
    </p:spTree>
  </p:cSld>
  <p:clrMapOvr>
    <a:masterClrMapping/>
  </p:clrMapOvr>
  <p:transition>
    <p:whee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3425" cy="3970338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41325" indent="-441325" eaLnBrk="0" hangingPunct="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the definition of a resolution</a:t>
            </a:r>
          </a:p>
          <a:p>
            <a:pPr marL="441325" indent="-441325" eaLnBrk="0" hangingPunct="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different kinds of resolutions</a:t>
            </a:r>
          </a:p>
          <a:p>
            <a:pPr marL="441325" indent="-441325" eaLnBrk="0" hangingPunct="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the most common kind</a:t>
            </a:r>
          </a:p>
          <a:p>
            <a:pPr marL="441325" indent="-441325" eaLnBrk="0" hangingPunct="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most resolutions have one thing in common</a:t>
            </a:r>
          </a:p>
          <a:p>
            <a:pPr marL="441325" indent="-441325" eaLnBrk="0" hangingPunct="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the reasons why resolutions are different for people to keep them</a:t>
            </a:r>
          </a:p>
          <a:p>
            <a:pPr marL="441325" indent="-441325" eaLnBrk="0" hangingPunct="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which resolution is the best resolution for some people</a:t>
            </a:r>
          </a:p>
        </p:txBody>
      </p:sp>
      <p:sp>
        <p:nvSpPr>
          <p:cNvPr id="23555" name="Text Box 20"/>
          <p:cNvSpPr txBox="1">
            <a:spLocks noChangeArrowheads="1"/>
          </p:cNvSpPr>
          <p:nvPr/>
        </p:nvSpPr>
        <p:spPr bwMode="auto">
          <a:xfrm>
            <a:off x="250825" y="620713"/>
            <a:ext cx="388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Retell</a:t>
            </a: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75279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Retell the passage according to the clues.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27088" y="908050"/>
          <a:ext cx="7747000" cy="5420678"/>
        </p:xfrm>
        <a:graphic>
          <a:graphicData uri="http://schemas.openxmlformats.org/drawingml/2006/table">
            <a:tbl>
              <a:tblPr/>
              <a:tblGrid>
                <a:gridCol w="774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87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Phrases: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make resolutions,</a:t>
                      </a:r>
                      <a:r>
                        <a:rPr lang="en-US" altLang="zh-CN" sz="2400" b="1" kern="100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 make promises, at the beginning of, write down, have to do with, take up, agree with, in common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Sentences:</a:t>
                      </a:r>
                      <a:endParaRPr lang="zh-CN" sz="2400" b="1" kern="100" dirty="0">
                        <a:solidFill>
                          <a:srgbClr val="C00000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1. When we make resolutions</a:t>
                      </a:r>
                      <a:r>
                        <a:rPr lang="en-US" sz="2400" b="1" kern="100" baseline="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 at the beginning of the year, we hope that we are going to improve our lives.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baseline="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2. Many resolutions have to do with self-improvement.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baseline="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3. They’re going to take up a hobby like painting.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baseline="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/>
                        </a:rPr>
                        <a:t>4. Sometimes the resolutions may be too difficult to keep. </a:t>
                      </a:r>
                    </a:p>
                  </a:txBody>
                  <a:tcPr marL="114297" marR="1142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0" y="549275"/>
            <a:ext cx="1835150" cy="5222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</a:rPr>
              <a:t>Summary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0" y="620713"/>
            <a:ext cx="2124075" cy="6461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>
                <a:solidFill>
                  <a:srgbClr val="FF0000"/>
                </a:solidFill>
              </a:rPr>
              <a:t>问题探究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12875"/>
            <a:ext cx="91440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dirty="0">
                <a:sym typeface="+mn-ea"/>
              </a:rPr>
              <a:t>▲ </a:t>
            </a:r>
            <a:r>
              <a:rPr lang="en-US" altLang="zh-CN" sz="2400" dirty="0">
                <a:sym typeface="+mn-ea"/>
              </a:rPr>
              <a:t>have to do with…</a:t>
            </a:r>
            <a:r>
              <a:rPr lang="zh-CN" altLang="en-US" sz="2400" dirty="0">
                <a:sym typeface="+mn-ea"/>
              </a:rPr>
              <a:t>“关于；与</a:t>
            </a:r>
            <a:r>
              <a:rPr lang="en-US" altLang="zh-CN" sz="2400" dirty="0">
                <a:sym typeface="+mn-ea"/>
              </a:rPr>
              <a:t>…</a:t>
            </a:r>
            <a:r>
              <a:rPr lang="zh-CN" altLang="en-US" sz="2400" dirty="0">
                <a:sym typeface="+mn-ea"/>
              </a:rPr>
              <a:t>有关”。</a:t>
            </a:r>
            <a:endParaRPr lang="en-US" altLang="zh-CN" sz="2400" dirty="0">
              <a:sym typeface="+mn-ea"/>
            </a:endParaRPr>
          </a:p>
          <a:p>
            <a:pPr eaLnBrk="0" hangingPunct="0">
              <a:defRPr/>
            </a:pPr>
            <a:r>
              <a:rPr lang="zh-CN" altLang="en-US" sz="2400" dirty="0">
                <a:sym typeface="+mn-ea"/>
              </a:rPr>
              <a:t>反义表达</a:t>
            </a:r>
            <a:r>
              <a:rPr lang="en-US" altLang="zh-CN" sz="2400" dirty="0">
                <a:sym typeface="+mn-ea"/>
              </a:rPr>
              <a:t>have nothing to do with…</a:t>
            </a:r>
            <a:r>
              <a:rPr lang="zh-CN" altLang="en-US" sz="2400" dirty="0">
                <a:sym typeface="+mn-ea"/>
              </a:rPr>
              <a:t>“与</a:t>
            </a:r>
            <a:r>
              <a:rPr lang="en-US" altLang="zh-CN" sz="2400" dirty="0">
                <a:sym typeface="+mn-ea"/>
              </a:rPr>
              <a:t>…</a:t>
            </a:r>
            <a:r>
              <a:rPr lang="zh-CN" altLang="en-US" sz="2400" dirty="0">
                <a:sym typeface="+mn-ea"/>
              </a:rPr>
              <a:t>无关”</a:t>
            </a:r>
            <a:endParaRPr lang="en-US" altLang="zh-CN" sz="2400" dirty="0">
              <a:sym typeface="+mn-ea"/>
            </a:endParaRPr>
          </a:p>
          <a:p>
            <a:pPr eaLnBrk="0" hangingPunct="0">
              <a:defRPr/>
            </a:pPr>
            <a:r>
              <a:rPr lang="zh-CN" altLang="en-US" sz="2400" dirty="0">
                <a:sym typeface="+mn-ea"/>
              </a:rPr>
              <a:t>导练：你的身体健康与你的饮食习惯有关。</a:t>
            </a:r>
            <a:r>
              <a:rPr lang="en-US" altLang="zh-CN" sz="2400" dirty="0">
                <a:sym typeface="+mn-ea"/>
              </a:rPr>
              <a:t>Your physical health  </a:t>
            </a:r>
            <a:r>
              <a:rPr lang="en-US" altLang="zh-CN" sz="2400" u="sng" dirty="0">
                <a:solidFill>
                  <a:srgbClr val="FF0000"/>
                </a:solidFill>
                <a:sym typeface="+mn-ea"/>
              </a:rPr>
              <a:t>has to do with your eating habits</a:t>
            </a:r>
            <a:r>
              <a:rPr lang="en-US" altLang="zh-CN" sz="2400" dirty="0">
                <a:sym typeface="+mn-ea"/>
              </a:rPr>
              <a:t>.</a:t>
            </a:r>
          </a:p>
          <a:p>
            <a:pPr eaLnBrk="0" hangingPunct="0">
              <a:defRPr/>
            </a:pPr>
            <a:r>
              <a:rPr lang="zh-CN" altLang="en-US" sz="2400" dirty="0">
                <a:sym typeface="+mn-ea"/>
              </a:rPr>
              <a:t>▲ </a:t>
            </a:r>
            <a:r>
              <a:rPr lang="en-US" altLang="zh-CN" sz="2400" dirty="0">
                <a:sym typeface="+mn-ea"/>
              </a:rPr>
              <a:t>take up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altLang="zh-CN" sz="2400" dirty="0">
                <a:sym typeface="+mn-ea"/>
              </a:rPr>
              <a:t>The table </a:t>
            </a:r>
            <a:r>
              <a:rPr lang="en-US" altLang="zh-CN" sz="2400" u="sng" dirty="0">
                <a:sym typeface="+mn-ea"/>
              </a:rPr>
              <a:t>takes up </a:t>
            </a:r>
            <a:r>
              <a:rPr lang="en-US" altLang="zh-CN" sz="2400" dirty="0">
                <a:sym typeface="+mn-ea"/>
              </a:rPr>
              <a:t>too much space</a:t>
            </a:r>
            <a:r>
              <a:rPr lang="zh-CN" altLang="en-US" sz="2400" dirty="0">
                <a:sym typeface="+mn-ea"/>
              </a:rPr>
              <a:t>（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占用</a:t>
            </a:r>
            <a:r>
              <a:rPr lang="zh-CN" altLang="en-US" sz="2400" dirty="0">
                <a:sym typeface="+mn-ea"/>
              </a:rPr>
              <a:t>）</a:t>
            </a:r>
            <a:endParaRPr lang="en-US" altLang="zh-CN" sz="2400" dirty="0">
              <a:sym typeface="+mn-ea"/>
            </a:endParaRP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altLang="zh-CN" sz="2400" dirty="0">
                <a:sym typeface="+mn-ea"/>
              </a:rPr>
              <a:t>He </a:t>
            </a:r>
            <a:r>
              <a:rPr lang="en-US" altLang="zh-CN" sz="2400" u="sng" dirty="0">
                <a:sym typeface="+mn-ea"/>
              </a:rPr>
              <a:t>took up </a:t>
            </a:r>
            <a:r>
              <a:rPr lang="en-US" altLang="zh-CN" sz="2400" dirty="0">
                <a:sym typeface="+mn-ea"/>
              </a:rPr>
              <a:t>Spanish while in Spain.</a:t>
            </a:r>
            <a:r>
              <a:rPr lang="zh-CN" altLang="en-US" sz="2400" dirty="0">
                <a:sym typeface="+mn-ea"/>
              </a:rPr>
              <a:t>（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开始学</a:t>
            </a:r>
            <a:r>
              <a:rPr lang="zh-CN" altLang="en-US" sz="2400" dirty="0">
                <a:sym typeface="+mn-ea"/>
              </a:rPr>
              <a:t>）</a:t>
            </a:r>
            <a:endParaRPr lang="en-US" altLang="zh-CN" sz="2400" dirty="0">
              <a:sym typeface="+mn-ea"/>
            </a:endParaRP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altLang="zh-CN" sz="2400" dirty="0">
                <a:sym typeface="+mn-ea"/>
              </a:rPr>
              <a:t>He </a:t>
            </a:r>
            <a:r>
              <a:rPr lang="en-US" altLang="zh-CN" sz="2400" u="sng" dirty="0">
                <a:sym typeface="+mn-ea"/>
              </a:rPr>
              <a:t>took up </a:t>
            </a:r>
            <a:r>
              <a:rPr lang="en-US" altLang="zh-CN" sz="2400" dirty="0">
                <a:sym typeface="+mn-ea"/>
              </a:rPr>
              <a:t>an English Weekly and began to read.</a:t>
            </a:r>
            <a:r>
              <a:rPr lang="zh-CN" altLang="en-US" sz="2400" dirty="0">
                <a:sym typeface="+mn-ea"/>
              </a:rPr>
              <a:t>（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拿起</a:t>
            </a:r>
            <a:r>
              <a:rPr lang="zh-CN" altLang="en-US" sz="2400" dirty="0">
                <a:sym typeface="+mn-ea"/>
              </a:rPr>
              <a:t>）</a:t>
            </a:r>
            <a:endParaRPr lang="en-US" altLang="zh-CN" sz="2400" dirty="0">
              <a:sym typeface="+mn-ea"/>
            </a:endParaRPr>
          </a:p>
          <a:p>
            <a:pPr marL="342900" indent="-342900" eaLnBrk="0" hangingPunct="0">
              <a:defRPr/>
            </a:pPr>
            <a:r>
              <a:rPr lang="zh-CN" altLang="en-US" sz="2400" dirty="0">
                <a:sym typeface="+mn-ea"/>
              </a:rPr>
              <a:t>导练：大学毕业后他开始写作。</a:t>
            </a:r>
            <a:endParaRPr lang="en-US" altLang="zh-CN" sz="2400" dirty="0">
              <a:sym typeface="+mn-ea"/>
            </a:endParaRPr>
          </a:p>
          <a:p>
            <a:pPr marL="342900" indent="-342900" eaLnBrk="0" hangingPunct="0">
              <a:defRPr/>
            </a:pPr>
            <a:r>
              <a:rPr lang="en-US" altLang="zh-CN" sz="2400" dirty="0">
                <a:sym typeface="+mn-ea"/>
              </a:rPr>
              <a:t>He </a:t>
            </a:r>
            <a:r>
              <a:rPr lang="en-US" altLang="zh-CN" sz="2400" u="sng" dirty="0">
                <a:solidFill>
                  <a:srgbClr val="FF0000"/>
                </a:solidFill>
                <a:sym typeface="+mn-ea"/>
              </a:rPr>
              <a:t>takes up </a:t>
            </a:r>
            <a:r>
              <a:rPr lang="en-US" altLang="zh-CN" sz="2400" dirty="0">
                <a:sym typeface="+mn-ea"/>
              </a:rPr>
              <a:t>writing after finishing college.</a:t>
            </a:r>
          </a:p>
          <a:p>
            <a:pPr marL="342900" indent="-342900" eaLnBrk="0" hangingPunct="0">
              <a:defRPr/>
            </a:pPr>
            <a:r>
              <a:rPr lang="zh-CN" altLang="en-US" sz="2400" dirty="0">
                <a:sym typeface="+mn-ea"/>
              </a:rPr>
              <a:t>▲ </a:t>
            </a:r>
            <a:r>
              <a:rPr lang="en-US" altLang="zh-CN" sz="2400" dirty="0">
                <a:sym typeface="+mn-ea"/>
              </a:rPr>
              <a:t>keep the resolutions</a:t>
            </a:r>
          </a:p>
          <a:p>
            <a:pPr marL="342900" indent="-342900" eaLnBrk="0" hangingPunct="0">
              <a:defRPr/>
            </a:pPr>
            <a:r>
              <a:rPr lang="en-US" altLang="zh-CN" sz="2400" dirty="0">
                <a:sym typeface="+mn-ea"/>
              </a:rPr>
              <a:t>Keep</a:t>
            </a:r>
            <a:r>
              <a:rPr lang="zh-CN" altLang="en-US" sz="2400" dirty="0">
                <a:sym typeface="+mn-ea"/>
              </a:rPr>
              <a:t>在此意为“履行；遵守”，如：</a:t>
            </a:r>
            <a:r>
              <a:rPr lang="en-US" altLang="zh-CN" sz="2400" dirty="0">
                <a:sym typeface="+mn-ea"/>
              </a:rPr>
              <a:t>keep a promise</a:t>
            </a:r>
            <a:r>
              <a:rPr lang="zh-CN" altLang="en-US" sz="2400" dirty="0">
                <a:sym typeface="+mn-ea"/>
              </a:rPr>
              <a:t>信守诺言；</a:t>
            </a:r>
            <a:r>
              <a:rPr lang="en-US" altLang="zh-CN" sz="2400" dirty="0">
                <a:sym typeface="+mn-ea"/>
              </a:rPr>
              <a:t>keep one’s words</a:t>
            </a:r>
            <a:r>
              <a:rPr lang="zh-CN" altLang="en-US" sz="2400" dirty="0">
                <a:sym typeface="+mn-ea"/>
              </a:rPr>
              <a:t>遵守承诺；说话算数</a:t>
            </a:r>
            <a:endParaRPr lang="en-US" altLang="zh-CN" sz="2400" dirty="0">
              <a:sym typeface="+mn-ea"/>
            </a:endParaRPr>
          </a:p>
          <a:p>
            <a:pPr eaLnBrk="0" hangingPunct="0">
              <a:defRPr/>
            </a:pPr>
            <a:endParaRPr lang="zh-CN" altLang="en-US" sz="2800" dirty="0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>
            <a:spLocks noGrp="1" noChangeArrowheads="1"/>
          </p:cNvSpPr>
          <p:nvPr>
            <p:ph type="title"/>
          </p:nvPr>
        </p:nvSpPr>
        <p:spPr>
          <a:xfrm>
            <a:off x="827088" y="1628775"/>
            <a:ext cx="7993062" cy="36718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通过快速阅读，能了解文中的中心大意。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通过设计分层的阅读任务，能理解文本知识和掌握文本结构。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通过对文本结构的梳理，能够复述课文。</a:t>
            </a:r>
          </a:p>
        </p:txBody>
      </p:sp>
      <p:sp>
        <p:nvSpPr>
          <p:cNvPr id="3" name="矩形 2"/>
          <p:cNvSpPr/>
          <p:nvPr/>
        </p:nvSpPr>
        <p:spPr>
          <a:xfrm>
            <a:off x="3492500" y="620713"/>
            <a:ext cx="2036763" cy="646112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600" b="1" dirty="0">
                <a:latin typeface="+mn-ea"/>
                <a:sym typeface="+mn-ea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620713"/>
            <a:ext cx="1979613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</a:rPr>
              <a:t>课堂评价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96975"/>
            <a:ext cx="889317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dirty="0">
                <a:sym typeface="+mn-ea"/>
              </a:rPr>
              <a:t>一、单项选择。</a:t>
            </a:r>
            <a:endParaRPr lang="en-US" altLang="zh-CN" sz="2400" dirty="0">
              <a:sym typeface="+mn-ea"/>
            </a:endParaRPr>
          </a:p>
          <a:p>
            <a:pPr eaLnBrk="0" hangingPunct="0">
              <a:defRPr/>
            </a:pPr>
            <a:r>
              <a:rPr lang="zh-CN" altLang="en-US" sz="2400" dirty="0">
                <a:sym typeface="+mn-ea"/>
              </a:rPr>
              <a:t>（ ）</a:t>
            </a:r>
            <a:r>
              <a:rPr lang="en-US" altLang="zh-CN" sz="2400" dirty="0">
                <a:sym typeface="+mn-ea"/>
              </a:rPr>
              <a:t>1. –We can’t decide where to go for the trip.</a:t>
            </a:r>
          </a:p>
          <a:p>
            <a:pPr eaLnBrk="0" hangingPunct="0">
              <a:defRPr/>
            </a:pPr>
            <a:r>
              <a:rPr lang="en-US" altLang="zh-CN" sz="2400" dirty="0">
                <a:sym typeface="+mn-ea"/>
              </a:rPr>
              <a:t>            - Why not __it with your parents.</a:t>
            </a:r>
          </a:p>
          <a:p>
            <a:pPr marL="342900" indent="-342900" eaLnBrk="0" hangingPunct="0">
              <a:buFontTx/>
              <a:buAutoNum type="alphaUcPeriod"/>
              <a:defRPr/>
            </a:pPr>
            <a:r>
              <a:rPr lang="en-US" altLang="zh-CN" sz="2400" dirty="0">
                <a:sym typeface="+mn-ea"/>
              </a:rPr>
              <a:t>ask  B. discuss C. hope D. sell</a:t>
            </a:r>
          </a:p>
          <a:p>
            <a:pPr marL="342900" indent="-342900" eaLnBrk="0" hangingPunct="0">
              <a:defRPr/>
            </a:pPr>
            <a:r>
              <a:rPr lang="zh-CN" altLang="en-US" sz="2400" dirty="0">
                <a:sym typeface="+mn-ea"/>
              </a:rPr>
              <a:t>（ ）</a:t>
            </a:r>
            <a:r>
              <a:rPr lang="en-US" altLang="zh-CN" sz="2400" dirty="0">
                <a:sym typeface="+mn-ea"/>
              </a:rPr>
              <a:t>2.- I like taking photos of cats when I’m free. – Oh, that’s an interesting______.</a:t>
            </a:r>
          </a:p>
          <a:p>
            <a:pPr marL="342900" indent="-342900" eaLnBrk="0" hangingPunct="0">
              <a:buFontTx/>
              <a:buAutoNum type="alphaUcPeriod"/>
              <a:defRPr/>
            </a:pPr>
            <a:r>
              <a:rPr lang="en-US" altLang="zh-CN" sz="2400" dirty="0">
                <a:sym typeface="+mn-ea"/>
              </a:rPr>
              <a:t>article B. example C. hobby D . Rule</a:t>
            </a:r>
          </a:p>
          <a:p>
            <a:pPr marL="342900" indent="-342900" eaLnBrk="0" hangingPunct="0">
              <a:defRPr/>
            </a:pPr>
            <a:r>
              <a:rPr lang="en-US" altLang="zh-CN" sz="2400" dirty="0">
                <a:sym typeface="+mn-ea"/>
              </a:rPr>
              <a:t>(   )  3. Sometimes the resolutions may be ______difficult _____</a:t>
            </a:r>
          </a:p>
          <a:p>
            <a:pPr marL="342900" indent="-342900" eaLnBrk="0" hangingPunct="0">
              <a:buFontTx/>
              <a:buAutoNum type="alphaUcPeriod"/>
              <a:defRPr/>
            </a:pPr>
            <a:r>
              <a:rPr lang="en-US" altLang="zh-CN" sz="2400" dirty="0">
                <a:sym typeface="+mn-ea"/>
              </a:rPr>
              <a:t>such; to keep B. so; keeping C. too; keeping D. too; to keep</a:t>
            </a:r>
          </a:p>
          <a:p>
            <a:pPr marL="342900" indent="-342900" eaLnBrk="0" hangingPunct="0">
              <a:defRPr/>
            </a:pPr>
            <a:r>
              <a:rPr lang="en-US" altLang="zh-CN" sz="2400" dirty="0">
                <a:sym typeface="+mn-ea"/>
              </a:rPr>
              <a:t>(   )  4. He left the job in the city to _____ farming in the countryside.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altLang="zh-CN" sz="2400" dirty="0">
                <a:sym typeface="+mn-ea"/>
              </a:rPr>
              <a:t>take up B. grow up C. make up D. get up</a:t>
            </a: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250825" y="1557338"/>
            <a:ext cx="433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B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49157" name="矩形 5"/>
          <p:cNvSpPr>
            <a:spLocks noChangeArrowheads="1"/>
          </p:cNvSpPr>
          <p:nvPr/>
        </p:nvSpPr>
        <p:spPr bwMode="auto">
          <a:xfrm>
            <a:off x="250825" y="27082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</a:rPr>
              <a:t>C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179388" y="3789363"/>
            <a:ext cx="43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D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49159" name="TextBox 7"/>
          <p:cNvSpPr txBox="1">
            <a:spLocks noChangeArrowheads="1"/>
          </p:cNvSpPr>
          <p:nvPr/>
        </p:nvSpPr>
        <p:spPr bwMode="auto">
          <a:xfrm>
            <a:off x="179388" y="4581525"/>
            <a:ext cx="360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A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8" grpId="0"/>
      <p:bldP spid="491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276600" y="668338"/>
            <a:ext cx="25304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7755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0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Review the passage and some new phases.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Make a survey about what your friends and parents’ New Year’s resolutions are.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92500" y="620713"/>
            <a:ext cx="2036763" cy="646112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600" b="1" dirty="0">
                <a:latin typeface="+mn-ea"/>
                <a:sym typeface="+mn-ea"/>
              </a:rPr>
              <a:t>教学互研</a:t>
            </a:r>
          </a:p>
        </p:txBody>
      </p:sp>
      <p:sp>
        <p:nvSpPr>
          <p:cNvPr id="4" name="矩形 3"/>
          <p:cNvSpPr/>
          <p:nvPr/>
        </p:nvSpPr>
        <p:spPr>
          <a:xfrm>
            <a:off x="611188" y="1052513"/>
            <a:ext cx="1833562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200" b="1" dirty="0">
                <a:latin typeface="+mn-ea"/>
                <a:sym typeface="+mn-ea"/>
              </a:rPr>
              <a:t>新词自查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457200" y="1722438"/>
            <a:ext cx="64912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根据句意及首字母或汉语提示完成句子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539750" y="2708275"/>
            <a:ext cx="8156575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dirty="0">
                <a:latin typeface="Times New Roman" panose="02020603050405020304" pitchFamily="18" charset="0"/>
              </a:rPr>
              <a:t>1. If you can’t </a:t>
            </a:r>
            <a:r>
              <a:rPr lang="en-US" altLang="zh-CN" sz="2600" dirty="0" err="1">
                <a:latin typeface="Times New Roman" panose="02020603050405020304" pitchFamily="18" charset="0"/>
              </a:rPr>
              <a:t>do,you</a:t>
            </a:r>
            <a:r>
              <a:rPr lang="en-US" altLang="zh-CN" sz="2600" dirty="0">
                <a:latin typeface="Times New Roman" panose="02020603050405020304" pitchFamily="18" charset="0"/>
              </a:rPr>
              <a:t> won’t make any p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romise</a:t>
            </a:r>
            <a:r>
              <a:rPr lang="en-US" altLang="zh-CN" sz="2600" dirty="0">
                <a:latin typeface="Times New Roman" panose="02020603050405020304" pitchFamily="18" charset="0"/>
              </a:rPr>
              <a:t> .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2. I read English every day 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improve</a:t>
            </a:r>
            <a:r>
              <a:rPr lang="en-US" altLang="zh-CN" sz="2600" dirty="0">
                <a:latin typeface="Times New Roman" panose="02020603050405020304" pitchFamily="18" charset="0"/>
              </a:rPr>
              <a:t> (</a:t>
            </a:r>
            <a:r>
              <a:rPr lang="zh-CN" altLang="en-US" sz="2600" dirty="0">
                <a:latin typeface="Times New Roman" panose="02020603050405020304" pitchFamily="18" charset="0"/>
              </a:rPr>
              <a:t>提高</a:t>
            </a:r>
            <a:r>
              <a:rPr lang="en-US" altLang="zh-CN" sz="2600" dirty="0">
                <a:latin typeface="Times New Roman" panose="02020603050405020304" pitchFamily="18" charset="0"/>
              </a:rPr>
              <a:t>) my English.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3.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600" dirty="0" err="1">
                <a:latin typeface="Times New Roman" panose="02020603050405020304" pitchFamily="18" charset="0"/>
              </a:rPr>
              <a:t>What’t</a:t>
            </a:r>
            <a:r>
              <a:rPr lang="en-US" altLang="zh-CN" sz="2600" dirty="0">
                <a:latin typeface="Times New Roman" panose="02020603050405020304" pitchFamily="18" charset="0"/>
              </a:rPr>
              <a:t> your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hobby</a:t>
            </a:r>
            <a:r>
              <a:rPr lang="en-US" altLang="zh-CN" sz="2600" dirty="0">
                <a:latin typeface="Times New Roman" panose="02020603050405020304" pitchFamily="18" charset="0"/>
              </a:rPr>
              <a:t> (</a:t>
            </a:r>
            <a:r>
              <a:rPr lang="zh-CN" altLang="en-US" sz="2600" dirty="0">
                <a:latin typeface="Times New Roman" panose="02020603050405020304" pitchFamily="18" charset="0"/>
              </a:rPr>
              <a:t>业余爱好</a:t>
            </a:r>
            <a:r>
              <a:rPr lang="en-US" altLang="zh-CN" sz="2600" dirty="0">
                <a:latin typeface="Times New Roman" panose="02020603050405020304" pitchFamily="18" charset="0"/>
              </a:rPr>
              <a:t>)?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   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600" dirty="0">
                <a:latin typeface="Times New Roman" panose="02020603050405020304" pitchFamily="18" charset="0"/>
              </a:rPr>
              <a:t>I like collecting shells.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4. Yesterday I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took up 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开始</a:t>
            </a:r>
            <a:r>
              <a:rPr lang="en-US" altLang="zh-CN" sz="2600" dirty="0">
                <a:latin typeface="Times New Roman" panose="02020603050405020304" pitchFamily="18" charset="0"/>
              </a:rPr>
              <a:t>) a new hobby.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5. I think the news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has to do with 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与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······</a:t>
            </a:r>
            <a:r>
              <a:rPr lang="zh-CN" altLang="en-US" sz="2600" dirty="0">
                <a:latin typeface="Times New Roman" panose="02020603050405020304" pitchFamily="18" charset="0"/>
              </a:rPr>
              <a:t>有关</a:t>
            </a:r>
            <a:r>
              <a:rPr lang="en-US" altLang="zh-CN" sz="2600" dirty="0">
                <a:latin typeface="Times New Roman" panose="02020603050405020304" pitchFamily="18" charset="0"/>
              </a:rPr>
              <a:t>) your school.</a:t>
            </a:r>
            <a:endParaRPr lang="en-US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011863" y="3141663"/>
            <a:ext cx="9366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643438" y="3573463"/>
            <a:ext cx="10810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916238" y="4005263"/>
            <a:ext cx="86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555875" y="4797425"/>
            <a:ext cx="10080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132138" y="5157788"/>
            <a:ext cx="19446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减号 16"/>
          <p:cNvSpPr/>
          <p:nvPr/>
        </p:nvSpPr>
        <p:spPr bwMode="auto">
          <a:xfrm>
            <a:off x="5724525" y="2060575"/>
            <a:ext cx="1439863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减号 17"/>
          <p:cNvSpPr/>
          <p:nvPr/>
        </p:nvSpPr>
        <p:spPr bwMode="auto">
          <a:xfrm>
            <a:off x="4356100" y="2565400"/>
            <a:ext cx="1511300" cy="1584325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9" name="减号 18"/>
          <p:cNvSpPr/>
          <p:nvPr/>
        </p:nvSpPr>
        <p:spPr bwMode="auto">
          <a:xfrm>
            <a:off x="2700338" y="2924175"/>
            <a:ext cx="1295400" cy="165735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0" name="减号 19"/>
          <p:cNvSpPr/>
          <p:nvPr/>
        </p:nvSpPr>
        <p:spPr bwMode="auto">
          <a:xfrm>
            <a:off x="2339975" y="3716338"/>
            <a:ext cx="1439863" cy="165735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1" name="减号 20"/>
          <p:cNvSpPr/>
          <p:nvPr/>
        </p:nvSpPr>
        <p:spPr bwMode="auto">
          <a:xfrm>
            <a:off x="2700338" y="4365625"/>
            <a:ext cx="2663825" cy="1150938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圆角矩形标注 20"/>
          <p:cNvSpPr/>
          <p:nvPr/>
        </p:nvSpPr>
        <p:spPr>
          <a:xfrm>
            <a:off x="755650" y="1628775"/>
            <a:ext cx="5111750" cy="1079500"/>
          </a:xfrm>
          <a:prstGeom prst="wedgeRoundRectCallo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0243" name="Text Box 20"/>
          <p:cNvSpPr txBox="1">
            <a:spLocks noChangeArrowheads="1"/>
          </p:cNvSpPr>
          <p:nvPr/>
        </p:nvSpPr>
        <p:spPr bwMode="auto">
          <a:xfrm>
            <a:off x="2916238" y="915988"/>
            <a:ext cx="3024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and say </a:t>
            </a:r>
            <a:endParaRPr lang="zh-CN" altLang="zh-CN" sz="36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7" y="2875283"/>
            <a:ext cx="1944216" cy="12737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</p:pic>
      <p:sp>
        <p:nvSpPr>
          <p:cNvPr id="10245" name="Text Box 19"/>
          <p:cNvSpPr txBox="1">
            <a:spLocks noChangeArrowheads="1"/>
          </p:cNvSpPr>
          <p:nvPr/>
        </p:nvSpPr>
        <p:spPr bwMode="auto">
          <a:xfrm>
            <a:off x="827088" y="1682750"/>
            <a:ext cx="5454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are you going to do?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are you going to do that?</a:t>
            </a:r>
          </a:p>
        </p:txBody>
      </p:sp>
      <p:sp>
        <p:nvSpPr>
          <p:cNvPr id="2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3049588"/>
            <a:ext cx="5543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I’m going to be an engineer. </a:t>
            </a:r>
          </a:p>
        </p:txBody>
      </p:sp>
      <p:sp>
        <p:nvSpPr>
          <p:cNvPr id="2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3552825"/>
            <a:ext cx="403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I’m going to study math. </a:t>
            </a:r>
            <a:endParaRPr lang="en-US" altLang="zh-CN" sz="2800">
              <a:solidFill>
                <a:srgbClr val="FFC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2484438" y="4219575"/>
            <a:ext cx="6875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want to be a scientist. 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484438" y="4724400"/>
            <a:ext cx="6335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I’m going to study science. </a:t>
            </a:r>
            <a:endParaRPr lang="en-US" altLang="zh-CN" sz="28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215" y="4005063"/>
            <a:ext cx="1893888" cy="122396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67599" y="5439139"/>
            <a:ext cx="1552874" cy="10429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79325" y="5369199"/>
            <a:ext cx="1735146" cy="10740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45625" y="5301208"/>
            <a:ext cx="1652350" cy="11343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0664" name="Picture 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14615" y="5301843"/>
            <a:ext cx="1722793" cy="11439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406236" y="5369530"/>
            <a:ext cx="1715902" cy="10789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6" name="矩形 25"/>
          <p:cNvSpPr/>
          <p:nvPr/>
        </p:nvSpPr>
        <p:spPr>
          <a:xfrm>
            <a:off x="611188" y="620713"/>
            <a:ext cx="1833562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200" b="1" dirty="0">
                <a:latin typeface="+mn-ea"/>
                <a:sym typeface="+mn-ea"/>
              </a:rPr>
              <a:t>情景导入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204864"/>
            <a:ext cx="1395960" cy="122413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248" y="3933056"/>
            <a:ext cx="1561215" cy="136815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258888" y="1341438"/>
            <a:ext cx="7885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99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Discuss the questions with your partner.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1269" name="Oval 2"/>
          <p:cNvSpPr>
            <a:spLocks noChangeArrowheads="1"/>
          </p:cNvSpPr>
          <p:nvPr/>
        </p:nvSpPr>
        <p:spPr bwMode="auto">
          <a:xfrm>
            <a:off x="430213" y="1322388"/>
            <a:ext cx="685800" cy="5937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2a</a:t>
            </a:r>
          </a:p>
        </p:txBody>
      </p:sp>
      <p:sp>
        <p:nvSpPr>
          <p:cNvPr id="10247" name="圆角矩形标注 4"/>
          <p:cNvSpPr>
            <a:spLocks noChangeArrowheads="1"/>
          </p:cNvSpPr>
          <p:nvPr/>
        </p:nvSpPr>
        <p:spPr bwMode="auto">
          <a:xfrm>
            <a:off x="2051050" y="2492375"/>
            <a:ext cx="5510213" cy="720725"/>
          </a:xfrm>
          <a:prstGeom prst="wedgeRoundRectCallout">
            <a:avLst>
              <a:gd name="adj1" fmla="val -53505"/>
              <a:gd name="adj2" fmla="val -10014"/>
              <a:gd name="adj3" fmla="val 16667"/>
            </a:avLst>
          </a:prstGeom>
          <a:noFill/>
          <a:ln w="25400">
            <a:solidFill>
              <a:srgbClr val="92D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Did you make any resolutions last year?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8" name="圆角矩形标注 5"/>
          <p:cNvSpPr>
            <a:spLocks noChangeArrowheads="1"/>
          </p:cNvSpPr>
          <p:nvPr/>
        </p:nvSpPr>
        <p:spPr bwMode="auto">
          <a:xfrm>
            <a:off x="4140200" y="4221163"/>
            <a:ext cx="2376488" cy="647700"/>
          </a:xfrm>
          <a:prstGeom prst="wedgeRoundRectCallout">
            <a:avLst>
              <a:gd name="adj1" fmla="val 56736"/>
              <a:gd name="adj2" fmla="val 17704"/>
              <a:gd name="adj3" fmla="val 16667"/>
            </a:avLst>
          </a:prstGeom>
          <a:noFill/>
          <a:ln w="2540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Yes, I did. 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9" name="圆角矩形标注 6"/>
          <p:cNvSpPr>
            <a:spLocks noChangeArrowheads="1"/>
          </p:cNvSpPr>
          <p:nvPr/>
        </p:nvSpPr>
        <p:spPr bwMode="auto">
          <a:xfrm flipH="1">
            <a:off x="2124075" y="2565400"/>
            <a:ext cx="4248150" cy="647700"/>
          </a:xfrm>
          <a:prstGeom prst="wedgeRoundRectCallout">
            <a:avLst>
              <a:gd name="adj1" fmla="val 56778"/>
              <a:gd name="adj2" fmla="val -12259"/>
              <a:gd name="adj3" fmla="val 16667"/>
            </a:avLst>
          </a:prstGeom>
          <a:noFill/>
          <a:ln w="25400">
            <a:solidFill>
              <a:srgbClr val="00B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Were you able to keep them?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0" name="圆角矩形标注 7"/>
          <p:cNvSpPr>
            <a:spLocks noChangeArrowheads="1"/>
          </p:cNvSpPr>
          <p:nvPr/>
        </p:nvSpPr>
        <p:spPr bwMode="auto">
          <a:xfrm>
            <a:off x="4140200" y="4221163"/>
            <a:ext cx="2016125" cy="647700"/>
          </a:xfrm>
          <a:prstGeom prst="wedgeRoundRectCallout">
            <a:avLst>
              <a:gd name="adj1" fmla="val 75870"/>
              <a:gd name="adj2" fmla="val -5106"/>
              <a:gd name="adj3" fmla="val 16667"/>
            </a:avLst>
          </a:prstGeom>
          <a:noFill/>
          <a:ln w="2540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Sure.  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1" name="圆角矩形标注 10"/>
          <p:cNvSpPr>
            <a:spLocks noChangeArrowheads="1"/>
          </p:cNvSpPr>
          <p:nvPr/>
        </p:nvSpPr>
        <p:spPr bwMode="auto">
          <a:xfrm>
            <a:off x="1619250" y="4005263"/>
            <a:ext cx="4968875" cy="1295400"/>
          </a:xfrm>
          <a:prstGeom prst="wedgeRoundRectCallout">
            <a:avLst>
              <a:gd name="adj1" fmla="val 53421"/>
              <a:gd name="adj2" fmla="val -15463"/>
              <a:gd name="adj3" fmla="val 16667"/>
            </a:avLst>
          </a:prstGeom>
          <a:noFill/>
          <a:ln w="2540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Because I practiced soccer really hard. And we made our soccer team. 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2" name="圆角矩形标注 11"/>
          <p:cNvSpPr>
            <a:spLocks noChangeArrowheads="1"/>
          </p:cNvSpPr>
          <p:nvPr/>
        </p:nvSpPr>
        <p:spPr bwMode="auto">
          <a:xfrm>
            <a:off x="2195513" y="2492375"/>
            <a:ext cx="1800225" cy="720725"/>
          </a:xfrm>
          <a:prstGeom prst="wedgeRoundRectCallout">
            <a:avLst>
              <a:gd name="adj1" fmla="val -60009"/>
              <a:gd name="adj2" fmla="val 6218"/>
              <a:gd name="adj3" fmla="val 16667"/>
            </a:avLst>
          </a:prstGeom>
          <a:noFill/>
          <a:ln w="25400">
            <a:solidFill>
              <a:srgbClr val="00B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Why?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0253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4941168"/>
            <a:ext cx="1818941" cy="1152128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635375" y="692150"/>
            <a:ext cx="2376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Discussion </a:t>
            </a:r>
            <a:endParaRPr lang="zh-CN" altLang="zh-CN" sz="36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8" name="TextBox 13"/>
          <p:cNvSpPr txBox="1">
            <a:spLocks noChangeArrowheads="1"/>
          </p:cNvSpPr>
          <p:nvPr/>
        </p:nvSpPr>
        <p:spPr bwMode="auto">
          <a:xfrm>
            <a:off x="0" y="620713"/>
            <a:ext cx="1979613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</a:rPr>
              <a:t>导学达标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7" grpId="1" animBg="1"/>
      <p:bldP spid="10248" grpId="0" animBg="1"/>
      <p:bldP spid="10248" grpId="1" animBg="1"/>
      <p:bldP spid="10249" grpId="0" animBg="1"/>
      <p:bldP spid="10249" grpId="1" animBg="1"/>
      <p:bldP spid="10250" grpId="0" animBg="1"/>
      <p:bldP spid="10250" grpId="1" animBg="1"/>
      <p:bldP spid="10251" grpId="0" animBg="1"/>
      <p:bldP spid="102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对角圆角矩形 8"/>
          <p:cNvSpPr/>
          <p:nvPr/>
        </p:nvSpPr>
        <p:spPr>
          <a:xfrm>
            <a:off x="827088" y="2420938"/>
            <a:ext cx="7705725" cy="3529012"/>
          </a:xfrm>
          <a:prstGeom prst="round2Diag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2291" name="Oval 2"/>
          <p:cNvSpPr>
            <a:spLocks noChangeArrowheads="1"/>
          </p:cNvSpPr>
          <p:nvPr/>
        </p:nvSpPr>
        <p:spPr bwMode="auto">
          <a:xfrm>
            <a:off x="395288" y="763588"/>
            <a:ext cx="576262" cy="5048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2b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116013" y="620713"/>
            <a:ext cx="802798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Read the passage and match each paragraph [1-3] with its main purpose. </a:t>
            </a:r>
            <a:r>
              <a:rPr lang="en-US" altLang="zh-CN" sz="28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Underline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the words and phrases that helped you decide.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16013" y="2419350"/>
            <a:ext cx="71643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__ To question the idea of making  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resolutions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079500" y="4364038"/>
            <a:ext cx="80645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__ To discuss the different kinds of  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resolutions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1079500" y="3716338"/>
            <a:ext cx="7488238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__ To give the meaning of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resolution</a:t>
            </a:r>
          </a:p>
        </p:txBody>
      </p:sp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323850" y="1031875"/>
            <a:ext cx="8496300" cy="4573588"/>
          </a:xfrm>
          <a:prstGeom prst="rect">
            <a:avLst/>
          </a:prstGeom>
          <a:solidFill>
            <a:srgbClr val="CCFFCC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65125" indent="-365125" algn="ctr" eaLnBrk="0" hangingPunct="0"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指导</a:t>
            </a:r>
            <a:endParaRPr lang="en-US" sz="3200" b="1" dirty="0">
              <a:solidFill>
                <a:srgbClr val="C00000"/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  <a:p>
            <a:pPr marL="365125" indent="-365125" eaLnBrk="0" hangingPunct="0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 先读这三个主题的意思，带着问题去读短文。</a:t>
            </a:r>
            <a:endParaRPr lang="en-US" sz="3200" b="1" dirty="0">
              <a:solidFill>
                <a:schemeClr val="tx1"/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  <a:p>
            <a:pPr marL="365125" indent="-365125" eaLnBrk="0" hangingPunct="0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通读每个段落，理解这个段落所讲的主要意思。</a:t>
            </a:r>
            <a:endParaRPr lang="en-US" sz="3200" b="1" dirty="0">
              <a:solidFill>
                <a:schemeClr val="tx1"/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  <a:p>
            <a:pPr marL="365125" indent="-365125" eaLnBrk="0" hangingPunct="0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 在相关段落中划出相关的依据，根据依据确定每个段落主要意思。</a:t>
            </a:r>
            <a:endParaRPr lang="en-US" sz="3200" b="1" dirty="0">
              <a:solidFill>
                <a:schemeClr val="tx1"/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468313" y="4292600"/>
            <a:ext cx="8316912" cy="1041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第三段：</a:t>
            </a:r>
            <a:r>
              <a:rPr lang="en-US" altLang="zh-CN" sz="2800" b="1" u="sng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hardly ever keep them; may be difficult to keep…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04825" y="1846263"/>
            <a:ext cx="8243888" cy="1039812"/>
          </a:xfrm>
          <a:prstGeom prst="rect">
            <a:avLst/>
          </a:prstGeom>
          <a:solidFill>
            <a:srgbClr val="FBE5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第一段：</a:t>
            </a:r>
            <a:r>
              <a:rPr lang="en-US" altLang="zh-CN" sz="28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the most common resolutions is…; at the beginning of the year</a:t>
            </a:r>
            <a:r>
              <a:rPr lang="en-US" altLang="zh-CN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468313" y="3068638"/>
            <a:ext cx="8424862" cy="1041400"/>
          </a:xfrm>
          <a:prstGeom prst="rect">
            <a:avLst/>
          </a:prstGeom>
          <a:solidFill>
            <a:srgbClr val="D6DC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第二段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different kinds of resolutions; some…; some resolutions… 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50825" y="908050"/>
            <a:ext cx="846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</a:rPr>
              <a:t>The words and phrases that may help you decide: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55875" y="5661025"/>
            <a:ext cx="3816350" cy="757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742950" indent="-742950" eaLnBrk="0" hangingPunct="0">
              <a:lnSpc>
                <a:spcPct val="120000"/>
              </a:lnSpc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Answers: 3, 1, 2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971550" y="620713"/>
            <a:ext cx="7921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Which paragraph in the passage do you think each sentence goes in? Write the letters [A-D] in the correct places in the passage. 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95288" y="2133600"/>
            <a:ext cx="8497887" cy="3892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536575" indent="-536575">
              <a:lnSpc>
                <a:spcPct val="150000"/>
              </a:lnSpc>
              <a:buFont typeface="Arial" panose="020B0604020202020204" pitchFamily="34" charset="0"/>
              <a:buAutoNum type="alphaUcPeriod"/>
              <a:defRPr/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These are about making yourself a better person.</a:t>
            </a:r>
          </a:p>
          <a:p>
            <a:pPr marL="536575" indent="-536575">
              <a:lnSpc>
                <a:spcPct val="150000"/>
              </a:lnSpc>
              <a:buFont typeface="Arial" panose="020B0604020202020204" pitchFamily="34" charset="0"/>
              <a:buAutoNum type="alphaUcPeriod"/>
              <a:defRPr/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For example, a student may have to find more time to study.  </a:t>
            </a:r>
          </a:p>
          <a:p>
            <a:pPr marL="536575" indent="-536575">
              <a:lnSpc>
                <a:spcPct val="150000"/>
              </a:lnSpc>
              <a:defRPr/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C. There are good reasons for this.</a:t>
            </a:r>
          </a:p>
          <a:p>
            <a:pPr marL="536575" indent="-536575">
              <a:lnSpc>
                <a:spcPct val="150000"/>
              </a:lnSpc>
              <a:defRPr/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D. The start of the year is often a time for making resolutions.  </a:t>
            </a:r>
          </a:p>
        </p:txBody>
      </p:sp>
      <p:sp>
        <p:nvSpPr>
          <p:cNvPr id="15364" name="Oval 2"/>
          <p:cNvSpPr>
            <a:spLocks noChangeArrowheads="1"/>
          </p:cNvSpPr>
          <p:nvPr/>
        </p:nvSpPr>
        <p:spPr bwMode="auto">
          <a:xfrm>
            <a:off x="428625" y="620713"/>
            <a:ext cx="542925" cy="57626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2c</a:t>
            </a:r>
          </a:p>
        </p:txBody>
      </p:sp>
    </p:spTree>
  </p:cSld>
  <p:clrMapOvr>
    <a:masterClrMapping/>
  </p:clrMapOvr>
  <p:transition>
    <p:pull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POCKET_SHAPE_SH" val="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POCKET_SHAPE_SH" val="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1404</Words>
  <Application>Microsoft Office PowerPoint</Application>
  <PresentationFormat>全屏显示(4:3)</PresentationFormat>
  <Paragraphs>157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黑体</vt:lpstr>
      <vt:lpstr>华文楷体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WWW.2PPT.COM
</vt:lpstr>
      <vt:lpstr>PowerPoint 演示文稿</vt:lpstr>
      <vt:lpstr>1.通过快速阅读，能了解文中的中心大意。 2. 通过设计分层的阅读任务，能理解文本知识和掌握文本结构。 3.通过对文本结构的梳理，能够复述课文。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2023-01-16T16:57:15Z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821B13779FFE4108825FBC3753943BD9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