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notesSlides/notesSlide14.xml" ContentType="application/vnd.openxmlformats-officedocument.presentationml.notesSlide+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38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674B"/>
    <a:srgbClr val="FFFFFF"/>
    <a:srgbClr val="E4C355"/>
    <a:srgbClr val="EBD66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50"/>
        <p:guide pos="381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2023-01-10</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1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16.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0880" y="1767840"/>
            <a:ext cx="2954020" cy="2963545"/>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67380" y="1947545"/>
            <a:ext cx="5856605" cy="2410460"/>
          </a:xfrm>
          <a:prstGeom prst="rect">
            <a:avLst/>
          </a:prstGeom>
        </p:spPr>
      </p:pic>
      <p:sp>
        <p:nvSpPr>
          <p:cNvPr id="6" name="文本框 5"/>
          <p:cNvSpPr txBox="1"/>
          <p:nvPr/>
        </p:nvSpPr>
        <p:spPr>
          <a:xfrm>
            <a:off x="3882447" y="4818622"/>
            <a:ext cx="4428162" cy="337185"/>
          </a:xfrm>
          <a:prstGeom prst="rect">
            <a:avLst/>
          </a:prstGeom>
          <a:noFill/>
        </p:spPr>
        <p:txBody>
          <a:bodyPr wrap="square" rtlCol="0">
            <a:spAutoFit/>
          </a:bodyPr>
          <a:lstStyle/>
          <a:p>
            <a:pPr algn="ct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汇报人：</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PPT818  </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时间：</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XX</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年</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XX</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月</a:t>
            </a:r>
            <a:endParaRPr lang="zh-CN" altLang="en-US" sz="1600" dirty="0">
              <a:solidFill>
                <a:srgbClr val="88674B"/>
              </a:solidFill>
              <a:latin typeface="德彪钢笔行书字库" panose="02000000000000000000" charset="-122"/>
              <a:ea typeface="德彪钢笔行书字库" panose="02000000000000000000" charset="-122"/>
              <a:cs typeface="德彪钢笔行书字库" panose="02000000000000000000" charset="-122"/>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8" name="任意多边形 27"/>
          <p:cNvSpPr>
            <a:spLocks noChangeAspect="1"/>
          </p:cNvSpPr>
          <p:nvPr/>
        </p:nvSpPr>
        <p:spPr>
          <a:xfrm>
            <a:off x="976630" y="3849370"/>
            <a:ext cx="4246880" cy="196215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6688" h="3090">
                <a:moveTo>
                  <a:pt x="0" y="0"/>
                </a:moveTo>
                <a:lnTo>
                  <a:pt x="6688" y="0"/>
                </a:lnTo>
                <a:lnTo>
                  <a:pt x="6688" y="3090"/>
                </a:lnTo>
                <a:lnTo>
                  <a:pt x="0" y="3090"/>
                </a:lnTo>
                <a:lnTo>
                  <a:pt x="0" y="0"/>
                </a:lnTo>
                <a:close/>
              </a:path>
            </a:pathLst>
          </a:custGeom>
          <a:blipFill dpi="0" rotWithShape="1">
            <a:blip r:embed="rId6">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a:spLocks noChangeAspect="1"/>
          </p:cNvSpPr>
          <p:nvPr/>
        </p:nvSpPr>
        <p:spPr>
          <a:xfrm>
            <a:off x="8710295" y="1746250"/>
            <a:ext cx="2764155" cy="406527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353" h="6402">
                <a:moveTo>
                  <a:pt x="0" y="0"/>
                </a:moveTo>
                <a:lnTo>
                  <a:pt x="4353" y="0"/>
                </a:lnTo>
                <a:lnTo>
                  <a:pt x="4353" y="6402"/>
                </a:lnTo>
                <a:lnTo>
                  <a:pt x="0" y="6402"/>
                </a:lnTo>
                <a:lnTo>
                  <a:pt x="0"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8"/>
          <p:cNvSpPr>
            <a:spLocks noChangeAspect="1"/>
          </p:cNvSpPr>
          <p:nvPr/>
        </p:nvSpPr>
        <p:spPr>
          <a:xfrm>
            <a:off x="5808495" y="1746245"/>
            <a:ext cx="2764003" cy="196215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4353" h="3090">
                <a:moveTo>
                  <a:pt x="0" y="0"/>
                </a:moveTo>
                <a:lnTo>
                  <a:pt x="4353" y="0"/>
                </a:lnTo>
                <a:lnTo>
                  <a:pt x="4353" y="3090"/>
                </a:lnTo>
                <a:lnTo>
                  <a:pt x="0" y="3090"/>
                </a:lnTo>
                <a:lnTo>
                  <a:pt x="0" y="0"/>
                </a:lnTo>
                <a:close/>
              </a:path>
            </a:pathLst>
          </a:custGeom>
          <a:blipFill dpi="0" rotWithShape="1">
            <a:blip r:embed="rId8">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11" name="组合 10"/>
          <p:cNvGrpSpPr/>
          <p:nvPr/>
        </p:nvGrpSpPr>
        <p:grpSpPr>
          <a:xfrm>
            <a:off x="969234" y="2948602"/>
            <a:ext cx="4375151" cy="829619"/>
            <a:chOff x="3159911" y="3408233"/>
            <a:chExt cx="2960235" cy="829618"/>
          </a:xfrm>
        </p:grpSpPr>
        <p:sp>
          <p:nvSpPr>
            <p:cNvPr id="25" name="矩形 24"/>
            <p:cNvSpPr/>
            <p:nvPr/>
          </p:nvSpPr>
          <p:spPr bwMode="auto">
            <a:xfrm>
              <a:off x="3165095" y="3731122"/>
              <a:ext cx="2955051" cy="506729"/>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sp>
          <p:nvSpPr>
            <p:cNvPr id="26" name="文本框 25"/>
            <p:cNvSpPr txBox="1"/>
            <p:nvPr/>
          </p:nvSpPr>
          <p:spPr>
            <a:xfrm>
              <a:off x="3159911" y="3408233"/>
              <a:ext cx="1706754" cy="366767"/>
            </a:xfrm>
            <a:prstGeom prst="rect">
              <a:avLst/>
            </a:prstGeom>
            <a:noFill/>
          </p:spPr>
          <p:txBody>
            <a:bodyPr wrap="square" rtlCol="0">
              <a:spAutoFit/>
              <a:scene3d>
                <a:camera prst="orthographicFront"/>
                <a:lightRig rig="threePt" dir="t"/>
              </a:scene3d>
              <a:sp3d contourW="12700"/>
            </a:bodyPr>
            <a:lstStyle/>
            <a:p>
              <a:pPr marL="285750" indent="-285750" defTabSz="457200">
                <a:lnSpc>
                  <a:spcPct val="120000"/>
                </a:lnSpc>
                <a:buFont typeface="Arial" panose="020B0604020202020204" pitchFamily="34" charset="0"/>
                <a:buChar char="•"/>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sp>
        <p:nvSpPr>
          <p:cNvPr id="23" name="矩形 22"/>
          <p:cNvSpPr/>
          <p:nvPr/>
        </p:nvSpPr>
        <p:spPr bwMode="auto">
          <a:xfrm>
            <a:off x="948282" y="1995457"/>
            <a:ext cx="4396103" cy="791499"/>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105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sp>
        <p:nvSpPr>
          <p:cNvPr id="24" name="PA-文本框 23"/>
          <p:cNvSpPr txBox="1"/>
          <p:nvPr>
            <p:custDataLst>
              <p:tags r:id="rId2"/>
            </p:custDataLst>
          </p:nvPr>
        </p:nvSpPr>
        <p:spPr>
          <a:xfrm>
            <a:off x="948282" y="1422000"/>
            <a:ext cx="3333892" cy="641201"/>
          </a:xfrm>
          <a:prstGeom prst="rect">
            <a:avLst/>
          </a:prstGeom>
          <a:noFill/>
        </p:spPr>
        <p:txBody>
          <a:bodyPr wrap="square" rtlCol="0">
            <a:spAutoFit/>
            <a:scene3d>
              <a:camera prst="orthographicFront"/>
              <a:lightRig rig="threePt" dir="t"/>
            </a:scene3d>
            <a:sp3d contourW="12700"/>
          </a:bodyPr>
          <a:lstStyle/>
          <a:p>
            <a:pPr defTabSz="457200">
              <a:lnSpc>
                <a:spcPct val="120000"/>
              </a:lnSpc>
              <a:defRPr/>
            </a:pPr>
            <a:r>
              <a:rPr lang="zh-CN" altLang="en-US" sz="32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nvGrpSpPr>
          <p:cNvPr id="27" name="组合 26"/>
          <p:cNvGrpSpPr/>
          <p:nvPr/>
        </p:nvGrpSpPr>
        <p:grpSpPr>
          <a:xfrm>
            <a:off x="5808495" y="3849365"/>
            <a:ext cx="2764003" cy="1962151"/>
            <a:chOff x="5808495" y="3849365"/>
            <a:chExt cx="2764002" cy="1962150"/>
          </a:xfrm>
        </p:grpSpPr>
        <p:grpSp>
          <p:nvGrpSpPr>
            <p:cNvPr id="30" name="组合 29"/>
            <p:cNvGrpSpPr/>
            <p:nvPr/>
          </p:nvGrpSpPr>
          <p:grpSpPr>
            <a:xfrm>
              <a:off x="5912077" y="4147416"/>
              <a:ext cx="2522538" cy="1274803"/>
              <a:chOff x="3142439" y="3355155"/>
              <a:chExt cx="1706754" cy="1274803"/>
            </a:xfrm>
          </p:grpSpPr>
          <p:sp>
            <p:nvSpPr>
              <p:cNvPr id="31" name="矩形 30"/>
              <p:cNvSpPr/>
              <p:nvPr/>
            </p:nvSpPr>
            <p:spPr bwMode="auto">
              <a:xfrm>
                <a:off x="3275822" y="3731122"/>
                <a:ext cx="1474933" cy="898836"/>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sp>
            <p:nvSpPr>
              <p:cNvPr id="32" name="文本框 31"/>
              <p:cNvSpPr txBox="1"/>
              <p:nvPr/>
            </p:nvSpPr>
            <p:spPr>
              <a:xfrm>
                <a:off x="3142439" y="3355155"/>
                <a:ext cx="1706754" cy="435376"/>
              </a:xfrm>
              <a:prstGeom prst="rect">
                <a:avLst/>
              </a:prstGeom>
              <a:noFill/>
            </p:spPr>
            <p:txBody>
              <a:bodyPr wrap="square" rtlCol="0">
                <a:spAutoFit/>
                <a:scene3d>
                  <a:camera prst="orthographicFront"/>
                  <a:lightRig rig="threePt" dir="t"/>
                </a:scene3d>
                <a:sp3d contourW="12700"/>
              </a:bodyPr>
              <a:lstStyle/>
              <a:p>
                <a:pPr algn="ctr" defTabSz="457200">
                  <a:lnSpc>
                    <a:spcPct val="120000"/>
                  </a:lnSpc>
                  <a:defRPr/>
                </a:pPr>
                <a:r>
                  <a:rPr lang="zh-CN" altLang="en-US" sz="20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文字添加</a:t>
                </a:r>
              </a:p>
            </p:txBody>
          </p:sp>
        </p:grpSp>
        <p:sp>
          <p:nvSpPr>
            <p:cNvPr id="8" name="矩形 7"/>
            <p:cNvSpPr/>
            <p:nvPr/>
          </p:nvSpPr>
          <p:spPr>
            <a:xfrm>
              <a:off x="5808495" y="3849365"/>
              <a:ext cx="2764002" cy="1962150"/>
            </a:xfrm>
            <a:prstGeom prst="rect">
              <a:avLst/>
            </a:prstGeom>
            <a:noFill/>
            <a:ln>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endParaRPr>
            </a:p>
          </p:txBody>
        </p:sp>
      </p:grpSp>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3760" y="2103755"/>
            <a:ext cx="2824480" cy="2833370"/>
          </a:xfrm>
          <a:prstGeom prst="rect">
            <a:avLst/>
          </a:prstGeom>
        </p:spPr>
      </p:pic>
      <p:sp>
        <p:nvSpPr>
          <p:cNvPr id="4" name="文本框 6"/>
          <p:cNvSpPr txBox="1"/>
          <p:nvPr/>
        </p:nvSpPr>
        <p:spPr>
          <a:xfrm>
            <a:off x="4265473" y="2260601"/>
            <a:ext cx="3660471" cy="902335"/>
          </a:xfrm>
          <a:prstGeom prst="rect">
            <a:avLst/>
          </a:prstGeom>
          <a:noFill/>
        </p:spPr>
        <p:txBody>
          <a:bodyPr wrap="square" lIns="0" tIns="0" rIns="0" bIns="0" rtlCol="0">
            <a:spAutoFit/>
          </a:bodyPr>
          <a:lstStyle/>
          <a:p>
            <a:pPr algn="ctr"/>
            <a:r>
              <a:rPr lang="en-US" altLang="zh-CN" sz="5865" b="1" dirty="0">
                <a:solidFill>
                  <a:srgbClr val="88674B"/>
                </a:solidFill>
                <a:latin typeface="阿里巴巴普惠体 R" panose="00020600040101010101" pitchFamily="18" charset="-122"/>
                <a:ea typeface="宋体" panose="02010600030101010101" pitchFamily="2" charset="-122"/>
                <a:cs typeface="+mn-ea"/>
                <a:sym typeface="Times New Roman" panose="02020603050405020304" pitchFamily="18" charset="0"/>
              </a:rPr>
              <a:t>PART 03</a:t>
            </a:r>
          </a:p>
        </p:txBody>
      </p:sp>
      <p:sp>
        <p:nvSpPr>
          <p:cNvPr id="5" name="矩形 4"/>
          <p:cNvSpPr/>
          <p:nvPr/>
        </p:nvSpPr>
        <p:spPr>
          <a:xfrm>
            <a:off x="4013458" y="3192118"/>
            <a:ext cx="4164501" cy="656590"/>
          </a:xfrm>
          <a:prstGeom prst="rect">
            <a:avLst/>
          </a:prstGeom>
        </p:spPr>
        <p:txBody>
          <a:bodyPr wrap="square" lIns="0" tIns="0" rIns="0" bIns="0">
            <a:spAutoFit/>
          </a:bodyPr>
          <a:lstStyle/>
          <a:p>
            <a:pPr marL="0" lvl="1" algn="ctr"/>
            <a:r>
              <a:rPr lang="zh-CN" altLang="en-US" sz="4265" b="1" spc="400" dirty="0">
                <a:solidFill>
                  <a:schemeClr val="tx1">
                    <a:lumMod val="75000"/>
                    <a:lumOff val="25000"/>
                  </a:schemeClr>
                </a:solidFill>
                <a:latin typeface="思源黑体 Bold" panose="020B0800000000000000" charset="-122"/>
                <a:ea typeface="思源黑体 Bold" panose="020B0800000000000000" charset="-122"/>
                <a:cs typeface="+mn-ea"/>
                <a:sym typeface="Times New Roman" panose="02020603050405020304" pitchFamily="18" charset="0"/>
              </a:rPr>
              <a:t>添加标题</a:t>
            </a:r>
          </a:p>
        </p:txBody>
      </p:sp>
      <p:sp>
        <p:nvSpPr>
          <p:cNvPr id="6" name="TextBox 5"/>
          <p:cNvSpPr txBox="1"/>
          <p:nvPr/>
        </p:nvSpPr>
        <p:spPr>
          <a:xfrm>
            <a:off x="3407410" y="3927007"/>
            <a:ext cx="5376597" cy="732155"/>
          </a:xfrm>
          <a:prstGeom prst="rect">
            <a:avLst/>
          </a:prstGeom>
          <a:noFill/>
        </p:spPr>
        <p:txBody>
          <a:bodyPr wrap="square" lIns="86683" tIns="43341" rIns="86683" bIns="43341" rtlCol="0">
            <a:spAutoFit/>
          </a:bodyPr>
          <a:lstStyle/>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endParaRPr>
          </a:p>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点击添加相关标题文字，点击添加相关标题文字，点击添加。</a:t>
            </a:r>
          </a:p>
        </p:txBody>
      </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
        <p:nvSpPr>
          <p:cNvPr id="9" name="任意多边形: 形状 8"/>
          <p:cNvSpPr/>
          <p:nvPr/>
        </p:nvSpPr>
        <p:spPr>
          <a:xfrm>
            <a:off x="1360760" y="2921587"/>
            <a:ext cx="1677716" cy="1748755"/>
          </a:xfrm>
          <a:custGeom>
            <a:avLst/>
            <a:gdLst>
              <a:gd name="connsiteX0" fmla="*/ 217446 w 3616003"/>
              <a:gd name="connsiteY0" fmla="*/ 1996443 h 3769115"/>
              <a:gd name="connsiteX1" fmla="*/ 1848126 w 3616003"/>
              <a:gd name="connsiteY1" fmla="*/ 3 h 3769115"/>
              <a:gd name="connsiteX2" fmla="*/ 3615966 w 3616003"/>
              <a:gd name="connsiteY2" fmla="*/ 1981203 h 3769115"/>
              <a:gd name="connsiteX3" fmla="*/ 1893846 w 3616003"/>
              <a:gd name="connsiteY3" fmla="*/ 3749043 h 3769115"/>
              <a:gd name="connsiteX4" fmla="*/ 202206 w 3616003"/>
              <a:gd name="connsiteY4" fmla="*/ 2880363 h 3769115"/>
              <a:gd name="connsiteX5" fmla="*/ 217446 w 3616003"/>
              <a:gd name="connsiteY5" fmla="*/ 1996443 h 37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03" h="3769115">
                <a:moveTo>
                  <a:pt x="217446" y="1996443"/>
                </a:moveTo>
                <a:cubicBezTo>
                  <a:pt x="491766" y="1516383"/>
                  <a:pt x="1281706" y="2543"/>
                  <a:pt x="1848126" y="3"/>
                </a:cubicBezTo>
                <a:cubicBezTo>
                  <a:pt x="2414546" y="-2537"/>
                  <a:pt x="3608346" y="1356363"/>
                  <a:pt x="3615966" y="1981203"/>
                </a:cubicBezTo>
                <a:cubicBezTo>
                  <a:pt x="3623586" y="2606043"/>
                  <a:pt x="2462806" y="3599183"/>
                  <a:pt x="1893846" y="3749043"/>
                </a:cubicBezTo>
                <a:cubicBezTo>
                  <a:pt x="1324886" y="3898903"/>
                  <a:pt x="486686" y="3169923"/>
                  <a:pt x="202206" y="2880363"/>
                </a:cubicBezTo>
                <a:cubicBezTo>
                  <a:pt x="-82274" y="2590803"/>
                  <a:pt x="-56874" y="2476503"/>
                  <a:pt x="217446" y="1996443"/>
                </a:cubicBezTo>
                <a:close/>
              </a:path>
            </a:pathLst>
          </a:cu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 name="任意多边形: 形状 9"/>
          <p:cNvSpPr/>
          <p:nvPr/>
        </p:nvSpPr>
        <p:spPr>
          <a:xfrm rot="648845">
            <a:off x="3933146" y="3134496"/>
            <a:ext cx="1785744" cy="1322936"/>
          </a:xfrm>
          <a:custGeom>
            <a:avLst/>
            <a:gdLst>
              <a:gd name="connsiteX0" fmla="*/ 1722207 w 5105488"/>
              <a:gd name="connsiteY0" fmla="*/ 21520 h 3782309"/>
              <a:gd name="connsiteX1" fmla="*/ 5105487 w 5105488"/>
              <a:gd name="connsiteY1" fmla="*/ 2017960 h 3782309"/>
              <a:gd name="connsiteX2" fmla="*/ 1737447 w 5105488"/>
              <a:gd name="connsiteY2" fmla="*/ 3770560 h 3782309"/>
              <a:gd name="connsiteX3" fmla="*/ 87 w 5105488"/>
              <a:gd name="connsiteY3" fmla="*/ 1134040 h 3782309"/>
              <a:gd name="connsiteX4" fmla="*/ 1722207 w 5105488"/>
              <a:gd name="connsiteY4" fmla="*/ 21520 h 3782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5488" h="3782309">
                <a:moveTo>
                  <a:pt x="1722207" y="21520"/>
                </a:moveTo>
                <a:cubicBezTo>
                  <a:pt x="2573107" y="168840"/>
                  <a:pt x="5102947" y="1393120"/>
                  <a:pt x="5105487" y="2017960"/>
                </a:cubicBezTo>
                <a:cubicBezTo>
                  <a:pt x="5108027" y="2642800"/>
                  <a:pt x="2588347" y="3917880"/>
                  <a:pt x="1737447" y="3770560"/>
                </a:cubicBezTo>
                <a:cubicBezTo>
                  <a:pt x="886547" y="3623240"/>
                  <a:pt x="10247" y="1758880"/>
                  <a:pt x="87" y="1134040"/>
                </a:cubicBezTo>
                <a:cubicBezTo>
                  <a:pt x="-10073" y="509200"/>
                  <a:pt x="871307" y="-125800"/>
                  <a:pt x="1722207" y="21520"/>
                </a:cubicBezTo>
                <a:close/>
              </a:path>
            </a:pathLst>
          </a:cu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 name="任意多边形: 形状 10"/>
          <p:cNvSpPr/>
          <p:nvPr/>
        </p:nvSpPr>
        <p:spPr>
          <a:xfrm rot="19607397">
            <a:off x="6433861" y="2956616"/>
            <a:ext cx="1812817" cy="1457716"/>
          </a:xfrm>
          <a:custGeom>
            <a:avLst/>
            <a:gdLst>
              <a:gd name="connsiteX0" fmla="*/ 0 w 3352800"/>
              <a:gd name="connsiteY0" fmla="*/ 899160 h 1767848"/>
              <a:gd name="connsiteX1" fmla="*/ 1676400 w 3352800"/>
              <a:gd name="connsiteY1" fmla="*/ 0 h 1767848"/>
              <a:gd name="connsiteX2" fmla="*/ 3352800 w 3352800"/>
              <a:gd name="connsiteY2" fmla="*/ 899160 h 1767848"/>
              <a:gd name="connsiteX3" fmla="*/ 1676400 w 3352800"/>
              <a:gd name="connsiteY3" fmla="*/ 1767840 h 1767848"/>
              <a:gd name="connsiteX4" fmla="*/ 0 w 3352800"/>
              <a:gd name="connsiteY4" fmla="*/ 899160 h 176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1767848">
                <a:moveTo>
                  <a:pt x="0" y="899160"/>
                </a:moveTo>
                <a:cubicBezTo>
                  <a:pt x="0" y="604520"/>
                  <a:pt x="1117600" y="0"/>
                  <a:pt x="1676400" y="0"/>
                </a:cubicBezTo>
                <a:cubicBezTo>
                  <a:pt x="2235200" y="0"/>
                  <a:pt x="3352800" y="604520"/>
                  <a:pt x="3352800" y="899160"/>
                </a:cubicBezTo>
                <a:cubicBezTo>
                  <a:pt x="3352800" y="1193800"/>
                  <a:pt x="2230120" y="1765300"/>
                  <a:pt x="1676400" y="1767840"/>
                </a:cubicBezTo>
                <a:cubicBezTo>
                  <a:pt x="1122680" y="1770380"/>
                  <a:pt x="0" y="1193800"/>
                  <a:pt x="0" y="899160"/>
                </a:cubicBezTo>
                <a:close/>
              </a:path>
            </a:pathLst>
          </a:cu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2" name="任意多边形: 形状 11"/>
          <p:cNvSpPr/>
          <p:nvPr/>
        </p:nvSpPr>
        <p:spPr>
          <a:xfrm>
            <a:off x="9094073" y="3028275"/>
            <a:ext cx="1688023" cy="1535379"/>
          </a:xfrm>
          <a:custGeom>
            <a:avLst/>
            <a:gdLst>
              <a:gd name="connsiteX0" fmla="*/ 1743408 w 5141928"/>
              <a:gd name="connsiteY0" fmla="*/ 1737379 h 4415739"/>
              <a:gd name="connsiteX1" fmla="*/ 3419808 w 5141928"/>
              <a:gd name="connsiteY1" fmla="*/ 19 h 4415739"/>
              <a:gd name="connsiteX2" fmla="*/ 5141928 w 5141928"/>
              <a:gd name="connsiteY2" fmla="*/ 1706899 h 4415739"/>
              <a:gd name="connsiteX3" fmla="*/ 3419808 w 5141928"/>
              <a:gd name="connsiteY3" fmla="*/ 4343419 h 4415739"/>
              <a:gd name="connsiteX4" fmla="*/ 36528 w 5141928"/>
              <a:gd name="connsiteY4" fmla="*/ 3505219 h 4415739"/>
              <a:gd name="connsiteX5" fmla="*/ 1743408 w 5141928"/>
              <a:gd name="connsiteY5" fmla="*/ 1737379 h 441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1928" h="4415739">
                <a:moveTo>
                  <a:pt x="1743408" y="1737379"/>
                </a:moveTo>
                <a:cubicBezTo>
                  <a:pt x="2307288" y="1153179"/>
                  <a:pt x="2853388" y="5099"/>
                  <a:pt x="3419808" y="19"/>
                </a:cubicBezTo>
                <a:cubicBezTo>
                  <a:pt x="3986228" y="-5061"/>
                  <a:pt x="5141928" y="982999"/>
                  <a:pt x="5141928" y="1706899"/>
                </a:cubicBezTo>
                <a:cubicBezTo>
                  <a:pt x="5141928" y="2430799"/>
                  <a:pt x="4270708" y="4043699"/>
                  <a:pt x="3419808" y="4343419"/>
                </a:cubicBezTo>
                <a:cubicBezTo>
                  <a:pt x="2568908" y="4643139"/>
                  <a:pt x="318468" y="3942099"/>
                  <a:pt x="36528" y="3505219"/>
                </a:cubicBezTo>
                <a:cubicBezTo>
                  <a:pt x="-245412" y="3068339"/>
                  <a:pt x="1179528" y="2321579"/>
                  <a:pt x="1743408" y="1737379"/>
                </a:cubicBezTo>
                <a:close/>
              </a:path>
            </a:pathLst>
          </a:cu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3" name="组合 12"/>
          <p:cNvGrpSpPr/>
          <p:nvPr/>
        </p:nvGrpSpPr>
        <p:grpSpPr>
          <a:xfrm>
            <a:off x="900512" y="4982712"/>
            <a:ext cx="2522539" cy="971656"/>
            <a:chOff x="3159911" y="3408233"/>
            <a:chExt cx="1706754" cy="971656"/>
          </a:xfrm>
        </p:grpSpPr>
        <p:sp>
          <p:nvSpPr>
            <p:cNvPr id="14" name="矩形 13"/>
            <p:cNvSpPr/>
            <p:nvPr/>
          </p:nvSpPr>
          <p:spPr bwMode="auto">
            <a:xfrm>
              <a:off x="3237667" y="3731122"/>
              <a:ext cx="1551243" cy="648767"/>
            </a:xfrm>
            <a:prstGeom prst="rect">
              <a:avLst/>
            </a:prstGeom>
          </p:spPr>
          <p:txBody>
            <a:bodyPr wrap="square">
              <a:spAutoFit/>
              <a:scene3d>
                <a:camera prst="orthographicFront"/>
                <a:lightRig rig="threePt" dir="t"/>
              </a:scene3d>
              <a:sp3d contourW="12700"/>
            </a:bodyPr>
            <a:lstStyle/>
            <a:p>
              <a:pPr algn="ctr" defTabSz="457200">
                <a:lnSpc>
                  <a:spcPts val="15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15" name="文本框 14"/>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6" name="组合 15"/>
          <p:cNvGrpSpPr/>
          <p:nvPr/>
        </p:nvGrpSpPr>
        <p:grpSpPr>
          <a:xfrm>
            <a:off x="3541888" y="4982712"/>
            <a:ext cx="2522539" cy="971656"/>
            <a:chOff x="3159911" y="3408233"/>
            <a:chExt cx="1706754" cy="971656"/>
          </a:xfrm>
        </p:grpSpPr>
        <p:sp>
          <p:nvSpPr>
            <p:cNvPr id="17" name="矩形 16"/>
            <p:cNvSpPr/>
            <p:nvPr/>
          </p:nvSpPr>
          <p:spPr bwMode="auto">
            <a:xfrm>
              <a:off x="3237667" y="3731122"/>
              <a:ext cx="1551243" cy="648767"/>
            </a:xfrm>
            <a:prstGeom prst="rect">
              <a:avLst/>
            </a:prstGeom>
          </p:spPr>
          <p:txBody>
            <a:bodyPr wrap="square">
              <a:spAutoFit/>
              <a:scene3d>
                <a:camera prst="orthographicFront"/>
                <a:lightRig rig="threePt" dir="t"/>
              </a:scene3d>
              <a:sp3d contourW="12700"/>
            </a:bodyPr>
            <a:lstStyle/>
            <a:p>
              <a:pPr algn="ctr" defTabSz="457200">
                <a:lnSpc>
                  <a:spcPts val="15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18" name="文本框 17"/>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9" name="组合 18"/>
          <p:cNvGrpSpPr/>
          <p:nvPr/>
        </p:nvGrpSpPr>
        <p:grpSpPr>
          <a:xfrm>
            <a:off x="6183264" y="4982712"/>
            <a:ext cx="2522539" cy="971656"/>
            <a:chOff x="3159911" y="3408233"/>
            <a:chExt cx="1706754" cy="971656"/>
          </a:xfrm>
        </p:grpSpPr>
        <p:sp>
          <p:nvSpPr>
            <p:cNvPr id="20" name="矩形 19"/>
            <p:cNvSpPr/>
            <p:nvPr/>
          </p:nvSpPr>
          <p:spPr bwMode="auto">
            <a:xfrm>
              <a:off x="3237667" y="3731122"/>
              <a:ext cx="1551243" cy="648767"/>
            </a:xfrm>
            <a:prstGeom prst="rect">
              <a:avLst/>
            </a:prstGeom>
          </p:spPr>
          <p:txBody>
            <a:bodyPr wrap="square">
              <a:spAutoFit/>
              <a:scene3d>
                <a:camera prst="orthographicFront"/>
                <a:lightRig rig="threePt" dir="t"/>
              </a:scene3d>
              <a:sp3d contourW="12700"/>
            </a:bodyPr>
            <a:lstStyle/>
            <a:p>
              <a:pPr algn="ctr" defTabSz="457200">
                <a:lnSpc>
                  <a:spcPts val="15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21" name="文本框 20"/>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22" name="组合 21"/>
          <p:cNvGrpSpPr/>
          <p:nvPr/>
        </p:nvGrpSpPr>
        <p:grpSpPr>
          <a:xfrm>
            <a:off x="8824640" y="4982712"/>
            <a:ext cx="2522539" cy="971656"/>
            <a:chOff x="3159911" y="3408233"/>
            <a:chExt cx="1706754" cy="971656"/>
          </a:xfrm>
        </p:grpSpPr>
        <p:sp>
          <p:nvSpPr>
            <p:cNvPr id="23" name="矩形 22"/>
            <p:cNvSpPr/>
            <p:nvPr/>
          </p:nvSpPr>
          <p:spPr bwMode="auto">
            <a:xfrm>
              <a:off x="3237667" y="3731122"/>
              <a:ext cx="1551243" cy="648767"/>
            </a:xfrm>
            <a:prstGeom prst="rect">
              <a:avLst/>
            </a:prstGeom>
          </p:spPr>
          <p:txBody>
            <a:bodyPr wrap="square">
              <a:spAutoFit/>
              <a:scene3d>
                <a:camera prst="orthographicFront"/>
                <a:lightRig rig="threePt" dir="t"/>
              </a:scene3d>
              <a:sp3d contourW="12700"/>
            </a:bodyPr>
            <a:lstStyle/>
            <a:p>
              <a:pPr algn="ctr" defTabSz="457200">
                <a:lnSpc>
                  <a:spcPts val="1500"/>
                </a:lnSpc>
                <a:defRPr/>
              </a:pPr>
              <a:r>
                <a:rPr lang="zh-CN" altLang="en-US" sz="9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24" name="文本框 23"/>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sp>
        <p:nvSpPr>
          <p:cNvPr id="25" name="椭圆 25"/>
          <p:cNvSpPr/>
          <p:nvPr/>
        </p:nvSpPr>
        <p:spPr>
          <a:xfrm>
            <a:off x="1993858" y="3650582"/>
            <a:ext cx="459760" cy="504127"/>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6" name="椭圆 26"/>
          <p:cNvSpPr/>
          <p:nvPr/>
        </p:nvSpPr>
        <p:spPr>
          <a:xfrm>
            <a:off x="4508942" y="3524852"/>
            <a:ext cx="420691" cy="504127"/>
          </a:xfrm>
          <a:custGeom>
            <a:avLst/>
            <a:gdLst>
              <a:gd name="connsiteX0" fmla="*/ 234347 w 506307"/>
              <a:gd name="connsiteY0" fmla="*/ 379219 h 606722"/>
              <a:gd name="connsiteX1" fmla="*/ 271960 w 506307"/>
              <a:gd name="connsiteY1" fmla="*/ 379219 h 606722"/>
              <a:gd name="connsiteX2" fmla="*/ 278451 w 506307"/>
              <a:gd name="connsiteY2" fmla="*/ 385705 h 606722"/>
              <a:gd name="connsiteX3" fmla="*/ 278451 w 506307"/>
              <a:gd name="connsiteY3" fmla="*/ 448520 h 606722"/>
              <a:gd name="connsiteX4" fmla="*/ 271960 w 506307"/>
              <a:gd name="connsiteY4" fmla="*/ 455006 h 606722"/>
              <a:gd name="connsiteX5" fmla="*/ 234347 w 506307"/>
              <a:gd name="connsiteY5" fmla="*/ 455006 h 606722"/>
              <a:gd name="connsiteX6" fmla="*/ 227856 w 506307"/>
              <a:gd name="connsiteY6" fmla="*/ 448520 h 606722"/>
              <a:gd name="connsiteX7" fmla="*/ 227856 w 506307"/>
              <a:gd name="connsiteY7" fmla="*/ 385705 h 606722"/>
              <a:gd name="connsiteX8" fmla="*/ 234347 w 506307"/>
              <a:gd name="connsiteY8" fmla="*/ 379219 h 606722"/>
              <a:gd name="connsiteX9" fmla="*/ 234331 w 506307"/>
              <a:gd name="connsiteY9" fmla="*/ 328645 h 606722"/>
              <a:gd name="connsiteX10" fmla="*/ 177194 w 506307"/>
              <a:gd name="connsiteY10" fmla="*/ 385700 h 606722"/>
              <a:gd name="connsiteX11" fmla="*/ 177194 w 506307"/>
              <a:gd name="connsiteY11" fmla="*/ 448532 h 606722"/>
              <a:gd name="connsiteX12" fmla="*/ 234331 w 506307"/>
              <a:gd name="connsiteY12" fmla="*/ 505587 h 606722"/>
              <a:gd name="connsiteX13" fmla="*/ 271977 w 506307"/>
              <a:gd name="connsiteY13" fmla="*/ 505587 h 606722"/>
              <a:gd name="connsiteX14" fmla="*/ 329113 w 506307"/>
              <a:gd name="connsiteY14" fmla="*/ 448532 h 606722"/>
              <a:gd name="connsiteX15" fmla="*/ 329113 w 506307"/>
              <a:gd name="connsiteY15" fmla="*/ 385700 h 606722"/>
              <a:gd name="connsiteX16" fmla="*/ 271977 w 506307"/>
              <a:gd name="connsiteY16" fmla="*/ 328645 h 606722"/>
              <a:gd name="connsiteX17" fmla="*/ 253109 w 506307"/>
              <a:gd name="connsiteY17" fmla="*/ 0 h 606722"/>
              <a:gd name="connsiteX18" fmla="*/ 430303 w 506307"/>
              <a:gd name="connsiteY18" fmla="*/ 176942 h 606722"/>
              <a:gd name="connsiteX19" fmla="*/ 430303 w 506307"/>
              <a:gd name="connsiteY19" fmla="*/ 252749 h 606722"/>
              <a:gd name="connsiteX20" fmla="*/ 480943 w 506307"/>
              <a:gd name="connsiteY20" fmla="*/ 252749 h 606722"/>
              <a:gd name="connsiteX21" fmla="*/ 506307 w 506307"/>
              <a:gd name="connsiteY21" fmla="*/ 278077 h 606722"/>
              <a:gd name="connsiteX22" fmla="*/ 506307 w 506307"/>
              <a:gd name="connsiteY22" fmla="*/ 581394 h 606722"/>
              <a:gd name="connsiteX23" fmla="*/ 480943 w 506307"/>
              <a:gd name="connsiteY23" fmla="*/ 606722 h 606722"/>
              <a:gd name="connsiteX24" fmla="*/ 25275 w 506307"/>
              <a:gd name="connsiteY24" fmla="*/ 606722 h 606722"/>
              <a:gd name="connsiteX25" fmla="*/ 0 w 506307"/>
              <a:gd name="connsiteY25" fmla="*/ 581394 h 606722"/>
              <a:gd name="connsiteX26" fmla="*/ 0 w 506307"/>
              <a:gd name="connsiteY26" fmla="*/ 278077 h 606722"/>
              <a:gd name="connsiteX27" fmla="*/ 25275 w 506307"/>
              <a:gd name="connsiteY27" fmla="*/ 252749 h 606722"/>
              <a:gd name="connsiteX28" fmla="*/ 379753 w 506307"/>
              <a:gd name="connsiteY28" fmla="*/ 252749 h 606722"/>
              <a:gd name="connsiteX29" fmla="*/ 379753 w 506307"/>
              <a:gd name="connsiteY29" fmla="*/ 176942 h 606722"/>
              <a:gd name="connsiteX30" fmla="*/ 253109 w 506307"/>
              <a:gd name="connsiteY30" fmla="*/ 50568 h 606722"/>
              <a:gd name="connsiteX31" fmla="*/ 126554 w 506307"/>
              <a:gd name="connsiteY31" fmla="*/ 176942 h 606722"/>
              <a:gd name="connsiteX32" fmla="*/ 101279 w 506307"/>
              <a:gd name="connsiteY32" fmla="*/ 202270 h 606722"/>
              <a:gd name="connsiteX33" fmla="*/ 75915 w 506307"/>
              <a:gd name="connsiteY33" fmla="*/ 176942 h 606722"/>
              <a:gd name="connsiteX34" fmla="*/ 253109 w 506307"/>
              <a:gd name="connsiteY34"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6307" h="606722">
                <a:moveTo>
                  <a:pt x="234347" y="379219"/>
                </a:moveTo>
                <a:lnTo>
                  <a:pt x="271960" y="379219"/>
                </a:lnTo>
                <a:cubicBezTo>
                  <a:pt x="275517" y="379219"/>
                  <a:pt x="278451" y="382062"/>
                  <a:pt x="278451" y="385705"/>
                </a:cubicBezTo>
                <a:lnTo>
                  <a:pt x="278451" y="448520"/>
                </a:lnTo>
                <a:cubicBezTo>
                  <a:pt x="278451" y="452074"/>
                  <a:pt x="275517" y="455006"/>
                  <a:pt x="271960" y="455006"/>
                </a:cubicBezTo>
                <a:lnTo>
                  <a:pt x="234347" y="455006"/>
                </a:lnTo>
                <a:cubicBezTo>
                  <a:pt x="230791" y="455006"/>
                  <a:pt x="227856" y="452074"/>
                  <a:pt x="227856" y="448520"/>
                </a:cubicBezTo>
                <a:lnTo>
                  <a:pt x="227856" y="385705"/>
                </a:lnTo>
                <a:cubicBezTo>
                  <a:pt x="227856" y="382062"/>
                  <a:pt x="230791" y="379219"/>
                  <a:pt x="234347" y="379219"/>
                </a:cubicBezTo>
                <a:close/>
                <a:moveTo>
                  <a:pt x="234331" y="328645"/>
                </a:moveTo>
                <a:cubicBezTo>
                  <a:pt x="202825" y="328645"/>
                  <a:pt x="177194" y="354240"/>
                  <a:pt x="177194" y="385700"/>
                </a:cubicBezTo>
                <a:lnTo>
                  <a:pt x="177194" y="448532"/>
                </a:lnTo>
                <a:cubicBezTo>
                  <a:pt x="177194" y="479992"/>
                  <a:pt x="202825" y="505587"/>
                  <a:pt x="234331" y="505587"/>
                </a:cubicBezTo>
                <a:lnTo>
                  <a:pt x="271977" y="505587"/>
                </a:lnTo>
                <a:cubicBezTo>
                  <a:pt x="303482" y="505587"/>
                  <a:pt x="329113" y="479992"/>
                  <a:pt x="329113" y="448532"/>
                </a:cubicBezTo>
                <a:lnTo>
                  <a:pt x="329113" y="385700"/>
                </a:lnTo>
                <a:cubicBezTo>
                  <a:pt x="329113" y="354240"/>
                  <a:pt x="303482" y="328645"/>
                  <a:pt x="271977" y="328645"/>
                </a:cubicBezTo>
                <a:close/>
                <a:moveTo>
                  <a:pt x="253109" y="0"/>
                </a:moveTo>
                <a:cubicBezTo>
                  <a:pt x="350829" y="0"/>
                  <a:pt x="430303" y="79362"/>
                  <a:pt x="430303" y="176942"/>
                </a:cubicBezTo>
                <a:lnTo>
                  <a:pt x="430303" y="252749"/>
                </a:lnTo>
                <a:lnTo>
                  <a:pt x="480943" y="252749"/>
                </a:lnTo>
                <a:cubicBezTo>
                  <a:pt x="494916" y="252749"/>
                  <a:pt x="506307" y="264124"/>
                  <a:pt x="506307" y="278077"/>
                </a:cubicBezTo>
                <a:lnTo>
                  <a:pt x="506307" y="581394"/>
                </a:lnTo>
                <a:cubicBezTo>
                  <a:pt x="506307" y="595435"/>
                  <a:pt x="494916" y="606722"/>
                  <a:pt x="480943" y="606722"/>
                </a:cubicBezTo>
                <a:lnTo>
                  <a:pt x="25275" y="606722"/>
                </a:lnTo>
                <a:cubicBezTo>
                  <a:pt x="11302" y="606722"/>
                  <a:pt x="0" y="595435"/>
                  <a:pt x="0" y="581394"/>
                </a:cubicBezTo>
                <a:lnTo>
                  <a:pt x="0" y="278077"/>
                </a:lnTo>
                <a:cubicBezTo>
                  <a:pt x="0" y="264124"/>
                  <a:pt x="11302" y="252749"/>
                  <a:pt x="25275" y="252749"/>
                </a:cubicBezTo>
                <a:lnTo>
                  <a:pt x="379753" y="252749"/>
                </a:lnTo>
                <a:lnTo>
                  <a:pt x="379753" y="176942"/>
                </a:lnTo>
                <a:cubicBezTo>
                  <a:pt x="379753" y="107267"/>
                  <a:pt x="322972" y="50568"/>
                  <a:pt x="253109" y="50568"/>
                </a:cubicBezTo>
                <a:cubicBezTo>
                  <a:pt x="183335" y="50568"/>
                  <a:pt x="126554" y="107267"/>
                  <a:pt x="126554" y="176942"/>
                </a:cubicBezTo>
                <a:cubicBezTo>
                  <a:pt x="126554" y="190895"/>
                  <a:pt x="115252" y="202270"/>
                  <a:pt x="101279" y="202270"/>
                </a:cubicBezTo>
                <a:cubicBezTo>
                  <a:pt x="87306" y="202270"/>
                  <a:pt x="75915" y="190895"/>
                  <a:pt x="75915" y="176942"/>
                </a:cubicBezTo>
                <a:cubicBezTo>
                  <a:pt x="75915" y="79362"/>
                  <a:pt x="155389" y="0"/>
                  <a:pt x="253109"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7" name="椭圆 27"/>
          <p:cNvSpPr/>
          <p:nvPr/>
        </p:nvSpPr>
        <p:spPr>
          <a:xfrm>
            <a:off x="7097002" y="3593433"/>
            <a:ext cx="487803" cy="504127"/>
          </a:xfrm>
          <a:custGeom>
            <a:avLst/>
            <a:gdLst>
              <a:gd name="T0" fmla="*/ 743 w 743"/>
              <a:gd name="T1" fmla="*/ 27 h 769"/>
              <a:gd name="T2" fmla="*/ 736 w 743"/>
              <a:gd name="T3" fmla="*/ 8 h 769"/>
              <a:gd name="T4" fmla="*/ 717 w 743"/>
              <a:gd name="T5" fmla="*/ 0 h 769"/>
              <a:gd name="T6" fmla="*/ 599 w 743"/>
              <a:gd name="T7" fmla="*/ 0 h 769"/>
              <a:gd name="T8" fmla="*/ 591 w 743"/>
              <a:gd name="T9" fmla="*/ 1 h 769"/>
              <a:gd name="T10" fmla="*/ 569 w 743"/>
              <a:gd name="T11" fmla="*/ 1 h 769"/>
              <a:gd name="T12" fmla="*/ 555 w 743"/>
              <a:gd name="T13" fmla="*/ 2 h 769"/>
              <a:gd name="T14" fmla="*/ 184 w 743"/>
              <a:gd name="T15" fmla="*/ 2 h 769"/>
              <a:gd name="T16" fmla="*/ 171 w 743"/>
              <a:gd name="T17" fmla="*/ 1 h 769"/>
              <a:gd name="T18" fmla="*/ 152 w 743"/>
              <a:gd name="T19" fmla="*/ 1 h 769"/>
              <a:gd name="T20" fmla="*/ 144 w 743"/>
              <a:gd name="T21" fmla="*/ 0 h 769"/>
              <a:gd name="T22" fmla="*/ 26 w 743"/>
              <a:gd name="T23" fmla="*/ 0 h 769"/>
              <a:gd name="T24" fmla="*/ 8 w 743"/>
              <a:gd name="T25" fmla="*/ 8 h 769"/>
              <a:gd name="T26" fmla="*/ 0 w 743"/>
              <a:gd name="T27" fmla="*/ 27 h 769"/>
              <a:gd name="T28" fmla="*/ 118 w 743"/>
              <a:gd name="T29" fmla="*/ 266 h 769"/>
              <a:gd name="T30" fmla="*/ 118 w 743"/>
              <a:gd name="T31" fmla="*/ 267 h 769"/>
              <a:gd name="T32" fmla="*/ 118 w 743"/>
              <a:gd name="T33" fmla="*/ 270 h 769"/>
              <a:gd name="T34" fmla="*/ 342 w 743"/>
              <a:gd name="T35" fmla="*/ 511 h 769"/>
              <a:gd name="T36" fmla="*/ 342 w 743"/>
              <a:gd name="T37" fmla="*/ 713 h 769"/>
              <a:gd name="T38" fmla="*/ 242 w 743"/>
              <a:gd name="T39" fmla="*/ 713 h 769"/>
              <a:gd name="T40" fmla="*/ 228 w 743"/>
              <a:gd name="T41" fmla="*/ 727 h 769"/>
              <a:gd name="T42" fmla="*/ 228 w 743"/>
              <a:gd name="T43" fmla="*/ 756 h 769"/>
              <a:gd name="T44" fmla="*/ 242 w 743"/>
              <a:gd name="T45" fmla="*/ 769 h 769"/>
              <a:gd name="T46" fmla="*/ 498 w 743"/>
              <a:gd name="T47" fmla="*/ 769 h 769"/>
              <a:gd name="T48" fmla="*/ 511 w 743"/>
              <a:gd name="T49" fmla="*/ 756 h 769"/>
              <a:gd name="T50" fmla="*/ 511 w 743"/>
              <a:gd name="T51" fmla="*/ 727 h 769"/>
              <a:gd name="T52" fmla="*/ 498 w 743"/>
              <a:gd name="T53" fmla="*/ 713 h 769"/>
              <a:gd name="T54" fmla="*/ 398 w 743"/>
              <a:gd name="T55" fmla="*/ 713 h 769"/>
              <a:gd name="T56" fmla="*/ 398 w 743"/>
              <a:gd name="T57" fmla="*/ 511 h 769"/>
              <a:gd name="T58" fmla="*/ 621 w 743"/>
              <a:gd name="T59" fmla="*/ 279 h 769"/>
              <a:gd name="T60" fmla="*/ 623 w 743"/>
              <a:gd name="T61" fmla="*/ 271 h 769"/>
              <a:gd name="T62" fmla="*/ 623 w 743"/>
              <a:gd name="T63" fmla="*/ 266 h 769"/>
              <a:gd name="T64" fmla="*/ 743 w 743"/>
              <a:gd name="T65" fmla="*/ 27 h 769"/>
              <a:gd name="T66" fmla="*/ 370 w 743"/>
              <a:gd name="T67" fmla="*/ 457 h 769"/>
              <a:gd name="T68" fmla="*/ 174 w 743"/>
              <a:gd name="T69" fmla="*/ 261 h 769"/>
              <a:gd name="T70" fmla="*/ 174 w 743"/>
              <a:gd name="T71" fmla="*/ 58 h 769"/>
              <a:gd name="T72" fmla="*/ 566 w 743"/>
              <a:gd name="T73" fmla="*/ 58 h 769"/>
              <a:gd name="T74" fmla="*/ 566 w 743"/>
              <a:gd name="T75" fmla="*/ 261 h 769"/>
              <a:gd name="T76" fmla="*/ 370 w 743"/>
              <a:gd name="T77" fmla="*/ 457 h 769"/>
              <a:gd name="T78" fmla="*/ 118 w 743"/>
              <a:gd name="T79" fmla="*/ 209 h 769"/>
              <a:gd name="T80" fmla="*/ 55 w 743"/>
              <a:gd name="T81" fmla="*/ 53 h 769"/>
              <a:gd name="T82" fmla="*/ 118 w 743"/>
              <a:gd name="T83" fmla="*/ 53 h 769"/>
              <a:gd name="T84" fmla="*/ 118 w 743"/>
              <a:gd name="T85" fmla="*/ 209 h 769"/>
              <a:gd name="T86" fmla="*/ 626 w 743"/>
              <a:gd name="T87" fmla="*/ 209 h 769"/>
              <a:gd name="T88" fmla="*/ 626 w 743"/>
              <a:gd name="T89" fmla="*/ 53 h 769"/>
              <a:gd name="T90" fmla="*/ 688 w 743"/>
              <a:gd name="T91" fmla="*/ 53 h 769"/>
              <a:gd name="T92" fmla="*/ 626 w 743"/>
              <a:gd name="T93" fmla="*/ 20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3" h="769">
                <a:moveTo>
                  <a:pt x="743" y="27"/>
                </a:moveTo>
                <a:cubicBezTo>
                  <a:pt x="743" y="20"/>
                  <a:pt x="741" y="13"/>
                  <a:pt x="736" y="8"/>
                </a:cubicBezTo>
                <a:cubicBezTo>
                  <a:pt x="731" y="3"/>
                  <a:pt x="724" y="0"/>
                  <a:pt x="717" y="0"/>
                </a:cubicBezTo>
                <a:lnTo>
                  <a:pt x="599" y="0"/>
                </a:lnTo>
                <a:cubicBezTo>
                  <a:pt x="596" y="0"/>
                  <a:pt x="594" y="0"/>
                  <a:pt x="591" y="1"/>
                </a:cubicBezTo>
                <a:lnTo>
                  <a:pt x="569" y="1"/>
                </a:lnTo>
                <a:cubicBezTo>
                  <a:pt x="565" y="1"/>
                  <a:pt x="560" y="1"/>
                  <a:pt x="555" y="2"/>
                </a:cubicBezTo>
                <a:lnTo>
                  <a:pt x="184" y="2"/>
                </a:lnTo>
                <a:cubicBezTo>
                  <a:pt x="179" y="1"/>
                  <a:pt x="175" y="1"/>
                  <a:pt x="171" y="1"/>
                </a:cubicBezTo>
                <a:lnTo>
                  <a:pt x="152" y="1"/>
                </a:lnTo>
                <a:cubicBezTo>
                  <a:pt x="149" y="0"/>
                  <a:pt x="147" y="0"/>
                  <a:pt x="144" y="0"/>
                </a:cubicBezTo>
                <a:lnTo>
                  <a:pt x="26" y="0"/>
                </a:lnTo>
                <a:cubicBezTo>
                  <a:pt x="19" y="0"/>
                  <a:pt x="13" y="3"/>
                  <a:pt x="8" y="8"/>
                </a:cubicBezTo>
                <a:cubicBezTo>
                  <a:pt x="2" y="13"/>
                  <a:pt x="0" y="20"/>
                  <a:pt x="0" y="27"/>
                </a:cubicBezTo>
                <a:cubicBezTo>
                  <a:pt x="0" y="36"/>
                  <a:pt x="3" y="239"/>
                  <a:pt x="118" y="266"/>
                </a:cubicBezTo>
                <a:lnTo>
                  <a:pt x="118" y="267"/>
                </a:lnTo>
                <a:cubicBezTo>
                  <a:pt x="118" y="268"/>
                  <a:pt x="118" y="269"/>
                  <a:pt x="118" y="270"/>
                </a:cubicBezTo>
                <a:cubicBezTo>
                  <a:pt x="123" y="394"/>
                  <a:pt x="220" y="497"/>
                  <a:pt x="342" y="511"/>
                </a:cubicBezTo>
                <a:lnTo>
                  <a:pt x="342" y="713"/>
                </a:lnTo>
                <a:lnTo>
                  <a:pt x="242" y="713"/>
                </a:lnTo>
                <a:cubicBezTo>
                  <a:pt x="234" y="713"/>
                  <a:pt x="228" y="719"/>
                  <a:pt x="228" y="727"/>
                </a:cubicBezTo>
                <a:lnTo>
                  <a:pt x="228" y="756"/>
                </a:lnTo>
                <a:cubicBezTo>
                  <a:pt x="228" y="763"/>
                  <a:pt x="234" y="769"/>
                  <a:pt x="242" y="769"/>
                </a:cubicBezTo>
                <a:lnTo>
                  <a:pt x="498" y="769"/>
                </a:lnTo>
                <a:cubicBezTo>
                  <a:pt x="505" y="769"/>
                  <a:pt x="511" y="763"/>
                  <a:pt x="511" y="756"/>
                </a:cubicBezTo>
                <a:lnTo>
                  <a:pt x="511" y="727"/>
                </a:lnTo>
                <a:cubicBezTo>
                  <a:pt x="511" y="719"/>
                  <a:pt x="505" y="713"/>
                  <a:pt x="498" y="713"/>
                </a:cubicBezTo>
                <a:lnTo>
                  <a:pt x="398" y="713"/>
                </a:lnTo>
                <a:lnTo>
                  <a:pt x="398" y="511"/>
                </a:lnTo>
                <a:cubicBezTo>
                  <a:pt x="519" y="498"/>
                  <a:pt x="612" y="401"/>
                  <a:pt x="621" y="279"/>
                </a:cubicBezTo>
                <a:cubicBezTo>
                  <a:pt x="622" y="277"/>
                  <a:pt x="623" y="274"/>
                  <a:pt x="623" y="271"/>
                </a:cubicBezTo>
                <a:lnTo>
                  <a:pt x="623" y="266"/>
                </a:lnTo>
                <a:cubicBezTo>
                  <a:pt x="740" y="242"/>
                  <a:pt x="743" y="36"/>
                  <a:pt x="743" y="27"/>
                </a:cubicBezTo>
                <a:close/>
                <a:moveTo>
                  <a:pt x="370" y="457"/>
                </a:moveTo>
                <a:cubicBezTo>
                  <a:pt x="262" y="457"/>
                  <a:pt x="174" y="369"/>
                  <a:pt x="174" y="261"/>
                </a:cubicBezTo>
                <a:lnTo>
                  <a:pt x="174" y="58"/>
                </a:lnTo>
                <a:lnTo>
                  <a:pt x="566" y="58"/>
                </a:lnTo>
                <a:lnTo>
                  <a:pt x="566" y="261"/>
                </a:lnTo>
                <a:cubicBezTo>
                  <a:pt x="566" y="369"/>
                  <a:pt x="478" y="457"/>
                  <a:pt x="370" y="457"/>
                </a:cubicBezTo>
                <a:close/>
                <a:moveTo>
                  <a:pt x="118" y="209"/>
                </a:moveTo>
                <a:cubicBezTo>
                  <a:pt x="73" y="184"/>
                  <a:pt x="59" y="98"/>
                  <a:pt x="55" y="53"/>
                </a:cubicBezTo>
                <a:lnTo>
                  <a:pt x="118" y="53"/>
                </a:lnTo>
                <a:lnTo>
                  <a:pt x="118" y="209"/>
                </a:lnTo>
                <a:close/>
                <a:moveTo>
                  <a:pt x="626" y="209"/>
                </a:moveTo>
                <a:lnTo>
                  <a:pt x="626" y="53"/>
                </a:lnTo>
                <a:lnTo>
                  <a:pt x="688" y="53"/>
                </a:lnTo>
                <a:cubicBezTo>
                  <a:pt x="684" y="98"/>
                  <a:pt x="670" y="184"/>
                  <a:pt x="626" y="209"/>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8" name="椭圆 28"/>
          <p:cNvSpPr/>
          <p:nvPr/>
        </p:nvSpPr>
        <p:spPr>
          <a:xfrm>
            <a:off x="9856706" y="3658171"/>
            <a:ext cx="504127" cy="488949"/>
          </a:xfrm>
          <a:custGeom>
            <a:avLst/>
            <a:gdLst>
              <a:gd name="connsiteX0" fmla="*/ 35700 w 578738"/>
              <a:gd name="connsiteY0" fmla="*/ 243554 h 561315"/>
              <a:gd name="connsiteX1" fmla="*/ 30383 w 578738"/>
              <a:gd name="connsiteY1" fmla="*/ 254930 h 561315"/>
              <a:gd name="connsiteX2" fmla="*/ 30383 w 578738"/>
              <a:gd name="connsiteY2" fmla="*/ 519604 h 561315"/>
              <a:gd name="connsiteX3" fmla="*/ 35700 w 578738"/>
              <a:gd name="connsiteY3" fmla="*/ 530980 h 561315"/>
              <a:gd name="connsiteX4" fmla="*/ 132926 w 578738"/>
              <a:gd name="connsiteY4" fmla="*/ 530980 h 561315"/>
              <a:gd name="connsiteX5" fmla="*/ 138243 w 578738"/>
              <a:gd name="connsiteY5" fmla="*/ 519604 h 561315"/>
              <a:gd name="connsiteX6" fmla="*/ 138243 w 578738"/>
              <a:gd name="connsiteY6" fmla="*/ 254930 h 561315"/>
              <a:gd name="connsiteX7" fmla="*/ 132926 w 578738"/>
              <a:gd name="connsiteY7" fmla="*/ 243554 h 561315"/>
              <a:gd name="connsiteX8" fmla="*/ 35700 w 578738"/>
              <a:gd name="connsiteY8" fmla="*/ 213219 h 561315"/>
              <a:gd name="connsiteX9" fmla="*/ 132926 w 578738"/>
              <a:gd name="connsiteY9" fmla="*/ 213219 h 561315"/>
              <a:gd name="connsiteX10" fmla="*/ 168626 w 578738"/>
              <a:gd name="connsiteY10" fmla="*/ 254930 h 561315"/>
              <a:gd name="connsiteX11" fmla="*/ 168626 w 578738"/>
              <a:gd name="connsiteY11" fmla="*/ 519604 h 561315"/>
              <a:gd name="connsiteX12" fmla="*/ 132926 w 578738"/>
              <a:gd name="connsiteY12" fmla="*/ 561315 h 561315"/>
              <a:gd name="connsiteX13" fmla="*/ 35700 w 578738"/>
              <a:gd name="connsiteY13" fmla="*/ 561315 h 561315"/>
              <a:gd name="connsiteX14" fmla="*/ 0 w 578738"/>
              <a:gd name="connsiteY14" fmla="*/ 519604 h 561315"/>
              <a:gd name="connsiteX15" fmla="*/ 0 w 578738"/>
              <a:gd name="connsiteY15" fmla="*/ 254930 h 561315"/>
              <a:gd name="connsiteX16" fmla="*/ 35700 w 578738"/>
              <a:gd name="connsiteY16" fmla="*/ 213219 h 561315"/>
              <a:gd name="connsiteX17" fmla="*/ 321281 w 578738"/>
              <a:gd name="connsiteY17" fmla="*/ 30341 h 561315"/>
              <a:gd name="connsiteX18" fmla="*/ 296219 w 578738"/>
              <a:gd name="connsiteY18" fmla="*/ 55373 h 561315"/>
              <a:gd name="connsiteX19" fmla="*/ 296979 w 578738"/>
              <a:gd name="connsiteY19" fmla="*/ 60683 h 561315"/>
              <a:gd name="connsiteX20" fmla="*/ 296979 w 578738"/>
              <a:gd name="connsiteY20" fmla="*/ 65992 h 561315"/>
              <a:gd name="connsiteX21" fmla="*/ 268119 w 578738"/>
              <a:gd name="connsiteY21" fmla="*/ 212389 h 561315"/>
              <a:gd name="connsiteX22" fmla="*/ 263563 w 578738"/>
              <a:gd name="connsiteY22" fmla="*/ 221492 h 561315"/>
              <a:gd name="connsiteX23" fmla="*/ 262044 w 578738"/>
              <a:gd name="connsiteY23" fmla="*/ 223009 h 561315"/>
              <a:gd name="connsiteX24" fmla="*/ 232425 w 578738"/>
              <a:gd name="connsiteY24" fmla="*/ 240455 h 561315"/>
              <a:gd name="connsiteX25" fmla="*/ 230146 w 578738"/>
              <a:gd name="connsiteY25" fmla="*/ 240455 h 561315"/>
              <a:gd name="connsiteX26" fmla="*/ 225590 w 578738"/>
              <a:gd name="connsiteY26" fmla="*/ 240455 h 561315"/>
              <a:gd name="connsiteX27" fmla="*/ 224071 w 578738"/>
              <a:gd name="connsiteY27" fmla="*/ 241214 h 561315"/>
              <a:gd name="connsiteX28" fmla="*/ 211919 w 578738"/>
              <a:gd name="connsiteY28" fmla="*/ 253350 h 561315"/>
              <a:gd name="connsiteX29" fmla="*/ 211919 w 578738"/>
              <a:gd name="connsiteY29" fmla="*/ 518079 h 561315"/>
              <a:gd name="connsiteX30" fmla="*/ 224830 w 578738"/>
              <a:gd name="connsiteY30" fmla="*/ 530974 h 561315"/>
              <a:gd name="connsiteX31" fmla="*/ 521019 w 578738"/>
              <a:gd name="connsiteY31" fmla="*/ 530974 h 561315"/>
              <a:gd name="connsiteX32" fmla="*/ 522538 w 578738"/>
              <a:gd name="connsiteY32" fmla="*/ 530215 h 561315"/>
              <a:gd name="connsiteX33" fmla="*/ 546081 w 578738"/>
              <a:gd name="connsiteY33" fmla="*/ 505942 h 561315"/>
              <a:gd name="connsiteX34" fmla="*/ 522538 w 578738"/>
              <a:gd name="connsiteY34" fmla="*/ 480910 h 561315"/>
              <a:gd name="connsiteX35" fmla="*/ 508108 w 578738"/>
              <a:gd name="connsiteY35" fmla="*/ 465740 h 561315"/>
              <a:gd name="connsiteX36" fmla="*/ 523298 w 578738"/>
              <a:gd name="connsiteY36" fmla="*/ 450569 h 561315"/>
              <a:gd name="connsiteX37" fmla="*/ 548360 w 578738"/>
              <a:gd name="connsiteY37" fmla="*/ 425537 h 561315"/>
              <a:gd name="connsiteX38" fmla="*/ 523298 w 578738"/>
              <a:gd name="connsiteY38" fmla="*/ 401264 h 561315"/>
              <a:gd name="connsiteX39" fmla="*/ 508108 w 578738"/>
              <a:gd name="connsiteY39" fmla="*/ 386094 h 561315"/>
              <a:gd name="connsiteX40" fmla="*/ 523298 w 578738"/>
              <a:gd name="connsiteY40" fmla="*/ 370923 h 561315"/>
              <a:gd name="connsiteX41" fmla="*/ 548360 w 578738"/>
              <a:gd name="connsiteY41" fmla="*/ 345891 h 561315"/>
              <a:gd name="connsiteX42" fmla="*/ 523298 w 578738"/>
              <a:gd name="connsiteY42" fmla="*/ 320860 h 561315"/>
              <a:gd name="connsiteX43" fmla="*/ 508108 w 578738"/>
              <a:gd name="connsiteY43" fmla="*/ 305689 h 561315"/>
              <a:gd name="connsiteX44" fmla="*/ 523298 w 578738"/>
              <a:gd name="connsiteY44" fmla="*/ 290518 h 561315"/>
              <a:gd name="connsiteX45" fmla="*/ 548360 w 578738"/>
              <a:gd name="connsiteY45" fmla="*/ 265487 h 561315"/>
              <a:gd name="connsiteX46" fmla="*/ 523298 w 578738"/>
              <a:gd name="connsiteY46" fmla="*/ 240455 h 561315"/>
              <a:gd name="connsiteX47" fmla="*/ 373684 w 578738"/>
              <a:gd name="connsiteY47" fmla="*/ 240455 h 561315"/>
              <a:gd name="connsiteX48" fmla="*/ 361533 w 578738"/>
              <a:gd name="connsiteY48" fmla="*/ 234387 h 561315"/>
              <a:gd name="connsiteX49" fmla="*/ 360014 w 578738"/>
              <a:gd name="connsiteY49" fmla="*/ 219975 h 561315"/>
              <a:gd name="connsiteX50" fmla="*/ 343306 w 578738"/>
              <a:gd name="connsiteY50" fmla="*/ 42478 h 561315"/>
              <a:gd name="connsiteX51" fmla="*/ 341787 w 578738"/>
              <a:gd name="connsiteY51" fmla="*/ 40961 h 561315"/>
              <a:gd name="connsiteX52" fmla="*/ 321281 w 578738"/>
              <a:gd name="connsiteY52" fmla="*/ 30341 h 561315"/>
              <a:gd name="connsiteX53" fmla="*/ 321281 w 578738"/>
              <a:gd name="connsiteY53" fmla="*/ 0 h 561315"/>
              <a:gd name="connsiteX54" fmla="*/ 365330 w 578738"/>
              <a:gd name="connsiteY54" fmla="*/ 21997 h 561315"/>
              <a:gd name="connsiteX55" fmla="*/ 395708 w 578738"/>
              <a:gd name="connsiteY55" fmla="*/ 210114 h 561315"/>
              <a:gd name="connsiteX56" fmla="*/ 523298 w 578738"/>
              <a:gd name="connsiteY56" fmla="*/ 210114 h 561315"/>
              <a:gd name="connsiteX57" fmla="*/ 562789 w 578738"/>
              <a:gd name="connsiteY57" fmla="*/ 226802 h 561315"/>
              <a:gd name="connsiteX58" fmla="*/ 578738 w 578738"/>
              <a:gd name="connsiteY58" fmla="*/ 265487 h 561315"/>
              <a:gd name="connsiteX59" fmla="*/ 561270 w 578738"/>
              <a:gd name="connsiteY59" fmla="*/ 305689 h 561315"/>
              <a:gd name="connsiteX60" fmla="*/ 578738 w 578738"/>
              <a:gd name="connsiteY60" fmla="*/ 345891 h 561315"/>
              <a:gd name="connsiteX61" fmla="*/ 561270 w 578738"/>
              <a:gd name="connsiteY61" fmla="*/ 386094 h 561315"/>
              <a:gd name="connsiteX62" fmla="*/ 578738 w 578738"/>
              <a:gd name="connsiteY62" fmla="*/ 425537 h 561315"/>
              <a:gd name="connsiteX63" fmla="*/ 560511 w 578738"/>
              <a:gd name="connsiteY63" fmla="*/ 466498 h 561315"/>
              <a:gd name="connsiteX64" fmla="*/ 576460 w 578738"/>
              <a:gd name="connsiteY64" fmla="*/ 505942 h 561315"/>
              <a:gd name="connsiteX65" fmla="*/ 527095 w 578738"/>
              <a:gd name="connsiteY65" fmla="*/ 560556 h 561315"/>
              <a:gd name="connsiteX66" fmla="*/ 523298 w 578738"/>
              <a:gd name="connsiteY66" fmla="*/ 561315 h 561315"/>
              <a:gd name="connsiteX67" fmla="*/ 224830 w 578738"/>
              <a:gd name="connsiteY67" fmla="*/ 561315 h 561315"/>
              <a:gd name="connsiteX68" fmla="*/ 181541 w 578738"/>
              <a:gd name="connsiteY68" fmla="*/ 518079 h 561315"/>
              <a:gd name="connsiteX69" fmla="*/ 181541 w 578738"/>
              <a:gd name="connsiteY69" fmla="*/ 253350 h 561315"/>
              <a:gd name="connsiteX70" fmla="*/ 222552 w 578738"/>
              <a:gd name="connsiteY70" fmla="*/ 210872 h 561315"/>
              <a:gd name="connsiteX71" fmla="*/ 224830 w 578738"/>
              <a:gd name="connsiteY71" fmla="*/ 210114 h 561315"/>
              <a:gd name="connsiteX72" fmla="*/ 229387 w 578738"/>
              <a:gd name="connsiteY72" fmla="*/ 210114 h 561315"/>
              <a:gd name="connsiteX73" fmla="*/ 237741 w 578738"/>
              <a:gd name="connsiteY73" fmla="*/ 205563 h 561315"/>
              <a:gd name="connsiteX74" fmla="*/ 240779 w 578738"/>
              <a:gd name="connsiteY74" fmla="*/ 198736 h 561315"/>
              <a:gd name="connsiteX75" fmla="*/ 266600 w 578738"/>
              <a:gd name="connsiteY75" fmla="*/ 66751 h 561315"/>
              <a:gd name="connsiteX76" fmla="*/ 266600 w 578738"/>
              <a:gd name="connsiteY76" fmla="*/ 60683 h 561315"/>
              <a:gd name="connsiteX77" fmla="*/ 265841 w 578738"/>
              <a:gd name="connsiteY77" fmla="*/ 55373 h 561315"/>
              <a:gd name="connsiteX78" fmla="*/ 321281 w 578738"/>
              <a:gd name="connsiteY78" fmla="*/ 0 h 56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78738" h="561315">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1" name="矩形 30"/>
          <p:cNvSpPr/>
          <p:nvPr/>
        </p:nvSpPr>
        <p:spPr>
          <a:xfrm>
            <a:off x="1017270" y="1657350"/>
            <a:ext cx="10157460" cy="922020"/>
          </a:xfrm>
          <a:prstGeom prst="rect">
            <a:avLst/>
          </a:prstGeom>
        </p:spPr>
        <p:txBody>
          <a:bodyPr wrap="square">
            <a:spAutoFit/>
            <a:scene3d>
              <a:camera prst="orthographicFront"/>
              <a:lightRig rig="threePt" dir="t"/>
            </a:scene3d>
            <a:sp3d contourW="6350"/>
          </a:bodyPr>
          <a:lstStyle/>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文字内容需概括精炼，言简意赅的说明分项内容言简意赅的说明分项内容点击输入简要文字内容，文字内容需概括精炼，言简意赅的说明分项内容言简意赅的说明分项内容</a:t>
            </a:r>
          </a:p>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a:t>
            </a:r>
          </a:p>
        </p:txBody>
      </p:sp>
      <p:sp>
        <p:nvSpPr>
          <p:cNvPr id="32" name="文本框 31"/>
          <p:cNvSpPr txBox="1"/>
          <p:nvPr/>
        </p:nvSpPr>
        <p:spPr>
          <a:xfrm>
            <a:off x="1017270" y="1289050"/>
            <a:ext cx="1866265" cy="368300"/>
          </a:xfrm>
          <a:prstGeom prst="rect">
            <a:avLst/>
          </a:prstGeom>
          <a:noFill/>
        </p:spPr>
        <p:txBody>
          <a:bodyPr wrap="square" rtlCol="0">
            <a:spAutoFit/>
            <a:scene3d>
              <a:camera prst="orthographicFront"/>
              <a:lightRig rig="threePt" dir="t"/>
            </a:scene3d>
            <a:sp3d contourW="12700"/>
          </a:bodyPr>
          <a:lstStyle/>
          <a:p>
            <a:pPr algn="l" defTabSz="457200">
              <a:defRPr/>
            </a:pPr>
            <a:r>
              <a:rPr lang="zh-CN" altLang="en-US"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 name="任意多边形 6"/>
          <p:cNvSpPr>
            <a:spLocks noChangeAspect="1"/>
          </p:cNvSpPr>
          <p:nvPr/>
        </p:nvSpPr>
        <p:spPr>
          <a:xfrm>
            <a:off x="1134110" y="1501775"/>
            <a:ext cx="2440305" cy="28759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843" h="4529">
                <a:moveTo>
                  <a:pt x="0" y="0"/>
                </a:moveTo>
                <a:lnTo>
                  <a:pt x="3843" y="0"/>
                </a:lnTo>
                <a:lnTo>
                  <a:pt x="3843" y="4529"/>
                </a:lnTo>
                <a:lnTo>
                  <a:pt x="0" y="4529"/>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
        <p:nvSpPr>
          <p:cNvPr id="11" name="íşḷiḋè"/>
          <p:cNvSpPr/>
          <p:nvPr/>
        </p:nvSpPr>
        <p:spPr>
          <a:xfrm>
            <a:off x="8754671" y="1500983"/>
            <a:ext cx="2439421" cy="1551124"/>
          </a:xfrm>
          <a:prstGeom prst="rect">
            <a:avLst/>
          </a:prstGeom>
          <a:solidFill>
            <a:srgbClr val="EBD6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2" name="íS1ïdê"/>
          <p:cNvSpPr/>
          <p:nvPr/>
        </p:nvSpPr>
        <p:spPr>
          <a:xfrm>
            <a:off x="6215140" y="4490884"/>
            <a:ext cx="2439421" cy="1551124"/>
          </a:xfrm>
          <a:prstGeom prst="rect">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3" name="ïS1iďé"/>
          <p:cNvSpPr/>
          <p:nvPr/>
        </p:nvSpPr>
        <p:spPr>
          <a:xfrm>
            <a:off x="3691356" y="1500983"/>
            <a:ext cx="2439421" cy="1551124"/>
          </a:xfrm>
          <a:prstGeom prst="rect">
            <a:avLst/>
          </a:prstGeom>
          <a:solidFill>
            <a:srgbClr val="EBD6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4" name="iSḻiḑê"/>
          <p:cNvSpPr/>
          <p:nvPr/>
        </p:nvSpPr>
        <p:spPr>
          <a:xfrm>
            <a:off x="1134926" y="4490884"/>
            <a:ext cx="2439420" cy="1551124"/>
          </a:xfrm>
          <a:prstGeom prst="rect">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5" name="组合 13"/>
          <p:cNvGrpSpPr/>
          <p:nvPr/>
        </p:nvGrpSpPr>
        <p:grpSpPr>
          <a:xfrm>
            <a:off x="1219772" y="4601182"/>
            <a:ext cx="2269728" cy="1327029"/>
            <a:chOff x="3624780" y="2412339"/>
            <a:chExt cx="2269728" cy="1327029"/>
          </a:xfrm>
        </p:grpSpPr>
        <p:sp>
          <p:nvSpPr>
            <p:cNvPr id="16" name="文本框 15"/>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dirty="0">
                  <a:solidFill>
                    <a:schemeClr val="bg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17" name="文本框 16"/>
            <p:cNvSpPr txBox="1"/>
            <p:nvPr/>
          </p:nvSpPr>
          <p:spPr>
            <a:xfrm>
              <a:off x="3624780" y="2750892"/>
              <a:ext cx="2269728" cy="9884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1000" dirty="0">
                  <a:solidFill>
                    <a:schemeClr val="bg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grpSp>
      <p:grpSp>
        <p:nvGrpSpPr>
          <p:cNvPr id="18" name="组合 13"/>
          <p:cNvGrpSpPr/>
          <p:nvPr/>
        </p:nvGrpSpPr>
        <p:grpSpPr>
          <a:xfrm>
            <a:off x="3776202" y="1582705"/>
            <a:ext cx="2269728" cy="1327029"/>
            <a:chOff x="3624780" y="2412339"/>
            <a:chExt cx="2269728" cy="1327029"/>
          </a:xfrm>
        </p:grpSpPr>
        <p:sp>
          <p:nvSpPr>
            <p:cNvPr id="19" name="文本框 1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20" name="文本框 19"/>
            <p:cNvSpPr txBox="1"/>
            <p:nvPr/>
          </p:nvSpPr>
          <p:spPr>
            <a:xfrm>
              <a:off x="3624780" y="2750892"/>
              <a:ext cx="2269728" cy="9884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10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grpSp>
      <p:grpSp>
        <p:nvGrpSpPr>
          <p:cNvPr id="21" name="组合 13"/>
          <p:cNvGrpSpPr/>
          <p:nvPr/>
        </p:nvGrpSpPr>
        <p:grpSpPr>
          <a:xfrm>
            <a:off x="6291533" y="4601182"/>
            <a:ext cx="2286635" cy="1327565"/>
            <a:chOff x="3607635" y="2242794"/>
            <a:chExt cx="2286635" cy="1327565"/>
          </a:xfrm>
        </p:grpSpPr>
        <p:sp>
          <p:nvSpPr>
            <p:cNvPr id="22" name="文本框 21"/>
            <p:cNvSpPr txBox="1"/>
            <p:nvPr/>
          </p:nvSpPr>
          <p:spPr>
            <a:xfrm>
              <a:off x="3607635" y="2242794"/>
              <a:ext cx="2133782" cy="369332"/>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dirty="0">
                  <a:solidFill>
                    <a:schemeClr val="bg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23" name="文本框 22"/>
            <p:cNvSpPr txBox="1"/>
            <p:nvPr/>
          </p:nvSpPr>
          <p:spPr>
            <a:xfrm>
              <a:off x="3607635" y="2581883"/>
              <a:ext cx="2286635" cy="9884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1000" dirty="0">
                  <a:solidFill>
                    <a:schemeClr val="bg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grpSp>
      <p:grpSp>
        <p:nvGrpSpPr>
          <p:cNvPr id="24" name="组合 13"/>
          <p:cNvGrpSpPr/>
          <p:nvPr/>
        </p:nvGrpSpPr>
        <p:grpSpPr>
          <a:xfrm>
            <a:off x="8839518" y="1576355"/>
            <a:ext cx="2269728" cy="1327029"/>
            <a:chOff x="3624780" y="2412339"/>
            <a:chExt cx="2269728" cy="1327029"/>
          </a:xfrm>
        </p:grpSpPr>
        <p:sp>
          <p:nvSpPr>
            <p:cNvPr id="25" name="文本框 24"/>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26" name="文本框 25"/>
            <p:cNvSpPr txBox="1"/>
            <p:nvPr/>
          </p:nvSpPr>
          <p:spPr>
            <a:xfrm>
              <a:off x="3624780" y="2750892"/>
              <a:ext cx="2269728" cy="988476"/>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10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grpSp>
      <p:sp>
        <p:nvSpPr>
          <p:cNvPr id="8" name="任意多边形 7"/>
          <p:cNvSpPr>
            <a:spLocks noChangeAspect="1"/>
          </p:cNvSpPr>
          <p:nvPr/>
        </p:nvSpPr>
        <p:spPr>
          <a:xfrm>
            <a:off x="3690620" y="3166110"/>
            <a:ext cx="2440305" cy="28759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843" h="4529">
                <a:moveTo>
                  <a:pt x="0" y="0"/>
                </a:moveTo>
                <a:lnTo>
                  <a:pt x="3843" y="0"/>
                </a:lnTo>
                <a:lnTo>
                  <a:pt x="3843" y="4529"/>
                </a:lnTo>
                <a:lnTo>
                  <a:pt x="0" y="4529"/>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28"/>
          <p:cNvSpPr>
            <a:spLocks noChangeAspect="1"/>
          </p:cNvSpPr>
          <p:nvPr/>
        </p:nvSpPr>
        <p:spPr>
          <a:xfrm>
            <a:off x="6215380" y="1501775"/>
            <a:ext cx="2440305" cy="28759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843" h="4529">
                <a:moveTo>
                  <a:pt x="0" y="0"/>
                </a:moveTo>
                <a:lnTo>
                  <a:pt x="3843" y="0"/>
                </a:lnTo>
                <a:lnTo>
                  <a:pt x="3843" y="4529"/>
                </a:lnTo>
                <a:lnTo>
                  <a:pt x="0" y="4529"/>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0" name="任意多边形 29"/>
          <p:cNvSpPr>
            <a:spLocks noChangeAspect="1"/>
          </p:cNvSpPr>
          <p:nvPr/>
        </p:nvSpPr>
        <p:spPr>
          <a:xfrm>
            <a:off x="8754110" y="3166110"/>
            <a:ext cx="2440305" cy="287591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843" h="4529">
                <a:moveTo>
                  <a:pt x="0" y="0"/>
                </a:moveTo>
                <a:lnTo>
                  <a:pt x="3843" y="0"/>
                </a:lnTo>
                <a:lnTo>
                  <a:pt x="3843" y="4529"/>
                </a:lnTo>
                <a:lnTo>
                  <a:pt x="0" y="4529"/>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
        <p:nvSpPr>
          <p:cNvPr id="9" name="矩形 8"/>
          <p:cNvSpPr/>
          <p:nvPr/>
        </p:nvSpPr>
        <p:spPr>
          <a:xfrm>
            <a:off x="1416051" y="1396480"/>
            <a:ext cx="2590800" cy="3191668"/>
          </a:xfrm>
          <a:prstGeom prst="rect">
            <a:avLst/>
          </a:pr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 name="矩形 9"/>
          <p:cNvSpPr/>
          <p:nvPr/>
        </p:nvSpPr>
        <p:spPr>
          <a:xfrm>
            <a:off x="4800600" y="1396480"/>
            <a:ext cx="2590800" cy="3191668"/>
          </a:xfrm>
          <a:prstGeom prst="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 name="矩形 10"/>
          <p:cNvSpPr/>
          <p:nvPr/>
        </p:nvSpPr>
        <p:spPr>
          <a:xfrm>
            <a:off x="8185151" y="1396480"/>
            <a:ext cx="2590800" cy="3191668"/>
          </a:xfrm>
          <a:prstGeom prst="rect">
            <a:avLst/>
          </a:pr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5" name="组合 14"/>
          <p:cNvGrpSpPr/>
          <p:nvPr/>
        </p:nvGrpSpPr>
        <p:grpSpPr>
          <a:xfrm>
            <a:off x="1618569" y="2753291"/>
            <a:ext cx="2201201" cy="981846"/>
            <a:chOff x="3052309" y="3224467"/>
            <a:chExt cx="1711029" cy="1127998"/>
          </a:xfrm>
        </p:grpSpPr>
        <p:sp>
          <p:nvSpPr>
            <p:cNvPr id="16" name="矩形 15"/>
            <p:cNvSpPr/>
            <p:nvPr/>
          </p:nvSpPr>
          <p:spPr bwMode="auto">
            <a:xfrm>
              <a:off x="3052309" y="3634896"/>
              <a:ext cx="1711029" cy="717569"/>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17" name="文本框 16"/>
            <p:cNvSpPr txBox="1"/>
            <p:nvPr/>
          </p:nvSpPr>
          <p:spPr>
            <a:xfrm>
              <a:off x="3150443" y="3224467"/>
              <a:ext cx="1514761" cy="388949"/>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18" name="组合 17"/>
          <p:cNvGrpSpPr/>
          <p:nvPr/>
        </p:nvGrpSpPr>
        <p:grpSpPr>
          <a:xfrm>
            <a:off x="4995401" y="2753295"/>
            <a:ext cx="2201201" cy="981847"/>
            <a:chOff x="3052309" y="3224466"/>
            <a:chExt cx="1711029" cy="1127997"/>
          </a:xfrm>
        </p:grpSpPr>
        <p:sp>
          <p:nvSpPr>
            <p:cNvPr id="19" name="矩形 18"/>
            <p:cNvSpPr/>
            <p:nvPr/>
          </p:nvSpPr>
          <p:spPr bwMode="auto">
            <a:xfrm>
              <a:off x="3052309" y="3634896"/>
              <a:ext cx="1711029" cy="717567"/>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0" name="文本框 19"/>
            <p:cNvSpPr txBox="1"/>
            <p:nvPr/>
          </p:nvSpPr>
          <p:spPr>
            <a:xfrm>
              <a:off x="3150443" y="3224466"/>
              <a:ext cx="1514761" cy="388948"/>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21" name="组合 20"/>
          <p:cNvGrpSpPr/>
          <p:nvPr/>
        </p:nvGrpSpPr>
        <p:grpSpPr>
          <a:xfrm>
            <a:off x="8385753" y="2715195"/>
            <a:ext cx="2201201" cy="1019943"/>
            <a:chOff x="3052309" y="3180697"/>
            <a:chExt cx="1711029" cy="1171764"/>
          </a:xfrm>
        </p:grpSpPr>
        <p:sp>
          <p:nvSpPr>
            <p:cNvPr id="22" name="矩形 21"/>
            <p:cNvSpPr/>
            <p:nvPr/>
          </p:nvSpPr>
          <p:spPr bwMode="auto">
            <a:xfrm>
              <a:off x="3052309" y="3634894"/>
              <a:ext cx="1711029" cy="717567"/>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3" name="文本框 22"/>
            <p:cNvSpPr txBox="1"/>
            <p:nvPr/>
          </p:nvSpPr>
          <p:spPr>
            <a:xfrm>
              <a:off x="3150443" y="3180697"/>
              <a:ext cx="1514761" cy="388949"/>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24" name="矩形: 圆角 23"/>
          <p:cNvSpPr/>
          <p:nvPr/>
        </p:nvSpPr>
        <p:spPr>
          <a:xfrm>
            <a:off x="1946210" y="3895428"/>
            <a:ext cx="1553895" cy="324000"/>
          </a:xfrm>
          <a:prstGeom prst="roundRect">
            <a:avLst>
              <a:gd name="adj" fmla="val 50000"/>
            </a:avLst>
          </a:pr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5" name="文本框 24"/>
          <p:cNvSpPr txBox="1"/>
          <p:nvPr/>
        </p:nvSpPr>
        <p:spPr>
          <a:xfrm>
            <a:off x="1946210" y="3857373"/>
            <a:ext cx="1561207" cy="400110"/>
          </a:xfrm>
          <a:prstGeom prst="rect">
            <a:avLst/>
          </a:prstGeom>
          <a:noFill/>
        </p:spPr>
        <p:txBody>
          <a:bodyPr wrap="square" rtlCol="0">
            <a:spAutoFit/>
            <a:scene3d>
              <a:camera prst="orthographicFront"/>
              <a:lightRig rig="threePt" dir="t"/>
            </a:scene3d>
            <a:sp3d contourW="12700"/>
          </a:bodyPr>
          <a:lstStyle/>
          <a:p>
            <a:pPr algn="ctr" defTabSz="457200">
              <a:defRPr/>
            </a:pPr>
            <a:r>
              <a:rPr lang="en-US" altLang="zh-CN" sz="2000"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PART 01</a:t>
            </a:r>
          </a:p>
        </p:txBody>
      </p:sp>
      <p:sp>
        <p:nvSpPr>
          <p:cNvPr id="26" name="矩形: 圆角 25"/>
          <p:cNvSpPr/>
          <p:nvPr/>
        </p:nvSpPr>
        <p:spPr>
          <a:xfrm>
            <a:off x="5312114" y="3895428"/>
            <a:ext cx="1553895" cy="324000"/>
          </a:xfrm>
          <a:prstGeom prst="roundRect">
            <a:avLst>
              <a:gd name="adj" fmla="val 50000"/>
            </a:avLst>
          </a:pr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7" name="文本框 26"/>
          <p:cNvSpPr txBox="1"/>
          <p:nvPr/>
        </p:nvSpPr>
        <p:spPr>
          <a:xfrm>
            <a:off x="5312114" y="3857373"/>
            <a:ext cx="1561207" cy="400110"/>
          </a:xfrm>
          <a:prstGeom prst="rect">
            <a:avLst/>
          </a:prstGeom>
          <a:noFill/>
        </p:spPr>
        <p:txBody>
          <a:bodyPr wrap="square" rtlCol="0">
            <a:spAutoFit/>
            <a:scene3d>
              <a:camera prst="orthographicFront"/>
              <a:lightRig rig="threePt" dir="t"/>
            </a:scene3d>
            <a:sp3d contourW="12700"/>
          </a:bodyPr>
          <a:lstStyle/>
          <a:p>
            <a:pPr algn="ctr" defTabSz="457200">
              <a:defRPr/>
            </a:pPr>
            <a:r>
              <a:rPr lang="en-US" altLang="zh-CN" sz="2000"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PART 02</a:t>
            </a:r>
          </a:p>
        </p:txBody>
      </p:sp>
      <p:sp>
        <p:nvSpPr>
          <p:cNvPr id="28" name="矩形: 圆角 27"/>
          <p:cNvSpPr/>
          <p:nvPr/>
        </p:nvSpPr>
        <p:spPr>
          <a:xfrm>
            <a:off x="8698654" y="3895428"/>
            <a:ext cx="1553895" cy="324000"/>
          </a:xfrm>
          <a:prstGeom prst="roundRect">
            <a:avLst>
              <a:gd name="adj" fmla="val 50000"/>
            </a:avLst>
          </a:pr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9" name="文本框 28"/>
          <p:cNvSpPr txBox="1"/>
          <p:nvPr/>
        </p:nvSpPr>
        <p:spPr>
          <a:xfrm>
            <a:off x="8698654" y="3857373"/>
            <a:ext cx="1561207" cy="400110"/>
          </a:xfrm>
          <a:prstGeom prst="rect">
            <a:avLst/>
          </a:prstGeom>
          <a:noFill/>
        </p:spPr>
        <p:txBody>
          <a:bodyPr wrap="square" rtlCol="0">
            <a:spAutoFit/>
            <a:scene3d>
              <a:camera prst="orthographicFront"/>
              <a:lightRig rig="threePt" dir="t"/>
            </a:scene3d>
            <a:sp3d contourW="12700"/>
          </a:bodyPr>
          <a:lstStyle/>
          <a:p>
            <a:pPr algn="ctr" defTabSz="457200">
              <a:defRPr/>
            </a:pPr>
            <a:r>
              <a:rPr lang="en-US" altLang="zh-CN" sz="2000"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PART 03</a:t>
            </a:r>
          </a:p>
        </p:txBody>
      </p:sp>
      <p:sp>
        <p:nvSpPr>
          <p:cNvPr id="2" name="矩形 1"/>
          <p:cNvSpPr/>
          <p:nvPr/>
        </p:nvSpPr>
        <p:spPr>
          <a:xfrm>
            <a:off x="1010285" y="5269865"/>
            <a:ext cx="10157460" cy="922020"/>
          </a:xfrm>
          <a:prstGeom prst="rect">
            <a:avLst/>
          </a:prstGeom>
        </p:spPr>
        <p:txBody>
          <a:bodyPr wrap="square">
            <a:spAutoFit/>
            <a:scene3d>
              <a:camera prst="orthographicFront"/>
              <a:lightRig rig="threePt" dir="t"/>
            </a:scene3d>
            <a:sp3d contourW="6350"/>
          </a:bodyPr>
          <a:lstStyle/>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文字内容需概括精炼，言简意赅的说明分项内容言简意赅的说明分项内容点击输入简要文字内容，文字内容需概括精炼，言简意赅的说明分项内容言简意赅的说明分项内容</a:t>
            </a:r>
          </a:p>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a:t>
            </a:r>
          </a:p>
        </p:txBody>
      </p:sp>
      <p:sp>
        <p:nvSpPr>
          <p:cNvPr id="4" name="文本框 3"/>
          <p:cNvSpPr txBox="1"/>
          <p:nvPr/>
        </p:nvSpPr>
        <p:spPr>
          <a:xfrm>
            <a:off x="1010285" y="4901565"/>
            <a:ext cx="1866265" cy="368300"/>
          </a:xfrm>
          <a:prstGeom prst="rect">
            <a:avLst/>
          </a:prstGeom>
          <a:noFill/>
        </p:spPr>
        <p:txBody>
          <a:bodyPr wrap="square" rtlCol="0">
            <a:spAutoFit/>
            <a:scene3d>
              <a:camera prst="orthographicFront"/>
              <a:lightRig rig="threePt" dir="t"/>
            </a:scene3d>
            <a:sp3d contourW="12700"/>
          </a:bodyPr>
          <a:lstStyle/>
          <a:p>
            <a:pPr algn="l" defTabSz="457200">
              <a:defRPr/>
            </a:pPr>
            <a:r>
              <a:rPr lang="zh-CN" altLang="en-US"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6455" y="1539240"/>
            <a:ext cx="1189355" cy="103886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1640" y="1539240"/>
            <a:ext cx="1189355" cy="103886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1905" y="1539240"/>
            <a:ext cx="1189355" cy="1038860"/>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3760" y="2103755"/>
            <a:ext cx="2824480" cy="2833370"/>
          </a:xfrm>
          <a:prstGeom prst="rect">
            <a:avLst/>
          </a:prstGeom>
        </p:spPr>
      </p:pic>
      <p:sp>
        <p:nvSpPr>
          <p:cNvPr id="4" name="文本框 6"/>
          <p:cNvSpPr txBox="1"/>
          <p:nvPr/>
        </p:nvSpPr>
        <p:spPr>
          <a:xfrm>
            <a:off x="4265473" y="2260601"/>
            <a:ext cx="3660471" cy="902335"/>
          </a:xfrm>
          <a:prstGeom prst="rect">
            <a:avLst/>
          </a:prstGeom>
          <a:noFill/>
        </p:spPr>
        <p:txBody>
          <a:bodyPr wrap="square" lIns="0" tIns="0" rIns="0" bIns="0" rtlCol="0">
            <a:spAutoFit/>
          </a:bodyPr>
          <a:lstStyle/>
          <a:p>
            <a:pPr algn="ctr"/>
            <a:r>
              <a:rPr lang="en-US" altLang="zh-CN" sz="5865" b="1" dirty="0">
                <a:solidFill>
                  <a:srgbClr val="88674B"/>
                </a:solidFill>
                <a:latin typeface="阿里巴巴普惠体 R" panose="00020600040101010101" pitchFamily="18" charset="-122"/>
                <a:ea typeface="宋体" panose="02010600030101010101" pitchFamily="2" charset="-122"/>
                <a:cs typeface="+mn-ea"/>
                <a:sym typeface="Times New Roman" panose="02020603050405020304" pitchFamily="18" charset="0"/>
              </a:rPr>
              <a:t>PART 04</a:t>
            </a:r>
          </a:p>
        </p:txBody>
      </p:sp>
      <p:sp>
        <p:nvSpPr>
          <p:cNvPr id="5" name="矩形 4"/>
          <p:cNvSpPr/>
          <p:nvPr/>
        </p:nvSpPr>
        <p:spPr>
          <a:xfrm>
            <a:off x="4013458" y="3192118"/>
            <a:ext cx="4164501" cy="656590"/>
          </a:xfrm>
          <a:prstGeom prst="rect">
            <a:avLst/>
          </a:prstGeom>
        </p:spPr>
        <p:txBody>
          <a:bodyPr wrap="square" lIns="0" tIns="0" rIns="0" bIns="0">
            <a:spAutoFit/>
          </a:bodyPr>
          <a:lstStyle/>
          <a:p>
            <a:pPr marL="0" lvl="1" algn="ctr"/>
            <a:r>
              <a:rPr lang="zh-CN" altLang="en-US" sz="4265" b="1" spc="400" dirty="0">
                <a:solidFill>
                  <a:schemeClr val="tx1">
                    <a:lumMod val="75000"/>
                    <a:lumOff val="25000"/>
                  </a:schemeClr>
                </a:solidFill>
                <a:latin typeface="思源黑体 Bold" panose="020B0800000000000000" charset="-122"/>
                <a:ea typeface="思源黑体 Bold" panose="020B0800000000000000" charset="-122"/>
                <a:cs typeface="+mn-ea"/>
                <a:sym typeface="Times New Roman" panose="02020603050405020304" pitchFamily="18" charset="0"/>
              </a:rPr>
              <a:t>添加标题</a:t>
            </a:r>
          </a:p>
        </p:txBody>
      </p:sp>
      <p:sp>
        <p:nvSpPr>
          <p:cNvPr id="6" name="TextBox 5"/>
          <p:cNvSpPr txBox="1"/>
          <p:nvPr/>
        </p:nvSpPr>
        <p:spPr>
          <a:xfrm>
            <a:off x="3407410" y="3927007"/>
            <a:ext cx="5376597" cy="732155"/>
          </a:xfrm>
          <a:prstGeom prst="rect">
            <a:avLst/>
          </a:prstGeom>
          <a:noFill/>
        </p:spPr>
        <p:txBody>
          <a:bodyPr wrap="square" lIns="86683" tIns="43341" rIns="86683" bIns="43341" rtlCol="0">
            <a:spAutoFit/>
          </a:bodyPr>
          <a:lstStyle/>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endParaRPr>
          </a:p>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点击添加相关标题文字，点击添加相关标题文字，点击添加。</a:t>
            </a:r>
          </a:p>
        </p:txBody>
      </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21" name="组合 20"/>
          <p:cNvGrpSpPr/>
          <p:nvPr/>
        </p:nvGrpSpPr>
        <p:grpSpPr>
          <a:xfrm>
            <a:off x="8276431" y="1793281"/>
            <a:ext cx="2522539" cy="947485"/>
            <a:chOff x="3159911" y="3408233"/>
            <a:chExt cx="1706754" cy="947484"/>
          </a:xfrm>
        </p:grpSpPr>
        <p:sp>
          <p:nvSpPr>
            <p:cNvPr id="22" name="矩形 21"/>
            <p:cNvSpPr/>
            <p:nvPr/>
          </p:nvSpPr>
          <p:spPr bwMode="auto">
            <a:xfrm>
              <a:off x="3165095" y="3731122"/>
              <a:ext cx="1551243" cy="624595"/>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3" name="文本框 22"/>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24" name="组合 23"/>
          <p:cNvGrpSpPr/>
          <p:nvPr/>
        </p:nvGrpSpPr>
        <p:grpSpPr>
          <a:xfrm>
            <a:off x="1393031" y="1793281"/>
            <a:ext cx="2522539" cy="947485"/>
            <a:chOff x="3159911" y="3408233"/>
            <a:chExt cx="1706754" cy="947484"/>
          </a:xfrm>
        </p:grpSpPr>
        <p:sp>
          <p:nvSpPr>
            <p:cNvPr id="25" name="矩形 24"/>
            <p:cNvSpPr/>
            <p:nvPr/>
          </p:nvSpPr>
          <p:spPr bwMode="auto">
            <a:xfrm>
              <a:off x="3315422" y="3731122"/>
              <a:ext cx="1551243" cy="624595"/>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6" name="文本框 25"/>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27" name="组合 26"/>
          <p:cNvGrpSpPr/>
          <p:nvPr/>
        </p:nvGrpSpPr>
        <p:grpSpPr>
          <a:xfrm>
            <a:off x="8276431" y="3171493"/>
            <a:ext cx="2522539" cy="947485"/>
            <a:chOff x="3159911" y="3408233"/>
            <a:chExt cx="1706754" cy="947484"/>
          </a:xfrm>
        </p:grpSpPr>
        <p:sp>
          <p:nvSpPr>
            <p:cNvPr id="28" name="矩形 27"/>
            <p:cNvSpPr/>
            <p:nvPr/>
          </p:nvSpPr>
          <p:spPr bwMode="auto">
            <a:xfrm>
              <a:off x="3165095" y="3731122"/>
              <a:ext cx="1551243" cy="624595"/>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9" name="文本框 28"/>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30" name="组合 29"/>
          <p:cNvGrpSpPr/>
          <p:nvPr/>
        </p:nvGrpSpPr>
        <p:grpSpPr>
          <a:xfrm>
            <a:off x="1393031" y="3171493"/>
            <a:ext cx="2522539" cy="947485"/>
            <a:chOff x="3159911" y="3408233"/>
            <a:chExt cx="1706754" cy="947484"/>
          </a:xfrm>
        </p:grpSpPr>
        <p:sp>
          <p:nvSpPr>
            <p:cNvPr id="31" name="矩形 30"/>
            <p:cNvSpPr/>
            <p:nvPr/>
          </p:nvSpPr>
          <p:spPr bwMode="auto">
            <a:xfrm>
              <a:off x="3315422" y="3731122"/>
              <a:ext cx="1551243" cy="624595"/>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32" name="文本框 31"/>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33" name="组合 32"/>
          <p:cNvGrpSpPr/>
          <p:nvPr/>
        </p:nvGrpSpPr>
        <p:grpSpPr>
          <a:xfrm>
            <a:off x="8276431" y="4549705"/>
            <a:ext cx="2522539" cy="947485"/>
            <a:chOff x="3159911" y="3408233"/>
            <a:chExt cx="1706754" cy="947484"/>
          </a:xfrm>
        </p:grpSpPr>
        <p:sp>
          <p:nvSpPr>
            <p:cNvPr id="34" name="矩形 33"/>
            <p:cNvSpPr/>
            <p:nvPr/>
          </p:nvSpPr>
          <p:spPr bwMode="auto">
            <a:xfrm>
              <a:off x="3165095" y="3731122"/>
              <a:ext cx="1551243" cy="624595"/>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35" name="文本框 34"/>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36" name="组合 35"/>
          <p:cNvGrpSpPr/>
          <p:nvPr/>
        </p:nvGrpSpPr>
        <p:grpSpPr>
          <a:xfrm>
            <a:off x="1393031" y="4549705"/>
            <a:ext cx="2522539" cy="947485"/>
            <a:chOff x="3159911" y="3408233"/>
            <a:chExt cx="1706754" cy="947484"/>
          </a:xfrm>
        </p:grpSpPr>
        <p:sp>
          <p:nvSpPr>
            <p:cNvPr id="37" name="矩形 36"/>
            <p:cNvSpPr/>
            <p:nvPr/>
          </p:nvSpPr>
          <p:spPr bwMode="auto">
            <a:xfrm>
              <a:off x="3315422" y="3731122"/>
              <a:ext cx="1551243" cy="624595"/>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38" name="文本框 37"/>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sz="16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5" name="椭圆 4"/>
          <p:cNvSpPr>
            <a:spLocks noChangeAspect="1"/>
          </p:cNvSpPr>
          <p:nvPr/>
        </p:nvSpPr>
        <p:spPr>
          <a:xfrm>
            <a:off x="4054475" y="1517650"/>
            <a:ext cx="4082415" cy="408241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
        <p:nvSpPr>
          <p:cNvPr id="44" name="矩形: 圆角 43"/>
          <p:cNvSpPr/>
          <p:nvPr/>
        </p:nvSpPr>
        <p:spPr>
          <a:xfrm>
            <a:off x="4491280" y="4796082"/>
            <a:ext cx="3209449" cy="1333523"/>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42" name="矩形: 圆角 41"/>
          <p:cNvSpPr/>
          <p:nvPr/>
        </p:nvSpPr>
        <p:spPr>
          <a:xfrm>
            <a:off x="7960645" y="3107559"/>
            <a:ext cx="3209449" cy="1333523"/>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43" name="矩形: 圆角 42"/>
          <p:cNvSpPr/>
          <p:nvPr/>
        </p:nvSpPr>
        <p:spPr>
          <a:xfrm>
            <a:off x="7960645" y="4818013"/>
            <a:ext cx="3209449" cy="1333523"/>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40" name="矩形: 圆角 39"/>
          <p:cNvSpPr/>
          <p:nvPr/>
        </p:nvSpPr>
        <p:spPr>
          <a:xfrm>
            <a:off x="1054735" y="3107690"/>
            <a:ext cx="3209290" cy="1334135"/>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41" name="矩形: 圆角 40"/>
          <p:cNvSpPr/>
          <p:nvPr/>
        </p:nvSpPr>
        <p:spPr>
          <a:xfrm>
            <a:off x="1054426" y="4796423"/>
            <a:ext cx="3209449" cy="1333523"/>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9" name="矩形: 圆角 8"/>
          <p:cNvSpPr/>
          <p:nvPr/>
        </p:nvSpPr>
        <p:spPr>
          <a:xfrm>
            <a:off x="1188217" y="3338949"/>
            <a:ext cx="723752"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0" name="组合 9"/>
          <p:cNvGrpSpPr/>
          <p:nvPr/>
        </p:nvGrpSpPr>
        <p:grpSpPr>
          <a:xfrm>
            <a:off x="2030152" y="3283752"/>
            <a:ext cx="2201201" cy="927771"/>
            <a:chOff x="3052309" y="3370368"/>
            <a:chExt cx="1711029" cy="948382"/>
          </a:xfrm>
        </p:grpSpPr>
        <p:sp>
          <p:nvSpPr>
            <p:cNvPr id="11" name="矩形 10"/>
            <p:cNvSpPr/>
            <p:nvPr/>
          </p:nvSpPr>
          <p:spPr bwMode="auto">
            <a:xfrm>
              <a:off x="3052309" y="3680279"/>
              <a:ext cx="1711029" cy="638471"/>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12" name="文本框 11"/>
            <p:cNvSpPr txBox="1"/>
            <p:nvPr/>
          </p:nvSpPr>
          <p:spPr>
            <a:xfrm>
              <a:off x="3052310" y="3370368"/>
              <a:ext cx="1514761" cy="346075"/>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13" name="矩形: 圆角 12"/>
          <p:cNvSpPr/>
          <p:nvPr/>
        </p:nvSpPr>
        <p:spPr>
          <a:xfrm>
            <a:off x="4491280" y="3107559"/>
            <a:ext cx="3209449" cy="1333523"/>
          </a:xfrm>
          <a:prstGeom prst="roundRect">
            <a:avLst>
              <a:gd name="adj" fmla="val 11142"/>
            </a:avLst>
          </a:prstGeom>
          <a:solidFill>
            <a:srgbClr val="EBD6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4" name="矩形: 圆角 13"/>
          <p:cNvSpPr/>
          <p:nvPr/>
        </p:nvSpPr>
        <p:spPr>
          <a:xfrm>
            <a:off x="4657589" y="3338949"/>
            <a:ext cx="723751"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5" name="组合 14"/>
          <p:cNvGrpSpPr/>
          <p:nvPr/>
        </p:nvGrpSpPr>
        <p:grpSpPr>
          <a:xfrm>
            <a:off x="5499524" y="3283751"/>
            <a:ext cx="2201201" cy="905648"/>
            <a:chOff x="3052308" y="3370368"/>
            <a:chExt cx="1711029" cy="1040457"/>
          </a:xfrm>
        </p:grpSpPr>
        <p:sp>
          <p:nvSpPr>
            <p:cNvPr id="16" name="矩形 15"/>
            <p:cNvSpPr/>
            <p:nvPr/>
          </p:nvSpPr>
          <p:spPr bwMode="auto">
            <a:xfrm>
              <a:off x="3052308" y="3693257"/>
              <a:ext cx="1711029" cy="71756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17" name="文本框 16"/>
            <p:cNvSpPr txBox="1"/>
            <p:nvPr/>
          </p:nvSpPr>
          <p:spPr>
            <a:xfrm>
              <a:off x="3052308" y="3370368"/>
              <a:ext cx="1514761" cy="388949"/>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18" name="矩形: 圆角 17"/>
          <p:cNvSpPr/>
          <p:nvPr/>
        </p:nvSpPr>
        <p:spPr>
          <a:xfrm>
            <a:off x="8126958" y="3348677"/>
            <a:ext cx="723751"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19" name="组合 18"/>
          <p:cNvGrpSpPr/>
          <p:nvPr/>
        </p:nvGrpSpPr>
        <p:grpSpPr>
          <a:xfrm>
            <a:off x="8968895" y="3283746"/>
            <a:ext cx="2201199" cy="905658"/>
            <a:chOff x="3052307" y="3370368"/>
            <a:chExt cx="1711030" cy="1040472"/>
          </a:xfrm>
        </p:grpSpPr>
        <p:sp>
          <p:nvSpPr>
            <p:cNvPr id="20" name="矩形 19"/>
            <p:cNvSpPr/>
            <p:nvPr/>
          </p:nvSpPr>
          <p:spPr bwMode="auto">
            <a:xfrm>
              <a:off x="3052309" y="3693269"/>
              <a:ext cx="1711028" cy="717571"/>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1" name="文本框 20"/>
            <p:cNvSpPr txBox="1"/>
            <p:nvPr/>
          </p:nvSpPr>
          <p:spPr>
            <a:xfrm>
              <a:off x="3052307" y="3370368"/>
              <a:ext cx="1514762" cy="388950"/>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22" name="矩形: 圆角 21"/>
          <p:cNvSpPr/>
          <p:nvPr/>
        </p:nvSpPr>
        <p:spPr>
          <a:xfrm>
            <a:off x="1188217" y="5021869"/>
            <a:ext cx="723752"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23" name="组合 22"/>
          <p:cNvGrpSpPr/>
          <p:nvPr/>
        </p:nvGrpSpPr>
        <p:grpSpPr>
          <a:xfrm>
            <a:off x="2030152" y="5004775"/>
            <a:ext cx="2201201" cy="905648"/>
            <a:chOff x="3052309" y="3370368"/>
            <a:chExt cx="1711029" cy="1040457"/>
          </a:xfrm>
        </p:grpSpPr>
        <p:sp>
          <p:nvSpPr>
            <p:cNvPr id="24" name="矩形 23"/>
            <p:cNvSpPr/>
            <p:nvPr/>
          </p:nvSpPr>
          <p:spPr bwMode="auto">
            <a:xfrm>
              <a:off x="3052309" y="3693257"/>
              <a:ext cx="1711029" cy="71756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5" name="文本框 24"/>
            <p:cNvSpPr txBox="1"/>
            <p:nvPr/>
          </p:nvSpPr>
          <p:spPr>
            <a:xfrm>
              <a:off x="3052310" y="3370368"/>
              <a:ext cx="1514761" cy="388949"/>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26" name="矩形: 圆角 25"/>
          <p:cNvSpPr/>
          <p:nvPr/>
        </p:nvSpPr>
        <p:spPr>
          <a:xfrm>
            <a:off x="4657589" y="5043459"/>
            <a:ext cx="723751"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27" name="组合 26"/>
          <p:cNvGrpSpPr/>
          <p:nvPr/>
        </p:nvGrpSpPr>
        <p:grpSpPr>
          <a:xfrm>
            <a:off x="5499524" y="5026365"/>
            <a:ext cx="2201201" cy="905648"/>
            <a:chOff x="3052308" y="3370368"/>
            <a:chExt cx="1711029" cy="1040457"/>
          </a:xfrm>
        </p:grpSpPr>
        <p:sp>
          <p:nvSpPr>
            <p:cNvPr id="28" name="矩形 27"/>
            <p:cNvSpPr/>
            <p:nvPr/>
          </p:nvSpPr>
          <p:spPr bwMode="auto">
            <a:xfrm>
              <a:off x="3052308" y="3693257"/>
              <a:ext cx="1711029" cy="71756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9" name="文本框 28"/>
            <p:cNvSpPr txBox="1"/>
            <p:nvPr/>
          </p:nvSpPr>
          <p:spPr>
            <a:xfrm>
              <a:off x="3052308" y="3370368"/>
              <a:ext cx="1514761" cy="388949"/>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30" name="矩形: 圆角 29"/>
          <p:cNvSpPr/>
          <p:nvPr/>
        </p:nvSpPr>
        <p:spPr>
          <a:xfrm>
            <a:off x="8126958" y="5053187"/>
            <a:ext cx="723751" cy="723748"/>
          </a:xfrm>
          <a:prstGeom prst="roundRect">
            <a:avLst/>
          </a:pr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31" name="组合 30"/>
          <p:cNvGrpSpPr/>
          <p:nvPr/>
        </p:nvGrpSpPr>
        <p:grpSpPr>
          <a:xfrm>
            <a:off x="8968895" y="5026365"/>
            <a:ext cx="2201199" cy="905648"/>
            <a:chOff x="3052307" y="3370368"/>
            <a:chExt cx="1711030" cy="1040457"/>
          </a:xfrm>
        </p:grpSpPr>
        <p:sp>
          <p:nvSpPr>
            <p:cNvPr id="32" name="矩形 31"/>
            <p:cNvSpPr/>
            <p:nvPr/>
          </p:nvSpPr>
          <p:spPr bwMode="auto">
            <a:xfrm>
              <a:off x="3052309" y="3693257"/>
              <a:ext cx="1711028" cy="71756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33" name="文本框 32"/>
            <p:cNvSpPr txBox="1"/>
            <p:nvPr/>
          </p:nvSpPr>
          <p:spPr>
            <a:xfrm>
              <a:off x="3052307" y="3370368"/>
              <a:ext cx="1514762" cy="388949"/>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bg1"/>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sp>
        <p:nvSpPr>
          <p:cNvPr id="34" name="椭圆 69"/>
          <p:cNvSpPr/>
          <p:nvPr/>
        </p:nvSpPr>
        <p:spPr>
          <a:xfrm>
            <a:off x="1332455" y="3473214"/>
            <a:ext cx="435276" cy="434617"/>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5" name="椭圆 70"/>
          <p:cNvSpPr/>
          <p:nvPr/>
        </p:nvSpPr>
        <p:spPr>
          <a:xfrm>
            <a:off x="4801825" y="3473188"/>
            <a:ext cx="435275" cy="434668"/>
          </a:xfrm>
          <a:custGeom>
            <a:avLst/>
            <a:gdLst>
              <a:gd name="connsiteX0" fmla="*/ 145802 w 608415"/>
              <a:gd name="connsiteY0" fmla="*/ 316204 h 607568"/>
              <a:gd name="connsiteX1" fmla="*/ 335878 w 608415"/>
              <a:gd name="connsiteY1" fmla="*/ 316204 h 607568"/>
              <a:gd name="connsiteX2" fmla="*/ 355085 w 608415"/>
              <a:gd name="connsiteY2" fmla="*/ 335363 h 607568"/>
              <a:gd name="connsiteX3" fmla="*/ 335878 w 608415"/>
              <a:gd name="connsiteY3" fmla="*/ 354521 h 607568"/>
              <a:gd name="connsiteX4" fmla="*/ 145802 w 608415"/>
              <a:gd name="connsiteY4" fmla="*/ 354521 h 607568"/>
              <a:gd name="connsiteX5" fmla="*/ 126594 w 608415"/>
              <a:gd name="connsiteY5" fmla="*/ 335363 h 607568"/>
              <a:gd name="connsiteX6" fmla="*/ 145802 w 608415"/>
              <a:gd name="connsiteY6" fmla="*/ 316204 h 607568"/>
              <a:gd name="connsiteX7" fmla="*/ 145799 w 608415"/>
              <a:gd name="connsiteY7" fmla="*/ 252977 h 607568"/>
              <a:gd name="connsiteX8" fmla="*/ 430791 w 608415"/>
              <a:gd name="connsiteY8" fmla="*/ 252977 h 607568"/>
              <a:gd name="connsiteX9" fmla="*/ 449995 w 608415"/>
              <a:gd name="connsiteY9" fmla="*/ 272171 h 607568"/>
              <a:gd name="connsiteX10" fmla="*/ 430791 w 608415"/>
              <a:gd name="connsiteY10" fmla="*/ 291365 h 607568"/>
              <a:gd name="connsiteX11" fmla="*/ 145799 w 608415"/>
              <a:gd name="connsiteY11" fmla="*/ 291365 h 607568"/>
              <a:gd name="connsiteX12" fmla="*/ 126594 w 608415"/>
              <a:gd name="connsiteY12" fmla="*/ 272171 h 607568"/>
              <a:gd name="connsiteX13" fmla="*/ 145799 w 608415"/>
              <a:gd name="connsiteY13" fmla="*/ 252977 h 607568"/>
              <a:gd name="connsiteX14" fmla="*/ 145805 w 608415"/>
              <a:gd name="connsiteY14" fmla="*/ 189750 h 607568"/>
              <a:gd name="connsiteX15" fmla="*/ 209279 w 608415"/>
              <a:gd name="connsiteY15" fmla="*/ 189750 h 607568"/>
              <a:gd name="connsiteX16" fmla="*/ 228490 w 608415"/>
              <a:gd name="connsiteY16" fmla="*/ 208944 h 607568"/>
              <a:gd name="connsiteX17" fmla="*/ 209279 w 608415"/>
              <a:gd name="connsiteY17" fmla="*/ 228138 h 607568"/>
              <a:gd name="connsiteX18" fmla="*/ 145805 w 608415"/>
              <a:gd name="connsiteY18" fmla="*/ 228138 h 607568"/>
              <a:gd name="connsiteX19" fmla="*/ 126594 w 608415"/>
              <a:gd name="connsiteY19" fmla="*/ 208944 h 607568"/>
              <a:gd name="connsiteX20" fmla="*/ 145805 w 608415"/>
              <a:gd name="connsiteY20" fmla="*/ 189750 h 607568"/>
              <a:gd name="connsiteX21" fmla="*/ 70060 w 608415"/>
              <a:gd name="connsiteY21" fmla="*/ 133174 h 607568"/>
              <a:gd name="connsiteX22" fmla="*/ 70060 w 608415"/>
              <a:gd name="connsiteY22" fmla="*/ 442788 h 607568"/>
              <a:gd name="connsiteX23" fmla="*/ 538355 w 608415"/>
              <a:gd name="connsiteY23" fmla="*/ 442788 h 607568"/>
              <a:gd name="connsiteX24" fmla="*/ 538355 w 608415"/>
              <a:gd name="connsiteY24" fmla="*/ 133174 h 607568"/>
              <a:gd name="connsiteX25" fmla="*/ 38410 w 608415"/>
              <a:gd name="connsiteY25" fmla="*/ 69962 h 607568"/>
              <a:gd name="connsiteX26" fmla="*/ 38410 w 608415"/>
              <a:gd name="connsiteY26" fmla="*/ 94817 h 607568"/>
              <a:gd name="connsiteX27" fmla="*/ 570005 w 608415"/>
              <a:gd name="connsiteY27" fmla="*/ 94817 h 607568"/>
              <a:gd name="connsiteX28" fmla="*/ 570005 w 608415"/>
              <a:gd name="connsiteY28" fmla="*/ 69962 h 607568"/>
              <a:gd name="connsiteX29" fmla="*/ 304208 w 608415"/>
              <a:gd name="connsiteY29" fmla="*/ 0 h 607568"/>
              <a:gd name="connsiteX30" fmla="*/ 323413 w 608415"/>
              <a:gd name="connsiteY30" fmla="*/ 19178 h 607568"/>
              <a:gd name="connsiteX31" fmla="*/ 323413 w 608415"/>
              <a:gd name="connsiteY31" fmla="*/ 31606 h 607568"/>
              <a:gd name="connsiteX32" fmla="*/ 589210 w 608415"/>
              <a:gd name="connsiteY32" fmla="*/ 31606 h 607568"/>
              <a:gd name="connsiteX33" fmla="*/ 608415 w 608415"/>
              <a:gd name="connsiteY33" fmla="*/ 50784 h 607568"/>
              <a:gd name="connsiteX34" fmla="*/ 608415 w 608415"/>
              <a:gd name="connsiteY34" fmla="*/ 113995 h 607568"/>
              <a:gd name="connsiteX35" fmla="*/ 589210 w 608415"/>
              <a:gd name="connsiteY35" fmla="*/ 133174 h 607568"/>
              <a:gd name="connsiteX36" fmla="*/ 576765 w 608415"/>
              <a:gd name="connsiteY36" fmla="*/ 133174 h 607568"/>
              <a:gd name="connsiteX37" fmla="*/ 576765 w 608415"/>
              <a:gd name="connsiteY37" fmla="*/ 461967 h 607568"/>
              <a:gd name="connsiteX38" fmla="*/ 557560 w 608415"/>
              <a:gd name="connsiteY38" fmla="*/ 481145 h 607568"/>
              <a:gd name="connsiteX39" fmla="*/ 342618 w 608415"/>
              <a:gd name="connsiteY39" fmla="*/ 481145 h 607568"/>
              <a:gd name="connsiteX40" fmla="*/ 414521 w 608415"/>
              <a:gd name="connsiteY40" fmla="*/ 576883 h 607568"/>
              <a:gd name="connsiteX41" fmla="*/ 410680 w 608415"/>
              <a:gd name="connsiteY41" fmla="*/ 603733 h 607568"/>
              <a:gd name="connsiteX42" fmla="*/ 399157 w 608415"/>
              <a:gd name="connsiteY42" fmla="*/ 607568 h 607568"/>
              <a:gd name="connsiteX43" fmla="*/ 383793 w 608415"/>
              <a:gd name="connsiteY43" fmla="*/ 599897 h 607568"/>
              <a:gd name="connsiteX44" fmla="*/ 323413 w 608415"/>
              <a:gd name="connsiteY44" fmla="*/ 519348 h 607568"/>
              <a:gd name="connsiteX45" fmla="*/ 323413 w 608415"/>
              <a:gd name="connsiteY45" fmla="*/ 588390 h 607568"/>
              <a:gd name="connsiteX46" fmla="*/ 304208 w 608415"/>
              <a:gd name="connsiteY46" fmla="*/ 607568 h 607568"/>
              <a:gd name="connsiteX47" fmla="*/ 285003 w 608415"/>
              <a:gd name="connsiteY47" fmla="*/ 588390 h 607568"/>
              <a:gd name="connsiteX48" fmla="*/ 285003 w 608415"/>
              <a:gd name="connsiteY48" fmla="*/ 519348 h 607568"/>
              <a:gd name="connsiteX49" fmla="*/ 224622 w 608415"/>
              <a:gd name="connsiteY49" fmla="*/ 599897 h 607568"/>
              <a:gd name="connsiteX50" fmla="*/ 209258 w 608415"/>
              <a:gd name="connsiteY50" fmla="*/ 607568 h 607568"/>
              <a:gd name="connsiteX51" fmla="*/ 197735 w 608415"/>
              <a:gd name="connsiteY51" fmla="*/ 603733 h 607568"/>
              <a:gd name="connsiteX52" fmla="*/ 193894 w 608415"/>
              <a:gd name="connsiteY52" fmla="*/ 576883 h 607568"/>
              <a:gd name="connsiteX53" fmla="*/ 265798 w 608415"/>
              <a:gd name="connsiteY53" fmla="*/ 481145 h 607568"/>
              <a:gd name="connsiteX54" fmla="*/ 50855 w 608415"/>
              <a:gd name="connsiteY54" fmla="*/ 481145 h 607568"/>
              <a:gd name="connsiteX55" fmla="*/ 31650 w 608415"/>
              <a:gd name="connsiteY55" fmla="*/ 461967 h 607568"/>
              <a:gd name="connsiteX56" fmla="*/ 31650 w 608415"/>
              <a:gd name="connsiteY56" fmla="*/ 133174 h 607568"/>
              <a:gd name="connsiteX57" fmla="*/ 19205 w 608415"/>
              <a:gd name="connsiteY57" fmla="*/ 133174 h 607568"/>
              <a:gd name="connsiteX58" fmla="*/ 0 w 608415"/>
              <a:gd name="connsiteY58" fmla="*/ 113995 h 607568"/>
              <a:gd name="connsiteX59" fmla="*/ 0 w 608415"/>
              <a:gd name="connsiteY59" fmla="*/ 50784 h 607568"/>
              <a:gd name="connsiteX60" fmla="*/ 19205 w 608415"/>
              <a:gd name="connsiteY60" fmla="*/ 31606 h 607568"/>
              <a:gd name="connsiteX61" fmla="*/ 285003 w 608415"/>
              <a:gd name="connsiteY61" fmla="*/ 31606 h 607568"/>
              <a:gd name="connsiteX62" fmla="*/ 285003 w 608415"/>
              <a:gd name="connsiteY62" fmla="*/ 19178 h 607568"/>
              <a:gd name="connsiteX63" fmla="*/ 304208 w 608415"/>
              <a:gd name="connsiteY6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8415" h="607568">
                <a:moveTo>
                  <a:pt x="145802" y="316204"/>
                </a:moveTo>
                <a:lnTo>
                  <a:pt x="335878" y="316204"/>
                </a:lnTo>
                <a:cubicBezTo>
                  <a:pt x="346480" y="316204"/>
                  <a:pt x="355085" y="324787"/>
                  <a:pt x="355085" y="335363"/>
                </a:cubicBezTo>
                <a:cubicBezTo>
                  <a:pt x="355085" y="345938"/>
                  <a:pt x="346480" y="354521"/>
                  <a:pt x="335878" y="354521"/>
                </a:cubicBezTo>
                <a:lnTo>
                  <a:pt x="145802" y="354521"/>
                </a:lnTo>
                <a:cubicBezTo>
                  <a:pt x="135199" y="354521"/>
                  <a:pt x="126594" y="345938"/>
                  <a:pt x="126594" y="335363"/>
                </a:cubicBezTo>
                <a:cubicBezTo>
                  <a:pt x="126594" y="324787"/>
                  <a:pt x="135199" y="316204"/>
                  <a:pt x="145802" y="316204"/>
                </a:cubicBezTo>
                <a:close/>
                <a:moveTo>
                  <a:pt x="145799" y="252977"/>
                </a:moveTo>
                <a:lnTo>
                  <a:pt x="430791" y="252977"/>
                </a:lnTo>
                <a:cubicBezTo>
                  <a:pt x="441392" y="252977"/>
                  <a:pt x="449995" y="261576"/>
                  <a:pt x="449995" y="272171"/>
                </a:cubicBezTo>
                <a:cubicBezTo>
                  <a:pt x="449995" y="282766"/>
                  <a:pt x="441392" y="291365"/>
                  <a:pt x="430791" y="291365"/>
                </a:cubicBezTo>
                <a:lnTo>
                  <a:pt x="145799" y="291365"/>
                </a:lnTo>
                <a:cubicBezTo>
                  <a:pt x="135198" y="291365"/>
                  <a:pt x="126594" y="282766"/>
                  <a:pt x="126594" y="272171"/>
                </a:cubicBezTo>
                <a:cubicBezTo>
                  <a:pt x="126594" y="261576"/>
                  <a:pt x="135198" y="252977"/>
                  <a:pt x="145799" y="252977"/>
                </a:cubicBezTo>
                <a:close/>
                <a:moveTo>
                  <a:pt x="145805" y="189750"/>
                </a:moveTo>
                <a:lnTo>
                  <a:pt x="209279" y="189750"/>
                </a:lnTo>
                <a:cubicBezTo>
                  <a:pt x="219884" y="189750"/>
                  <a:pt x="228490" y="198349"/>
                  <a:pt x="228490" y="208944"/>
                </a:cubicBezTo>
                <a:cubicBezTo>
                  <a:pt x="228490" y="219539"/>
                  <a:pt x="219884" y="228138"/>
                  <a:pt x="209279" y="228138"/>
                </a:cubicBezTo>
                <a:lnTo>
                  <a:pt x="145805" y="228138"/>
                </a:lnTo>
                <a:cubicBezTo>
                  <a:pt x="135201" y="228138"/>
                  <a:pt x="126594" y="219539"/>
                  <a:pt x="126594" y="208944"/>
                </a:cubicBezTo>
                <a:cubicBezTo>
                  <a:pt x="126594" y="198349"/>
                  <a:pt x="135201" y="189750"/>
                  <a:pt x="145805" y="189750"/>
                </a:cubicBezTo>
                <a:close/>
                <a:moveTo>
                  <a:pt x="70060" y="133174"/>
                </a:moveTo>
                <a:lnTo>
                  <a:pt x="70060" y="442788"/>
                </a:lnTo>
                <a:lnTo>
                  <a:pt x="538355" y="442788"/>
                </a:lnTo>
                <a:lnTo>
                  <a:pt x="538355" y="133174"/>
                </a:lnTo>
                <a:close/>
                <a:moveTo>
                  <a:pt x="38410" y="69962"/>
                </a:moveTo>
                <a:lnTo>
                  <a:pt x="38410" y="94817"/>
                </a:lnTo>
                <a:lnTo>
                  <a:pt x="570005" y="94817"/>
                </a:lnTo>
                <a:lnTo>
                  <a:pt x="570005" y="69962"/>
                </a:lnTo>
                <a:close/>
                <a:moveTo>
                  <a:pt x="304208" y="0"/>
                </a:moveTo>
                <a:cubicBezTo>
                  <a:pt x="314809" y="0"/>
                  <a:pt x="323413" y="8592"/>
                  <a:pt x="323413" y="19178"/>
                </a:cubicBezTo>
                <a:lnTo>
                  <a:pt x="323413" y="31606"/>
                </a:lnTo>
                <a:lnTo>
                  <a:pt x="589210" y="31606"/>
                </a:lnTo>
                <a:cubicBezTo>
                  <a:pt x="599811" y="31606"/>
                  <a:pt x="608415" y="40197"/>
                  <a:pt x="608415" y="50784"/>
                </a:cubicBezTo>
                <a:lnTo>
                  <a:pt x="608415" y="113995"/>
                </a:lnTo>
                <a:cubicBezTo>
                  <a:pt x="608415" y="124582"/>
                  <a:pt x="599811" y="133174"/>
                  <a:pt x="589210" y="133174"/>
                </a:cubicBezTo>
                <a:lnTo>
                  <a:pt x="576765" y="133174"/>
                </a:lnTo>
                <a:lnTo>
                  <a:pt x="576765" y="461967"/>
                </a:lnTo>
                <a:cubicBezTo>
                  <a:pt x="576765" y="472553"/>
                  <a:pt x="568161" y="481145"/>
                  <a:pt x="557560" y="481145"/>
                </a:cubicBezTo>
                <a:lnTo>
                  <a:pt x="342618" y="481145"/>
                </a:lnTo>
                <a:lnTo>
                  <a:pt x="414521" y="576883"/>
                </a:lnTo>
                <a:cubicBezTo>
                  <a:pt x="420974" y="585321"/>
                  <a:pt x="419284" y="597442"/>
                  <a:pt x="410680" y="603733"/>
                </a:cubicBezTo>
                <a:cubicBezTo>
                  <a:pt x="407300" y="606341"/>
                  <a:pt x="403306" y="607568"/>
                  <a:pt x="399157" y="607568"/>
                </a:cubicBezTo>
                <a:cubicBezTo>
                  <a:pt x="393319" y="607568"/>
                  <a:pt x="387634" y="604960"/>
                  <a:pt x="383793" y="599897"/>
                </a:cubicBezTo>
                <a:lnTo>
                  <a:pt x="323413" y="519348"/>
                </a:lnTo>
                <a:lnTo>
                  <a:pt x="323413" y="588390"/>
                </a:lnTo>
                <a:cubicBezTo>
                  <a:pt x="323413" y="598976"/>
                  <a:pt x="314809" y="607568"/>
                  <a:pt x="304208" y="607568"/>
                </a:cubicBezTo>
                <a:cubicBezTo>
                  <a:pt x="293607" y="607568"/>
                  <a:pt x="285003" y="598976"/>
                  <a:pt x="285003" y="588390"/>
                </a:cubicBezTo>
                <a:lnTo>
                  <a:pt x="285003" y="519348"/>
                </a:lnTo>
                <a:lnTo>
                  <a:pt x="224622" y="599897"/>
                </a:lnTo>
                <a:cubicBezTo>
                  <a:pt x="220781" y="604960"/>
                  <a:pt x="215096" y="607568"/>
                  <a:pt x="209258" y="607568"/>
                </a:cubicBezTo>
                <a:cubicBezTo>
                  <a:pt x="205110" y="607568"/>
                  <a:pt x="201115" y="606341"/>
                  <a:pt x="197735" y="603733"/>
                </a:cubicBezTo>
                <a:cubicBezTo>
                  <a:pt x="189131" y="597442"/>
                  <a:pt x="187441" y="585321"/>
                  <a:pt x="193894" y="576883"/>
                </a:cubicBezTo>
                <a:lnTo>
                  <a:pt x="265798" y="481145"/>
                </a:lnTo>
                <a:lnTo>
                  <a:pt x="50855" y="481145"/>
                </a:lnTo>
                <a:cubicBezTo>
                  <a:pt x="40253" y="481145"/>
                  <a:pt x="31650" y="472553"/>
                  <a:pt x="31650" y="461967"/>
                </a:cubicBezTo>
                <a:lnTo>
                  <a:pt x="31650" y="133174"/>
                </a:lnTo>
                <a:lnTo>
                  <a:pt x="19205" y="133174"/>
                </a:lnTo>
                <a:cubicBezTo>
                  <a:pt x="8604" y="133174"/>
                  <a:pt x="0" y="124582"/>
                  <a:pt x="0" y="113995"/>
                </a:cubicBezTo>
                <a:lnTo>
                  <a:pt x="0" y="50784"/>
                </a:lnTo>
                <a:cubicBezTo>
                  <a:pt x="0" y="40197"/>
                  <a:pt x="8604" y="31606"/>
                  <a:pt x="19205" y="31606"/>
                </a:cubicBezTo>
                <a:lnTo>
                  <a:pt x="285003" y="31606"/>
                </a:lnTo>
                <a:lnTo>
                  <a:pt x="285003" y="19178"/>
                </a:lnTo>
                <a:cubicBezTo>
                  <a:pt x="285003" y="8592"/>
                  <a:pt x="293607" y="0"/>
                  <a:pt x="304208"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6" name="椭圆 71"/>
          <p:cNvSpPr/>
          <p:nvPr/>
        </p:nvSpPr>
        <p:spPr>
          <a:xfrm>
            <a:off x="8276593" y="3482611"/>
            <a:ext cx="424483" cy="435275"/>
          </a:xfrm>
          <a:custGeom>
            <a:avLst/>
            <a:gdLst>
              <a:gd name="connsiteX0" fmla="*/ 289142 w 593263"/>
              <a:gd name="connsiteY0" fmla="*/ 515850 h 608344"/>
              <a:gd name="connsiteX1" fmla="*/ 227765 w 593263"/>
              <a:gd name="connsiteY1" fmla="*/ 563478 h 608344"/>
              <a:gd name="connsiteX2" fmla="*/ 365576 w 593263"/>
              <a:gd name="connsiteY2" fmla="*/ 563478 h 608344"/>
              <a:gd name="connsiteX3" fmla="*/ 304122 w 593263"/>
              <a:gd name="connsiteY3" fmla="*/ 515850 h 608344"/>
              <a:gd name="connsiteX4" fmla="*/ 289175 w 593263"/>
              <a:gd name="connsiteY4" fmla="*/ 515431 h 608344"/>
              <a:gd name="connsiteX5" fmla="*/ 304155 w 593263"/>
              <a:gd name="connsiteY5" fmla="*/ 515431 h 608344"/>
              <a:gd name="connsiteX6" fmla="*/ 366070 w 593263"/>
              <a:gd name="connsiteY6" fmla="*/ 564057 h 608344"/>
              <a:gd name="connsiteX7" fmla="*/ 227259 w 593263"/>
              <a:gd name="connsiteY7" fmla="*/ 564057 h 608344"/>
              <a:gd name="connsiteX8" fmla="*/ 289175 w 593263"/>
              <a:gd name="connsiteY8" fmla="*/ 515431 h 608344"/>
              <a:gd name="connsiteX9" fmla="*/ 289142 w 593263"/>
              <a:gd name="connsiteY9" fmla="*/ 514853 h 608344"/>
              <a:gd name="connsiteX10" fmla="*/ 226767 w 593263"/>
              <a:gd name="connsiteY10" fmla="*/ 564014 h 608344"/>
              <a:gd name="connsiteX11" fmla="*/ 226767 w 593263"/>
              <a:gd name="connsiteY11" fmla="*/ 564475 h 608344"/>
              <a:gd name="connsiteX12" fmla="*/ 366574 w 593263"/>
              <a:gd name="connsiteY12" fmla="*/ 564475 h 608344"/>
              <a:gd name="connsiteX13" fmla="*/ 366574 w 593263"/>
              <a:gd name="connsiteY13" fmla="*/ 564014 h 608344"/>
              <a:gd name="connsiteX14" fmla="*/ 304122 w 593263"/>
              <a:gd name="connsiteY14" fmla="*/ 514853 h 608344"/>
              <a:gd name="connsiteX15" fmla="*/ 530681 w 593263"/>
              <a:gd name="connsiteY15" fmla="*/ 143537 h 608344"/>
              <a:gd name="connsiteX16" fmla="*/ 530416 w 593263"/>
              <a:gd name="connsiteY16" fmla="*/ 144771 h 608344"/>
              <a:gd name="connsiteX17" fmla="*/ 530089 w 593263"/>
              <a:gd name="connsiteY17" fmla="*/ 145272 h 608344"/>
              <a:gd name="connsiteX18" fmla="*/ 62599 w 593263"/>
              <a:gd name="connsiteY18" fmla="*/ 143295 h 608344"/>
              <a:gd name="connsiteX19" fmla="*/ 63310 w 593263"/>
              <a:gd name="connsiteY19" fmla="*/ 145377 h 608344"/>
              <a:gd name="connsiteX20" fmla="*/ 62916 w 593263"/>
              <a:gd name="connsiteY20" fmla="*/ 144771 h 608344"/>
              <a:gd name="connsiteX21" fmla="*/ 151870 w 593263"/>
              <a:gd name="connsiteY21" fmla="*/ 44867 h 608344"/>
              <a:gd name="connsiteX22" fmla="*/ 151870 w 593263"/>
              <a:gd name="connsiteY22" fmla="*/ 247725 h 608344"/>
              <a:gd name="connsiteX23" fmla="*/ 151870 w 593263"/>
              <a:gd name="connsiteY23" fmla="*/ 248568 h 608344"/>
              <a:gd name="connsiteX24" fmla="*/ 163623 w 593263"/>
              <a:gd name="connsiteY24" fmla="*/ 303712 h 608344"/>
              <a:gd name="connsiteX25" fmla="*/ 290756 w 593263"/>
              <a:gd name="connsiteY25" fmla="*/ 386466 h 608344"/>
              <a:gd name="connsiteX26" fmla="*/ 302509 w 593263"/>
              <a:gd name="connsiteY26" fmla="*/ 386466 h 608344"/>
              <a:gd name="connsiteX27" fmla="*/ 429718 w 593263"/>
              <a:gd name="connsiteY27" fmla="*/ 303712 h 608344"/>
              <a:gd name="connsiteX28" fmla="*/ 441471 w 593263"/>
              <a:gd name="connsiteY28" fmla="*/ 248568 h 608344"/>
              <a:gd name="connsiteX29" fmla="*/ 441471 w 593263"/>
              <a:gd name="connsiteY29" fmla="*/ 247725 h 608344"/>
              <a:gd name="connsiteX30" fmla="*/ 441471 w 593263"/>
              <a:gd name="connsiteY30" fmla="*/ 44867 h 608344"/>
              <a:gd name="connsiteX31" fmla="*/ 485907 w 593263"/>
              <a:gd name="connsiteY31" fmla="*/ 44359 h 608344"/>
              <a:gd name="connsiteX32" fmla="*/ 533074 w 593263"/>
              <a:gd name="connsiteY32" fmla="*/ 44359 h 608344"/>
              <a:gd name="connsiteX33" fmla="*/ 548899 w 593263"/>
              <a:gd name="connsiteY33" fmla="*/ 60926 h 608344"/>
              <a:gd name="connsiteX34" fmla="*/ 547924 w 593263"/>
              <a:gd name="connsiteY34" fmla="*/ 67809 h 608344"/>
              <a:gd name="connsiteX35" fmla="*/ 533150 w 593263"/>
              <a:gd name="connsiteY35" fmla="*/ 136289 h 608344"/>
              <a:gd name="connsiteX36" fmla="*/ 530681 w 593263"/>
              <a:gd name="connsiteY36" fmla="*/ 143537 h 608344"/>
              <a:gd name="connsiteX37" fmla="*/ 548401 w 593263"/>
              <a:gd name="connsiteY37" fmla="*/ 60896 h 608344"/>
              <a:gd name="connsiteX38" fmla="*/ 544176 w 593263"/>
              <a:gd name="connsiteY38" fmla="*/ 49622 h 608344"/>
              <a:gd name="connsiteX39" fmla="*/ 533037 w 593263"/>
              <a:gd name="connsiteY39" fmla="*/ 44867 h 608344"/>
              <a:gd name="connsiteX40" fmla="*/ 486332 w 593263"/>
              <a:gd name="connsiteY40" fmla="*/ 44867 h 608344"/>
              <a:gd name="connsiteX41" fmla="*/ 486332 w 593263"/>
              <a:gd name="connsiteY41" fmla="*/ 212368 h 608344"/>
              <a:gd name="connsiteX42" fmla="*/ 530089 w 593263"/>
              <a:gd name="connsiteY42" fmla="*/ 145272 h 608344"/>
              <a:gd name="connsiteX43" fmla="*/ 528649 w 593263"/>
              <a:gd name="connsiteY43" fmla="*/ 149497 h 608344"/>
              <a:gd name="connsiteX44" fmla="*/ 502008 w 593263"/>
              <a:gd name="connsiteY44" fmla="*/ 190019 h 608344"/>
              <a:gd name="connsiteX45" fmla="*/ 485907 w 593263"/>
              <a:gd name="connsiteY45" fmla="*/ 213629 h 608344"/>
              <a:gd name="connsiteX46" fmla="*/ 151362 w 593263"/>
              <a:gd name="connsiteY46" fmla="*/ 44359 h 608344"/>
              <a:gd name="connsiteX47" fmla="*/ 220576 w 593263"/>
              <a:gd name="connsiteY47" fmla="*/ 44359 h 608344"/>
              <a:gd name="connsiteX48" fmla="*/ 264900 w 593263"/>
              <a:gd name="connsiteY48" fmla="*/ 44359 h 608344"/>
              <a:gd name="connsiteX49" fmla="*/ 328429 w 593263"/>
              <a:gd name="connsiteY49" fmla="*/ 44359 h 608344"/>
              <a:gd name="connsiteX50" fmla="*/ 372830 w 593263"/>
              <a:gd name="connsiteY50" fmla="*/ 44359 h 608344"/>
              <a:gd name="connsiteX51" fmla="*/ 442044 w 593263"/>
              <a:gd name="connsiteY51" fmla="*/ 44359 h 608344"/>
              <a:gd name="connsiteX52" fmla="*/ 442044 w 593263"/>
              <a:gd name="connsiteY52" fmla="*/ 247759 h 608344"/>
              <a:gd name="connsiteX53" fmla="*/ 441967 w 593263"/>
              <a:gd name="connsiteY53" fmla="*/ 248603 h 608344"/>
              <a:gd name="connsiteX54" fmla="*/ 430214 w 593263"/>
              <a:gd name="connsiteY54" fmla="*/ 303978 h 608344"/>
              <a:gd name="connsiteX55" fmla="*/ 302541 w 593263"/>
              <a:gd name="connsiteY55" fmla="*/ 386964 h 608344"/>
              <a:gd name="connsiteX56" fmla="*/ 290788 w 593263"/>
              <a:gd name="connsiteY56" fmla="*/ 386964 h 608344"/>
              <a:gd name="connsiteX57" fmla="*/ 163192 w 593263"/>
              <a:gd name="connsiteY57" fmla="*/ 303978 h 608344"/>
              <a:gd name="connsiteX58" fmla="*/ 151362 w 593263"/>
              <a:gd name="connsiteY58" fmla="*/ 248603 h 608344"/>
              <a:gd name="connsiteX59" fmla="*/ 151362 w 593263"/>
              <a:gd name="connsiteY59" fmla="*/ 247759 h 608344"/>
              <a:gd name="connsiteX60" fmla="*/ 60332 w 593263"/>
              <a:gd name="connsiteY60" fmla="*/ 44359 h 608344"/>
              <a:gd name="connsiteX61" fmla="*/ 107499 w 593263"/>
              <a:gd name="connsiteY61" fmla="*/ 44359 h 608344"/>
              <a:gd name="connsiteX62" fmla="*/ 107499 w 593263"/>
              <a:gd name="connsiteY62" fmla="*/ 213629 h 608344"/>
              <a:gd name="connsiteX63" fmla="*/ 89716 w 593263"/>
              <a:gd name="connsiteY63" fmla="*/ 187576 h 608344"/>
              <a:gd name="connsiteX64" fmla="*/ 64773 w 593263"/>
              <a:gd name="connsiteY64" fmla="*/ 149662 h 608344"/>
              <a:gd name="connsiteX65" fmla="*/ 63310 w 593263"/>
              <a:gd name="connsiteY65" fmla="*/ 145377 h 608344"/>
              <a:gd name="connsiteX66" fmla="*/ 106932 w 593263"/>
              <a:gd name="connsiteY66" fmla="*/ 212368 h 608344"/>
              <a:gd name="connsiteX67" fmla="*/ 106932 w 593263"/>
              <a:gd name="connsiteY67" fmla="*/ 44867 h 608344"/>
              <a:gd name="connsiteX68" fmla="*/ 60304 w 593263"/>
              <a:gd name="connsiteY68" fmla="*/ 44867 h 608344"/>
              <a:gd name="connsiteX69" fmla="*/ 49089 w 593263"/>
              <a:gd name="connsiteY69" fmla="*/ 49622 h 608344"/>
              <a:gd name="connsiteX70" fmla="*/ 44940 w 593263"/>
              <a:gd name="connsiteY70" fmla="*/ 60896 h 608344"/>
              <a:gd name="connsiteX71" fmla="*/ 62599 w 593263"/>
              <a:gd name="connsiteY71" fmla="*/ 143295 h 608344"/>
              <a:gd name="connsiteX72" fmla="*/ 60093 w 593263"/>
              <a:gd name="connsiteY72" fmla="*/ 135955 h 608344"/>
              <a:gd name="connsiteX73" fmla="*/ 45391 w 593263"/>
              <a:gd name="connsiteY73" fmla="*/ 67700 h 608344"/>
              <a:gd name="connsiteX74" fmla="*/ 44431 w 593263"/>
              <a:gd name="connsiteY74" fmla="*/ 60926 h 608344"/>
              <a:gd name="connsiteX75" fmla="*/ 60332 w 593263"/>
              <a:gd name="connsiteY75" fmla="*/ 44359 h 608344"/>
              <a:gd name="connsiteX76" fmla="*/ 485334 w 593263"/>
              <a:gd name="connsiteY76" fmla="*/ 43793 h 608344"/>
              <a:gd name="connsiteX77" fmla="*/ 485334 w 593263"/>
              <a:gd name="connsiteY77" fmla="*/ 214899 h 608344"/>
              <a:gd name="connsiteX78" fmla="*/ 486256 w 593263"/>
              <a:gd name="connsiteY78" fmla="*/ 213979 h 608344"/>
              <a:gd name="connsiteX79" fmla="*/ 502008 w 593263"/>
              <a:gd name="connsiteY79" fmla="*/ 190019 h 608344"/>
              <a:gd name="connsiteX80" fmla="*/ 527658 w 593263"/>
              <a:gd name="connsiteY80" fmla="*/ 152406 h 608344"/>
              <a:gd name="connsiteX81" fmla="*/ 528649 w 593263"/>
              <a:gd name="connsiteY81" fmla="*/ 149497 h 608344"/>
              <a:gd name="connsiteX82" fmla="*/ 531107 w 593263"/>
              <a:gd name="connsiteY82" fmla="*/ 145759 h 608344"/>
              <a:gd name="connsiteX83" fmla="*/ 533150 w 593263"/>
              <a:gd name="connsiteY83" fmla="*/ 136289 h 608344"/>
              <a:gd name="connsiteX84" fmla="*/ 541843 w 593263"/>
              <a:gd name="connsiteY84" fmla="*/ 110778 h 608344"/>
              <a:gd name="connsiteX85" fmla="*/ 547924 w 593263"/>
              <a:gd name="connsiteY85" fmla="*/ 67809 h 608344"/>
              <a:gd name="connsiteX86" fmla="*/ 549399 w 593263"/>
              <a:gd name="connsiteY86" fmla="*/ 60973 h 608344"/>
              <a:gd name="connsiteX87" fmla="*/ 544944 w 593263"/>
              <a:gd name="connsiteY87" fmla="*/ 48931 h 608344"/>
              <a:gd name="connsiteX88" fmla="*/ 533037 w 593263"/>
              <a:gd name="connsiteY88" fmla="*/ 43793 h 608344"/>
              <a:gd name="connsiteX89" fmla="*/ 150795 w 593263"/>
              <a:gd name="connsiteY89" fmla="*/ 43793 h 608344"/>
              <a:gd name="connsiteX90" fmla="*/ 150795 w 593263"/>
              <a:gd name="connsiteY90" fmla="*/ 247725 h 608344"/>
              <a:gd name="connsiteX91" fmla="*/ 150871 w 593263"/>
              <a:gd name="connsiteY91" fmla="*/ 248568 h 608344"/>
              <a:gd name="connsiteX92" fmla="*/ 162701 w 593263"/>
              <a:gd name="connsiteY92" fmla="*/ 304095 h 608344"/>
              <a:gd name="connsiteX93" fmla="*/ 290756 w 593263"/>
              <a:gd name="connsiteY93" fmla="*/ 387463 h 608344"/>
              <a:gd name="connsiteX94" fmla="*/ 302509 w 593263"/>
              <a:gd name="connsiteY94" fmla="*/ 387463 h 608344"/>
              <a:gd name="connsiteX95" fmla="*/ 430640 w 593263"/>
              <a:gd name="connsiteY95" fmla="*/ 304095 h 608344"/>
              <a:gd name="connsiteX96" fmla="*/ 442470 w 593263"/>
              <a:gd name="connsiteY96" fmla="*/ 248568 h 608344"/>
              <a:gd name="connsiteX97" fmla="*/ 442470 w 593263"/>
              <a:gd name="connsiteY97" fmla="*/ 43793 h 608344"/>
              <a:gd name="connsiteX98" fmla="*/ 60304 w 593263"/>
              <a:gd name="connsiteY98" fmla="*/ 43793 h 608344"/>
              <a:gd name="connsiteX99" fmla="*/ 48397 w 593263"/>
              <a:gd name="connsiteY99" fmla="*/ 48931 h 608344"/>
              <a:gd name="connsiteX100" fmla="*/ 43942 w 593263"/>
              <a:gd name="connsiteY100" fmla="*/ 60973 h 608344"/>
              <a:gd name="connsiteX101" fmla="*/ 45391 w 593263"/>
              <a:gd name="connsiteY101" fmla="*/ 67700 h 608344"/>
              <a:gd name="connsiteX102" fmla="*/ 51498 w 593263"/>
              <a:gd name="connsiteY102" fmla="*/ 110778 h 608344"/>
              <a:gd name="connsiteX103" fmla="*/ 60093 w 593263"/>
              <a:gd name="connsiteY103" fmla="*/ 135955 h 608344"/>
              <a:gd name="connsiteX104" fmla="*/ 62205 w 593263"/>
              <a:gd name="connsiteY104" fmla="*/ 145759 h 608344"/>
              <a:gd name="connsiteX105" fmla="*/ 64773 w 593263"/>
              <a:gd name="connsiteY105" fmla="*/ 149662 h 608344"/>
              <a:gd name="connsiteX106" fmla="*/ 65710 w 593263"/>
              <a:gd name="connsiteY106" fmla="*/ 152406 h 608344"/>
              <a:gd name="connsiteX107" fmla="*/ 89716 w 593263"/>
              <a:gd name="connsiteY107" fmla="*/ 187576 h 608344"/>
              <a:gd name="connsiteX108" fmla="*/ 107086 w 593263"/>
              <a:gd name="connsiteY108" fmla="*/ 213979 h 608344"/>
              <a:gd name="connsiteX109" fmla="*/ 108007 w 593263"/>
              <a:gd name="connsiteY109" fmla="*/ 214899 h 608344"/>
              <a:gd name="connsiteX110" fmla="*/ 108007 w 593263"/>
              <a:gd name="connsiteY110" fmla="*/ 43793 h 608344"/>
              <a:gd name="connsiteX111" fmla="*/ 60304 w 593263"/>
              <a:gd name="connsiteY111" fmla="*/ 997 h 608344"/>
              <a:gd name="connsiteX112" fmla="*/ 533037 w 593263"/>
              <a:gd name="connsiteY112" fmla="*/ 997 h 608344"/>
              <a:gd name="connsiteX113" fmla="*/ 575978 w 593263"/>
              <a:gd name="connsiteY113" fmla="*/ 19481 h 608344"/>
              <a:gd name="connsiteX114" fmla="*/ 592187 w 593263"/>
              <a:gd name="connsiteY114" fmla="*/ 63197 h 608344"/>
              <a:gd name="connsiteX115" fmla="*/ 559539 w 593263"/>
              <a:gd name="connsiteY115" fmla="*/ 185678 h 608344"/>
              <a:gd name="connsiteX116" fmla="*/ 496933 w 593263"/>
              <a:gd name="connsiteY116" fmla="*/ 262297 h 608344"/>
              <a:gd name="connsiteX117" fmla="*/ 483797 w 593263"/>
              <a:gd name="connsiteY117" fmla="*/ 272650 h 608344"/>
              <a:gd name="connsiteX118" fmla="*/ 483644 w 593263"/>
              <a:gd name="connsiteY118" fmla="*/ 272727 h 608344"/>
              <a:gd name="connsiteX119" fmla="*/ 483567 w 593263"/>
              <a:gd name="connsiteY119" fmla="*/ 272957 h 608344"/>
              <a:gd name="connsiteX120" fmla="*/ 470969 w 593263"/>
              <a:gd name="connsiteY120" fmla="*/ 318821 h 608344"/>
              <a:gd name="connsiteX121" fmla="*/ 431792 w 593263"/>
              <a:gd name="connsiteY121" fmla="*/ 376802 h 608344"/>
              <a:gd name="connsiteX122" fmla="*/ 373718 w 593263"/>
              <a:gd name="connsiteY122" fmla="*/ 415917 h 608344"/>
              <a:gd name="connsiteX123" fmla="*/ 318563 w 593263"/>
              <a:gd name="connsiteY123" fmla="*/ 429568 h 608344"/>
              <a:gd name="connsiteX124" fmla="*/ 318103 w 593263"/>
              <a:gd name="connsiteY124" fmla="*/ 429568 h 608344"/>
              <a:gd name="connsiteX125" fmla="*/ 318103 w 593263"/>
              <a:gd name="connsiteY125" fmla="*/ 473438 h 608344"/>
              <a:gd name="connsiteX126" fmla="*/ 318487 w 593263"/>
              <a:gd name="connsiteY126" fmla="*/ 473438 h 608344"/>
              <a:gd name="connsiteX127" fmla="*/ 370722 w 593263"/>
              <a:gd name="connsiteY127" fmla="*/ 494069 h 608344"/>
              <a:gd name="connsiteX128" fmla="*/ 409438 w 593263"/>
              <a:gd name="connsiteY128" fmla="*/ 564014 h 608344"/>
              <a:gd name="connsiteX129" fmla="*/ 409438 w 593263"/>
              <a:gd name="connsiteY129" fmla="*/ 607270 h 608344"/>
              <a:gd name="connsiteX130" fmla="*/ 183903 w 593263"/>
              <a:gd name="connsiteY130" fmla="*/ 607270 h 608344"/>
              <a:gd name="connsiteX131" fmla="*/ 183903 w 593263"/>
              <a:gd name="connsiteY131" fmla="*/ 564014 h 608344"/>
              <a:gd name="connsiteX132" fmla="*/ 222542 w 593263"/>
              <a:gd name="connsiteY132" fmla="*/ 494069 h 608344"/>
              <a:gd name="connsiteX133" fmla="*/ 274778 w 593263"/>
              <a:gd name="connsiteY133" fmla="*/ 473438 h 608344"/>
              <a:gd name="connsiteX134" fmla="*/ 275239 w 593263"/>
              <a:gd name="connsiteY134" fmla="*/ 473438 h 608344"/>
              <a:gd name="connsiteX135" fmla="*/ 275239 w 593263"/>
              <a:gd name="connsiteY135" fmla="*/ 429568 h 608344"/>
              <a:gd name="connsiteX136" fmla="*/ 274778 w 593263"/>
              <a:gd name="connsiteY136" fmla="*/ 429568 h 608344"/>
              <a:gd name="connsiteX137" fmla="*/ 219623 w 593263"/>
              <a:gd name="connsiteY137" fmla="*/ 415917 h 608344"/>
              <a:gd name="connsiteX138" fmla="*/ 161549 w 593263"/>
              <a:gd name="connsiteY138" fmla="*/ 376802 h 608344"/>
              <a:gd name="connsiteX139" fmla="*/ 122372 w 593263"/>
              <a:gd name="connsiteY139" fmla="*/ 318821 h 608344"/>
              <a:gd name="connsiteX140" fmla="*/ 109697 w 593263"/>
              <a:gd name="connsiteY140" fmla="*/ 272957 h 608344"/>
              <a:gd name="connsiteX141" fmla="*/ 109697 w 593263"/>
              <a:gd name="connsiteY141" fmla="*/ 272727 h 608344"/>
              <a:gd name="connsiteX142" fmla="*/ 109544 w 593263"/>
              <a:gd name="connsiteY142" fmla="*/ 272650 h 608344"/>
              <a:gd name="connsiteX143" fmla="*/ 96331 w 593263"/>
              <a:gd name="connsiteY143" fmla="*/ 262297 h 608344"/>
              <a:gd name="connsiteX144" fmla="*/ 33802 w 593263"/>
              <a:gd name="connsiteY144" fmla="*/ 185678 h 608344"/>
              <a:gd name="connsiteX145" fmla="*/ 1155 w 593263"/>
              <a:gd name="connsiteY145" fmla="*/ 63197 h 608344"/>
              <a:gd name="connsiteX146" fmla="*/ 17286 w 593263"/>
              <a:gd name="connsiteY146" fmla="*/ 19481 h 608344"/>
              <a:gd name="connsiteX147" fmla="*/ 60304 w 593263"/>
              <a:gd name="connsiteY147" fmla="*/ 997 h 608344"/>
              <a:gd name="connsiteX148" fmla="*/ 60332 w 593263"/>
              <a:gd name="connsiteY148" fmla="*/ 565 h 608344"/>
              <a:gd name="connsiteX149" fmla="*/ 16930 w 593263"/>
              <a:gd name="connsiteY149" fmla="*/ 19126 h 608344"/>
              <a:gd name="connsiteX150" fmla="*/ 644 w 593263"/>
              <a:gd name="connsiteY150" fmla="*/ 63226 h 608344"/>
              <a:gd name="connsiteX151" fmla="*/ 33369 w 593263"/>
              <a:gd name="connsiteY151" fmla="*/ 185941 h 608344"/>
              <a:gd name="connsiteX152" fmla="*/ 96053 w 593263"/>
              <a:gd name="connsiteY152" fmla="*/ 262715 h 608344"/>
              <a:gd name="connsiteX153" fmla="*/ 109266 w 593263"/>
              <a:gd name="connsiteY153" fmla="*/ 273069 h 608344"/>
              <a:gd name="connsiteX154" fmla="*/ 121941 w 593263"/>
              <a:gd name="connsiteY154" fmla="*/ 319011 h 608344"/>
              <a:gd name="connsiteX155" fmla="*/ 161195 w 593263"/>
              <a:gd name="connsiteY155" fmla="*/ 377224 h 608344"/>
              <a:gd name="connsiteX156" fmla="*/ 219424 w 593263"/>
              <a:gd name="connsiteY156" fmla="*/ 416416 h 608344"/>
              <a:gd name="connsiteX157" fmla="*/ 274733 w 593263"/>
              <a:gd name="connsiteY157" fmla="*/ 430068 h 608344"/>
              <a:gd name="connsiteX158" fmla="*/ 274733 w 593263"/>
              <a:gd name="connsiteY158" fmla="*/ 473018 h 608344"/>
              <a:gd name="connsiteX159" fmla="*/ 222343 w 593263"/>
              <a:gd name="connsiteY159" fmla="*/ 493649 h 608344"/>
              <a:gd name="connsiteX160" fmla="*/ 183396 w 593263"/>
              <a:gd name="connsiteY160" fmla="*/ 564057 h 608344"/>
              <a:gd name="connsiteX161" fmla="*/ 183396 w 593263"/>
              <a:gd name="connsiteY161" fmla="*/ 607851 h 608344"/>
              <a:gd name="connsiteX162" fmla="*/ 227259 w 593263"/>
              <a:gd name="connsiteY162" fmla="*/ 607851 h 608344"/>
              <a:gd name="connsiteX163" fmla="*/ 366070 w 593263"/>
              <a:gd name="connsiteY163" fmla="*/ 607851 h 608344"/>
              <a:gd name="connsiteX164" fmla="*/ 409934 w 593263"/>
              <a:gd name="connsiteY164" fmla="*/ 607851 h 608344"/>
              <a:gd name="connsiteX165" fmla="*/ 409934 w 593263"/>
              <a:gd name="connsiteY165" fmla="*/ 564057 h 608344"/>
              <a:gd name="connsiteX166" fmla="*/ 371064 w 593263"/>
              <a:gd name="connsiteY166" fmla="*/ 493649 h 608344"/>
              <a:gd name="connsiteX167" fmla="*/ 318596 w 593263"/>
              <a:gd name="connsiteY167" fmla="*/ 473018 h 608344"/>
              <a:gd name="connsiteX168" fmla="*/ 318596 w 593263"/>
              <a:gd name="connsiteY168" fmla="*/ 430068 h 608344"/>
              <a:gd name="connsiteX169" fmla="*/ 373906 w 593263"/>
              <a:gd name="connsiteY169" fmla="*/ 416416 h 608344"/>
              <a:gd name="connsiteX170" fmla="*/ 432211 w 593263"/>
              <a:gd name="connsiteY170" fmla="*/ 377224 h 608344"/>
              <a:gd name="connsiteX171" fmla="*/ 471466 w 593263"/>
              <a:gd name="connsiteY171" fmla="*/ 319011 h 608344"/>
              <a:gd name="connsiteX172" fmla="*/ 484141 w 593263"/>
              <a:gd name="connsiteY172" fmla="*/ 273069 h 608344"/>
              <a:gd name="connsiteX173" fmla="*/ 497353 w 593263"/>
              <a:gd name="connsiteY173" fmla="*/ 262715 h 608344"/>
              <a:gd name="connsiteX174" fmla="*/ 560037 w 593263"/>
              <a:gd name="connsiteY174" fmla="*/ 185941 h 608344"/>
              <a:gd name="connsiteX175" fmla="*/ 592762 w 593263"/>
              <a:gd name="connsiteY175" fmla="*/ 63226 h 608344"/>
              <a:gd name="connsiteX176" fmla="*/ 576400 w 593263"/>
              <a:gd name="connsiteY176" fmla="*/ 19126 h 608344"/>
              <a:gd name="connsiteX177" fmla="*/ 533074 w 593263"/>
              <a:gd name="connsiteY177" fmla="*/ 565 h 608344"/>
              <a:gd name="connsiteX178" fmla="*/ 485907 w 593263"/>
              <a:gd name="connsiteY178" fmla="*/ 565 h 608344"/>
              <a:gd name="connsiteX179" fmla="*/ 442044 w 593263"/>
              <a:gd name="connsiteY179" fmla="*/ 565 h 608344"/>
              <a:gd name="connsiteX180" fmla="*/ 372830 w 593263"/>
              <a:gd name="connsiteY180" fmla="*/ 565 h 608344"/>
              <a:gd name="connsiteX181" fmla="*/ 335036 w 593263"/>
              <a:gd name="connsiteY181" fmla="*/ 565 h 608344"/>
              <a:gd name="connsiteX182" fmla="*/ 258294 w 593263"/>
              <a:gd name="connsiteY182" fmla="*/ 565 h 608344"/>
              <a:gd name="connsiteX183" fmla="*/ 220576 w 593263"/>
              <a:gd name="connsiteY183" fmla="*/ 565 h 608344"/>
              <a:gd name="connsiteX184" fmla="*/ 151362 w 593263"/>
              <a:gd name="connsiteY184" fmla="*/ 565 h 608344"/>
              <a:gd name="connsiteX185" fmla="*/ 107499 w 593263"/>
              <a:gd name="connsiteY185" fmla="*/ 565 h 608344"/>
              <a:gd name="connsiteX186" fmla="*/ 60304 w 593263"/>
              <a:gd name="connsiteY186" fmla="*/ 0 h 608344"/>
              <a:gd name="connsiteX187" fmla="*/ 533037 w 593263"/>
              <a:gd name="connsiteY187" fmla="*/ 0 h 608344"/>
              <a:gd name="connsiteX188" fmla="*/ 576746 w 593263"/>
              <a:gd name="connsiteY188" fmla="*/ 18790 h 608344"/>
              <a:gd name="connsiteX189" fmla="*/ 593185 w 593263"/>
              <a:gd name="connsiteY189" fmla="*/ 63273 h 608344"/>
              <a:gd name="connsiteX190" fmla="*/ 560384 w 593263"/>
              <a:gd name="connsiteY190" fmla="*/ 186139 h 608344"/>
              <a:gd name="connsiteX191" fmla="*/ 497624 w 593263"/>
              <a:gd name="connsiteY191" fmla="*/ 263064 h 608344"/>
              <a:gd name="connsiteX192" fmla="*/ 484566 w 593263"/>
              <a:gd name="connsiteY192" fmla="*/ 273341 h 608344"/>
              <a:gd name="connsiteX193" fmla="*/ 471891 w 593263"/>
              <a:gd name="connsiteY193" fmla="*/ 319204 h 608344"/>
              <a:gd name="connsiteX194" fmla="*/ 432560 w 593263"/>
              <a:gd name="connsiteY194" fmla="*/ 377492 h 608344"/>
              <a:gd name="connsiteX195" fmla="*/ 374102 w 593263"/>
              <a:gd name="connsiteY195" fmla="*/ 416837 h 608344"/>
              <a:gd name="connsiteX196" fmla="*/ 319101 w 593263"/>
              <a:gd name="connsiteY196" fmla="*/ 430565 h 608344"/>
              <a:gd name="connsiteX197" fmla="*/ 319101 w 593263"/>
              <a:gd name="connsiteY197" fmla="*/ 472517 h 608344"/>
              <a:gd name="connsiteX198" fmla="*/ 371337 w 593263"/>
              <a:gd name="connsiteY198" fmla="*/ 493225 h 608344"/>
              <a:gd name="connsiteX199" fmla="*/ 410437 w 593263"/>
              <a:gd name="connsiteY199" fmla="*/ 564014 h 608344"/>
              <a:gd name="connsiteX200" fmla="*/ 410437 w 593263"/>
              <a:gd name="connsiteY200" fmla="*/ 608344 h 608344"/>
              <a:gd name="connsiteX201" fmla="*/ 182904 w 593263"/>
              <a:gd name="connsiteY201" fmla="*/ 608344 h 608344"/>
              <a:gd name="connsiteX202" fmla="*/ 182904 w 593263"/>
              <a:gd name="connsiteY202" fmla="*/ 564014 h 608344"/>
              <a:gd name="connsiteX203" fmla="*/ 222004 w 593263"/>
              <a:gd name="connsiteY203" fmla="*/ 493225 h 608344"/>
              <a:gd name="connsiteX204" fmla="*/ 274240 w 593263"/>
              <a:gd name="connsiteY204" fmla="*/ 472517 h 608344"/>
              <a:gd name="connsiteX205" fmla="*/ 274240 w 593263"/>
              <a:gd name="connsiteY205" fmla="*/ 430565 h 608344"/>
              <a:gd name="connsiteX206" fmla="*/ 219239 w 593263"/>
              <a:gd name="connsiteY206" fmla="*/ 416837 h 608344"/>
              <a:gd name="connsiteX207" fmla="*/ 160781 w 593263"/>
              <a:gd name="connsiteY207" fmla="*/ 377492 h 608344"/>
              <a:gd name="connsiteX208" fmla="*/ 121450 w 593263"/>
              <a:gd name="connsiteY208" fmla="*/ 319204 h 608344"/>
              <a:gd name="connsiteX209" fmla="*/ 108699 w 593263"/>
              <a:gd name="connsiteY209" fmla="*/ 273341 h 608344"/>
              <a:gd name="connsiteX210" fmla="*/ 95717 w 593263"/>
              <a:gd name="connsiteY210" fmla="*/ 263064 h 608344"/>
              <a:gd name="connsiteX211" fmla="*/ 32880 w 593263"/>
              <a:gd name="connsiteY211" fmla="*/ 186139 h 608344"/>
              <a:gd name="connsiteX212" fmla="*/ 79 w 593263"/>
              <a:gd name="connsiteY212" fmla="*/ 63273 h 608344"/>
              <a:gd name="connsiteX213" fmla="*/ 16595 w 593263"/>
              <a:gd name="connsiteY213" fmla="*/ 18790 h 608344"/>
              <a:gd name="connsiteX214" fmla="*/ 60304 w 593263"/>
              <a:gd name="connsiteY214" fmla="*/ 0 h 6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593263" h="608344">
                <a:moveTo>
                  <a:pt x="289142" y="515850"/>
                </a:moveTo>
                <a:cubicBezTo>
                  <a:pt x="254421" y="518458"/>
                  <a:pt x="228150" y="538935"/>
                  <a:pt x="227765" y="563478"/>
                </a:cubicBezTo>
                <a:lnTo>
                  <a:pt x="365576" y="563478"/>
                </a:lnTo>
                <a:cubicBezTo>
                  <a:pt x="365192" y="538935"/>
                  <a:pt x="338920" y="518458"/>
                  <a:pt x="304122" y="515850"/>
                </a:cubicBezTo>
                <a:close/>
                <a:moveTo>
                  <a:pt x="289175" y="515431"/>
                </a:moveTo>
                <a:lnTo>
                  <a:pt x="304155" y="515431"/>
                </a:lnTo>
                <a:cubicBezTo>
                  <a:pt x="338953" y="518039"/>
                  <a:pt x="366070" y="538824"/>
                  <a:pt x="366070" y="564057"/>
                </a:cubicBezTo>
                <a:lnTo>
                  <a:pt x="227259" y="564057"/>
                </a:lnTo>
                <a:cubicBezTo>
                  <a:pt x="227259" y="538824"/>
                  <a:pt x="254376" y="518039"/>
                  <a:pt x="289175" y="515431"/>
                </a:cubicBezTo>
                <a:close/>
                <a:moveTo>
                  <a:pt x="289142" y="514853"/>
                </a:moveTo>
                <a:cubicBezTo>
                  <a:pt x="253576" y="517537"/>
                  <a:pt x="226767" y="538705"/>
                  <a:pt x="226767" y="564014"/>
                </a:cubicBezTo>
                <a:lnTo>
                  <a:pt x="226767" y="564475"/>
                </a:lnTo>
                <a:lnTo>
                  <a:pt x="366574" y="564475"/>
                </a:lnTo>
                <a:lnTo>
                  <a:pt x="366574" y="564014"/>
                </a:lnTo>
                <a:cubicBezTo>
                  <a:pt x="366574" y="538705"/>
                  <a:pt x="339765" y="517537"/>
                  <a:pt x="304122" y="514853"/>
                </a:cubicBezTo>
                <a:close/>
                <a:moveTo>
                  <a:pt x="530681" y="143537"/>
                </a:moveTo>
                <a:lnTo>
                  <a:pt x="530416" y="144771"/>
                </a:lnTo>
                <a:lnTo>
                  <a:pt x="530089" y="145272"/>
                </a:lnTo>
                <a:close/>
                <a:moveTo>
                  <a:pt x="62599" y="143295"/>
                </a:moveTo>
                <a:lnTo>
                  <a:pt x="63310" y="145377"/>
                </a:lnTo>
                <a:lnTo>
                  <a:pt x="62916" y="144771"/>
                </a:lnTo>
                <a:close/>
                <a:moveTo>
                  <a:pt x="151870" y="44867"/>
                </a:moveTo>
                <a:lnTo>
                  <a:pt x="151870" y="247725"/>
                </a:lnTo>
                <a:lnTo>
                  <a:pt x="151870" y="248568"/>
                </a:lnTo>
                <a:cubicBezTo>
                  <a:pt x="151947" y="267742"/>
                  <a:pt x="155941" y="286302"/>
                  <a:pt x="163623" y="303712"/>
                </a:cubicBezTo>
                <a:cubicBezTo>
                  <a:pt x="185900" y="353947"/>
                  <a:pt x="235754" y="386466"/>
                  <a:pt x="290756" y="386466"/>
                </a:cubicBezTo>
                <a:lnTo>
                  <a:pt x="302509" y="386466"/>
                </a:lnTo>
                <a:cubicBezTo>
                  <a:pt x="357510" y="386466"/>
                  <a:pt x="407441" y="353947"/>
                  <a:pt x="429718" y="303712"/>
                </a:cubicBezTo>
                <a:cubicBezTo>
                  <a:pt x="437400" y="286302"/>
                  <a:pt x="441317" y="267742"/>
                  <a:pt x="441471" y="248568"/>
                </a:cubicBezTo>
                <a:lnTo>
                  <a:pt x="441471" y="247725"/>
                </a:lnTo>
                <a:lnTo>
                  <a:pt x="441471" y="44867"/>
                </a:lnTo>
                <a:close/>
                <a:moveTo>
                  <a:pt x="485907" y="44359"/>
                </a:moveTo>
                <a:lnTo>
                  <a:pt x="533074" y="44359"/>
                </a:lnTo>
                <a:cubicBezTo>
                  <a:pt x="542139" y="44359"/>
                  <a:pt x="549360" y="51952"/>
                  <a:pt x="548899" y="60926"/>
                </a:cubicBezTo>
                <a:lnTo>
                  <a:pt x="547924" y="67809"/>
                </a:lnTo>
                <a:lnTo>
                  <a:pt x="533150" y="136289"/>
                </a:lnTo>
                <a:lnTo>
                  <a:pt x="530681" y="143537"/>
                </a:lnTo>
                <a:lnTo>
                  <a:pt x="548401" y="60896"/>
                </a:lnTo>
                <a:cubicBezTo>
                  <a:pt x="548554" y="56678"/>
                  <a:pt x="547095" y="52689"/>
                  <a:pt x="544176" y="49622"/>
                </a:cubicBezTo>
                <a:cubicBezTo>
                  <a:pt x="541257" y="46554"/>
                  <a:pt x="537262" y="44867"/>
                  <a:pt x="533037" y="44867"/>
                </a:cubicBezTo>
                <a:lnTo>
                  <a:pt x="486332" y="44867"/>
                </a:lnTo>
                <a:lnTo>
                  <a:pt x="486332" y="212368"/>
                </a:lnTo>
                <a:lnTo>
                  <a:pt x="530089" y="145272"/>
                </a:lnTo>
                <a:lnTo>
                  <a:pt x="528649" y="149497"/>
                </a:lnTo>
                <a:lnTo>
                  <a:pt x="502008" y="190019"/>
                </a:lnTo>
                <a:lnTo>
                  <a:pt x="485907" y="213629"/>
                </a:lnTo>
                <a:close/>
                <a:moveTo>
                  <a:pt x="151362" y="44359"/>
                </a:moveTo>
                <a:lnTo>
                  <a:pt x="220576" y="44359"/>
                </a:lnTo>
                <a:lnTo>
                  <a:pt x="264900" y="44359"/>
                </a:lnTo>
                <a:lnTo>
                  <a:pt x="328429" y="44359"/>
                </a:lnTo>
                <a:lnTo>
                  <a:pt x="372830" y="44359"/>
                </a:lnTo>
                <a:lnTo>
                  <a:pt x="442044" y="44359"/>
                </a:lnTo>
                <a:lnTo>
                  <a:pt x="442044" y="247759"/>
                </a:lnTo>
                <a:cubicBezTo>
                  <a:pt x="442044" y="248066"/>
                  <a:pt x="441967" y="248373"/>
                  <a:pt x="441967" y="248603"/>
                </a:cubicBezTo>
                <a:cubicBezTo>
                  <a:pt x="441890" y="268314"/>
                  <a:pt x="437665" y="287028"/>
                  <a:pt x="430214" y="303978"/>
                </a:cubicBezTo>
                <a:cubicBezTo>
                  <a:pt x="408551" y="352834"/>
                  <a:pt x="359541" y="386964"/>
                  <a:pt x="302541" y="386964"/>
                </a:cubicBezTo>
                <a:lnTo>
                  <a:pt x="290788" y="386964"/>
                </a:lnTo>
                <a:cubicBezTo>
                  <a:pt x="233789" y="386964"/>
                  <a:pt x="184855" y="352834"/>
                  <a:pt x="163192" y="303978"/>
                </a:cubicBezTo>
                <a:cubicBezTo>
                  <a:pt x="155741" y="287028"/>
                  <a:pt x="151516" y="268314"/>
                  <a:pt x="151362" y="248603"/>
                </a:cubicBezTo>
                <a:cubicBezTo>
                  <a:pt x="151362" y="248373"/>
                  <a:pt x="151362" y="248066"/>
                  <a:pt x="151362" y="247759"/>
                </a:cubicBezTo>
                <a:close/>
                <a:moveTo>
                  <a:pt x="60332" y="44359"/>
                </a:moveTo>
                <a:lnTo>
                  <a:pt x="107499" y="44359"/>
                </a:lnTo>
                <a:lnTo>
                  <a:pt x="107499" y="213629"/>
                </a:lnTo>
                <a:lnTo>
                  <a:pt x="89716" y="187576"/>
                </a:lnTo>
                <a:lnTo>
                  <a:pt x="64773" y="149662"/>
                </a:lnTo>
                <a:lnTo>
                  <a:pt x="63310" y="145377"/>
                </a:lnTo>
                <a:lnTo>
                  <a:pt x="106932" y="212368"/>
                </a:lnTo>
                <a:lnTo>
                  <a:pt x="106932" y="44867"/>
                </a:lnTo>
                <a:lnTo>
                  <a:pt x="60304" y="44867"/>
                </a:lnTo>
                <a:cubicBezTo>
                  <a:pt x="56002" y="44867"/>
                  <a:pt x="52084" y="46554"/>
                  <a:pt x="49089" y="49622"/>
                </a:cubicBezTo>
                <a:cubicBezTo>
                  <a:pt x="46246" y="52689"/>
                  <a:pt x="44710" y="56678"/>
                  <a:pt x="44940" y="60896"/>
                </a:cubicBezTo>
                <a:lnTo>
                  <a:pt x="62599" y="143295"/>
                </a:lnTo>
                <a:lnTo>
                  <a:pt x="60093" y="135955"/>
                </a:lnTo>
                <a:lnTo>
                  <a:pt x="45391" y="67700"/>
                </a:lnTo>
                <a:lnTo>
                  <a:pt x="44431" y="60926"/>
                </a:lnTo>
                <a:cubicBezTo>
                  <a:pt x="43970" y="51952"/>
                  <a:pt x="51268" y="44359"/>
                  <a:pt x="60332" y="44359"/>
                </a:cubicBezTo>
                <a:close/>
                <a:moveTo>
                  <a:pt x="485334" y="43793"/>
                </a:moveTo>
                <a:lnTo>
                  <a:pt x="485334" y="214899"/>
                </a:lnTo>
                <a:lnTo>
                  <a:pt x="486256" y="213979"/>
                </a:lnTo>
                <a:lnTo>
                  <a:pt x="502008" y="190019"/>
                </a:lnTo>
                <a:lnTo>
                  <a:pt x="527658" y="152406"/>
                </a:lnTo>
                <a:lnTo>
                  <a:pt x="528649" y="149497"/>
                </a:lnTo>
                <a:lnTo>
                  <a:pt x="531107" y="145759"/>
                </a:lnTo>
                <a:lnTo>
                  <a:pt x="533150" y="136289"/>
                </a:lnTo>
                <a:lnTo>
                  <a:pt x="541843" y="110778"/>
                </a:lnTo>
                <a:lnTo>
                  <a:pt x="547924" y="67809"/>
                </a:lnTo>
                <a:lnTo>
                  <a:pt x="549399" y="60973"/>
                </a:lnTo>
                <a:cubicBezTo>
                  <a:pt x="549630" y="56448"/>
                  <a:pt x="548017" y="52229"/>
                  <a:pt x="544944" y="48931"/>
                </a:cubicBezTo>
                <a:cubicBezTo>
                  <a:pt x="541794" y="45634"/>
                  <a:pt x="537569" y="43793"/>
                  <a:pt x="533037" y="43793"/>
                </a:cubicBezTo>
                <a:close/>
                <a:moveTo>
                  <a:pt x="150795" y="43793"/>
                </a:moveTo>
                <a:lnTo>
                  <a:pt x="150795" y="247725"/>
                </a:lnTo>
                <a:lnTo>
                  <a:pt x="150871" y="248568"/>
                </a:lnTo>
                <a:cubicBezTo>
                  <a:pt x="150948" y="267895"/>
                  <a:pt x="154943" y="286609"/>
                  <a:pt x="162701" y="304095"/>
                </a:cubicBezTo>
                <a:cubicBezTo>
                  <a:pt x="185055" y="354714"/>
                  <a:pt x="235370" y="387463"/>
                  <a:pt x="290756" y="387463"/>
                </a:cubicBezTo>
                <a:lnTo>
                  <a:pt x="302509" y="387463"/>
                </a:lnTo>
                <a:cubicBezTo>
                  <a:pt x="357971" y="387463"/>
                  <a:pt x="408209" y="354714"/>
                  <a:pt x="430640" y="304095"/>
                </a:cubicBezTo>
                <a:cubicBezTo>
                  <a:pt x="438398" y="286609"/>
                  <a:pt x="442393" y="267895"/>
                  <a:pt x="442470" y="248568"/>
                </a:cubicBezTo>
                <a:lnTo>
                  <a:pt x="442470" y="43793"/>
                </a:lnTo>
                <a:close/>
                <a:moveTo>
                  <a:pt x="60304" y="43793"/>
                </a:moveTo>
                <a:cubicBezTo>
                  <a:pt x="55772" y="43793"/>
                  <a:pt x="51547" y="45634"/>
                  <a:pt x="48397" y="48931"/>
                </a:cubicBezTo>
                <a:cubicBezTo>
                  <a:pt x="45248" y="52229"/>
                  <a:pt x="43711" y="56448"/>
                  <a:pt x="43942" y="60973"/>
                </a:cubicBezTo>
                <a:lnTo>
                  <a:pt x="45391" y="67700"/>
                </a:lnTo>
                <a:lnTo>
                  <a:pt x="51498" y="110778"/>
                </a:lnTo>
                <a:lnTo>
                  <a:pt x="60093" y="135955"/>
                </a:lnTo>
                <a:lnTo>
                  <a:pt x="62205" y="145759"/>
                </a:lnTo>
                <a:lnTo>
                  <a:pt x="64773" y="149662"/>
                </a:lnTo>
                <a:lnTo>
                  <a:pt x="65710" y="152406"/>
                </a:lnTo>
                <a:lnTo>
                  <a:pt x="89716" y="187576"/>
                </a:lnTo>
                <a:lnTo>
                  <a:pt x="107086" y="213979"/>
                </a:lnTo>
                <a:lnTo>
                  <a:pt x="108007" y="214899"/>
                </a:lnTo>
                <a:lnTo>
                  <a:pt x="108007" y="43793"/>
                </a:lnTo>
                <a:close/>
                <a:moveTo>
                  <a:pt x="60304" y="997"/>
                </a:moveTo>
                <a:lnTo>
                  <a:pt x="533037" y="997"/>
                </a:lnTo>
                <a:cubicBezTo>
                  <a:pt x="549169" y="997"/>
                  <a:pt x="564840" y="7746"/>
                  <a:pt x="575978" y="19481"/>
                </a:cubicBezTo>
                <a:cubicBezTo>
                  <a:pt x="587117" y="31138"/>
                  <a:pt x="593032" y="47091"/>
                  <a:pt x="592187" y="63197"/>
                </a:cubicBezTo>
                <a:cubicBezTo>
                  <a:pt x="589805" y="108370"/>
                  <a:pt x="578820" y="149555"/>
                  <a:pt x="559539" y="185678"/>
                </a:cubicBezTo>
                <a:cubicBezTo>
                  <a:pt x="543868" y="214976"/>
                  <a:pt x="522821" y="240745"/>
                  <a:pt x="496933" y="262297"/>
                </a:cubicBezTo>
                <a:cubicBezTo>
                  <a:pt x="492708" y="265825"/>
                  <a:pt x="488330" y="269353"/>
                  <a:pt x="483797" y="272650"/>
                </a:cubicBezTo>
                <a:lnTo>
                  <a:pt x="483644" y="272727"/>
                </a:lnTo>
                <a:lnTo>
                  <a:pt x="483567" y="272957"/>
                </a:lnTo>
                <a:cubicBezTo>
                  <a:pt x="481416" y="288680"/>
                  <a:pt x="477191" y="304172"/>
                  <a:pt x="470969" y="318821"/>
                </a:cubicBezTo>
                <a:cubicBezTo>
                  <a:pt x="461751" y="340525"/>
                  <a:pt x="448538" y="360083"/>
                  <a:pt x="431792" y="376802"/>
                </a:cubicBezTo>
                <a:cubicBezTo>
                  <a:pt x="415046" y="393522"/>
                  <a:pt x="395458" y="406713"/>
                  <a:pt x="373718" y="415917"/>
                </a:cubicBezTo>
                <a:cubicBezTo>
                  <a:pt x="356127" y="423279"/>
                  <a:pt x="337614" y="427881"/>
                  <a:pt x="318563" y="429568"/>
                </a:cubicBezTo>
                <a:lnTo>
                  <a:pt x="318103" y="429568"/>
                </a:lnTo>
                <a:lnTo>
                  <a:pt x="318103" y="473438"/>
                </a:lnTo>
                <a:lnTo>
                  <a:pt x="318487" y="473438"/>
                </a:lnTo>
                <a:cubicBezTo>
                  <a:pt x="337921" y="476506"/>
                  <a:pt x="355973" y="483638"/>
                  <a:pt x="370722" y="494069"/>
                </a:cubicBezTo>
                <a:cubicBezTo>
                  <a:pt x="395304" y="511325"/>
                  <a:pt x="409438" y="536864"/>
                  <a:pt x="409438" y="564014"/>
                </a:cubicBezTo>
                <a:lnTo>
                  <a:pt x="409438" y="607270"/>
                </a:lnTo>
                <a:lnTo>
                  <a:pt x="183903" y="607270"/>
                </a:lnTo>
                <a:lnTo>
                  <a:pt x="183903" y="564014"/>
                </a:lnTo>
                <a:cubicBezTo>
                  <a:pt x="183903" y="536864"/>
                  <a:pt x="197960" y="511325"/>
                  <a:pt x="222542" y="494069"/>
                </a:cubicBezTo>
                <a:cubicBezTo>
                  <a:pt x="237291" y="483638"/>
                  <a:pt x="255343" y="476506"/>
                  <a:pt x="274778" y="473438"/>
                </a:cubicBezTo>
                <a:lnTo>
                  <a:pt x="275239" y="473438"/>
                </a:lnTo>
                <a:lnTo>
                  <a:pt x="275239" y="429568"/>
                </a:lnTo>
                <a:lnTo>
                  <a:pt x="274778" y="429568"/>
                </a:lnTo>
                <a:cubicBezTo>
                  <a:pt x="255727" y="427881"/>
                  <a:pt x="237214" y="423279"/>
                  <a:pt x="219623" y="415917"/>
                </a:cubicBezTo>
                <a:cubicBezTo>
                  <a:pt x="197807" y="406713"/>
                  <a:pt x="178295" y="393522"/>
                  <a:pt x="161549" y="376802"/>
                </a:cubicBezTo>
                <a:cubicBezTo>
                  <a:pt x="144726" y="360083"/>
                  <a:pt x="131590" y="340525"/>
                  <a:pt x="122372" y="318821"/>
                </a:cubicBezTo>
                <a:cubicBezTo>
                  <a:pt x="116150" y="304095"/>
                  <a:pt x="111925" y="288680"/>
                  <a:pt x="109697" y="272957"/>
                </a:cubicBezTo>
                <a:lnTo>
                  <a:pt x="109697" y="272727"/>
                </a:lnTo>
                <a:lnTo>
                  <a:pt x="109544" y="272650"/>
                </a:lnTo>
                <a:cubicBezTo>
                  <a:pt x="105011" y="269353"/>
                  <a:pt x="100556" y="265825"/>
                  <a:pt x="96331" y="262297"/>
                </a:cubicBezTo>
                <a:cubicBezTo>
                  <a:pt x="70521" y="240745"/>
                  <a:pt x="49473" y="214976"/>
                  <a:pt x="33802" y="185678"/>
                </a:cubicBezTo>
                <a:cubicBezTo>
                  <a:pt x="14444" y="149555"/>
                  <a:pt x="3459" y="108370"/>
                  <a:pt x="1155" y="63197"/>
                </a:cubicBezTo>
                <a:cubicBezTo>
                  <a:pt x="310" y="47091"/>
                  <a:pt x="6148" y="31138"/>
                  <a:pt x="17286" y="19481"/>
                </a:cubicBezTo>
                <a:cubicBezTo>
                  <a:pt x="28425" y="7746"/>
                  <a:pt x="44095" y="997"/>
                  <a:pt x="60304" y="997"/>
                </a:cubicBezTo>
                <a:close/>
                <a:moveTo>
                  <a:pt x="60332" y="565"/>
                </a:moveTo>
                <a:cubicBezTo>
                  <a:pt x="43970" y="565"/>
                  <a:pt x="28222" y="7314"/>
                  <a:pt x="16930" y="19126"/>
                </a:cubicBezTo>
                <a:cubicBezTo>
                  <a:pt x="5714" y="30937"/>
                  <a:pt x="-201" y="47043"/>
                  <a:pt x="644" y="63226"/>
                </a:cubicBezTo>
                <a:cubicBezTo>
                  <a:pt x="3026" y="108478"/>
                  <a:pt x="14011" y="149741"/>
                  <a:pt x="33369" y="185941"/>
                </a:cubicBezTo>
                <a:cubicBezTo>
                  <a:pt x="49117" y="215316"/>
                  <a:pt x="70165" y="241163"/>
                  <a:pt x="96053" y="262715"/>
                </a:cubicBezTo>
                <a:cubicBezTo>
                  <a:pt x="100508" y="266397"/>
                  <a:pt x="104887" y="269848"/>
                  <a:pt x="109266" y="273069"/>
                </a:cubicBezTo>
                <a:cubicBezTo>
                  <a:pt x="111417" y="288869"/>
                  <a:pt x="115642" y="304208"/>
                  <a:pt x="121941" y="319011"/>
                </a:cubicBezTo>
                <a:cubicBezTo>
                  <a:pt x="131159" y="340792"/>
                  <a:pt x="144372" y="360427"/>
                  <a:pt x="161195" y="377224"/>
                </a:cubicBezTo>
                <a:cubicBezTo>
                  <a:pt x="178018" y="394020"/>
                  <a:pt x="197607" y="407212"/>
                  <a:pt x="219424" y="416416"/>
                </a:cubicBezTo>
                <a:cubicBezTo>
                  <a:pt x="237169" y="423855"/>
                  <a:pt x="255682" y="428457"/>
                  <a:pt x="274733" y="430068"/>
                </a:cubicBezTo>
                <a:lnTo>
                  <a:pt x="274733" y="473018"/>
                </a:lnTo>
                <a:cubicBezTo>
                  <a:pt x="255375" y="476086"/>
                  <a:pt x="237246" y="483142"/>
                  <a:pt x="222343" y="493649"/>
                </a:cubicBezTo>
                <a:cubicBezTo>
                  <a:pt x="197607" y="511060"/>
                  <a:pt x="183396" y="536753"/>
                  <a:pt x="183396" y="564057"/>
                </a:cubicBezTo>
                <a:lnTo>
                  <a:pt x="183396" y="607851"/>
                </a:lnTo>
                <a:lnTo>
                  <a:pt x="227259" y="607851"/>
                </a:lnTo>
                <a:lnTo>
                  <a:pt x="366070" y="607851"/>
                </a:lnTo>
                <a:lnTo>
                  <a:pt x="409934" y="607851"/>
                </a:lnTo>
                <a:lnTo>
                  <a:pt x="409934" y="564057"/>
                </a:lnTo>
                <a:cubicBezTo>
                  <a:pt x="409934" y="536753"/>
                  <a:pt x="395799" y="511060"/>
                  <a:pt x="371064" y="493649"/>
                </a:cubicBezTo>
                <a:cubicBezTo>
                  <a:pt x="356161" y="483142"/>
                  <a:pt x="338032" y="476086"/>
                  <a:pt x="318596" y="473018"/>
                </a:cubicBezTo>
                <a:lnTo>
                  <a:pt x="318596" y="430068"/>
                </a:lnTo>
                <a:cubicBezTo>
                  <a:pt x="337724" y="428457"/>
                  <a:pt x="356238" y="423855"/>
                  <a:pt x="373906" y="416416"/>
                </a:cubicBezTo>
                <a:cubicBezTo>
                  <a:pt x="395799" y="407212"/>
                  <a:pt x="415388" y="394020"/>
                  <a:pt x="432211" y="377224"/>
                </a:cubicBezTo>
                <a:cubicBezTo>
                  <a:pt x="449034" y="360427"/>
                  <a:pt x="462247" y="340792"/>
                  <a:pt x="471466" y="319011"/>
                </a:cubicBezTo>
                <a:cubicBezTo>
                  <a:pt x="477765" y="304208"/>
                  <a:pt x="481990" y="288869"/>
                  <a:pt x="484141" y="273069"/>
                </a:cubicBezTo>
                <a:cubicBezTo>
                  <a:pt x="488519" y="269848"/>
                  <a:pt x="492898" y="266397"/>
                  <a:pt x="497353" y="262715"/>
                </a:cubicBezTo>
                <a:cubicBezTo>
                  <a:pt x="523241" y="241163"/>
                  <a:pt x="544290" y="215316"/>
                  <a:pt x="560037" y="185941"/>
                </a:cubicBezTo>
                <a:cubicBezTo>
                  <a:pt x="579396" y="149741"/>
                  <a:pt x="590381" y="108478"/>
                  <a:pt x="592762" y="63226"/>
                </a:cubicBezTo>
                <a:cubicBezTo>
                  <a:pt x="593607" y="47043"/>
                  <a:pt x="587615" y="30937"/>
                  <a:pt x="576400" y="19126"/>
                </a:cubicBezTo>
                <a:cubicBezTo>
                  <a:pt x="565184" y="7314"/>
                  <a:pt x="549360" y="565"/>
                  <a:pt x="533074" y="565"/>
                </a:cubicBezTo>
                <a:lnTo>
                  <a:pt x="485907" y="565"/>
                </a:lnTo>
                <a:lnTo>
                  <a:pt x="442044" y="565"/>
                </a:lnTo>
                <a:lnTo>
                  <a:pt x="372830" y="565"/>
                </a:lnTo>
                <a:lnTo>
                  <a:pt x="335036" y="565"/>
                </a:lnTo>
                <a:lnTo>
                  <a:pt x="258294" y="565"/>
                </a:lnTo>
                <a:lnTo>
                  <a:pt x="220576" y="565"/>
                </a:lnTo>
                <a:lnTo>
                  <a:pt x="151362" y="565"/>
                </a:lnTo>
                <a:lnTo>
                  <a:pt x="107499" y="565"/>
                </a:lnTo>
                <a:close/>
                <a:moveTo>
                  <a:pt x="60304" y="0"/>
                </a:moveTo>
                <a:lnTo>
                  <a:pt x="533037" y="0"/>
                </a:lnTo>
                <a:cubicBezTo>
                  <a:pt x="549476" y="0"/>
                  <a:pt x="565454" y="6826"/>
                  <a:pt x="576746" y="18790"/>
                </a:cubicBezTo>
                <a:cubicBezTo>
                  <a:pt x="588038" y="30678"/>
                  <a:pt x="594030" y="46861"/>
                  <a:pt x="593185" y="63273"/>
                </a:cubicBezTo>
                <a:cubicBezTo>
                  <a:pt x="590881" y="108523"/>
                  <a:pt x="579819" y="149939"/>
                  <a:pt x="560384" y="186139"/>
                </a:cubicBezTo>
                <a:cubicBezTo>
                  <a:pt x="544637" y="215589"/>
                  <a:pt x="523512" y="241436"/>
                  <a:pt x="497624" y="263064"/>
                </a:cubicBezTo>
                <a:cubicBezTo>
                  <a:pt x="493400" y="266592"/>
                  <a:pt x="489021" y="270043"/>
                  <a:pt x="484566" y="273341"/>
                </a:cubicBezTo>
                <a:cubicBezTo>
                  <a:pt x="482415" y="289063"/>
                  <a:pt x="478113" y="304556"/>
                  <a:pt x="471891" y="319204"/>
                </a:cubicBezTo>
                <a:cubicBezTo>
                  <a:pt x="462673" y="341062"/>
                  <a:pt x="449383" y="360696"/>
                  <a:pt x="432560" y="377492"/>
                </a:cubicBezTo>
                <a:cubicBezTo>
                  <a:pt x="415660" y="394365"/>
                  <a:pt x="395995" y="407557"/>
                  <a:pt x="374102" y="416837"/>
                </a:cubicBezTo>
                <a:cubicBezTo>
                  <a:pt x="356588" y="424200"/>
                  <a:pt x="338075" y="428801"/>
                  <a:pt x="319101" y="430565"/>
                </a:cubicBezTo>
                <a:lnTo>
                  <a:pt x="319101" y="472517"/>
                </a:lnTo>
                <a:cubicBezTo>
                  <a:pt x="338536" y="475662"/>
                  <a:pt x="356588" y="482795"/>
                  <a:pt x="371337" y="493225"/>
                </a:cubicBezTo>
                <a:cubicBezTo>
                  <a:pt x="396226" y="510711"/>
                  <a:pt x="410437" y="536558"/>
                  <a:pt x="410437" y="564014"/>
                </a:cubicBezTo>
                <a:lnTo>
                  <a:pt x="410437" y="608344"/>
                </a:lnTo>
                <a:lnTo>
                  <a:pt x="182904" y="608344"/>
                </a:lnTo>
                <a:lnTo>
                  <a:pt x="182904" y="564014"/>
                </a:lnTo>
                <a:cubicBezTo>
                  <a:pt x="182904" y="536558"/>
                  <a:pt x="197115" y="510711"/>
                  <a:pt x="222004" y="493225"/>
                </a:cubicBezTo>
                <a:cubicBezTo>
                  <a:pt x="236753" y="482795"/>
                  <a:pt x="254805" y="475662"/>
                  <a:pt x="274240" y="472517"/>
                </a:cubicBezTo>
                <a:lnTo>
                  <a:pt x="274240" y="430565"/>
                </a:lnTo>
                <a:cubicBezTo>
                  <a:pt x="255266" y="428801"/>
                  <a:pt x="236753" y="424200"/>
                  <a:pt x="219239" y="416837"/>
                </a:cubicBezTo>
                <a:cubicBezTo>
                  <a:pt x="197346" y="407557"/>
                  <a:pt x="177681" y="394365"/>
                  <a:pt x="160781" y="377492"/>
                </a:cubicBezTo>
                <a:cubicBezTo>
                  <a:pt x="143958" y="360696"/>
                  <a:pt x="130668" y="341062"/>
                  <a:pt x="121450" y="319204"/>
                </a:cubicBezTo>
                <a:cubicBezTo>
                  <a:pt x="115228" y="304479"/>
                  <a:pt x="110926" y="289063"/>
                  <a:pt x="108699" y="273341"/>
                </a:cubicBezTo>
                <a:cubicBezTo>
                  <a:pt x="104243" y="270043"/>
                  <a:pt x="99865" y="266592"/>
                  <a:pt x="95717" y="263064"/>
                </a:cubicBezTo>
                <a:cubicBezTo>
                  <a:pt x="69752" y="241436"/>
                  <a:pt x="48628" y="215589"/>
                  <a:pt x="32880" y="186139"/>
                </a:cubicBezTo>
                <a:cubicBezTo>
                  <a:pt x="13522" y="149939"/>
                  <a:pt x="2460" y="108523"/>
                  <a:pt x="79" y="63273"/>
                </a:cubicBezTo>
                <a:cubicBezTo>
                  <a:pt x="-766" y="46861"/>
                  <a:pt x="5226" y="30678"/>
                  <a:pt x="16595" y="18790"/>
                </a:cubicBezTo>
                <a:cubicBezTo>
                  <a:pt x="27887" y="6826"/>
                  <a:pt x="43865" y="0"/>
                  <a:pt x="60304"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7" name="椭圆 72"/>
          <p:cNvSpPr/>
          <p:nvPr/>
        </p:nvSpPr>
        <p:spPr>
          <a:xfrm>
            <a:off x="1335553" y="5155803"/>
            <a:ext cx="429081" cy="435276"/>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8" name="椭圆 73"/>
          <p:cNvSpPr/>
          <p:nvPr/>
        </p:nvSpPr>
        <p:spPr>
          <a:xfrm>
            <a:off x="4801825" y="5198105"/>
            <a:ext cx="435275" cy="393853"/>
          </a:xfrm>
          <a:custGeom>
            <a:avLst/>
            <a:gdLst>
              <a:gd name="connsiteX0" fmla="*/ 407586 w 606580"/>
              <a:gd name="connsiteY0" fmla="*/ 252695 h 548858"/>
              <a:gd name="connsiteX1" fmla="*/ 502285 w 606580"/>
              <a:gd name="connsiteY1" fmla="*/ 252695 h 548858"/>
              <a:gd name="connsiteX2" fmla="*/ 502285 w 606580"/>
              <a:gd name="connsiteY2" fmla="*/ 346759 h 548858"/>
              <a:gd name="connsiteX3" fmla="*/ 407586 w 606580"/>
              <a:gd name="connsiteY3" fmla="*/ 346759 h 548858"/>
              <a:gd name="connsiteX4" fmla="*/ 104296 w 606580"/>
              <a:gd name="connsiteY4" fmla="*/ 205698 h 548858"/>
              <a:gd name="connsiteX5" fmla="*/ 199065 w 606580"/>
              <a:gd name="connsiteY5" fmla="*/ 205698 h 548858"/>
              <a:gd name="connsiteX6" fmla="*/ 199065 w 606580"/>
              <a:gd name="connsiteY6" fmla="*/ 346758 h 548858"/>
              <a:gd name="connsiteX7" fmla="*/ 104296 w 606580"/>
              <a:gd name="connsiteY7" fmla="*/ 346758 h 548858"/>
              <a:gd name="connsiteX8" fmla="*/ 255870 w 606580"/>
              <a:gd name="connsiteY8" fmla="*/ 96040 h 548858"/>
              <a:gd name="connsiteX9" fmla="*/ 350710 w 606580"/>
              <a:gd name="connsiteY9" fmla="*/ 96040 h 548858"/>
              <a:gd name="connsiteX10" fmla="*/ 350710 w 606580"/>
              <a:gd name="connsiteY10" fmla="*/ 346759 h 548858"/>
              <a:gd name="connsiteX11" fmla="*/ 255870 w 606580"/>
              <a:gd name="connsiteY11" fmla="*/ 346759 h 548858"/>
              <a:gd name="connsiteX12" fmla="*/ 37882 w 606580"/>
              <a:gd name="connsiteY12" fmla="*/ 37913 h 548858"/>
              <a:gd name="connsiteX13" fmla="*/ 37882 w 606580"/>
              <a:gd name="connsiteY13" fmla="*/ 405363 h 548858"/>
              <a:gd name="connsiteX14" fmla="*/ 568698 w 606580"/>
              <a:gd name="connsiteY14" fmla="*/ 405363 h 548858"/>
              <a:gd name="connsiteX15" fmla="*/ 568698 w 606580"/>
              <a:gd name="connsiteY15" fmla="*/ 37913 h 548858"/>
              <a:gd name="connsiteX16" fmla="*/ 18941 w 606580"/>
              <a:gd name="connsiteY16" fmla="*/ 0 h 548858"/>
              <a:gd name="connsiteX17" fmla="*/ 587639 w 606580"/>
              <a:gd name="connsiteY17" fmla="*/ 0 h 548858"/>
              <a:gd name="connsiteX18" fmla="*/ 606580 w 606580"/>
              <a:gd name="connsiteY18" fmla="*/ 18910 h 548858"/>
              <a:gd name="connsiteX19" fmla="*/ 606580 w 606580"/>
              <a:gd name="connsiteY19" fmla="*/ 424274 h 548858"/>
              <a:gd name="connsiteX20" fmla="*/ 587639 w 606580"/>
              <a:gd name="connsiteY20" fmla="*/ 443184 h 548858"/>
              <a:gd name="connsiteX21" fmla="*/ 322278 w 606580"/>
              <a:gd name="connsiteY21" fmla="*/ 443184 h 548858"/>
              <a:gd name="connsiteX22" fmla="*/ 322278 w 606580"/>
              <a:gd name="connsiteY22" fmla="*/ 511038 h 548858"/>
              <a:gd name="connsiteX23" fmla="*/ 450223 w 606580"/>
              <a:gd name="connsiteY23" fmla="*/ 511038 h 548858"/>
              <a:gd name="connsiteX24" fmla="*/ 450223 w 606580"/>
              <a:gd name="connsiteY24" fmla="*/ 548858 h 548858"/>
              <a:gd name="connsiteX25" fmla="*/ 156357 w 606580"/>
              <a:gd name="connsiteY25" fmla="*/ 548858 h 548858"/>
              <a:gd name="connsiteX26" fmla="*/ 156357 w 606580"/>
              <a:gd name="connsiteY26" fmla="*/ 511038 h 548858"/>
              <a:gd name="connsiteX27" fmla="*/ 284302 w 606580"/>
              <a:gd name="connsiteY27" fmla="*/ 511038 h 548858"/>
              <a:gd name="connsiteX28" fmla="*/ 284302 w 606580"/>
              <a:gd name="connsiteY28" fmla="*/ 443184 h 548858"/>
              <a:gd name="connsiteX29" fmla="*/ 18941 w 606580"/>
              <a:gd name="connsiteY29" fmla="*/ 443184 h 548858"/>
              <a:gd name="connsiteX30" fmla="*/ 0 w 606580"/>
              <a:gd name="connsiteY30" fmla="*/ 424274 h 548858"/>
              <a:gd name="connsiteX31" fmla="*/ 0 w 606580"/>
              <a:gd name="connsiteY31" fmla="*/ 18910 h 548858"/>
              <a:gd name="connsiteX32" fmla="*/ 18941 w 606580"/>
              <a:gd name="connsiteY32" fmla="*/ 0 h 54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580" h="548858">
                <a:moveTo>
                  <a:pt x="407586" y="252695"/>
                </a:moveTo>
                <a:lnTo>
                  <a:pt x="502285" y="252695"/>
                </a:lnTo>
                <a:lnTo>
                  <a:pt x="502285" y="346759"/>
                </a:lnTo>
                <a:lnTo>
                  <a:pt x="407586" y="346759"/>
                </a:lnTo>
                <a:close/>
                <a:moveTo>
                  <a:pt x="104296" y="205698"/>
                </a:moveTo>
                <a:lnTo>
                  <a:pt x="199065" y="205698"/>
                </a:lnTo>
                <a:lnTo>
                  <a:pt x="199065" y="346758"/>
                </a:lnTo>
                <a:lnTo>
                  <a:pt x="104296" y="346758"/>
                </a:lnTo>
                <a:close/>
                <a:moveTo>
                  <a:pt x="255870" y="96040"/>
                </a:moveTo>
                <a:lnTo>
                  <a:pt x="350710" y="96040"/>
                </a:lnTo>
                <a:lnTo>
                  <a:pt x="350710" y="346759"/>
                </a:lnTo>
                <a:lnTo>
                  <a:pt x="255870" y="346759"/>
                </a:lnTo>
                <a:close/>
                <a:moveTo>
                  <a:pt x="37882" y="37913"/>
                </a:moveTo>
                <a:lnTo>
                  <a:pt x="37882" y="405363"/>
                </a:lnTo>
                <a:lnTo>
                  <a:pt x="568698" y="405363"/>
                </a:lnTo>
                <a:lnTo>
                  <a:pt x="568698" y="37913"/>
                </a:lnTo>
                <a:close/>
                <a:moveTo>
                  <a:pt x="18941" y="0"/>
                </a:moveTo>
                <a:lnTo>
                  <a:pt x="587639" y="0"/>
                </a:lnTo>
                <a:cubicBezTo>
                  <a:pt x="598038" y="0"/>
                  <a:pt x="606580" y="8528"/>
                  <a:pt x="606580" y="18910"/>
                </a:cubicBezTo>
                <a:lnTo>
                  <a:pt x="606580" y="424274"/>
                </a:lnTo>
                <a:cubicBezTo>
                  <a:pt x="606580" y="434656"/>
                  <a:pt x="598038" y="443184"/>
                  <a:pt x="587639" y="443184"/>
                </a:cubicBezTo>
                <a:lnTo>
                  <a:pt x="322278" y="443184"/>
                </a:lnTo>
                <a:lnTo>
                  <a:pt x="322278" y="511038"/>
                </a:lnTo>
                <a:lnTo>
                  <a:pt x="450223" y="511038"/>
                </a:lnTo>
                <a:lnTo>
                  <a:pt x="450223" y="548858"/>
                </a:lnTo>
                <a:lnTo>
                  <a:pt x="156357" y="548858"/>
                </a:lnTo>
                <a:lnTo>
                  <a:pt x="156357" y="511038"/>
                </a:lnTo>
                <a:lnTo>
                  <a:pt x="284302" y="511038"/>
                </a:lnTo>
                <a:lnTo>
                  <a:pt x="284302" y="443184"/>
                </a:lnTo>
                <a:lnTo>
                  <a:pt x="18941" y="443184"/>
                </a:lnTo>
                <a:cubicBezTo>
                  <a:pt x="8542" y="443184"/>
                  <a:pt x="0" y="434656"/>
                  <a:pt x="0" y="424274"/>
                </a:cubicBezTo>
                <a:lnTo>
                  <a:pt x="0" y="18910"/>
                </a:lnTo>
                <a:cubicBezTo>
                  <a:pt x="0" y="8528"/>
                  <a:pt x="8542" y="0"/>
                  <a:pt x="18941"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39" name="椭圆 74"/>
          <p:cNvSpPr/>
          <p:nvPr/>
        </p:nvSpPr>
        <p:spPr>
          <a:xfrm>
            <a:off x="8271196" y="5187450"/>
            <a:ext cx="435275" cy="434619"/>
          </a:xfrm>
          <a:custGeom>
            <a:avLst/>
            <a:gdLst>
              <a:gd name="connsiteX0" fmla="*/ 486116 w 607630"/>
              <a:gd name="connsiteY0" fmla="*/ 515756 h 606715"/>
              <a:gd name="connsiteX1" fmla="*/ 501288 w 607630"/>
              <a:gd name="connsiteY1" fmla="*/ 530893 h 606715"/>
              <a:gd name="connsiteX2" fmla="*/ 486116 w 607630"/>
              <a:gd name="connsiteY2" fmla="*/ 546030 h 606715"/>
              <a:gd name="connsiteX3" fmla="*/ 470944 w 607630"/>
              <a:gd name="connsiteY3" fmla="*/ 530893 h 606715"/>
              <a:gd name="connsiteX4" fmla="*/ 486116 w 607630"/>
              <a:gd name="connsiteY4" fmla="*/ 515756 h 606715"/>
              <a:gd name="connsiteX5" fmla="*/ 182261 w 607630"/>
              <a:gd name="connsiteY5" fmla="*/ 515756 h 606715"/>
              <a:gd name="connsiteX6" fmla="*/ 197503 w 607630"/>
              <a:gd name="connsiteY6" fmla="*/ 530893 h 606715"/>
              <a:gd name="connsiteX7" fmla="*/ 182261 w 607630"/>
              <a:gd name="connsiteY7" fmla="*/ 546030 h 606715"/>
              <a:gd name="connsiteX8" fmla="*/ 167019 w 607630"/>
              <a:gd name="connsiteY8" fmla="*/ 530893 h 606715"/>
              <a:gd name="connsiteX9" fmla="*/ 182261 w 607630"/>
              <a:gd name="connsiteY9" fmla="*/ 515756 h 606715"/>
              <a:gd name="connsiteX10" fmla="*/ 486055 w 607630"/>
              <a:gd name="connsiteY10" fmla="*/ 485323 h 606715"/>
              <a:gd name="connsiteX11" fmla="*/ 440487 w 607630"/>
              <a:gd name="connsiteY11" fmla="*/ 530823 h 606715"/>
              <a:gd name="connsiteX12" fmla="*/ 486055 w 607630"/>
              <a:gd name="connsiteY12" fmla="*/ 576323 h 606715"/>
              <a:gd name="connsiteX13" fmla="*/ 531624 w 607630"/>
              <a:gd name="connsiteY13" fmla="*/ 530823 h 606715"/>
              <a:gd name="connsiteX14" fmla="*/ 486055 w 607630"/>
              <a:gd name="connsiteY14" fmla="*/ 485323 h 606715"/>
              <a:gd name="connsiteX15" fmla="*/ 182296 w 607630"/>
              <a:gd name="connsiteY15" fmla="*/ 485323 h 606715"/>
              <a:gd name="connsiteX16" fmla="*/ 136727 w 607630"/>
              <a:gd name="connsiteY16" fmla="*/ 530823 h 606715"/>
              <a:gd name="connsiteX17" fmla="*/ 182296 w 607630"/>
              <a:gd name="connsiteY17" fmla="*/ 576323 h 606715"/>
              <a:gd name="connsiteX18" fmla="*/ 227864 w 607630"/>
              <a:gd name="connsiteY18" fmla="*/ 530823 h 606715"/>
              <a:gd name="connsiteX19" fmla="*/ 182296 w 607630"/>
              <a:gd name="connsiteY19" fmla="*/ 485323 h 606715"/>
              <a:gd name="connsiteX20" fmla="*/ 203568 w 607630"/>
              <a:gd name="connsiteY20" fmla="*/ 182015 h 606715"/>
              <a:gd name="connsiteX21" fmla="*/ 233917 w 607630"/>
              <a:gd name="connsiteY21" fmla="*/ 394332 h 606715"/>
              <a:gd name="connsiteX22" fmla="*/ 516484 w 607630"/>
              <a:gd name="connsiteY22" fmla="*/ 394332 h 606715"/>
              <a:gd name="connsiteX23" fmla="*/ 577180 w 607630"/>
              <a:gd name="connsiteY23" fmla="*/ 182015 h 606715"/>
              <a:gd name="connsiteX24" fmla="*/ 203568 w 607630"/>
              <a:gd name="connsiteY24" fmla="*/ 151709 h 606715"/>
              <a:gd name="connsiteX25" fmla="*/ 577180 w 607630"/>
              <a:gd name="connsiteY25" fmla="*/ 151709 h 606715"/>
              <a:gd name="connsiteX26" fmla="*/ 601476 w 607630"/>
              <a:gd name="connsiteY26" fmla="*/ 163707 h 606715"/>
              <a:gd name="connsiteX27" fmla="*/ 606460 w 607630"/>
              <a:gd name="connsiteY27" fmla="*/ 190369 h 606715"/>
              <a:gd name="connsiteX28" fmla="*/ 545675 w 607630"/>
              <a:gd name="connsiteY28" fmla="*/ 402686 h 606715"/>
              <a:gd name="connsiteX29" fmla="*/ 516484 w 607630"/>
              <a:gd name="connsiteY29" fmla="*/ 424726 h 606715"/>
              <a:gd name="connsiteX30" fmla="*/ 233917 w 607630"/>
              <a:gd name="connsiteY30" fmla="*/ 424726 h 606715"/>
              <a:gd name="connsiteX31" fmla="*/ 203835 w 607630"/>
              <a:gd name="connsiteY31" fmla="*/ 398687 h 606715"/>
              <a:gd name="connsiteX32" fmla="*/ 173487 w 607630"/>
              <a:gd name="connsiteY32" fmla="*/ 186281 h 606715"/>
              <a:gd name="connsiteX33" fmla="*/ 180607 w 607630"/>
              <a:gd name="connsiteY33" fmla="*/ 162107 h 606715"/>
              <a:gd name="connsiteX34" fmla="*/ 203568 w 607630"/>
              <a:gd name="connsiteY34" fmla="*/ 151709 h 606715"/>
              <a:gd name="connsiteX35" fmla="*/ 15230 w 607630"/>
              <a:gd name="connsiteY35" fmla="*/ 0 h 606715"/>
              <a:gd name="connsiteX36" fmla="*/ 25921 w 607630"/>
              <a:gd name="connsiteY36" fmla="*/ 4466 h 606715"/>
              <a:gd name="connsiteX37" fmla="*/ 132277 w 607630"/>
              <a:gd name="connsiteY37" fmla="*/ 110661 h 606715"/>
              <a:gd name="connsiteX38" fmla="*/ 136549 w 607630"/>
              <a:gd name="connsiteY38" fmla="*/ 119104 h 606715"/>
              <a:gd name="connsiteX39" fmla="*/ 186479 w 607630"/>
              <a:gd name="connsiteY39" fmla="*/ 455464 h 606715"/>
              <a:gd name="connsiteX40" fmla="*/ 256700 w 607630"/>
              <a:gd name="connsiteY40" fmla="*/ 515716 h 606715"/>
              <a:gd name="connsiteX41" fmla="*/ 411651 w 607630"/>
              <a:gd name="connsiteY41" fmla="*/ 515716 h 606715"/>
              <a:gd name="connsiteX42" fmla="*/ 486055 w 607630"/>
              <a:gd name="connsiteY42" fmla="*/ 455020 h 606715"/>
              <a:gd name="connsiteX43" fmla="*/ 560460 w 607630"/>
              <a:gd name="connsiteY43" fmla="*/ 515716 h 606715"/>
              <a:gd name="connsiteX44" fmla="*/ 592411 w 607630"/>
              <a:gd name="connsiteY44" fmla="*/ 515716 h 606715"/>
              <a:gd name="connsiteX45" fmla="*/ 607630 w 607630"/>
              <a:gd name="connsiteY45" fmla="*/ 530823 h 606715"/>
              <a:gd name="connsiteX46" fmla="*/ 592411 w 607630"/>
              <a:gd name="connsiteY46" fmla="*/ 546019 h 606715"/>
              <a:gd name="connsiteX47" fmla="*/ 560460 w 607630"/>
              <a:gd name="connsiteY47" fmla="*/ 546019 h 606715"/>
              <a:gd name="connsiteX48" fmla="*/ 486055 w 607630"/>
              <a:gd name="connsiteY48" fmla="*/ 606715 h 606715"/>
              <a:gd name="connsiteX49" fmla="*/ 411651 w 607630"/>
              <a:gd name="connsiteY49" fmla="*/ 546019 h 606715"/>
              <a:gd name="connsiteX50" fmla="*/ 256700 w 607630"/>
              <a:gd name="connsiteY50" fmla="*/ 546019 h 606715"/>
              <a:gd name="connsiteX51" fmla="*/ 182296 w 607630"/>
              <a:gd name="connsiteY51" fmla="*/ 606715 h 606715"/>
              <a:gd name="connsiteX52" fmla="*/ 106378 w 607630"/>
              <a:gd name="connsiteY52" fmla="*/ 530823 h 606715"/>
              <a:gd name="connsiteX53" fmla="*/ 156396 w 607630"/>
              <a:gd name="connsiteY53" fmla="*/ 459819 h 606715"/>
              <a:gd name="connsiteX54" fmla="*/ 107268 w 607630"/>
              <a:gd name="connsiteY54" fmla="*/ 128524 h 606715"/>
              <a:gd name="connsiteX55" fmla="*/ 4472 w 607630"/>
              <a:gd name="connsiteY55" fmla="*/ 25883 h 606715"/>
              <a:gd name="connsiteX56" fmla="*/ 4472 w 607630"/>
              <a:gd name="connsiteY56" fmla="*/ 4466 h 606715"/>
              <a:gd name="connsiteX57" fmla="*/ 15230 w 607630"/>
              <a:gd name="connsiteY57" fmla="*/ 0 h 60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0" h="606715">
                <a:moveTo>
                  <a:pt x="486116" y="515756"/>
                </a:moveTo>
                <a:cubicBezTo>
                  <a:pt x="494495" y="515756"/>
                  <a:pt x="501288" y="522533"/>
                  <a:pt x="501288" y="530893"/>
                </a:cubicBezTo>
                <a:cubicBezTo>
                  <a:pt x="501288" y="539253"/>
                  <a:pt x="494495" y="546030"/>
                  <a:pt x="486116" y="546030"/>
                </a:cubicBezTo>
                <a:cubicBezTo>
                  <a:pt x="477737" y="546030"/>
                  <a:pt x="470944" y="539253"/>
                  <a:pt x="470944" y="530893"/>
                </a:cubicBezTo>
                <a:cubicBezTo>
                  <a:pt x="470944" y="522533"/>
                  <a:pt x="477737" y="515756"/>
                  <a:pt x="486116" y="515756"/>
                </a:cubicBezTo>
                <a:close/>
                <a:moveTo>
                  <a:pt x="182261" y="515756"/>
                </a:moveTo>
                <a:cubicBezTo>
                  <a:pt x="190679" y="515756"/>
                  <a:pt x="197503" y="522533"/>
                  <a:pt x="197503" y="530893"/>
                </a:cubicBezTo>
                <a:cubicBezTo>
                  <a:pt x="197503" y="539253"/>
                  <a:pt x="190679" y="546030"/>
                  <a:pt x="182261" y="546030"/>
                </a:cubicBezTo>
                <a:cubicBezTo>
                  <a:pt x="173843" y="546030"/>
                  <a:pt x="167019" y="539253"/>
                  <a:pt x="167019" y="530893"/>
                </a:cubicBezTo>
                <a:cubicBezTo>
                  <a:pt x="167019" y="522533"/>
                  <a:pt x="173843" y="515756"/>
                  <a:pt x="182261" y="515756"/>
                </a:cubicBezTo>
                <a:close/>
                <a:moveTo>
                  <a:pt x="486055" y="485323"/>
                </a:moveTo>
                <a:cubicBezTo>
                  <a:pt x="460957" y="485323"/>
                  <a:pt x="440487" y="505763"/>
                  <a:pt x="440487" y="530823"/>
                </a:cubicBezTo>
                <a:cubicBezTo>
                  <a:pt x="440487" y="555972"/>
                  <a:pt x="460957" y="576323"/>
                  <a:pt x="486055" y="576323"/>
                </a:cubicBezTo>
                <a:cubicBezTo>
                  <a:pt x="511242" y="576323"/>
                  <a:pt x="531624" y="555972"/>
                  <a:pt x="531624" y="530823"/>
                </a:cubicBezTo>
                <a:cubicBezTo>
                  <a:pt x="531624" y="505763"/>
                  <a:pt x="511242" y="485323"/>
                  <a:pt x="486055" y="485323"/>
                </a:cubicBezTo>
                <a:close/>
                <a:moveTo>
                  <a:pt x="182296" y="485323"/>
                </a:moveTo>
                <a:cubicBezTo>
                  <a:pt x="157197" y="485323"/>
                  <a:pt x="136727" y="505763"/>
                  <a:pt x="136727" y="530823"/>
                </a:cubicBezTo>
                <a:cubicBezTo>
                  <a:pt x="136727" y="555972"/>
                  <a:pt x="157197" y="576323"/>
                  <a:pt x="182296" y="576323"/>
                </a:cubicBezTo>
                <a:cubicBezTo>
                  <a:pt x="207394" y="576323"/>
                  <a:pt x="227864" y="555972"/>
                  <a:pt x="227864" y="530823"/>
                </a:cubicBezTo>
                <a:cubicBezTo>
                  <a:pt x="227864" y="505763"/>
                  <a:pt x="207394" y="485323"/>
                  <a:pt x="182296" y="485323"/>
                </a:cubicBezTo>
                <a:close/>
                <a:moveTo>
                  <a:pt x="203568" y="182015"/>
                </a:moveTo>
                <a:lnTo>
                  <a:pt x="233917" y="394332"/>
                </a:lnTo>
                <a:lnTo>
                  <a:pt x="516484" y="394332"/>
                </a:lnTo>
                <a:lnTo>
                  <a:pt x="577180" y="182015"/>
                </a:lnTo>
                <a:close/>
                <a:moveTo>
                  <a:pt x="203568" y="151709"/>
                </a:moveTo>
                <a:lnTo>
                  <a:pt x="577180" y="151709"/>
                </a:lnTo>
                <a:cubicBezTo>
                  <a:pt x="586703" y="151709"/>
                  <a:pt x="595692" y="156153"/>
                  <a:pt x="601476" y="163707"/>
                </a:cubicBezTo>
                <a:cubicBezTo>
                  <a:pt x="607172" y="171350"/>
                  <a:pt x="609041" y="181215"/>
                  <a:pt x="606460" y="190369"/>
                </a:cubicBezTo>
                <a:lnTo>
                  <a:pt x="545675" y="402686"/>
                </a:lnTo>
                <a:cubicBezTo>
                  <a:pt x="541937" y="415750"/>
                  <a:pt x="530011" y="424726"/>
                  <a:pt x="516484" y="424726"/>
                </a:cubicBezTo>
                <a:lnTo>
                  <a:pt x="233917" y="424726"/>
                </a:lnTo>
                <a:cubicBezTo>
                  <a:pt x="218787" y="424726"/>
                  <a:pt x="205971" y="413617"/>
                  <a:pt x="203835" y="398687"/>
                </a:cubicBezTo>
                <a:lnTo>
                  <a:pt x="173487" y="186281"/>
                </a:lnTo>
                <a:cubicBezTo>
                  <a:pt x="172241" y="177571"/>
                  <a:pt x="174822" y="168773"/>
                  <a:pt x="180607" y="162107"/>
                </a:cubicBezTo>
                <a:cubicBezTo>
                  <a:pt x="186392" y="155531"/>
                  <a:pt x="194758" y="151709"/>
                  <a:pt x="203568" y="151709"/>
                </a:cubicBezTo>
                <a:close/>
                <a:moveTo>
                  <a:pt x="15230" y="0"/>
                </a:moveTo>
                <a:cubicBezTo>
                  <a:pt x="19112" y="0"/>
                  <a:pt x="22984" y="1489"/>
                  <a:pt x="25921" y="4466"/>
                </a:cubicBezTo>
                <a:lnTo>
                  <a:pt x="132277" y="110661"/>
                </a:lnTo>
                <a:cubicBezTo>
                  <a:pt x="134591" y="112972"/>
                  <a:pt x="136104" y="115905"/>
                  <a:pt x="136549" y="119104"/>
                </a:cubicBezTo>
                <a:lnTo>
                  <a:pt x="186479" y="455464"/>
                </a:lnTo>
                <a:cubicBezTo>
                  <a:pt x="221278" y="457330"/>
                  <a:pt x="249847" y="482480"/>
                  <a:pt x="256700" y="515716"/>
                </a:cubicBezTo>
                <a:lnTo>
                  <a:pt x="411651" y="515716"/>
                </a:lnTo>
                <a:cubicBezTo>
                  <a:pt x="418682" y="481058"/>
                  <a:pt x="449387" y="455020"/>
                  <a:pt x="486055" y="455020"/>
                </a:cubicBezTo>
                <a:cubicBezTo>
                  <a:pt x="522813" y="455020"/>
                  <a:pt x="553429" y="481058"/>
                  <a:pt x="560460" y="515716"/>
                </a:cubicBezTo>
                <a:lnTo>
                  <a:pt x="592411" y="515716"/>
                </a:lnTo>
                <a:cubicBezTo>
                  <a:pt x="600777" y="515716"/>
                  <a:pt x="607630" y="522470"/>
                  <a:pt x="607630" y="530823"/>
                </a:cubicBezTo>
                <a:cubicBezTo>
                  <a:pt x="607630" y="539265"/>
                  <a:pt x="600777" y="546019"/>
                  <a:pt x="592411" y="546019"/>
                </a:cubicBezTo>
                <a:lnTo>
                  <a:pt x="560460" y="546019"/>
                </a:lnTo>
                <a:cubicBezTo>
                  <a:pt x="553429" y="580677"/>
                  <a:pt x="522813" y="606715"/>
                  <a:pt x="486055" y="606715"/>
                </a:cubicBezTo>
                <a:cubicBezTo>
                  <a:pt x="449387" y="606715"/>
                  <a:pt x="418682" y="580677"/>
                  <a:pt x="411651" y="546019"/>
                </a:cubicBezTo>
                <a:lnTo>
                  <a:pt x="256700" y="546019"/>
                </a:lnTo>
                <a:cubicBezTo>
                  <a:pt x="249669" y="580677"/>
                  <a:pt x="219053" y="606715"/>
                  <a:pt x="182296" y="606715"/>
                </a:cubicBezTo>
                <a:cubicBezTo>
                  <a:pt x="140376" y="606715"/>
                  <a:pt x="106378" y="572768"/>
                  <a:pt x="106378" y="530823"/>
                </a:cubicBezTo>
                <a:cubicBezTo>
                  <a:pt x="106378" y="498120"/>
                  <a:pt x="127293" y="470483"/>
                  <a:pt x="156396" y="459819"/>
                </a:cubicBezTo>
                <a:lnTo>
                  <a:pt x="107268" y="128524"/>
                </a:lnTo>
                <a:lnTo>
                  <a:pt x="4472" y="25883"/>
                </a:lnTo>
                <a:cubicBezTo>
                  <a:pt x="-1491" y="20017"/>
                  <a:pt x="-1491" y="10420"/>
                  <a:pt x="4472" y="4466"/>
                </a:cubicBezTo>
                <a:cubicBezTo>
                  <a:pt x="7453" y="1489"/>
                  <a:pt x="11347" y="0"/>
                  <a:pt x="15230"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457200">
              <a:defRPr/>
            </a:pPr>
            <a:endParaRPr lang="zh-CN" altLang="en-US" dirty="0">
              <a:solidFill>
                <a:schemeClr val="bg1"/>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 name="矩形 1"/>
          <p:cNvSpPr/>
          <p:nvPr/>
        </p:nvSpPr>
        <p:spPr>
          <a:xfrm>
            <a:off x="1054735" y="1802765"/>
            <a:ext cx="10157460" cy="922020"/>
          </a:xfrm>
          <a:prstGeom prst="rect">
            <a:avLst/>
          </a:prstGeom>
        </p:spPr>
        <p:txBody>
          <a:bodyPr wrap="square">
            <a:spAutoFit/>
            <a:scene3d>
              <a:camera prst="orthographicFront"/>
              <a:lightRig rig="threePt" dir="t"/>
            </a:scene3d>
            <a:sp3d contourW="6350"/>
          </a:bodyPr>
          <a:lstStyle/>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文字内容需概括精炼，言简意赅的说明分项内容言简意赅的说明分项内容点击输入简要文字内容，文字内容需概括精炼，言简意赅的说明分项内容言简意赅的说明分项内容</a:t>
            </a:r>
          </a:p>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a:t>
            </a:r>
          </a:p>
        </p:txBody>
      </p:sp>
      <p:sp>
        <p:nvSpPr>
          <p:cNvPr id="4" name="文本框 3"/>
          <p:cNvSpPr txBox="1"/>
          <p:nvPr/>
        </p:nvSpPr>
        <p:spPr>
          <a:xfrm>
            <a:off x="1054735" y="1434465"/>
            <a:ext cx="1866265" cy="368300"/>
          </a:xfrm>
          <a:prstGeom prst="rect">
            <a:avLst/>
          </a:prstGeom>
          <a:noFill/>
        </p:spPr>
        <p:txBody>
          <a:bodyPr wrap="square" rtlCol="0">
            <a:spAutoFit/>
            <a:scene3d>
              <a:camera prst="orthographicFront"/>
              <a:lightRig rig="threePt" dir="t"/>
            </a:scene3d>
            <a:sp3d contourW="12700"/>
          </a:bodyPr>
          <a:lstStyle/>
          <a:p>
            <a:pPr algn="l" defTabSz="457200">
              <a:defRPr/>
            </a:pPr>
            <a:r>
              <a:rPr lang="zh-CN" altLang="en-US"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73" name="任意多边形 72"/>
          <p:cNvSpPr>
            <a:spLocks noChangeAspect="1"/>
          </p:cNvSpPr>
          <p:nvPr/>
        </p:nvSpPr>
        <p:spPr>
          <a:xfrm>
            <a:off x="6235700" y="3677285"/>
            <a:ext cx="1609726" cy="16643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535" h="2621">
                <a:moveTo>
                  <a:pt x="1296" y="0"/>
                </a:moveTo>
                <a:cubicBezTo>
                  <a:pt x="1718" y="0"/>
                  <a:pt x="2533" y="859"/>
                  <a:pt x="2535" y="1296"/>
                </a:cubicBezTo>
                <a:cubicBezTo>
                  <a:pt x="2537" y="1733"/>
                  <a:pt x="1728" y="2619"/>
                  <a:pt x="1310" y="2621"/>
                </a:cubicBezTo>
                <a:cubicBezTo>
                  <a:pt x="892" y="2623"/>
                  <a:pt x="2" y="1733"/>
                  <a:pt x="0" y="1296"/>
                </a:cubicBezTo>
                <a:cubicBezTo>
                  <a:pt x="-2" y="859"/>
                  <a:pt x="873" y="0"/>
                  <a:pt x="1296"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a:solidFill>
              <a:srgbClr val="E4C355"/>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zh-CN" altLang="en-US"/>
          </a:p>
        </p:txBody>
      </p:sp>
      <p:sp useBgFill="1">
        <p:nvSpPr>
          <p:cNvPr id="62" name="任意多边形 61"/>
          <p:cNvSpPr>
            <a:spLocks noChangeAspect="1"/>
          </p:cNvSpPr>
          <p:nvPr/>
        </p:nvSpPr>
        <p:spPr>
          <a:xfrm>
            <a:off x="4362450" y="3677285"/>
            <a:ext cx="1609726" cy="166433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535" h="2621">
                <a:moveTo>
                  <a:pt x="1296" y="0"/>
                </a:moveTo>
                <a:cubicBezTo>
                  <a:pt x="1718" y="0"/>
                  <a:pt x="2533" y="859"/>
                  <a:pt x="2535" y="1296"/>
                </a:cubicBezTo>
                <a:cubicBezTo>
                  <a:pt x="2537" y="1733"/>
                  <a:pt x="1728" y="2619"/>
                  <a:pt x="1310" y="2621"/>
                </a:cubicBezTo>
                <a:cubicBezTo>
                  <a:pt x="892" y="2623"/>
                  <a:pt x="2" y="1733"/>
                  <a:pt x="0" y="1296"/>
                </a:cubicBezTo>
                <a:cubicBezTo>
                  <a:pt x="-2" y="859"/>
                  <a:pt x="873" y="0"/>
                  <a:pt x="1296" y="0"/>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solidFill>
              <a:srgbClr val="E4C355"/>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zh-CN" altLang="en-US"/>
          </a:p>
        </p:txBody>
      </p:sp>
      <p:sp>
        <p:nvSpPr>
          <p:cNvPr id="2" name="任意多边形 1"/>
          <p:cNvSpPr/>
          <p:nvPr/>
        </p:nvSpPr>
        <p:spPr>
          <a:xfrm>
            <a:off x="6235700" y="1887220"/>
            <a:ext cx="1609726" cy="1663700"/>
          </a:xfrm>
          <a:custGeom>
            <a:avLst/>
            <a:gdLst>
              <a:gd name="x2" fmla="+- r 0 ssd6"/>
              <a:gd name="y2" fmla="+- b 0 ssd6"/>
              <a:gd name="il" fmla="*/ ssd6 29289 100000"/>
              <a:gd name="ir" fmla="+- r 0 il"/>
              <a:gd name="ib" fmla="+- b 0 il"/>
            </a:gdLst>
            <a:ahLst/>
            <a:cxnLst>
              <a:cxn ang="3">
                <a:pos x="hc" y="t"/>
              </a:cxn>
              <a:cxn ang="cd2">
                <a:pos x="l" y="vc"/>
              </a:cxn>
              <a:cxn ang="cd4">
                <a:pos x="hc" y="b"/>
              </a:cxn>
              <a:cxn ang="0">
                <a:pos x="r" y="vc"/>
              </a:cxn>
            </a:cxnLst>
            <a:rect l="l" t="t" r="r" b="b"/>
            <a:pathLst>
              <a:path w="2535" h="2620">
                <a:moveTo>
                  <a:pt x="1296" y="0"/>
                </a:moveTo>
                <a:cubicBezTo>
                  <a:pt x="1718" y="0"/>
                  <a:pt x="2533" y="859"/>
                  <a:pt x="2535" y="1296"/>
                </a:cubicBezTo>
                <a:cubicBezTo>
                  <a:pt x="2537" y="1719"/>
                  <a:pt x="1778" y="2564"/>
                  <a:pt x="1350" y="2618"/>
                </a:cubicBezTo>
                <a:lnTo>
                  <a:pt x="1333" y="2620"/>
                </a:lnTo>
                <a:lnTo>
                  <a:pt x="1285" y="2620"/>
                </a:lnTo>
                <a:lnTo>
                  <a:pt x="1270" y="2619"/>
                </a:lnTo>
                <a:cubicBezTo>
                  <a:pt x="838" y="2568"/>
                  <a:pt x="2" y="1719"/>
                  <a:pt x="0" y="1296"/>
                </a:cubicBezTo>
                <a:cubicBezTo>
                  <a:pt x="-2" y="859"/>
                  <a:pt x="873" y="0"/>
                  <a:pt x="1296" y="0"/>
                </a:cubicBezTo>
                <a:close/>
              </a:path>
            </a:pathLst>
          </a:custGeom>
          <a:blipFill dpi="0" rotWithShape="1">
            <a:blip r:embed="rId7">
              <a:extLst>
                <a:ext uri="{28A0092B-C50C-407E-A947-70E740481C1C}">
                  <a14:useLocalDpi xmlns:a14="http://schemas.microsoft.com/office/drawing/2010/main" val="0"/>
                </a:ext>
              </a:extLst>
            </a:blip>
            <a:srcRect/>
            <a:stretch>
              <a:fillRect/>
            </a:stretch>
          </a:blipFill>
          <a:ln>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6" name="任意多边形 55"/>
          <p:cNvSpPr/>
          <p:nvPr/>
        </p:nvSpPr>
        <p:spPr>
          <a:xfrm>
            <a:off x="4362450" y="1887220"/>
            <a:ext cx="1609726" cy="1664335"/>
          </a:xfrm>
          <a:custGeom>
            <a:avLst/>
            <a:gdLst>
              <a:gd name="x2" fmla="+- r 0 ssd6"/>
              <a:gd name="y2" fmla="+- b 0 ssd6"/>
              <a:gd name="il" fmla="*/ ssd6 29289 100000"/>
              <a:gd name="ir" fmla="+- r 0 il"/>
              <a:gd name="ib" fmla="+- b 0 il"/>
            </a:gdLst>
            <a:ahLst/>
            <a:cxnLst>
              <a:cxn ang="3">
                <a:pos x="hc" y="t"/>
              </a:cxn>
              <a:cxn ang="cd2">
                <a:pos x="l" y="vc"/>
              </a:cxn>
              <a:cxn ang="cd4">
                <a:pos x="hc" y="b"/>
              </a:cxn>
              <a:cxn ang="0">
                <a:pos x="r" y="vc"/>
              </a:cxn>
            </a:cxnLst>
            <a:rect l="l" t="t" r="r" b="b"/>
            <a:pathLst>
              <a:path w="2535" h="2621">
                <a:moveTo>
                  <a:pt x="1296" y="0"/>
                </a:moveTo>
                <a:cubicBezTo>
                  <a:pt x="1718" y="0"/>
                  <a:pt x="2533" y="859"/>
                  <a:pt x="2535" y="1296"/>
                </a:cubicBezTo>
                <a:cubicBezTo>
                  <a:pt x="2537" y="1733"/>
                  <a:pt x="1728" y="2619"/>
                  <a:pt x="1310" y="2621"/>
                </a:cubicBezTo>
                <a:cubicBezTo>
                  <a:pt x="892" y="2623"/>
                  <a:pt x="2" y="1733"/>
                  <a:pt x="0" y="1296"/>
                </a:cubicBezTo>
                <a:cubicBezTo>
                  <a:pt x="-2" y="859"/>
                  <a:pt x="873" y="0"/>
                  <a:pt x="1296" y="0"/>
                </a:cubicBezTo>
                <a:close/>
              </a:path>
            </a:pathLst>
          </a:custGeom>
          <a:blipFill dpi="0" rotWithShape="1">
            <a:blip r:embed="rId8">
              <a:extLst>
                <a:ext uri="{28A0092B-C50C-407E-A947-70E740481C1C}">
                  <a14:useLocalDpi xmlns:a14="http://schemas.microsoft.com/office/drawing/2010/main" val="0"/>
                </a:ext>
              </a:extLst>
            </a:blip>
            <a:srcRect/>
            <a:stretch>
              <a:fillRect/>
            </a:stretch>
          </a:blipFill>
          <a:ln>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14" name="组合 13"/>
          <p:cNvGrpSpPr/>
          <p:nvPr/>
        </p:nvGrpSpPr>
        <p:grpSpPr>
          <a:xfrm>
            <a:off x="8276431" y="2361942"/>
            <a:ext cx="2522539" cy="968049"/>
            <a:chOff x="3159911" y="3408233"/>
            <a:chExt cx="1706754" cy="968048"/>
          </a:xfrm>
        </p:grpSpPr>
        <p:sp>
          <p:nvSpPr>
            <p:cNvPr id="15" name="矩形 14"/>
            <p:cNvSpPr/>
            <p:nvPr/>
          </p:nvSpPr>
          <p:spPr bwMode="auto">
            <a:xfrm>
              <a:off x="3165095" y="3731122"/>
              <a:ext cx="1551243" cy="645159"/>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16" name="文本框 15"/>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17" name="组合 16"/>
          <p:cNvGrpSpPr/>
          <p:nvPr/>
        </p:nvGrpSpPr>
        <p:grpSpPr>
          <a:xfrm>
            <a:off x="8276431" y="4025070"/>
            <a:ext cx="2522539" cy="947485"/>
            <a:chOff x="3159911" y="3408233"/>
            <a:chExt cx="1706754" cy="947484"/>
          </a:xfrm>
        </p:grpSpPr>
        <p:sp>
          <p:nvSpPr>
            <p:cNvPr id="18" name="矩形 17"/>
            <p:cNvSpPr/>
            <p:nvPr/>
          </p:nvSpPr>
          <p:spPr bwMode="auto">
            <a:xfrm>
              <a:off x="3165095" y="3731122"/>
              <a:ext cx="1551243" cy="624595"/>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8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19" name="文本框 18"/>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defTabSz="457200">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20" name="组合 19"/>
          <p:cNvGrpSpPr/>
          <p:nvPr/>
        </p:nvGrpSpPr>
        <p:grpSpPr>
          <a:xfrm>
            <a:off x="1393031" y="2361942"/>
            <a:ext cx="2522539" cy="947485"/>
            <a:chOff x="3159911" y="3408233"/>
            <a:chExt cx="1706754" cy="947484"/>
          </a:xfrm>
        </p:grpSpPr>
        <p:sp>
          <p:nvSpPr>
            <p:cNvPr id="21" name="矩形 20"/>
            <p:cNvSpPr/>
            <p:nvPr/>
          </p:nvSpPr>
          <p:spPr bwMode="auto">
            <a:xfrm>
              <a:off x="3315422" y="3731122"/>
              <a:ext cx="1551243" cy="624595"/>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8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2" name="文本框 21"/>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23" name="组合 22"/>
          <p:cNvGrpSpPr/>
          <p:nvPr/>
        </p:nvGrpSpPr>
        <p:grpSpPr>
          <a:xfrm>
            <a:off x="1393031" y="4025070"/>
            <a:ext cx="2522539" cy="947485"/>
            <a:chOff x="3159911" y="3408233"/>
            <a:chExt cx="1706754" cy="947484"/>
          </a:xfrm>
        </p:grpSpPr>
        <p:sp>
          <p:nvSpPr>
            <p:cNvPr id="24" name="矩形 23"/>
            <p:cNvSpPr/>
            <p:nvPr/>
          </p:nvSpPr>
          <p:spPr bwMode="auto">
            <a:xfrm>
              <a:off x="3315422" y="3731122"/>
              <a:ext cx="1551243" cy="624595"/>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8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a:t>
              </a:r>
            </a:p>
          </p:txBody>
        </p:sp>
        <p:sp>
          <p:nvSpPr>
            <p:cNvPr id="25" name="文本框 24"/>
            <p:cNvSpPr txBox="1"/>
            <p:nvPr/>
          </p:nvSpPr>
          <p:spPr>
            <a:xfrm>
              <a:off x="3159911" y="3408233"/>
              <a:ext cx="1706754" cy="338554"/>
            </a:xfrm>
            <a:prstGeom prst="rect">
              <a:avLst/>
            </a:prstGeom>
            <a:noFill/>
          </p:spPr>
          <p:txBody>
            <a:bodyPr wrap="square" rtlCol="0">
              <a:spAutoFit/>
              <a:scene3d>
                <a:camera prst="orthographicFront"/>
                <a:lightRig rig="threePt" dir="t"/>
              </a:scene3d>
              <a:sp3d contourW="12700"/>
            </a:bodyPr>
            <a:lstStyle/>
            <a:p>
              <a:pPr algn="r" defTabSz="457200">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标题文本添加</a:t>
              </a:r>
            </a:p>
          </p:txBody>
        </p:sp>
      </p:grpSp>
      <p:grpSp>
        <p:nvGrpSpPr>
          <p:cNvPr id="32" name="组合 31"/>
          <p:cNvGrpSpPr/>
          <p:nvPr/>
        </p:nvGrpSpPr>
        <p:grpSpPr>
          <a:xfrm>
            <a:off x="1622873" y="2310918"/>
            <a:ext cx="8876011" cy="2606228"/>
            <a:chOff x="1622872" y="2242972"/>
            <a:chExt cx="8876011" cy="2606228"/>
          </a:xfrm>
        </p:grpSpPr>
        <p:cxnSp>
          <p:nvCxnSpPr>
            <p:cNvPr id="34" name="直接连接符 33"/>
            <p:cNvCxnSpPr/>
            <p:nvPr/>
          </p:nvCxnSpPr>
          <p:spPr>
            <a:xfrm rot="16200000">
              <a:off x="4792886" y="3546086"/>
              <a:ext cx="260622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622872" y="3546085"/>
              <a:ext cx="887601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30880" y="1767840"/>
            <a:ext cx="2954020" cy="2963545"/>
          </a:xfrm>
          <a:prstGeom prst="rect">
            <a:avLst/>
          </a:prstGeom>
        </p:spPr>
      </p:pic>
      <p:pic>
        <p:nvPicPr>
          <p:cNvPr id="14" name="图片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67380" y="1947545"/>
            <a:ext cx="5856605" cy="2410460"/>
          </a:xfrm>
          <a:prstGeom prst="rect">
            <a:avLst/>
          </a:prstGeom>
        </p:spPr>
      </p:pic>
      <p:sp>
        <p:nvSpPr>
          <p:cNvPr id="6" name="文本框 5"/>
          <p:cNvSpPr txBox="1"/>
          <p:nvPr/>
        </p:nvSpPr>
        <p:spPr>
          <a:xfrm>
            <a:off x="3882447" y="4818622"/>
            <a:ext cx="4428162" cy="337185"/>
          </a:xfrm>
          <a:prstGeom prst="rect">
            <a:avLst/>
          </a:prstGeom>
          <a:noFill/>
        </p:spPr>
        <p:txBody>
          <a:bodyPr wrap="square" rtlCol="0">
            <a:spAutoFit/>
          </a:bodyPr>
          <a:lstStyle/>
          <a:p>
            <a:pPr algn="ct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汇报人：</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PPT818  </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时间：</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XX</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年</a:t>
            </a:r>
            <a:r>
              <a:rPr lang="en-US" altLang="zh-CN"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XX</a:t>
            </a:r>
            <a:r>
              <a:rPr lang="zh-CN" altLang="en-US" sz="1600" smtClean="0">
                <a:solidFill>
                  <a:srgbClr val="88674B"/>
                </a:solidFill>
                <a:latin typeface="德彪钢笔行书字库" panose="02000000000000000000" charset="-122"/>
                <a:ea typeface="德彪钢笔行书字库" panose="02000000000000000000" charset="-122"/>
                <a:cs typeface="德彪钢笔行书字库" panose="02000000000000000000" charset="-122"/>
              </a:rPr>
              <a:t>月</a:t>
            </a:r>
            <a:endParaRPr lang="zh-CN" altLang="en-US" sz="1600" dirty="0">
              <a:solidFill>
                <a:srgbClr val="88674B"/>
              </a:solidFill>
              <a:latin typeface="德彪钢笔行书字库" panose="02000000000000000000" charset="-122"/>
              <a:ea typeface="德彪钢笔行书字库" panose="02000000000000000000" charset="-122"/>
              <a:cs typeface="德彪钢笔行书字库" panose="02000000000000000000" charset="-122"/>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56025" y="523875"/>
            <a:ext cx="3233420" cy="3243580"/>
          </a:xfrm>
          <a:prstGeom prst="rect">
            <a:avLst/>
          </a:prstGeom>
        </p:spPr>
      </p:pic>
      <p:grpSp>
        <p:nvGrpSpPr>
          <p:cNvPr id="36" name="组合 35"/>
          <p:cNvGrpSpPr/>
          <p:nvPr/>
        </p:nvGrpSpPr>
        <p:grpSpPr>
          <a:xfrm>
            <a:off x="1729277" y="3599343"/>
            <a:ext cx="3306445" cy="699770"/>
            <a:chOff x="1169208" y="1898177"/>
            <a:chExt cx="3306444" cy="699770"/>
          </a:xfrm>
        </p:grpSpPr>
        <p:sp>
          <p:nvSpPr>
            <p:cNvPr id="14" name="ïšlíďê"/>
            <p:cNvSpPr/>
            <p:nvPr/>
          </p:nvSpPr>
          <p:spPr>
            <a:xfrm>
              <a:off x="1169208" y="2066006"/>
              <a:ext cx="531163" cy="364112"/>
            </a:xfrm>
            <a:prstGeom prst="homePlate">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10000"/>
            </a:bodyPr>
            <a:lstStyle/>
            <a:p>
              <a:pPr algn="ctr"/>
              <a:r>
                <a:rPr lang="en-US" sz="2000" b="1" dirty="0">
                  <a:solidFill>
                    <a:schemeClr val="lt2">
                      <a:lumMod val="100000"/>
                    </a:schemeClr>
                  </a:solidFill>
                  <a:latin typeface="思源黑体 CN Light" panose="020B0300000000000000" charset="-122"/>
                  <a:ea typeface="思源黑体 CN Light" panose="020B0300000000000000" charset="-122"/>
                  <a:sym typeface="Times New Roman" panose="02020603050405020304" pitchFamily="18" charset="0"/>
                </a:rPr>
                <a:t>01</a:t>
              </a:r>
            </a:p>
          </p:txBody>
        </p:sp>
        <p:sp>
          <p:nvSpPr>
            <p:cNvPr id="15" name="íSḷídé"/>
            <p:cNvSpPr/>
            <p:nvPr/>
          </p:nvSpPr>
          <p:spPr>
            <a:xfrm>
              <a:off x="1829608" y="1898177"/>
              <a:ext cx="2646044" cy="699770"/>
            </a:xfrm>
            <a:prstGeom prst="rect">
              <a:avLst/>
            </a:prstGeom>
          </p:spPr>
          <p:txBody>
            <a:bodyPr wrap="none" anchor="ctr">
              <a:normAutofit/>
            </a:bodyPr>
            <a:lstStyle/>
            <a:p>
              <a:r>
                <a:rPr lang="zh-CN" altLang="en-US" sz="2400" b="1"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点击添加您的标题</a:t>
              </a:r>
            </a:p>
          </p:txBody>
        </p:sp>
      </p:grpSp>
      <p:grpSp>
        <p:nvGrpSpPr>
          <p:cNvPr id="2" name="组合 1"/>
          <p:cNvGrpSpPr/>
          <p:nvPr/>
        </p:nvGrpSpPr>
        <p:grpSpPr>
          <a:xfrm>
            <a:off x="1729277" y="5098578"/>
            <a:ext cx="3306445" cy="699770"/>
            <a:chOff x="1169208" y="1898177"/>
            <a:chExt cx="3306444" cy="699770"/>
          </a:xfrm>
        </p:grpSpPr>
        <p:sp>
          <p:nvSpPr>
            <p:cNvPr id="3" name="ïšlíďê"/>
            <p:cNvSpPr/>
            <p:nvPr/>
          </p:nvSpPr>
          <p:spPr>
            <a:xfrm>
              <a:off x="1169208" y="2066006"/>
              <a:ext cx="531163" cy="364112"/>
            </a:xfrm>
            <a:prstGeom prst="homePlate">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10000"/>
            </a:bodyPr>
            <a:lstStyle/>
            <a:p>
              <a:pPr algn="ctr"/>
              <a:r>
                <a:rPr lang="en-US" sz="2000" b="1" dirty="0">
                  <a:solidFill>
                    <a:schemeClr val="lt2">
                      <a:lumMod val="100000"/>
                    </a:schemeClr>
                  </a:solidFill>
                  <a:latin typeface="思源黑体 CN Light" panose="020B0300000000000000" charset="-122"/>
                  <a:ea typeface="思源黑体 CN Light" panose="020B0300000000000000" charset="-122"/>
                  <a:sym typeface="Times New Roman" panose="02020603050405020304" pitchFamily="18" charset="0"/>
                </a:rPr>
                <a:t>03</a:t>
              </a:r>
            </a:p>
          </p:txBody>
        </p:sp>
        <p:sp>
          <p:nvSpPr>
            <p:cNvPr id="4" name="íSḷídé"/>
            <p:cNvSpPr/>
            <p:nvPr/>
          </p:nvSpPr>
          <p:spPr>
            <a:xfrm>
              <a:off x="1829608" y="1898177"/>
              <a:ext cx="2646044" cy="699770"/>
            </a:xfrm>
            <a:prstGeom prst="rect">
              <a:avLst/>
            </a:prstGeom>
          </p:spPr>
          <p:txBody>
            <a:bodyPr wrap="none" anchor="ctr">
              <a:normAutofit/>
            </a:bodyPr>
            <a:lstStyle/>
            <a:p>
              <a:r>
                <a:rPr lang="zh-CN" altLang="en-US" sz="2400" b="1"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点击添加您的标题</a:t>
              </a:r>
            </a:p>
          </p:txBody>
        </p:sp>
      </p:grpSp>
      <p:grpSp>
        <p:nvGrpSpPr>
          <p:cNvPr id="5" name="组合 4"/>
          <p:cNvGrpSpPr/>
          <p:nvPr/>
        </p:nvGrpSpPr>
        <p:grpSpPr>
          <a:xfrm>
            <a:off x="5904402" y="3599343"/>
            <a:ext cx="3306445" cy="699770"/>
            <a:chOff x="1169208" y="1898177"/>
            <a:chExt cx="3306444" cy="699770"/>
          </a:xfrm>
        </p:grpSpPr>
        <p:sp>
          <p:nvSpPr>
            <p:cNvPr id="6" name="ïšlíďê"/>
            <p:cNvSpPr/>
            <p:nvPr/>
          </p:nvSpPr>
          <p:spPr>
            <a:xfrm>
              <a:off x="1169208" y="2066006"/>
              <a:ext cx="531163" cy="364112"/>
            </a:xfrm>
            <a:prstGeom prst="homePlate">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10000"/>
            </a:bodyPr>
            <a:lstStyle/>
            <a:p>
              <a:pPr algn="ctr"/>
              <a:r>
                <a:rPr lang="en-US" sz="2000" b="1" dirty="0">
                  <a:solidFill>
                    <a:schemeClr val="lt2">
                      <a:lumMod val="100000"/>
                    </a:schemeClr>
                  </a:solidFill>
                  <a:latin typeface="思源黑体 CN Light" panose="020B0300000000000000" charset="-122"/>
                  <a:ea typeface="思源黑体 CN Light" panose="020B0300000000000000" charset="-122"/>
                  <a:sym typeface="Times New Roman" panose="02020603050405020304" pitchFamily="18" charset="0"/>
                </a:rPr>
                <a:t>02</a:t>
              </a:r>
            </a:p>
          </p:txBody>
        </p:sp>
        <p:sp>
          <p:nvSpPr>
            <p:cNvPr id="7" name="íSḷídé"/>
            <p:cNvSpPr/>
            <p:nvPr/>
          </p:nvSpPr>
          <p:spPr>
            <a:xfrm>
              <a:off x="1829608" y="1898177"/>
              <a:ext cx="2646044" cy="699770"/>
            </a:xfrm>
            <a:prstGeom prst="rect">
              <a:avLst/>
            </a:prstGeom>
          </p:spPr>
          <p:txBody>
            <a:bodyPr wrap="none" anchor="ctr">
              <a:normAutofit/>
            </a:bodyPr>
            <a:lstStyle/>
            <a:p>
              <a:r>
                <a:rPr lang="zh-CN" altLang="en-US" sz="2400" b="1"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点击添加您的标题</a:t>
              </a:r>
            </a:p>
          </p:txBody>
        </p:sp>
      </p:grpSp>
      <p:grpSp>
        <p:nvGrpSpPr>
          <p:cNvPr id="8" name="组合 7"/>
          <p:cNvGrpSpPr/>
          <p:nvPr/>
        </p:nvGrpSpPr>
        <p:grpSpPr>
          <a:xfrm>
            <a:off x="5904402" y="5098578"/>
            <a:ext cx="3306445" cy="699770"/>
            <a:chOff x="1169208" y="1898177"/>
            <a:chExt cx="3306444" cy="699770"/>
          </a:xfrm>
        </p:grpSpPr>
        <p:sp>
          <p:nvSpPr>
            <p:cNvPr id="9" name="ïšlíďê"/>
            <p:cNvSpPr/>
            <p:nvPr/>
          </p:nvSpPr>
          <p:spPr>
            <a:xfrm>
              <a:off x="1169208" y="2066006"/>
              <a:ext cx="531163" cy="364112"/>
            </a:xfrm>
            <a:prstGeom prst="homePlate">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7500" lnSpcReduction="10000"/>
            </a:bodyPr>
            <a:lstStyle/>
            <a:p>
              <a:pPr algn="ctr"/>
              <a:r>
                <a:rPr lang="en-US" sz="2000" b="1" dirty="0">
                  <a:solidFill>
                    <a:schemeClr val="lt2">
                      <a:lumMod val="100000"/>
                    </a:schemeClr>
                  </a:solidFill>
                  <a:latin typeface="思源黑体 CN Light" panose="020B0300000000000000" charset="-122"/>
                  <a:ea typeface="思源黑体 CN Light" panose="020B0300000000000000" charset="-122"/>
                  <a:sym typeface="Times New Roman" panose="02020603050405020304" pitchFamily="18" charset="0"/>
                </a:rPr>
                <a:t>04</a:t>
              </a:r>
            </a:p>
          </p:txBody>
        </p:sp>
        <p:sp>
          <p:nvSpPr>
            <p:cNvPr id="10" name="íSḷídé"/>
            <p:cNvSpPr/>
            <p:nvPr/>
          </p:nvSpPr>
          <p:spPr>
            <a:xfrm>
              <a:off x="1829608" y="1898177"/>
              <a:ext cx="2646044" cy="699770"/>
            </a:xfrm>
            <a:prstGeom prst="rect">
              <a:avLst/>
            </a:prstGeom>
          </p:spPr>
          <p:txBody>
            <a:bodyPr wrap="none" anchor="ctr">
              <a:normAutofit/>
            </a:bodyPr>
            <a:lstStyle/>
            <a:p>
              <a:r>
                <a:rPr lang="zh-CN" altLang="en-US" sz="2400" b="1" dirty="0">
                  <a:solidFill>
                    <a:srgbClr val="88674B"/>
                  </a:solidFill>
                  <a:latin typeface="思源黑体 CN Light" panose="020B0300000000000000" charset="-122"/>
                  <a:ea typeface="思源黑体 CN Light" panose="020B0300000000000000" charset="-122"/>
                  <a:sym typeface="Times New Roman" panose="02020603050405020304" pitchFamily="18" charset="0"/>
                </a:rPr>
                <a:t>点击添加您的标题</a:t>
              </a:r>
            </a:p>
          </p:txBody>
        </p:sp>
      </p:grpSp>
      <p:sp>
        <p:nvSpPr>
          <p:cNvPr id="31" name="文本框 30"/>
          <p:cNvSpPr txBox="1"/>
          <p:nvPr/>
        </p:nvSpPr>
        <p:spPr>
          <a:xfrm>
            <a:off x="3083448" y="1484563"/>
            <a:ext cx="4579185" cy="1322070"/>
          </a:xfrm>
          <a:prstGeom prst="rect">
            <a:avLst/>
          </a:prstGeom>
          <a:noFill/>
        </p:spPr>
        <p:txBody>
          <a:bodyPr wrap="square" rtlCol="0">
            <a:spAutoFit/>
          </a:bodyPr>
          <a:lstStyle/>
          <a:p>
            <a:pPr algn="ctr"/>
            <a:r>
              <a:rPr lang="zh-CN" altLang="en-US" sz="4000" dirty="0">
                <a:solidFill>
                  <a:srgbClr val="88674B"/>
                </a:solidFill>
                <a:latin typeface="思源黑体 Bold" panose="020B0800000000000000" charset="-122"/>
                <a:ea typeface="思源黑体 Bold" panose="020B0800000000000000" charset="-122"/>
                <a:cs typeface="思源黑体 Bold" panose="020B0800000000000000" charset="-122"/>
                <a:sym typeface="Times New Roman" panose="02020603050405020304" pitchFamily="18" charset="0"/>
              </a:rPr>
              <a:t>目录 </a:t>
            </a:r>
          </a:p>
          <a:p>
            <a:pPr algn="ctr"/>
            <a:r>
              <a:rPr lang="en-US" altLang="zh-CN" sz="4000" dirty="0">
                <a:solidFill>
                  <a:srgbClr val="88674B"/>
                </a:solidFill>
                <a:latin typeface="思源黑体 Bold" panose="020B0800000000000000" charset="-122"/>
                <a:ea typeface="思源黑体 Bold" panose="020B0800000000000000" charset="-122"/>
                <a:cs typeface="思源黑体 Bold" panose="020B0800000000000000" charset="-122"/>
                <a:sym typeface="Times New Roman" panose="02020603050405020304" pitchFamily="18" charset="0"/>
              </a:rPr>
              <a:t>CONTENT</a:t>
            </a: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3760" y="2103755"/>
            <a:ext cx="2824480" cy="2833370"/>
          </a:xfrm>
          <a:prstGeom prst="rect">
            <a:avLst/>
          </a:prstGeom>
        </p:spPr>
      </p:pic>
      <p:sp>
        <p:nvSpPr>
          <p:cNvPr id="4" name="文本框 6"/>
          <p:cNvSpPr txBox="1"/>
          <p:nvPr/>
        </p:nvSpPr>
        <p:spPr>
          <a:xfrm>
            <a:off x="4265473" y="2260601"/>
            <a:ext cx="3660471" cy="902876"/>
          </a:xfrm>
          <a:prstGeom prst="rect">
            <a:avLst/>
          </a:prstGeom>
          <a:noFill/>
        </p:spPr>
        <p:txBody>
          <a:bodyPr wrap="square" lIns="0" tIns="0" rIns="0" bIns="0" rtlCol="0">
            <a:spAutoFit/>
          </a:bodyPr>
          <a:lstStyle/>
          <a:p>
            <a:pPr algn="ctr"/>
            <a:r>
              <a:rPr lang="en-US" altLang="zh-CN" sz="5865" b="1" dirty="0">
                <a:solidFill>
                  <a:srgbClr val="88674B"/>
                </a:solidFill>
                <a:latin typeface="阿里巴巴普惠体 R" panose="00020600040101010101" pitchFamily="18" charset="-122"/>
                <a:ea typeface="宋体" panose="02010600030101010101" pitchFamily="2" charset="-122"/>
                <a:cs typeface="+mn-ea"/>
                <a:sym typeface="Times New Roman" panose="02020603050405020304" pitchFamily="18" charset="0"/>
              </a:rPr>
              <a:t>PART 01</a:t>
            </a:r>
          </a:p>
        </p:txBody>
      </p:sp>
      <p:sp>
        <p:nvSpPr>
          <p:cNvPr id="5" name="矩形 4"/>
          <p:cNvSpPr/>
          <p:nvPr/>
        </p:nvSpPr>
        <p:spPr>
          <a:xfrm>
            <a:off x="4013458" y="3192118"/>
            <a:ext cx="4164501" cy="656590"/>
          </a:xfrm>
          <a:prstGeom prst="rect">
            <a:avLst/>
          </a:prstGeom>
        </p:spPr>
        <p:txBody>
          <a:bodyPr wrap="square" lIns="0" tIns="0" rIns="0" bIns="0">
            <a:spAutoFit/>
          </a:bodyPr>
          <a:lstStyle/>
          <a:p>
            <a:pPr marL="0" lvl="1" algn="ctr"/>
            <a:r>
              <a:rPr lang="zh-CN" altLang="en-US" sz="4265" b="1" spc="400" dirty="0">
                <a:solidFill>
                  <a:schemeClr val="tx1">
                    <a:lumMod val="75000"/>
                    <a:lumOff val="25000"/>
                  </a:schemeClr>
                </a:solidFill>
                <a:latin typeface="思源黑体 Bold" panose="020B0800000000000000" charset="-122"/>
                <a:ea typeface="思源黑体 Bold" panose="020B0800000000000000" charset="-122"/>
                <a:cs typeface="+mn-ea"/>
                <a:sym typeface="Times New Roman" panose="02020603050405020304" pitchFamily="18" charset="0"/>
              </a:rPr>
              <a:t>添加标题</a:t>
            </a:r>
          </a:p>
        </p:txBody>
      </p:sp>
      <p:sp>
        <p:nvSpPr>
          <p:cNvPr id="6" name="TextBox 5"/>
          <p:cNvSpPr txBox="1"/>
          <p:nvPr/>
        </p:nvSpPr>
        <p:spPr>
          <a:xfrm>
            <a:off x="3407410" y="3927007"/>
            <a:ext cx="5376597" cy="732155"/>
          </a:xfrm>
          <a:prstGeom prst="rect">
            <a:avLst/>
          </a:prstGeom>
          <a:noFill/>
        </p:spPr>
        <p:txBody>
          <a:bodyPr wrap="square" lIns="86683" tIns="43341" rIns="86683" bIns="43341" rtlCol="0">
            <a:spAutoFit/>
          </a:bodyPr>
          <a:lstStyle/>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endParaRPr>
          </a:p>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点击添加相关标题文字，点击添加相关标题文字，点击添加。</a:t>
            </a:r>
          </a:p>
        </p:txBody>
      </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9" name="îŝḷîḓé-Rectangle 8"/>
          <p:cNvSpPr/>
          <p:nvPr/>
        </p:nvSpPr>
        <p:spPr>
          <a:xfrm>
            <a:off x="5518827" y="3698388"/>
            <a:ext cx="503919" cy="503919"/>
          </a:xfrm>
          <a:prstGeom prst="rect">
            <a:avLst/>
          </a:prstGeom>
          <a:solidFill>
            <a:srgbClr val="E4C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70" name="îŝḷîḓé-Rectangle 9"/>
          <p:cNvSpPr/>
          <p:nvPr/>
        </p:nvSpPr>
        <p:spPr>
          <a:xfrm>
            <a:off x="5518827" y="4759635"/>
            <a:ext cx="503919" cy="503919"/>
          </a:xfrm>
          <a:prstGeom prst="rect">
            <a:avLst/>
          </a:prstGeom>
          <a:solidFill>
            <a:srgbClr val="E4C3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71" name="îŝḷîḓé-Rectangle 14"/>
          <p:cNvSpPr/>
          <p:nvPr/>
        </p:nvSpPr>
        <p:spPr>
          <a:xfrm>
            <a:off x="8449933" y="3698388"/>
            <a:ext cx="503919" cy="503919"/>
          </a:xfrm>
          <a:prstGeom prst="rect">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72" name="îŝḷîḓé-Rectangle 15"/>
          <p:cNvSpPr/>
          <p:nvPr/>
        </p:nvSpPr>
        <p:spPr>
          <a:xfrm>
            <a:off x="8449933" y="4759635"/>
            <a:ext cx="503919" cy="503919"/>
          </a:xfrm>
          <a:prstGeom prst="rect">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73" name="矩形 72"/>
          <p:cNvSpPr/>
          <p:nvPr/>
        </p:nvSpPr>
        <p:spPr>
          <a:xfrm>
            <a:off x="6032271" y="3586786"/>
            <a:ext cx="2088652" cy="691087"/>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74" name="矩形 73"/>
          <p:cNvSpPr/>
          <p:nvPr/>
        </p:nvSpPr>
        <p:spPr>
          <a:xfrm>
            <a:off x="8963375" y="3586786"/>
            <a:ext cx="2088652" cy="691087"/>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75" name="矩形 74"/>
          <p:cNvSpPr/>
          <p:nvPr/>
        </p:nvSpPr>
        <p:spPr>
          <a:xfrm>
            <a:off x="6032271" y="4635292"/>
            <a:ext cx="2088652" cy="691087"/>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76" name="矩形 75"/>
          <p:cNvSpPr/>
          <p:nvPr/>
        </p:nvSpPr>
        <p:spPr>
          <a:xfrm>
            <a:off x="8963375" y="4635292"/>
            <a:ext cx="2088652" cy="691087"/>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78" name="矩形 77"/>
          <p:cNvSpPr/>
          <p:nvPr/>
        </p:nvSpPr>
        <p:spPr>
          <a:xfrm>
            <a:off x="5518828" y="2365366"/>
            <a:ext cx="5533200" cy="691087"/>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文字内容需概括精炼，言简意赅的说明分项内容言简意赅的说明分项内容点击输入简要文字内容，文字内容需概括精炼，言简意赅的说明分项内容言简意赅的说明分项内容</a:t>
            </a:r>
          </a:p>
        </p:txBody>
      </p:sp>
      <p:sp>
        <p:nvSpPr>
          <p:cNvPr id="79" name="矩形 78"/>
          <p:cNvSpPr/>
          <p:nvPr/>
        </p:nvSpPr>
        <p:spPr>
          <a:xfrm>
            <a:off x="5501039" y="1698248"/>
            <a:ext cx="4649992" cy="460375"/>
          </a:xfrm>
          <a:prstGeom prst="rect">
            <a:avLst/>
          </a:prstGeom>
        </p:spPr>
        <p:txBody>
          <a:bodyPr wrap="square">
            <a:spAutoFit/>
            <a:scene3d>
              <a:camera prst="orthographicFront"/>
              <a:lightRig rig="threePt" dir="t"/>
            </a:scene3d>
            <a:sp3d contourW="12700"/>
          </a:bodyPr>
          <a:lstStyle/>
          <a:p>
            <a:pPr defTabSz="457200">
              <a:lnSpc>
                <a:spcPct val="120000"/>
              </a:lnSpc>
              <a:defRPr/>
            </a:pPr>
            <a:r>
              <a:rPr lang="zh-CN" altLang="en-US" sz="20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添加标题</a:t>
            </a:r>
          </a:p>
        </p:txBody>
      </p:sp>
      <p:sp>
        <p:nvSpPr>
          <p:cNvPr id="80" name="îŝḷîḓé-Rectangle 8"/>
          <p:cNvSpPr/>
          <p:nvPr/>
        </p:nvSpPr>
        <p:spPr>
          <a:xfrm>
            <a:off x="5636815" y="3820407"/>
            <a:ext cx="267944" cy="257079"/>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81" name="îŝḷîḓé-Rectangle 9"/>
          <p:cNvSpPr/>
          <p:nvPr/>
        </p:nvSpPr>
        <p:spPr>
          <a:xfrm>
            <a:off x="5639729" y="4876218"/>
            <a:ext cx="262115" cy="267944"/>
          </a:xfrm>
          <a:custGeom>
            <a:avLst/>
            <a:gdLst>
              <a:gd name="connsiteX0" fmla="*/ 59789 w 593384"/>
              <a:gd name="connsiteY0" fmla="*/ 323835 h 606580"/>
              <a:gd name="connsiteX1" fmla="*/ 44670 w 593384"/>
              <a:gd name="connsiteY1" fmla="*/ 338857 h 606580"/>
              <a:gd name="connsiteX2" fmla="*/ 44670 w 593384"/>
              <a:gd name="connsiteY2" fmla="*/ 477027 h 606580"/>
              <a:gd name="connsiteX3" fmla="*/ 59713 w 593384"/>
              <a:gd name="connsiteY3" fmla="*/ 492048 h 606580"/>
              <a:gd name="connsiteX4" fmla="*/ 386834 w 593384"/>
              <a:gd name="connsiteY4" fmla="*/ 492048 h 606580"/>
              <a:gd name="connsiteX5" fmla="*/ 402946 w 593384"/>
              <a:gd name="connsiteY5" fmla="*/ 508138 h 606580"/>
              <a:gd name="connsiteX6" fmla="*/ 402946 w 593384"/>
              <a:gd name="connsiteY6" fmla="*/ 545959 h 606580"/>
              <a:gd name="connsiteX7" fmla="*/ 419058 w 593384"/>
              <a:gd name="connsiteY7" fmla="*/ 561972 h 606580"/>
              <a:gd name="connsiteX8" fmla="*/ 429137 w 593384"/>
              <a:gd name="connsiteY8" fmla="*/ 558388 h 606580"/>
              <a:gd name="connsiteX9" fmla="*/ 543981 w 593384"/>
              <a:gd name="connsiteY9" fmla="*/ 464369 h 606580"/>
              <a:gd name="connsiteX10" fmla="*/ 544897 w 593384"/>
              <a:gd name="connsiteY10" fmla="*/ 463606 h 606580"/>
              <a:gd name="connsiteX11" fmla="*/ 544897 w 593384"/>
              <a:gd name="connsiteY11" fmla="*/ 445000 h 606580"/>
              <a:gd name="connsiteX12" fmla="*/ 543904 w 593384"/>
              <a:gd name="connsiteY12" fmla="*/ 444162 h 606580"/>
              <a:gd name="connsiteX13" fmla="*/ 427533 w 593384"/>
              <a:gd name="connsiteY13" fmla="*/ 349990 h 606580"/>
              <a:gd name="connsiteX14" fmla="*/ 418065 w 593384"/>
              <a:gd name="connsiteY14" fmla="*/ 346634 h 606580"/>
              <a:gd name="connsiteX15" fmla="*/ 402946 w 593384"/>
              <a:gd name="connsiteY15" fmla="*/ 361656 h 606580"/>
              <a:gd name="connsiteX16" fmla="*/ 402946 w 593384"/>
              <a:gd name="connsiteY16" fmla="*/ 400469 h 606580"/>
              <a:gd name="connsiteX17" fmla="*/ 386834 w 593384"/>
              <a:gd name="connsiteY17" fmla="*/ 416482 h 606580"/>
              <a:gd name="connsiteX18" fmla="*/ 136453 w 593384"/>
              <a:gd name="connsiteY18" fmla="*/ 416482 h 606580"/>
              <a:gd name="connsiteX19" fmla="*/ 120342 w 593384"/>
              <a:gd name="connsiteY19" fmla="*/ 400469 h 606580"/>
              <a:gd name="connsiteX20" fmla="*/ 120342 w 593384"/>
              <a:gd name="connsiteY20" fmla="*/ 376602 h 606580"/>
              <a:gd name="connsiteX21" fmla="*/ 113469 w 593384"/>
              <a:gd name="connsiteY21" fmla="*/ 362342 h 606580"/>
              <a:gd name="connsiteX22" fmla="*/ 69105 w 593384"/>
              <a:gd name="connsiteY22" fmla="*/ 327114 h 606580"/>
              <a:gd name="connsiteX23" fmla="*/ 59789 w 593384"/>
              <a:gd name="connsiteY23" fmla="*/ 323835 h 606580"/>
              <a:gd name="connsiteX24" fmla="*/ 59757 w 593384"/>
              <a:gd name="connsiteY24" fmla="*/ 323324 h 606580"/>
              <a:gd name="connsiteX25" fmla="*/ 69379 w 593384"/>
              <a:gd name="connsiteY25" fmla="*/ 326755 h 606580"/>
              <a:gd name="connsiteX26" fmla="*/ 113750 w 593384"/>
              <a:gd name="connsiteY26" fmla="*/ 361977 h 606580"/>
              <a:gd name="connsiteX27" fmla="*/ 120852 w 593384"/>
              <a:gd name="connsiteY27" fmla="*/ 376615 h 606580"/>
              <a:gd name="connsiteX28" fmla="*/ 120852 w 593384"/>
              <a:gd name="connsiteY28" fmla="*/ 400477 h 606580"/>
              <a:gd name="connsiteX29" fmla="*/ 136431 w 593384"/>
              <a:gd name="connsiteY29" fmla="*/ 416030 h 606580"/>
              <a:gd name="connsiteX30" fmla="*/ 386846 w 593384"/>
              <a:gd name="connsiteY30" fmla="*/ 416030 h 606580"/>
              <a:gd name="connsiteX31" fmla="*/ 402425 w 593384"/>
              <a:gd name="connsiteY31" fmla="*/ 400477 h 606580"/>
              <a:gd name="connsiteX32" fmla="*/ 402425 w 593384"/>
              <a:gd name="connsiteY32" fmla="*/ 361672 h 606580"/>
              <a:gd name="connsiteX33" fmla="*/ 418081 w 593384"/>
              <a:gd name="connsiteY33" fmla="*/ 346119 h 606580"/>
              <a:gd name="connsiteX34" fmla="*/ 427856 w 593384"/>
              <a:gd name="connsiteY34" fmla="*/ 349626 h 606580"/>
              <a:gd name="connsiteX35" fmla="*/ 544319 w 593384"/>
              <a:gd name="connsiteY35" fmla="*/ 443781 h 606580"/>
              <a:gd name="connsiteX36" fmla="*/ 545312 w 593384"/>
              <a:gd name="connsiteY36" fmla="*/ 444696 h 606580"/>
              <a:gd name="connsiteX37" fmla="*/ 545236 w 593384"/>
              <a:gd name="connsiteY37" fmla="*/ 463908 h 606580"/>
              <a:gd name="connsiteX38" fmla="*/ 544319 w 593384"/>
              <a:gd name="connsiteY38" fmla="*/ 464746 h 606580"/>
              <a:gd name="connsiteX39" fmla="*/ 429460 w 593384"/>
              <a:gd name="connsiteY39" fmla="*/ 558748 h 606580"/>
              <a:gd name="connsiteX40" fmla="*/ 419074 w 593384"/>
              <a:gd name="connsiteY40" fmla="*/ 562484 h 606580"/>
              <a:gd name="connsiteX41" fmla="*/ 402425 w 593384"/>
              <a:gd name="connsiteY41" fmla="*/ 545940 h 606580"/>
              <a:gd name="connsiteX42" fmla="*/ 402425 w 593384"/>
              <a:gd name="connsiteY42" fmla="*/ 508126 h 606580"/>
              <a:gd name="connsiteX43" fmla="*/ 386846 w 593384"/>
              <a:gd name="connsiteY43" fmla="*/ 492573 h 606580"/>
              <a:gd name="connsiteX44" fmla="*/ 59680 w 593384"/>
              <a:gd name="connsiteY44" fmla="*/ 492573 h 606580"/>
              <a:gd name="connsiteX45" fmla="*/ 44101 w 593384"/>
              <a:gd name="connsiteY45" fmla="*/ 477021 h 606580"/>
              <a:gd name="connsiteX46" fmla="*/ 44101 w 593384"/>
              <a:gd name="connsiteY46" fmla="*/ 338877 h 606580"/>
              <a:gd name="connsiteX47" fmla="*/ 59757 w 593384"/>
              <a:gd name="connsiteY47" fmla="*/ 323324 h 606580"/>
              <a:gd name="connsiteX48" fmla="*/ 59789 w 593384"/>
              <a:gd name="connsiteY48" fmla="*/ 322767 h 606580"/>
              <a:gd name="connsiteX49" fmla="*/ 43677 w 593384"/>
              <a:gd name="connsiteY49" fmla="*/ 338857 h 606580"/>
              <a:gd name="connsiteX50" fmla="*/ 43677 w 593384"/>
              <a:gd name="connsiteY50" fmla="*/ 477027 h 606580"/>
              <a:gd name="connsiteX51" fmla="*/ 59713 w 593384"/>
              <a:gd name="connsiteY51" fmla="*/ 493116 h 606580"/>
              <a:gd name="connsiteX52" fmla="*/ 386834 w 593384"/>
              <a:gd name="connsiteY52" fmla="*/ 493116 h 606580"/>
              <a:gd name="connsiteX53" fmla="*/ 401953 w 593384"/>
              <a:gd name="connsiteY53" fmla="*/ 508138 h 606580"/>
              <a:gd name="connsiteX54" fmla="*/ 401953 w 593384"/>
              <a:gd name="connsiteY54" fmla="*/ 545959 h 606580"/>
              <a:gd name="connsiteX55" fmla="*/ 419058 w 593384"/>
              <a:gd name="connsiteY55" fmla="*/ 563040 h 606580"/>
              <a:gd name="connsiteX56" fmla="*/ 429748 w 593384"/>
              <a:gd name="connsiteY56" fmla="*/ 559151 h 606580"/>
              <a:gd name="connsiteX57" fmla="*/ 544592 w 593384"/>
              <a:gd name="connsiteY57" fmla="*/ 465131 h 606580"/>
              <a:gd name="connsiteX58" fmla="*/ 545584 w 593384"/>
              <a:gd name="connsiteY58" fmla="*/ 464292 h 606580"/>
              <a:gd name="connsiteX59" fmla="*/ 545584 w 593384"/>
              <a:gd name="connsiteY59" fmla="*/ 444314 h 606580"/>
              <a:gd name="connsiteX60" fmla="*/ 544592 w 593384"/>
              <a:gd name="connsiteY60" fmla="*/ 443399 h 606580"/>
              <a:gd name="connsiteX61" fmla="*/ 428144 w 593384"/>
              <a:gd name="connsiteY61" fmla="*/ 349227 h 606580"/>
              <a:gd name="connsiteX62" fmla="*/ 418065 w 593384"/>
              <a:gd name="connsiteY62" fmla="*/ 345567 h 606580"/>
              <a:gd name="connsiteX63" fmla="*/ 401953 w 593384"/>
              <a:gd name="connsiteY63" fmla="*/ 361656 h 606580"/>
              <a:gd name="connsiteX64" fmla="*/ 401953 w 593384"/>
              <a:gd name="connsiteY64" fmla="*/ 400469 h 606580"/>
              <a:gd name="connsiteX65" fmla="*/ 386834 w 593384"/>
              <a:gd name="connsiteY65" fmla="*/ 415491 h 606580"/>
              <a:gd name="connsiteX66" fmla="*/ 136453 w 593384"/>
              <a:gd name="connsiteY66" fmla="*/ 415491 h 606580"/>
              <a:gd name="connsiteX67" fmla="*/ 121334 w 593384"/>
              <a:gd name="connsiteY67" fmla="*/ 400469 h 606580"/>
              <a:gd name="connsiteX68" fmla="*/ 121334 w 593384"/>
              <a:gd name="connsiteY68" fmla="*/ 376602 h 606580"/>
              <a:gd name="connsiteX69" fmla="*/ 114080 w 593384"/>
              <a:gd name="connsiteY69" fmla="*/ 361580 h 606580"/>
              <a:gd name="connsiteX70" fmla="*/ 69716 w 593384"/>
              <a:gd name="connsiteY70" fmla="*/ 326351 h 606580"/>
              <a:gd name="connsiteX71" fmla="*/ 59789 w 593384"/>
              <a:gd name="connsiteY71" fmla="*/ 322767 h 606580"/>
              <a:gd name="connsiteX72" fmla="*/ 59789 w 593384"/>
              <a:gd name="connsiteY72" fmla="*/ 280218 h 606580"/>
              <a:gd name="connsiteX73" fmla="*/ 96289 w 593384"/>
              <a:gd name="connsiteY73" fmla="*/ 293029 h 606580"/>
              <a:gd name="connsiteX74" fmla="*/ 140653 w 593384"/>
              <a:gd name="connsiteY74" fmla="*/ 328258 h 606580"/>
              <a:gd name="connsiteX75" fmla="*/ 157834 w 593384"/>
              <a:gd name="connsiteY75" fmla="*/ 349761 h 606580"/>
              <a:gd name="connsiteX76" fmla="*/ 163790 w 593384"/>
              <a:gd name="connsiteY76" fmla="*/ 372484 h 606580"/>
              <a:gd name="connsiteX77" fmla="*/ 163866 w 593384"/>
              <a:gd name="connsiteY77" fmla="*/ 372942 h 606580"/>
              <a:gd name="connsiteX78" fmla="*/ 359345 w 593384"/>
              <a:gd name="connsiteY78" fmla="*/ 372942 h 606580"/>
              <a:gd name="connsiteX79" fmla="*/ 359345 w 593384"/>
              <a:gd name="connsiteY79" fmla="*/ 361656 h 606580"/>
              <a:gd name="connsiteX80" fmla="*/ 364308 w 593384"/>
              <a:gd name="connsiteY80" fmla="*/ 337942 h 606580"/>
              <a:gd name="connsiteX81" fmla="*/ 377671 w 593384"/>
              <a:gd name="connsiteY81" fmla="*/ 319107 h 606580"/>
              <a:gd name="connsiteX82" fmla="*/ 418065 w 593384"/>
              <a:gd name="connsiteY82" fmla="*/ 303018 h 606580"/>
              <a:gd name="connsiteX83" fmla="*/ 454946 w 593384"/>
              <a:gd name="connsiteY83" fmla="*/ 316133 h 606580"/>
              <a:gd name="connsiteX84" fmla="*/ 571393 w 593384"/>
              <a:gd name="connsiteY84" fmla="*/ 410305 h 606580"/>
              <a:gd name="connsiteX85" fmla="*/ 575822 w 593384"/>
              <a:gd name="connsiteY85" fmla="*/ 414271 h 606580"/>
              <a:gd name="connsiteX86" fmla="*/ 575670 w 593384"/>
              <a:gd name="connsiteY86" fmla="*/ 494412 h 606580"/>
              <a:gd name="connsiteX87" fmla="*/ 571623 w 593384"/>
              <a:gd name="connsiteY87" fmla="*/ 498072 h 606580"/>
              <a:gd name="connsiteX88" fmla="*/ 456779 w 593384"/>
              <a:gd name="connsiteY88" fmla="*/ 592016 h 606580"/>
              <a:gd name="connsiteX89" fmla="*/ 419058 w 593384"/>
              <a:gd name="connsiteY89" fmla="*/ 605589 h 606580"/>
              <a:gd name="connsiteX90" fmla="*/ 377976 w 593384"/>
              <a:gd name="connsiteY90" fmla="*/ 589271 h 606580"/>
              <a:gd name="connsiteX91" fmla="*/ 364385 w 593384"/>
              <a:gd name="connsiteY91" fmla="*/ 570131 h 606580"/>
              <a:gd name="connsiteX92" fmla="*/ 359345 w 593384"/>
              <a:gd name="connsiteY92" fmla="*/ 545959 h 606580"/>
              <a:gd name="connsiteX93" fmla="*/ 359345 w 593384"/>
              <a:gd name="connsiteY93" fmla="*/ 535665 h 606580"/>
              <a:gd name="connsiteX94" fmla="*/ 59713 w 593384"/>
              <a:gd name="connsiteY94" fmla="*/ 535665 h 606580"/>
              <a:gd name="connsiteX95" fmla="*/ 1069 w 593384"/>
              <a:gd name="connsiteY95" fmla="*/ 477027 h 606580"/>
              <a:gd name="connsiteX96" fmla="*/ 1069 w 593384"/>
              <a:gd name="connsiteY96" fmla="*/ 338857 h 606580"/>
              <a:gd name="connsiteX97" fmla="*/ 6032 w 593384"/>
              <a:gd name="connsiteY97" fmla="*/ 315142 h 606580"/>
              <a:gd name="connsiteX98" fmla="*/ 19395 w 593384"/>
              <a:gd name="connsiteY98" fmla="*/ 296308 h 606580"/>
              <a:gd name="connsiteX99" fmla="*/ 59789 w 593384"/>
              <a:gd name="connsiteY99" fmla="*/ 280218 h 606580"/>
              <a:gd name="connsiteX100" fmla="*/ 59757 w 593384"/>
              <a:gd name="connsiteY100" fmla="*/ 279792 h 606580"/>
              <a:gd name="connsiteX101" fmla="*/ 18975 w 593384"/>
              <a:gd name="connsiteY101" fmla="*/ 295955 h 606580"/>
              <a:gd name="connsiteX102" fmla="*/ 5534 w 593384"/>
              <a:gd name="connsiteY102" fmla="*/ 315014 h 606580"/>
              <a:gd name="connsiteX103" fmla="*/ 494 w 593384"/>
              <a:gd name="connsiteY103" fmla="*/ 338877 h 606580"/>
              <a:gd name="connsiteX104" fmla="*/ 494 w 593384"/>
              <a:gd name="connsiteY104" fmla="*/ 477021 h 606580"/>
              <a:gd name="connsiteX105" fmla="*/ 59680 w 593384"/>
              <a:gd name="connsiteY105" fmla="*/ 536105 h 606580"/>
              <a:gd name="connsiteX106" fmla="*/ 358818 w 593384"/>
              <a:gd name="connsiteY106" fmla="*/ 536105 h 606580"/>
              <a:gd name="connsiteX107" fmla="*/ 358818 w 593384"/>
              <a:gd name="connsiteY107" fmla="*/ 545940 h 606580"/>
              <a:gd name="connsiteX108" fmla="*/ 363935 w 593384"/>
              <a:gd name="connsiteY108" fmla="*/ 570260 h 606580"/>
              <a:gd name="connsiteX109" fmla="*/ 377605 w 593384"/>
              <a:gd name="connsiteY109" fmla="*/ 589625 h 606580"/>
              <a:gd name="connsiteX110" fmla="*/ 419074 w 593384"/>
              <a:gd name="connsiteY110" fmla="*/ 606016 h 606580"/>
              <a:gd name="connsiteX111" fmla="*/ 457106 w 593384"/>
              <a:gd name="connsiteY111" fmla="*/ 592446 h 606580"/>
              <a:gd name="connsiteX112" fmla="*/ 571965 w 593384"/>
              <a:gd name="connsiteY112" fmla="*/ 498444 h 606580"/>
              <a:gd name="connsiteX113" fmla="*/ 576089 w 593384"/>
              <a:gd name="connsiteY113" fmla="*/ 494784 h 606580"/>
              <a:gd name="connsiteX114" fmla="*/ 576165 w 593384"/>
              <a:gd name="connsiteY114" fmla="*/ 413895 h 606580"/>
              <a:gd name="connsiteX115" fmla="*/ 571736 w 593384"/>
              <a:gd name="connsiteY115" fmla="*/ 409931 h 606580"/>
              <a:gd name="connsiteX116" fmla="*/ 455273 w 593384"/>
              <a:gd name="connsiteY116" fmla="*/ 315777 h 606580"/>
              <a:gd name="connsiteX117" fmla="*/ 418081 w 593384"/>
              <a:gd name="connsiteY117" fmla="*/ 302587 h 606580"/>
              <a:gd name="connsiteX118" fmla="*/ 377300 w 593384"/>
              <a:gd name="connsiteY118" fmla="*/ 318750 h 606580"/>
              <a:gd name="connsiteX119" fmla="*/ 363859 w 593384"/>
              <a:gd name="connsiteY119" fmla="*/ 337733 h 606580"/>
              <a:gd name="connsiteX120" fmla="*/ 358818 w 593384"/>
              <a:gd name="connsiteY120" fmla="*/ 361672 h 606580"/>
              <a:gd name="connsiteX121" fmla="*/ 358818 w 593384"/>
              <a:gd name="connsiteY121" fmla="*/ 372422 h 606580"/>
              <a:gd name="connsiteX122" fmla="*/ 164306 w 593384"/>
              <a:gd name="connsiteY122" fmla="*/ 372422 h 606580"/>
              <a:gd name="connsiteX123" fmla="*/ 158273 w 593384"/>
              <a:gd name="connsiteY123" fmla="*/ 349550 h 606580"/>
              <a:gd name="connsiteX124" fmla="*/ 140937 w 593384"/>
              <a:gd name="connsiteY124" fmla="*/ 327898 h 606580"/>
              <a:gd name="connsiteX125" fmla="*/ 96566 w 593384"/>
              <a:gd name="connsiteY125" fmla="*/ 292676 h 606580"/>
              <a:gd name="connsiteX126" fmla="*/ 59757 w 593384"/>
              <a:gd name="connsiteY126" fmla="*/ 279792 h 606580"/>
              <a:gd name="connsiteX127" fmla="*/ 59789 w 593384"/>
              <a:gd name="connsiteY127" fmla="*/ 279227 h 606580"/>
              <a:gd name="connsiteX128" fmla="*/ 96899 w 593384"/>
              <a:gd name="connsiteY128" fmla="*/ 292266 h 606580"/>
              <a:gd name="connsiteX129" fmla="*/ 141264 w 593384"/>
              <a:gd name="connsiteY129" fmla="*/ 327495 h 606580"/>
              <a:gd name="connsiteX130" fmla="*/ 158750 w 593384"/>
              <a:gd name="connsiteY130" fmla="*/ 349303 h 606580"/>
              <a:gd name="connsiteX131" fmla="*/ 164782 w 593384"/>
              <a:gd name="connsiteY131" fmla="*/ 371950 h 606580"/>
              <a:gd name="connsiteX132" fmla="*/ 358276 w 593384"/>
              <a:gd name="connsiteY132" fmla="*/ 371950 h 606580"/>
              <a:gd name="connsiteX133" fmla="*/ 358276 w 593384"/>
              <a:gd name="connsiteY133" fmla="*/ 361656 h 606580"/>
              <a:gd name="connsiteX134" fmla="*/ 363392 w 593384"/>
              <a:gd name="connsiteY134" fmla="*/ 337560 h 606580"/>
              <a:gd name="connsiteX135" fmla="*/ 376984 w 593384"/>
              <a:gd name="connsiteY135" fmla="*/ 318345 h 606580"/>
              <a:gd name="connsiteX136" fmla="*/ 418065 w 593384"/>
              <a:gd name="connsiteY136" fmla="*/ 302027 h 606580"/>
              <a:gd name="connsiteX137" fmla="*/ 455557 w 593384"/>
              <a:gd name="connsiteY137" fmla="*/ 315371 h 606580"/>
              <a:gd name="connsiteX138" fmla="*/ 572004 w 593384"/>
              <a:gd name="connsiteY138" fmla="*/ 409543 h 606580"/>
              <a:gd name="connsiteX139" fmla="*/ 576510 w 593384"/>
              <a:gd name="connsiteY139" fmla="*/ 413584 h 606580"/>
              <a:gd name="connsiteX140" fmla="*/ 576357 w 593384"/>
              <a:gd name="connsiteY140" fmla="*/ 495099 h 606580"/>
              <a:gd name="connsiteX141" fmla="*/ 572233 w 593384"/>
              <a:gd name="connsiteY141" fmla="*/ 498835 h 606580"/>
              <a:gd name="connsiteX142" fmla="*/ 457390 w 593384"/>
              <a:gd name="connsiteY142" fmla="*/ 592855 h 606580"/>
              <a:gd name="connsiteX143" fmla="*/ 419058 w 593384"/>
              <a:gd name="connsiteY143" fmla="*/ 606580 h 606580"/>
              <a:gd name="connsiteX144" fmla="*/ 377289 w 593384"/>
              <a:gd name="connsiteY144" fmla="*/ 589957 h 606580"/>
              <a:gd name="connsiteX145" fmla="*/ 363468 w 593384"/>
              <a:gd name="connsiteY145" fmla="*/ 570512 h 606580"/>
              <a:gd name="connsiteX146" fmla="*/ 358276 w 593384"/>
              <a:gd name="connsiteY146" fmla="*/ 545959 h 606580"/>
              <a:gd name="connsiteX147" fmla="*/ 358276 w 593384"/>
              <a:gd name="connsiteY147" fmla="*/ 536656 h 606580"/>
              <a:gd name="connsiteX148" fmla="*/ 59713 w 593384"/>
              <a:gd name="connsiteY148" fmla="*/ 536656 h 606580"/>
              <a:gd name="connsiteX149" fmla="*/ 0 w 593384"/>
              <a:gd name="connsiteY149" fmla="*/ 477027 h 606580"/>
              <a:gd name="connsiteX150" fmla="*/ 0 w 593384"/>
              <a:gd name="connsiteY150" fmla="*/ 338857 h 606580"/>
              <a:gd name="connsiteX151" fmla="*/ 5116 w 593384"/>
              <a:gd name="connsiteY151" fmla="*/ 314761 h 606580"/>
              <a:gd name="connsiteX152" fmla="*/ 18632 w 593384"/>
              <a:gd name="connsiteY152" fmla="*/ 295621 h 606580"/>
              <a:gd name="connsiteX153" fmla="*/ 59789 w 593384"/>
              <a:gd name="connsiteY153" fmla="*/ 279227 h 606580"/>
              <a:gd name="connsiteX154" fmla="*/ 174327 w 593384"/>
              <a:gd name="connsiteY154" fmla="*/ 44608 h 606580"/>
              <a:gd name="connsiteX155" fmla="*/ 164247 w 593384"/>
              <a:gd name="connsiteY155" fmla="*/ 48192 h 606580"/>
              <a:gd name="connsiteX156" fmla="*/ 49403 w 593384"/>
              <a:gd name="connsiteY156" fmla="*/ 142211 h 606580"/>
              <a:gd name="connsiteX157" fmla="*/ 48487 w 593384"/>
              <a:gd name="connsiteY157" fmla="*/ 142974 h 606580"/>
              <a:gd name="connsiteX158" fmla="*/ 48487 w 593384"/>
              <a:gd name="connsiteY158" fmla="*/ 161580 h 606580"/>
              <a:gd name="connsiteX159" fmla="*/ 49480 w 593384"/>
              <a:gd name="connsiteY159" fmla="*/ 162418 h 606580"/>
              <a:gd name="connsiteX160" fmla="*/ 165851 w 593384"/>
              <a:gd name="connsiteY160" fmla="*/ 256590 h 606580"/>
              <a:gd name="connsiteX161" fmla="*/ 175319 w 593384"/>
              <a:gd name="connsiteY161" fmla="*/ 259946 h 606580"/>
              <a:gd name="connsiteX162" fmla="*/ 190438 w 593384"/>
              <a:gd name="connsiteY162" fmla="*/ 244924 h 606580"/>
              <a:gd name="connsiteX163" fmla="*/ 190438 w 593384"/>
              <a:gd name="connsiteY163" fmla="*/ 206111 h 606580"/>
              <a:gd name="connsiteX164" fmla="*/ 206550 w 593384"/>
              <a:gd name="connsiteY164" fmla="*/ 190098 h 606580"/>
              <a:gd name="connsiteX165" fmla="*/ 456931 w 593384"/>
              <a:gd name="connsiteY165" fmla="*/ 190098 h 606580"/>
              <a:gd name="connsiteX166" fmla="*/ 473042 w 593384"/>
              <a:gd name="connsiteY166" fmla="*/ 206111 h 606580"/>
              <a:gd name="connsiteX167" fmla="*/ 473042 w 593384"/>
              <a:gd name="connsiteY167" fmla="*/ 229978 h 606580"/>
              <a:gd name="connsiteX168" fmla="*/ 479915 w 593384"/>
              <a:gd name="connsiteY168" fmla="*/ 244238 h 606580"/>
              <a:gd name="connsiteX169" fmla="*/ 524279 w 593384"/>
              <a:gd name="connsiteY169" fmla="*/ 279466 h 606580"/>
              <a:gd name="connsiteX170" fmla="*/ 533595 w 593384"/>
              <a:gd name="connsiteY170" fmla="*/ 282745 h 606580"/>
              <a:gd name="connsiteX171" fmla="*/ 548714 w 593384"/>
              <a:gd name="connsiteY171" fmla="*/ 267723 h 606580"/>
              <a:gd name="connsiteX172" fmla="*/ 548714 w 593384"/>
              <a:gd name="connsiteY172" fmla="*/ 129553 h 606580"/>
              <a:gd name="connsiteX173" fmla="*/ 533671 w 593384"/>
              <a:gd name="connsiteY173" fmla="*/ 114532 h 606580"/>
              <a:gd name="connsiteX174" fmla="*/ 206550 w 593384"/>
              <a:gd name="connsiteY174" fmla="*/ 114532 h 606580"/>
              <a:gd name="connsiteX175" fmla="*/ 190438 w 593384"/>
              <a:gd name="connsiteY175" fmla="*/ 98442 h 606580"/>
              <a:gd name="connsiteX176" fmla="*/ 190438 w 593384"/>
              <a:gd name="connsiteY176" fmla="*/ 60621 h 606580"/>
              <a:gd name="connsiteX177" fmla="*/ 174327 w 593384"/>
              <a:gd name="connsiteY177" fmla="*/ 44608 h 606580"/>
              <a:gd name="connsiteX178" fmla="*/ 174289 w 593384"/>
              <a:gd name="connsiteY178" fmla="*/ 44097 h 606580"/>
              <a:gd name="connsiteX179" fmla="*/ 190936 w 593384"/>
              <a:gd name="connsiteY179" fmla="*/ 60641 h 606580"/>
              <a:gd name="connsiteX180" fmla="*/ 190936 w 593384"/>
              <a:gd name="connsiteY180" fmla="*/ 98455 h 606580"/>
              <a:gd name="connsiteX181" fmla="*/ 206513 w 593384"/>
              <a:gd name="connsiteY181" fmla="*/ 114008 h 606580"/>
              <a:gd name="connsiteX182" fmla="*/ 533641 w 593384"/>
              <a:gd name="connsiteY182" fmla="*/ 114008 h 606580"/>
              <a:gd name="connsiteX183" fmla="*/ 549218 w 593384"/>
              <a:gd name="connsiteY183" fmla="*/ 129560 h 606580"/>
              <a:gd name="connsiteX184" fmla="*/ 549218 w 593384"/>
              <a:gd name="connsiteY184" fmla="*/ 267704 h 606580"/>
              <a:gd name="connsiteX185" fmla="*/ 533564 w 593384"/>
              <a:gd name="connsiteY185" fmla="*/ 283257 h 606580"/>
              <a:gd name="connsiteX186" fmla="*/ 523943 w 593384"/>
              <a:gd name="connsiteY186" fmla="*/ 279826 h 606580"/>
              <a:gd name="connsiteX187" fmla="*/ 479578 w 593384"/>
              <a:gd name="connsiteY187" fmla="*/ 244604 h 606580"/>
              <a:gd name="connsiteX188" fmla="*/ 472476 w 593384"/>
              <a:gd name="connsiteY188" fmla="*/ 229966 h 606580"/>
              <a:gd name="connsiteX189" fmla="*/ 472476 w 593384"/>
              <a:gd name="connsiteY189" fmla="*/ 206104 h 606580"/>
              <a:gd name="connsiteX190" fmla="*/ 456899 w 593384"/>
              <a:gd name="connsiteY190" fmla="*/ 190551 h 606580"/>
              <a:gd name="connsiteX191" fmla="*/ 206513 w 593384"/>
              <a:gd name="connsiteY191" fmla="*/ 190551 h 606580"/>
              <a:gd name="connsiteX192" fmla="*/ 190936 w 593384"/>
              <a:gd name="connsiteY192" fmla="*/ 206104 h 606580"/>
              <a:gd name="connsiteX193" fmla="*/ 190936 w 593384"/>
              <a:gd name="connsiteY193" fmla="*/ 244909 h 606580"/>
              <a:gd name="connsiteX194" fmla="*/ 175282 w 593384"/>
              <a:gd name="connsiteY194" fmla="*/ 260462 h 606580"/>
              <a:gd name="connsiteX195" fmla="*/ 165508 w 593384"/>
              <a:gd name="connsiteY195" fmla="*/ 256955 h 606580"/>
              <a:gd name="connsiteX196" fmla="*/ 49058 w 593384"/>
              <a:gd name="connsiteY196" fmla="*/ 162800 h 606580"/>
              <a:gd name="connsiteX197" fmla="*/ 48066 w 593384"/>
              <a:gd name="connsiteY197" fmla="*/ 161885 h 606580"/>
              <a:gd name="connsiteX198" fmla="*/ 48142 w 593384"/>
              <a:gd name="connsiteY198" fmla="*/ 142673 h 606580"/>
              <a:gd name="connsiteX199" fmla="*/ 49058 w 593384"/>
              <a:gd name="connsiteY199" fmla="*/ 141835 h 606580"/>
              <a:gd name="connsiteX200" fmla="*/ 163904 w 593384"/>
              <a:gd name="connsiteY200" fmla="*/ 47833 h 606580"/>
              <a:gd name="connsiteX201" fmla="*/ 174289 w 593384"/>
              <a:gd name="connsiteY201" fmla="*/ 44097 h 606580"/>
              <a:gd name="connsiteX202" fmla="*/ 174327 w 593384"/>
              <a:gd name="connsiteY202" fmla="*/ 43540 h 606580"/>
              <a:gd name="connsiteX203" fmla="*/ 163636 w 593384"/>
              <a:gd name="connsiteY203" fmla="*/ 47429 h 606580"/>
              <a:gd name="connsiteX204" fmla="*/ 48793 w 593384"/>
              <a:gd name="connsiteY204" fmla="*/ 141449 h 606580"/>
              <a:gd name="connsiteX205" fmla="*/ 47800 w 593384"/>
              <a:gd name="connsiteY205" fmla="*/ 142288 h 606580"/>
              <a:gd name="connsiteX206" fmla="*/ 47800 w 593384"/>
              <a:gd name="connsiteY206" fmla="*/ 162266 h 606580"/>
              <a:gd name="connsiteX207" fmla="*/ 48793 w 593384"/>
              <a:gd name="connsiteY207" fmla="*/ 163181 h 606580"/>
              <a:gd name="connsiteX208" fmla="*/ 165240 w 593384"/>
              <a:gd name="connsiteY208" fmla="*/ 257353 h 606580"/>
              <a:gd name="connsiteX209" fmla="*/ 175319 w 593384"/>
              <a:gd name="connsiteY209" fmla="*/ 261013 h 606580"/>
              <a:gd name="connsiteX210" fmla="*/ 191431 w 593384"/>
              <a:gd name="connsiteY210" fmla="*/ 244924 h 606580"/>
              <a:gd name="connsiteX211" fmla="*/ 191431 w 593384"/>
              <a:gd name="connsiteY211" fmla="*/ 206111 h 606580"/>
              <a:gd name="connsiteX212" fmla="*/ 206550 w 593384"/>
              <a:gd name="connsiteY212" fmla="*/ 191089 h 606580"/>
              <a:gd name="connsiteX213" fmla="*/ 456931 w 593384"/>
              <a:gd name="connsiteY213" fmla="*/ 191089 h 606580"/>
              <a:gd name="connsiteX214" fmla="*/ 472050 w 593384"/>
              <a:gd name="connsiteY214" fmla="*/ 206111 h 606580"/>
              <a:gd name="connsiteX215" fmla="*/ 472050 w 593384"/>
              <a:gd name="connsiteY215" fmla="*/ 229978 h 606580"/>
              <a:gd name="connsiteX216" fmla="*/ 479304 w 593384"/>
              <a:gd name="connsiteY216" fmla="*/ 245000 h 606580"/>
              <a:gd name="connsiteX217" fmla="*/ 523668 w 593384"/>
              <a:gd name="connsiteY217" fmla="*/ 280229 h 606580"/>
              <a:gd name="connsiteX218" fmla="*/ 533595 w 593384"/>
              <a:gd name="connsiteY218" fmla="*/ 283813 h 606580"/>
              <a:gd name="connsiteX219" fmla="*/ 549707 w 593384"/>
              <a:gd name="connsiteY219" fmla="*/ 267723 h 606580"/>
              <a:gd name="connsiteX220" fmla="*/ 549707 w 593384"/>
              <a:gd name="connsiteY220" fmla="*/ 129553 h 606580"/>
              <a:gd name="connsiteX221" fmla="*/ 533671 w 593384"/>
              <a:gd name="connsiteY221" fmla="*/ 113464 h 606580"/>
              <a:gd name="connsiteX222" fmla="*/ 206550 w 593384"/>
              <a:gd name="connsiteY222" fmla="*/ 113464 h 606580"/>
              <a:gd name="connsiteX223" fmla="*/ 191431 w 593384"/>
              <a:gd name="connsiteY223" fmla="*/ 98442 h 606580"/>
              <a:gd name="connsiteX224" fmla="*/ 191431 w 593384"/>
              <a:gd name="connsiteY224" fmla="*/ 60621 h 606580"/>
              <a:gd name="connsiteX225" fmla="*/ 174327 w 593384"/>
              <a:gd name="connsiteY225" fmla="*/ 43540 h 606580"/>
              <a:gd name="connsiteX226" fmla="*/ 174327 w 593384"/>
              <a:gd name="connsiteY226" fmla="*/ 991 h 606580"/>
              <a:gd name="connsiteX227" fmla="*/ 215408 w 593384"/>
              <a:gd name="connsiteY227" fmla="*/ 17309 h 606580"/>
              <a:gd name="connsiteX228" fmla="*/ 228999 w 593384"/>
              <a:gd name="connsiteY228" fmla="*/ 36449 h 606580"/>
              <a:gd name="connsiteX229" fmla="*/ 234039 w 593384"/>
              <a:gd name="connsiteY229" fmla="*/ 60621 h 606580"/>
              <a:gd name="connsiteX230" fmla="*/ 234039 w 593384"/>
              <a:gd name="connsiteY230" fmla="*/ 70915 h 606580"/>
              <a:gd name="connsiteX231" fmla="*/ 533671 w 593384"/>
              <a:gd name="connsiteY231" fmla="*/ 70915 h 606580"/>
              <a:gd name="connsiteX232" fmla="*/ 592315 w 593384"/>
              <a:gd name="connsiteY232" fmla="*/ 129553 h 606580"/>
              <a:gd name="connsiteX233" fmla="*/ 592315 w 593384"/>
              <a:gd name="connsiteY233" fmla="*/ 267723 h 606580"/>
              <a:gd name="connsiteX234" fmla="*/ 587352 w 593384"/>
              <a:gd name="connsiteY234" fmla="*/ 291438 h 606580"/>
              <a:gd name="connsiteX235" fmla="*/ 573989 w 593384"/>
              <a:gd name="connsiteY235" fmla="*/ 310272 h 606580"/>
              <a:gd name="connsiteX236" fmla="*/ 533595 w 593384"/>
              <a:gd name="connsiteY236" fmla="*/ 326285 h 606580"/>
              <a:gd name="connsiteX237" fmla="*/ 497095 w 593384"/>
              <a:gd name="connsiteY237" fmla="*/ 313551 h 606580"/>
              <a:gd name="connsiteX238" fmla="*/ 452731 w 593384"/>
              <a:gd name="connsiteY238" fmla="*/ 278323 h 606580"/>
              <a:gd name="connsiteX239" fmla="*/ 435550 w 593384"/>
              <a:gd name="connsiteY239" fmla="*/ 256819 h 606580"/>
              <a:gd name="connsiteX240" fmla="*/ 429594 w 593384"/>
              <a:gd name="connsiteY240" fmla="*/ 234096 h 606580"/>
              <a:gd name="connsiteX241" fmla="*/ 429518 w 593384"/>
              <a:gd name="connsiteY241" fmla="*/ 233638 h 606580"/>
              <a:gd name="connsiteX242" fmla="*/ 234039 w 593384"/>
              <a:gd name="connsiteY242" fmla="*/ 233638 h 606580"/>
              <a:gd name="connsiteX243" fmla="*/ 234039 w 593384"/>
              <a:gd name="connsiteY243" fmla="*/ 244924 h 606580"/>
              <a:gd name="connsiteX244" fmla="*/ 229076 w 593384"/>
              <a:gd name="connsiteY244" fmla="*/ 268638 h 606580"/>
              <a:gd name="connsiteX245" fmla="*/ 215713 w 593384"/>
              <a:gd name="connsiteY245" fmla="*/ 287473 h 606580"/>
              <a:gd name="connsiteX246" fmla="*/ 175319 w 593384"/>
              <a:gd name="connsiteY246" fmla="*/ 303562 h 606580"/>
              <a:gd name="connsiteX247" fmla="*/ 138438 w 593384"/>
              <a:gd name="connsiteY247" fmla="*/ 290447 h 606580"/>
              <a:gd name="connsiteX248" fmla="*/ 21991 w 593384"/>
              <a:gd name="connsiteY248" fmla="*/ 196275 h 606580"/>
              <a:gd name="connsiteX249" fmla="*/ 17562 w 593384"/>
              <a:gd name="connsiteY249" fmla="*/ 192309 h 606580"/>
              <a:gd name="connsiteX250" fmla="*/ 17714 w 593384"/>
              <a:gd name="connsiteY250" fmla="*/ 112168 h 606580"/>
              <a:gd name="connsiteX251" fmla="*/ 21762 w 593384"/>
              <a:gd name="connsiteY251" fmla="*/ 108508 h 606580"/>
              <a:gd name="connsiteX252" fmla="*/ 136605 w 593384"/>
              <a:gd name="connsiteY252" fmla="*/ 14564 h 606580"/>
              <a:gd name="connsiteX253" fmla="*/ 174327 w 593384"/>
              <a:gd name="connsiteY253" fmla="*/ 991 h 606580"/>
              <a:gd name="connsiteX254" fmla="*/ 174289 w 593384"/>
              <a:gd name="connsiteY254" fmla="*/ 565 h 606580"/>
              <a:gd name="connsiteX255" fmla="*/ 136262 w 593384"/>
              <a:gd name="connsiteY255" fmla="*/ 14135 h 606580"/>
              <a:gd name="connsiteX256" fmla="*/ 21416 w 593384"/>
              <a:gd name="connsiteY256" fmla="*/ 108137 h 606580"/>
              <a:gd name="connsiteX257" fmla="*/ 17293 w 593384"/>
              <a:gd name="connsiteY257" fmla="*/ 111797 h 606580"/>
              <a:gd name="connsiteX258" fmla="*/ 17216 w 593384"/>
              <a:gd name="connsiteY258" fmla="*/ 192686 h 606580"/>
              <a:gd name="connsiteX259" fmla="*/ 21645 w 593384"/>
              <a:gd name="connsiteY259" fmla="*/ 196650 h 606580"/>
              <a:gd name="connsiteX260" fmla="*/ 138095 w 593384"/>
              <a:gd name="connsiteY260" fmla="*/ 290805 h 606580"/>
              <a:gd name="connsiteX261" fmla="*/ 175282 w 593384"/>
              <a:gd name="connsiteY261" fmla="*/ 303994 h 606580"/>
              <a:gd name="connsiteX262" fmla="*/ 216058 w 593384"/>
              <a:gd name="connsiteY262" fmla="*/ 287831 h 606580"/>
              <a:gd name="connsiteX263" fmla="*/ 229498 w 593384"/>
              <a:gd name="connsiteY263" fmla="*/ 268848 h 606580"/>
              <a:gd name="connsiteX264" fmla="*/ 234538 w 593384"/>
              <a:gd name="connsiteY264" fmla="*/ 244909 h 606580"/>
              <a:gd name="connsiteX265" fmla="*/ 234538 w 593384"/>
              <a:gd name="connsiteY265" fmla="*/ 234159 h 606580"/>
              <a:gd name="connsiteX266" fmla="*/ 429027 w 593384"/>
              <a:gd name="connsiteY266" fmla="*/ 234159 h 606580"/>
              <a:gd name="connsiteX267" fmla="*/ 435060 w 593384"/>
              <a:gd name="connsiteY267" fmla="*/ 257031 h 606580"/>
              <a:gd name="connsiteX268" fmla="*/ 452393 w 593384"/>
              <a:gd name="connsiteY268" fmla="*/ 278683 h 606580"/>
              <a:gd name="connsiteX269" fmla="*/ 496759 w 593384"/>
              <a:gd name="connsiteY269" fmla="*/ 313905 h 606580"/>
              <a:gd name="connsiteX270" fmla="*/ 533564 w 593384"/>
              <a:gd name="connsiteY270" fmla="*/ 326789 h 606580"/>
              <a:gd name="connsiteX271" fmla="*/ 574341 w 593384"/>
              <a:gd name="connsiteY271" fmla="*/ 310550 h 606580"/>
              <a:gd name="connsiteX272" fmla="*/ 587780 w 593384"/>
              <a:gd name="connsiteY272" fmla="*/ 291567 h 606580"/>
              <a:gd name="connsiteX273" fmla="*/ 592820 w 593384"/>
              <a:gd name="connsiteY273" fmla="*/ 267704 h 606580"/>
              <a:gd name="connsiteX274" fmla="*/ 592820 w 593384"/>
              <a:gd name="connsiteY274" fmla="*/ 129560 h 606580"/>
              <a:gd name="connsiteX275" fmla="*/ 533641 w 593384"/>
              <a:gd name="connsiteY275" fmla="*/ 70476 h 606580"/>
              <a:gd name="connsiteX276" fmla="*/ 234538 w 593384"/>
              <a:gd name="connsiteY276" fmla="*/ 70476 h 606580"/>
              <a:gd name="connsiteX277" fmla="*/ 234538 w 593384"/>
              <a:gd name="connsiteY277" fmla="*/ 60641 h 606580"/>
              <a:gd name="connsiteX278" fmla="*/ 229421 w 593384"/>
              <a:gd name="connsiteY278" fmla="*/ 36321 h 606580"/>
              <a:gd name="connsiteX279" fmla="*/ 215753 w 593384"/>
              <a:gd name="connsiteY279" fmla="*/ 16956 h 606580"/>
              <a:gd name="connsiteX280" fmla="*/ 174289 w 593384"/>
              <a:gd name="connsiteY280" fmla="*/ 565 h 606580"/>
              <a:gd name="connsiteX281" fmla="*/ 174327 w 593384"/>
              <a:gd name="connsiteY281" fmla="*/ 0 h 606580"/>
              <a:gd name="connsiteX282" fmla="*/ 216095 w 593384"/>
              <a:gd name="connsiteY282" fmla="*/ 16623 h 606580"/>
              <a:gd name="connsiteX283" fmla="*/ 229916 w 593384"/>
              <a:gd name="connsiteY283" fmla="*/ 36068 h 606580"/>
              <a:gd name="connsiteX284" fmla="*/ 235108 w 593384"/>
              <a:gd name="connsiteY284" fmla="*/ 60621 h 606580"/>
              <a:gd name="connsiteX285" fmla="*/ 235108 w 593384"/>
              <a:gd name="connsiteY285" fmla="*/ 69924 h 606580"/>
              <a:gd name="connsiteX286" fmla="*/ 533671 w 593384"/>
              <a:gd name="connsiteY286" fmla="*/ 69924 h 606580"/>
              <a:gd name="connsiteX287" fmla="*/ 593384 w 593384"/>
              <a:gd name="connsiteY287" fmla="*/ 129553 h 606580"/>
              <a:gd name="connsiteX288" fmla="*/ 593384 w 593384"/>
              <a:gd name="connsiteY288" fmla="*/ 267723 h 606580"/>
              <a:gd name="connsiteX289" fmla="*/ 588268 w 593384"/>
              <a:gd name="connsiteY289" fmla="*/ 291819 h 606580"/>
              <a:gd name="connsiteX290" fmla="*/ 574752 w 593384"/>
              <a:gd name="connsiteY290" fmla="*/ 310959 h 606580"/>
              <a:gd name="connsiteX291" fmla="*/ 533595 w 593384"/>
              <a:gd name="connsiteY291" fmla="*/ 327353 h 606580"/>
              <a:gd name="connsiteX292" fmla="*/ 496485 w 593384"/>
              <a:gd name="connsiteY292" fmla="*/ 314314 h 606580"/>
              <a:gd name="connsiteX293" fmla="*/ 452120 w 593384"/>
              <a:gd name="connsiteY293" fmla="*/ 279085 h 606580"/>
              <a:gd name="connsiteX294" fmla="*/ 434634 w 593384"/>
              <a:gd name="connsiteY294" fmla="*/ 257277 h 606580"/>
              <a:gd name="connsiteX295" fmla="*/ 428602 w 593384"/>
              <a:gd name="connsiteY295" fmla="*/ 234630 h 606580"/>
              <a:gd name="connsiteX296" fmla="*/ 235108 w 593384"/>
              <a:gd name="connsiteY296" fmla="*/ 234630 h 606580"/>
              <a:gd name="connsiteX297" fmla="*/ 235108 w 593384"/>
              <a:gd name="connsiteY297" fmla="*/ 244924 h 606580"/>
              <a:gd name="connsiteX298" fmla="*/ 229992 w 593384"/>
              <a:gd name="connsiteY298" fmla="*/ 269020 h 606580"/>
              <a:gd name="connsiteX299" fmla="*/ 216400 w 593384"/>
              <a:gd name="connsiteY299" fmla="*/ 288235 h 606580"/>
              <a:gd name="connsiteX300" fmla="*/ 175319 w 593384"/>
              <a:gd name="connsiteY300" fmla="*/ 304553 h 606580"/>
              <a:gd name="connsiteX301" fmla="*/ 137827 w 593384"/>
              <a:gd name="connsiteY301" fmla="*/ 291209 h 606580"/>
              <a:gd name="connsiteX302" fmla="*/ 21380 w 593384"/>
              <a:gd name="connsiteY302" fmla="*/ 197037 h 606580"/>
              <a:gd name="connsiteX303" fmla="*/ 16875 w 593384"/>
              <a:gd name="connsiteY303" fmla="*/ 192996 h 606580"/>
              <a:gd name="connsiteX304" fmla="*/ 17027 w 593384"/>
              <a:gd name="connsiteY304" fmla="*/ 111405 h 606580"/>
              <a:gd name="connsiteX305" fmla="*/ 21151 w 593384"/>
              <a:gd name="connsiteY305" fmla="*/ 107745 h 606580"/>
              <a:gd name="connsiteX306" fmla="*/ 135994 w 593384"/>
              <a:gd name="connsiteY306" fmla="*/ 13725 h 606580"/>
              <a:gd name="connsiteX307" fmla="*/ 174327 w 593384"/>
              <a:gd name="connsiteY307"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Lst>
            <a:rect l="l" t="t" r="r" b="b"/>
            <a:pathLst>
              <a:path w="593384" h="606580">
                <a:moveTo>
                  <a:pt x="59789" y="323835"/>
                </a:moveTo>
                <a:cubicBezTo>
                  <a:pt x="52535" y="323835"/>
                  <a:pt x="44670" y="329554"/>
                  <a:pt x="44670" y="338857"/>
                </a:cubicBezTo>
                <a:lnTo>
                  <a:pt x="44670" y="477027"/>
                </a:lnTo>
                <a:cubicBezTo>
                  <a:pt x="44670" y="485338"/>
                  <a:pt x="51390" y="492048"/>
                  <a:pt x="59713" y="492048"/>
                </a:cubicBezTo>
                <a:lnTo>
                  <a:pt x="386834" y="492048"/>
                </a:lnTo>
                <a:cubicBezTo>
                  <a:pt x="395692" y="492048"/>
                  <a:pt x="402946" y="499292"/>
                  <a:pt x="402946" y="508138"/>
                </a:cubicBezTo>
                <a:lnTo>
                  <a:pt x="402946" y="545959"/>
                </a:lnTo>
                <a:cubicBezTo>
                  <a:pt x="402946" y="555872"/>
                  <a:pt x="411269" y="561972"/>
                  <a:pt x="419058" y="561972"/>
                </a:cubicBezTo>
                <a:cubicBezTo>
                  <a:pt x="422723" y="561972"/>
                  <a:pt x="426159" y="560752"/>
                  <a:pt x="429137" y="558388"/>
                </a:cubicBezTo>
                <a:lnTo>
                  <a:pt x="543981" y="464369"/>
                </a:lnTo>
                <a:cubicBezTo>
                  <a:pt x="544286" y="464140"/>
                  <a:pt x="544592" y="463835"/>
                  <a:pt x="544897" y="463606"/>
                </a:cubicBezTo>
                <a:cubicBezTo>
                  <a:pt x="550013" y="458497"/>
                  <a:pt x="550013" y="450109"/>
                  <a:pt x="544897" y="445000"/>
                </a:cubicBezTo>
                <a:cubicBezTo>
                  <a:pt x="544592" y="444695"/>
                  <a:pt x="544210" y="444390"/>
                  <a:pt x="543904" y="444162"/>
                </a:cubicBezTo>
                <a:lnTo>
                  <a:pt x="427533" y="349990"/>
                </a:lnTo>
                <a:cubicBezTo>
                  <a:pt x="424784" y="347778"/>
                  <a:pt x="421501" y="346634"/>
                  <a:pt x="418065" y="346634"/>
                </a:cubicBezTo>
                <a:cubicBezTo>
                  <a:pt x="410811" y="346634"/>
                  <a:pt x="402946" y="352353"/>
                  <a:pt x="402946" y="361656"/>
                </a:cubicBezTo>
                <a:lnTo>
                  <a:pt x="402946" y="400469"/>
                </a:lnTo>
                <a:cubicBezTo>
                  <a:pt x="402946" y="409314"/>
                  <a:pt x="395692" y="416482"/>
                  <a:pt x="386834" y="416482"/>
                </a:cubicBezTo>
                <a:lnTo>
                  <a:pt x="136453" y="416482"/>
                </a:lnTo>
                <a:cubicBezTo>
                  <a:pt x="127519" y="416482"/>
                  <a:pt x="120342" y="409314"/>
                  <a:pt x="120342" y="400469"/>
                </a:cubicBezTo>
                <a:lnTo>
                  <a:pt x="120342" y="376602"/>
                </a:lnTo>
                <a:cubicBezTo>
                  <a:pt x="120342" y="371035"/>
                  <a:pt x="117822" y="365850"/>
                  <a:pt x="113469" y="362342"/>
                </a:cubicBezTo>
                <a:lnTo>
                  <a:pt x="69105" y="327114"/>
                </a:lnTo>
                <a:cubicBezTo>
                  <a:pt x="66356" y="324979"/>
                  <a:pt x="63149" y="323835"/>
                  <a:pt x="59789" y="323835"/>
                </a:cubicBezTo>
                <a:close/>
                <a:moveTo>
                  <a:pt x="59757" y="323324"/>
                </a:moveTo>
                <a:cubicBezTo>
                  <a:pt x="63040" y="323324"/>
                  <a:pt x="66401" y="324391"/>
                  <a:pt x="69379" y="326755"/>
                </a:cubicBezTo>
                <a:lnTo>
                  <a:pt x="113750" y="361977"/>
                </a:lnTo>
                <a:cubicBezTo>
                  <a:pt x="118255" y="365484"/>
                  <a:pt x="120852" y="370897"/>
                  <a:pt x="120852" y="376615"/>
                </a:cubicBezTo>
                <a:lnTo>
                  <a:pt x="120852" y="400477"/>
                </a:lnTo>
                <a:cubicBezTo>
                  <a:pt x="120852" y="409016"/>
                  <a:pt x="127802" y="416030"/>
                  <a:pt x="136431" y="416030"/>
                </a:cubicBezTo>
                <a:lnTo>
                  <a:pt x="386846" y="416030"/>
                </a:lnTo>
                <a:cubicBezTo>
                  <a:pt x="395476" y="416030"/>
                  <a:pt x="402425" y="409016"/>
                  <a:pt x="402425" y="400477"/>
                </a:cubicBezTo>
                <a:lnTo>
                  <a:pt x="402425" y="361672"/>
                </a:lnTo>
                <a:cubicBezTo>
                  <a:pt x="402425" y="352447"/>
                  <a:pt x="410062" y="346119"/>
                  <a:pt x="418081" y="346119"/>
                </a:cubicBezTo>
                <a:cubicBezTo>
                  <a:pt x="421441" y="346119"/>
                  <a:pt x="424878" y="347187"/>
                  <a:pt x="427856" y="349626"/>
                </a:cubicBezTo>
                <a:lnTo>
                  <a:pt x="544319" y="443781"/>
                </a:lnTo>
                <a:cubicBezTo>
                  <a:pt x="544625" y="444086"/>
                  <a:pt x="545007" y="444314"/>
                  <a:pt x="545312" y="444696"/>
                </a:cubicBezTo>
                <a:cubicBezTo>
                  <a:pt x="550582" y="449956"/>
                  <a:pt x="550582" y="458647"/>
                  <a:pt x="545236" y="463908"/>
                </a:cubicBezTo>
                <a:cubicBezTo>
                  <a:pt x="544930" y="464213"/>
                  <a:pt x="544625" y="464518"/>
                  <a:pt x="544319" y="464746"/>
                </a:cubicBezTo>
                <a:lnTo>
                  <a:pt x="429460" y="558748"/>
                </a:lnTo>
                <a:cubicBezTo>
                  <a:pt x="426252" y="561340"/>
                  <a:pt x="422587" y="562484"/>
                  <a:pt x="419074" y="562484"/>
                </a:cubicBezTo>
                <a:cubicBezTo>
                  <a:pt x="410520" y="562484"/>
                  <a:pt x="402425" y="555775"/>
                  <a:pt x="402425" y="545940"/>
                </a:cubicBezTo>
                <a:lnTo>
                  <a:pt x="402425" y="508126"/>
                </a:lnTo>
                <a:cubicBezTo>
                  <a:pt x="402425" y="499511"/>
                  <a:pt x="395476" y="492573"/>
                  <a:pt x="386846" y="492573"/>
                </a:cubicBezTo>
                <a:lnTo>
                  <a:pt x="59680" y="492573"/>
                </a:lnTo>
                <a:cubicBezTo>
                  <a:pt x="51127" y="492573"/>
                  <a:pt x="44101" y="485636"/>
                  <a:pt x="44101" y="477021"/>
                </a:cubicBezTo>
                <a:lnTo>
                  <a:pt x="44101" y="338877"/>
                </a:lnTo>
                <a:cubicBezTo>
                  <a:pt x="44101" y="329652"/>
                  <a:pt x="51738" y="323324"/>
                  <a:pt x="59757" y="323324"/>
                </a:cubicBezTo>
                <a:close/>
                <a:moveTo>
                  <a:pt x="59789" y="322767"/>
                </a:moveTo>
                <a:cubicBezTo>
                  <a:pt x="52000" y="322767"/>
                  <a:pt x="43677" y="328944"/>
                  <a:pt x="43677" y="338857"/>
                </a:cubicBezTo>
                <a:lnTo>
                  <a:pt x="43677" y="477027"/>
                </a:lnTo>
                <a:cubicBezTo>
                  <a:pt x="43677" y="485872"/>
                  <a:pt x="50855" y="493116"/>
                  <a:pt x="59713" y="493116"/>
                </a:cubicBezTo>
                <a:lnTo>
                  <a:pt x="386834" y="493116"/>
                </a:lnTo>
                <a:cubicBezTo>
                  <a:pt x="395157" y="493116"/>
                  <a:pt x="401953" y="499826"/>
                  <a:pt x="401953" y="508138"/>
                </a:cubicBezTo>
                <a:lnTo>
                  <a:pt x="401953" y="545959"/>
                </a:lnTo>
                <a:cubicBezTo>
                  <a:pt x="401953" y="556482"/>
                  <a:pt x="410811" y="563040"/>
                  <a:pt x="419058" y="563040"/>
                </a:cubicBezTo>
                <a:cubicBezTo>
                  <a:pt x="422952" y="563040"/>
                  <a:pt x="426617" y="561667"/>
                  <a:pt x="429748" y="559151"/>
                </a:cubicBezTo>
                <a:lnTo>
                  <a:pt x="544592" y="465131"/>
                </a:lnTo>
                <a:cubicBezTo>
                  <a:pt x="544973" y="464902"/>
                  <a:pt x="545279" y="464597"/>
                  <a:pt x="545584" y="464292"/>
                </a:cubicBezTo>
                <a:cubicBezTo>
                  <a:pt x="551082" y="458802"/>
                  <a:pt x="551082" y="449804"/>
                  <a:pt x="545584" y="444314"/>
                </a:cubicBezTo>
                <a:cubicBezTo>
                  <a:pt x="545279" y="443933"/>
                  <a:pt x="544897" y="443628"/>
                  <a:pt x="544592" y="443399"/>
                </a:cubicBezTo>
                <a:lnTo>
                  <a:pt x="428144" y="349227"/>
                </a:lnTo>
                <a:cubicBezTo>
                  <a:pt x="425243" y="346863"/>
                  <a:pt x="421730" y="345567"/>
                  <a:pt x="418065" y="345567"/>
                </a:cubicBezTo>
                <a:cubicBezTo>
                  <a:pt x="410276" y="345567"/>
                  <a:pt x="401953" y="351743"/>
                  <a:pt x="401953" y="361656"/>
                </a:cubicBezTo>
                <a:lnTo>
                  <a:pt x="401953" y="400469"/>
                </a:lnTo>
                <a:cubicBezTo>
                  <a:pt x="401953" y="408704"/>
                  <a:pt x="395157" y="415491"/>
                  <a:pt x="386834" y="415491"/>
                </a:cubicBezTo>
                <a:lnTo>
                  <a:pt x="136453" y="415491"/>
                </a:lnTo>
                <a:cubicBezTo>
                  <a:pt x="128130" y="415491"/>
                  <a:pt x="121334" y="408704"/>
                  <a:pt x="121334" y="400469"/>
                </a:cubicBezTo>
                <a:lnTo>
                  <a:pt x="121334" y="376602"/>
                </a:lnTo>
                <a:cubicBezTo>
                  <a:pt x="121334" y="370730"/>
                  <a:pt x="118738" y="365240"/>
                  <a:pt x="114080" y="361580"/>
                </a:cubicBezTo>
                <a:lnTo>
                  <a:pt x="69716" y="326351"/>
                </a:lnTo>
                <a:cubicBezTo>
                  <a:pt x="66814" y="323987"/>
                  <a:pt x="63378" y="322767"/>
                  <a:pt x="59789" y="322767"/>
                </a:cubicBezTo>
                <a:close/>
                <a:moveTo>
                  <a:pt x="59789" y="280218"/>
                </a:moveTo>
                <a:cubicBezTo>
                  <a:pt x="72923" y="280218"/>
                  <a:pt x="85904" y="284793"/>
                  <a:pt x="96289" y="293029"/>
                </a:cubicBezTo>
                <a:lnTo>
                  <a:pt x="140653" y="328258"/>
                </a:lnTo>
                <a:cubicBezTo>
                  <a:pt x="147831" y="334053"/>
                  <a:pt x="153787" y="341449"/>
                  <a:pt x="157834" y="349761"/>
                </a:cubicBezTo>
                <a:cubicBezTo>
                  <a:pt x="161194" y="356776"/>
                  <a:pt x="163255" y="364630"/>
                  <a:pt x="163790" y="372484"/>
                </a:cubicBezTo>
                <a:lnTo>
                  <a:pt x="163866" y="372942"/>
                </a:lnTo>
                <a:lnTo>
                  <a:pt x="359345" y="372942"/>
                </a:lnTo>
                <a:lnTo>
                  <a:pt x="359345" y="361656"/>
                </a:lnTo>
                <a:cubicBezTo>
                  <a:pt x="359345" y="353421"/>
                  <a:pt x="361025" y="345414"/>
                  <a:pt x="364308" y="337942"/>
                </a:cubicBezTo>
                <a:cubicBezTo>
                  <a:pt x="367439" y="330850"/>
                  <a:pt x="371944" y="324445"/>
                  <a:pt x="377671" y="319107"/>
                </a:cubicBezTo>
                <a:cubicBezTo>
                  <a:pt x="388667" y="308737"/>
                  <a:pt x="403022" y="303018"/>
                  <a:pt x="418065" y="303018"/>
                </a:cubicBezTo>
                <a:cubicBezTo>
                  <a:pt x="431428" y="303018"/>
                  <a:pt x="444485" y="307669"/>
                  <a:pt x="454946" y="316133"/>
                </a:cubicBezTo>
                <a:lnTo>
                  <a:pt x="571393" y="410305"/>
                </a:lnTo>
                <a:cubicBezTo>
                  <a:pt x="572386" y="411144"/>
                  <a:pt x="573990" y="412517"/>
                  <a:pt x="575822" y="414271"/>
                </a:cubicBezTo>
                <a:cubicBezTo>
                  <a:pt x="597890" y="436384"/>
                  <a:pt x="597814" y="472375"/>
                  <a:pt x="575670" y="494412"/>
                </a:cubicBezTo>
                <a:cubicBezTo>
                  <a:pt x="574066" y="496014"/>
                  <a:pt x="572539" y="497310"/>
                  <a:pt x="571623" y="498072"/>
                </a:cubicBezTo>
                <a:lnTo>
                  <a:pt x="456779" y="592016"/>
                </a:lnTo>
                <a:cubicBezTo>
                  <a:pt x="446089" y="600785"/>
                  <a:pt x="432726" y="605589"/>
                  <a:pt x="419058" y="605589"/>
                </a:cubicBezTo>
                <a:cubicBezTo>
                  <a:pt x="403709" y="605589"/>
                  <a:pt x="389125" y="599793"/>
                  <a:pt x="377976" y="589271"/>
                </a:cubicBezTo>
                <a:cubicBezTo>
                  <a:pt x="372173" y="583780"/>
                  <a:pt x="367592" y="577375"/>
                  <a:pt x="364385" y="570131"/>
                </a:cubicBezTo>
                <a:cubicBezTo>
                  <a:pt x="361025" y="562506"/>
                  <a:pt x="359345" y="554423"/>
                  <a:pt x="359345" y="545959"/>
                </a:cubicBezTo>
                <a:lnTo>
                  <a:pt x="359345" y="535665"/>
                </a:lnTo>
                <a:lnTo>
                  <a:pt x="59713" y="535665"/>
                </a:lnTo>
                <a:cubicBezTo>
                  <a:pt x="27336" y="535665"/>
                  <a:pt x="1069" y="509358"/>
                  <a:pt x="1069" y="477027"/>
                </a:cubicBezTo>
                <a:lnTo>
                  <a:pt x="1069" y="338857"/>
                </a:lnTo>
                <a:cubicBezTo>
                  <a:pt x="1069" y="330621"/>
                  <a:pt x="2749" y="322615"/>
                  <a:pt x="6032" y="315142"/>
                </a:cubicBezTo>
                <a:cubicBezTo>
                  <a:pt x="9163" y="308051"/>
                  <a:pt x="13668" y="301722"/>
                  <a:pt x="19395" y="296308"/>
                </a:cubicBezTo>
                <a:cubicBezTo>
                  <a:pt x="30314" y="285937"/>
                  <a:pt x="44746" y="280218"/>
                  <a:pt x="59789" y="280218"/>
                </a:cubicBezTo>
                <a:close/>
                <a:moveTo>
                  <a:pt x="59757" y="279792"/>
                </a:moveTo>
                <a:cubicBezTo>
                  <a:pt x="44559" y="279792"/>
                  <a:pt x="30049" y="285510"/>
                  <a:pt x="18975" y="295955"/>
                </a:cubicBezTo>
                <a:cubicBezTo>
                  <a:pt x="13248" y="301367"/>
                  <a:pt x="8742" y="307771"/>
                  <a:pt x="5534" y="315014"/>
                </a:cubicBezTo>
                <a:cubicBezTo>
                  <a:pt x="2174" y="322562"/>
                  <a:pt x="494" y="330567"/>
                  <a:pt x="494" y="338877"/>
                </a:cubicBezTo>
                <a:lnTo>
                  <a:pt x="494" y="477021"/>
                </a:lnTo>
                <a:cubicBezTo>
                  <a:pt x="494" y="509574"/>
                  <a:pt x="27070" y="536105"/>
                  <a:pt x="59680" y="536105"/>
                </a:cubicBezTo>
                <a:lnTo>
                  <a:pt x="358818" y="536105"/>
                </a:lnTo>
                <a:lnTo>
                  <a:pt x="358818" y="545940"/>
                </a:lnTo>
                <a:cubicBezTo>
                  <a:pt x="358818" y="554403"/>
                  <a:pt x="360575" y="562636"/>
                  <a:pt x="363935" y="570260"/>
                </a:cubicBezTo>
                <a:cubicBezTo>
                  <a:pt x="367143" y="577579"/>
                  <a:pt x="371801" y="584059"/>
                  <a:pt x="377605" y="589625"/>
                </a:cubicBezTo>
                <a:cubicBezTo>
                  <a:pt x="388908" y="600222"/>
                  <a:pt x="403571" y="606016"/>
                  <a:pt x="419074" y="606016"/>
                </a:cubicBezTo>
                <a:cubicBezTo>
                  <a:pt x="432820" y="606016"/>
                  <a:pt x="446338" y="601213"/>
                  <a:pt x="457106" y="592446"/>
                </a:cubicBezTo>
                <a:lnTo>
                  <a:pt x="571965" y="498444"/>
                </a:lnTo>
                <a:cubicBezTo>
                  <a:pt x="572958" y="497681"/>
                  <a:pt x="574409" y="496385"/>
                  <a:pt x="576089" y="494784"/>
                </a:cubicBezTo>
                <a:cubicBezTo>
                  <a:pt x="598389" y="472523"/>
                  <a:pt x="598465" y="436233"/>
                  <a:pt x="576165" y="413895"/>
                </a:cubicBezTo>
                <a:cubicBezTo>
                  <a:pt x="574409" y="412142"/>
                  <a:pt x="572805" y="410770"/>
                  <a:pt x="571736" y="409931"/>
                </a:cubicBezTo>
                <a:lnTo>
                  <a:pt x="455273" y="315777"/>
                </a:lnTo>
                <a:cubicBezTo>
                  <a:pt x="444734" y="307238"/>
                  <a:pt x="431522" y="302587"/>
                  <a:pt x="418081" y="302587"/>
                </a:cubicBezTo>
                <a:cubicBezTo>
                  <a:pt x="402883" y="302587"/>
                  <a:pt x="388373" y="308305"/>
                  <a:pt x="377300" y="318750"/>
                </a:cubicBezTo>
                <a:cubicBezTo>
                  <a:pt x="371572" y="324163"/>
                  <a:pt x="367066" y="330567"/>
                  <a:pt x="363859" y="337733"/>
                </a:cubicBezTo>
                <a:cubicBezTo>
                  <a:pt x="360499" y="345281"/>
                  <a:pt x="358818" y="353362"/>
                  <a:pt x="358818" y="361672"/>
                </a:cubicBezTo>
                <a:lnTo>
                  <a:pt x="358818" y="372422"/>
                </a:lnTo>
                <a:lnTo>
                  <a:pt x="164306" y="372422"/>
                </a:lnTo>
                <a:cubicBezTo>
                  <a:pt x="163771" y="364569"/>
                  <a:pt x="161709" y="356717"/>
                  <a:pt x="158273" y="349550"/>
                </a:cubicBezTo>
                <a:cubicBezTo>
                  <a:pt x="154225" y="341164"/>
                  <a:pt x="148192" y="333693"/>
                  <a:pt x="140937" y="327898"/>
                </a:cubicBezTo>
                <a:lnTo>
                  <a:pt x="96566" y="292676"/>
                </a:lnTo>
                <a:cubicBezTo>
                  <a:pt x="86104" y="284366"/>
                  <a:pt x="73045" y="279792"/>
                  <a:pt x="59757" y="279792"/>
                </a:cubicBezTo>
                <a:close/>
                <a:moveTo>
                  <a:pt x="59789" y="279227"/>
                </a:moveTo>
                <a:cubicBezTo>
                  <a:pt x="73152" y="279227"/>
                  <a:pt x="86362" y="283878"/>
                  <a:pt x="96899" y="292266"/>
                </a:cubicBezTo>
                <a:lnTo>
                  <a:pt x="141264" y="327495"/>
                </a:lnTo>
                <a:cubicBezTo>
                  <a:pt x="148594" y="333290"/>
                  <a:pt x="154627" y="340839"/>
                  <a:pt x="158750" y="349303"/>
                </a:cubicBezTo>
                <a:cubicBezTo>
                  <a:pt x="162110" y="356319"/>
                  <a:pt x="164172" y="364096"/>
                  <a:pt x="164782" y="371950"/>
                </a:cubicBezTo>
                <a:lnTo>
                  <a:pt x="358276" y="371950"/>
                </a:lnTo>
                <a:lnTo>
                  <a:pt x="358276" y="361656"/>
                </a:lnTo>
                <a:cubicBezTo>
                  <a:pt x="358276" y="353268"/>
                  <a:pt x="360032" y="345186"/>
                  <a:pt x="363392" y="337560"/>
                </a:cubicBezTo>
                <a:cubicBezTo>
                  <a:pt x="366599" y="330316"/>
                  <a:pt x="371180" y="323835"/>
                  <a:pt x="376984" y="318345"/>
                </a:cubicBezTo>
                <a:cubicBezTo>
                  <a:pt x="388132" y="307822"/>
                  <a:pt x="402717" y="302027"/>
                  <a:pt x="418065" y="302027"/>
                </a:cubicBezTo>
                <a:cubicBezTo>
                  <a:pt x="431657" y="302027"/>
                  <a:pt x="444943" y="306754"/>
                  <a:pt x="455557" y="315371"/>
                </a:cubicBezTo>
                <a:lnTo>
                  <a:pt x="572004" y="409543"/>
                </a:lnTo>
                <a:cubicBezTo>
                  <a:pt x="573073" y="410382"/>
                  <a:pt x="574677" y="411754"/>
                  <a:pt x="576510" y="413584"/>
                </a:cubicBezTo>
                <a:cubicBezTo>
                  <a:pt x="598959" y="436079"/>
                  <a:pt x="598959" y="472680"/>
                  <a:pt x="576357" y="495099"/>
                </a:cubicBezTo>
                <a:cubicBezTo>
                  <a:pt x="574753" y="496776"/>
                  <a:pt x="573226" y="498072"/>
                  <a:pt x="572233" y="498835"/>
                </a:cubicBezTo>
                <a:lnTo>
                  <a:pt x="457390" y="592855"/>
                </a:lnTo>
                <a:cubicBezTo>
                  <a:pt x="446547" y="601700"/>
                  <a:pt x="432955" y="606580"/>
                  <a:pt x="419058" y="606580"/>
                </a:cubicBezTo>
                <a:cubicBezTo>
                  <a:pt x="403480" y="606580"/>
                  <a:pt x="388590" y="600709"/>
                  <a:pt x="377289" y="589957"/>
                </a:cubicBezTo>
                <a:cubicBezTo>
                  <a:pt x="371333" y="584467"/>
                  <a:pt x="366752" y="577909"/>
                  <a:pt x="363468" y="570512"/>
                </a:cubicBezTo>
                <a:cubicBezTo>
                  <a:pt x="360032" y="562811"/>
                  <a:pt x="358276" y="554499"/>
                  <a:pt x="358276" y="545959"/>
                </a:cubicBezTo>
                <a:lnTo>
                  <a:pt x="358276" y="536656"/>
                </a:lnTo>
                <a:lnTo>
                  <a:pt x="59713" y="536656"/>
                </a:lnTo>
                <a:cubicBezTo>
                  <a:pt x="26802" y="536656"/>
                  <a:pt x="0" y="509892"/>
                  <a:pt x="0" y="477027"/>
                </a:cubicBezTo>
                <a:lnTo>
                  <a:pt x="0" y="338857"/>
                </a:lnTo>
                <a:cubicBezTo>
                  <a:pt x="0" y="330469"/>
                  <a:pt x="1756" y="322386"/>
                  <a:pt x="5116" y="314761"/>
                </a:cubicBezTo>
                <a:cubicBezTo>
                  <a:pt x="8323" y="307517"/>
                  <a:pt x="12905" y="301035"/>
                  <a:pt x="18632" y="295621"/>
                </a:cubicBezTo>
                <a:cubicBezTo>
                  <a:pt x="29856" y="285022"/>
                  <a:pt x="44441" y="279227"/>
                  <a:pt x="59789" y="279227"/>
                </a:cubicBezTo>
                <a:close/>
                <a:moveTo>
                  <a:pt x="174327" y="44608"/>
                </a:moveTo>
                <a:cubicBezTo>
                  <a:pt x="170661" y="44608"/>
                  <a:pt x="167225" y="45828"/>
                  <a:pt x="164247" y="48192"/>
                </a:cubicBezTo>
                <a:lnTo>
                  <a:pt x="49403" y="142211"/>
                </a:lnTo>
                <a:cubicBezTo>
                  <a:pt x="49098" y="142440"/>
                  <a:pt x="48793" y="142745"/>
                  <a:pt x="48487" y="142974"/>
                </a:cubicBezTo>
                <a:cubicBezTo>
                  <a:pt x="43371" y="148083"/>
                  <a:pt x="43371" y="156394"/>
                  <a:pt x="48487" y="161580"/>
                </a:cubicBezTo>
                <a:cubicBezTo>
                  <a:pt x="48793" y="161885"/>
                  <a:pt x="49098" y="162113"/>
                  <a:pt x="49480" y="162418"/>
                </a:cubicBezTo>
                <a:lnTo>
                  <a:pt x="165851" y="256590"/>
                </a:lnTo>
                <a:cubicBezTo>
                  <a:pt x="168600" y="258802"/>
                  <a:pt x="171883" y="259946"/>
                  <a:pt x="175319" y="259946"/>
                </a:cubicBezTo>
                <a:cubicBezTo>
                  <a:pt x="182573" y="259946"/>
                  <a:pt x="190438" y="254227"/>
                  <a:pt x="190438" y="244924"/>
                </a:cubicBezTo>
                <a:lnTo>
                  <a:pt x="190438" y="206111"/>
                </a:lnTo>
                <a:cubicBezTo>
                  <a:pt x="190438" y="197266"/>
                  <a:pt x="197616" y="190098"/>
                  <a:pt x="206550" y="190098"/>
                </a:cubicBezTo>
                <a:lnTo>
                  <a:pt x="456931" y="190098"/>
                </a:lnTo>
                <a:cubicBezTo>
                  <a:pt x="465788" y="190098"/>
                  <a:pt x="473042" y="197266"/>
                  <a:pt x="473042" y="206111"/>
                </a:cubicBezTo>
                <a:lnTo>
                  <a:pt x="473042" y="229978"/>
                </a:lnTo>
                <a:cubicBezTo>
                  <a:pt x="473042" y="235545"/>
                  <a:pt x="475562" y="240730"/>
                  <a:pt x="479915" y="244238"/>
                </a:cubicBezTo>
                <a:lnTo>
                  <a:pt x="524279" y="279466"/>
                </a:lnTo>
                <a:cubicBezTo>
                  <a:pt x="526952" y="281601"/>
                  <a:pt x="530235" y="282745"/>
                  <a:pt x="533595" y="282745"/>
                </a:cubicBezTo>
                <a:cubicBezTo>
                  <a:pt x="540849" y="282745"/>
                  <a:pt x="548714" y="277026"/>
                  <a:pt x="548714" y="267723"/>
                </a:cubicBezTo>
                <a:lnTo>
                  <a:pt x="548714" y="129553"/>
                </a:lnTo>
                <a:cubicBezTo>
                  <a:pt x="548714" y="121242"/>
                  <a:pt x="541995" y="114532"/>
                  <a:pt x="533671" y="114532"/>
                </a:cubicBezTo>
                <a:lnTo>
                  <a:pt x="206550" y="114532"/>
                </a:lnTo>
                <a:cubicBezTo>
                  <a:pt x="197616" y="114532"/>
                  <a:pt x="190438" y="107288"/>
                  <a:pt x="190438" y="98442"/>
                </a:cubicBezTo>
                <a:lnTo>
                  <a:pt x="190438" y="60621"/>
                </a:lnTo>
                <a:cubicBezTo>
                  <a:pt x="190438" y="50708"/>
                  <a:pt x="182115" y="44608"/>
                  <a:pt x="174327" y="44608"/>
                </a:cubicBezTo>
                <a:close/>
                <a:moveTo>
                  <a:pt x="174289" y="44097"/>
                </a:moveTo>
                <a:cubicBezTo>
                  <a:pt x="182842" y="44097"/>
                  <a:pt x="190936" y="50806"/>
                  <a:pt x="190936" y="60641"/>
                </a:cubicBezTo>
                <a:lnTo>
                  <a:pt x="190936" y="98455"/>
                </a:lnTo>
                <a:cubicBezTo>
                  <a:pt x="190936" y="107070"/>
                  <a:pt x="197885" y="114008"/>
                  <a:pt x="206513" y="114008"/>
                </a:cubicBezTo>
                <a:lnTo>
                  <a:pt x="533641" y="114008"/>
                </a:lnTo>
                <a:cubicBezTo>
                  <a:pt x="542193" y="114008"/>
                  <a:pt x="549218" y="120945"/>
                  <a:pt x="549218" y="129560"/>
                </a:cubicBezTo>
                <a:lnTo>
                  <a:pt x="549218" y="267704"/>
                </a:lnTo>
                <a:cubicBezTo>
                  <a:pt x="549218" y="276929"/>
                  <a:pt x="541582" y="283257"/>
                  <a:pt x="533564" y="283257"/>
                </a:cubicBezTo>
                <a:cubicBezTo>
                  <a:pt x="530281" y="283257"/>
                  <a:pt x="526845" y="282190"/>
                  <a:pt x="523943" y="279826"/>
                </a:cubicBezTo>
                <a:lnTo>
                  <a:pt x="479578" y="244604"/>
                </a:lnTo>
                <a:cubicBezTo>
                  <a:pt x="475072" y="241021"/>
                  <a:pt x="472476" y="235684"/>
                  <a:pt x="472476" y="229966"/>
                </a:cubicBezTo>
                <a:lnTo>
                  <a:pt x="472476" y="206104"/>
                </a:lnTo>
                <a:cubicBezTo>
                  <a:pt x="472476" y="197565"/>
                  <a:pt x="465527" y="190551"/>
                  <a:pt x="456899" y="190551"/>
                </a:cubicBezTo>
                <a:lnTo>
                  <a:pt x="206513" y="190551"/>
                </a:lnTo>
                <a:cubicBezTo>
                  <a:pt x="197885" y="190551"/>
                  <a:pt x="190936" y="197565"/>
                  <a:pt x="190936" y="206104"/>
                </a:cubicBezTo>
                <a:lnTo>
                  <a:pt x="190936" y="244909"/>
                </a:lnTo>
                <a:cubicBezTo>
                  <a:pt x="190936" y="254134"/>
                  <a:pt x="183300" y="260462"/>
                  <a:pt x="175282" y="260462"/>
                </a:cubicBezTo>
                <a:cubicBezTo>
                  <a:pt x="171922" y="260462"/>
                  <a:pt x="168486" y="259394"/>
                  <a:pt x="165508" y="256955"/>
                </a:cubicBezTo>
                <a:lnTo>
                  <a:pt x="49058" y="162800"/>
                </a:lnTo>
                <a:cubicBezTo>
                  <a:pt x="48753" y="162495"/>
                  <a:pt x="48371" y="162190"/>
                  <a:pt x="48066" y="161885"/>
                </a:cubicBezTo>
                <a:cubicBezTo>
                  <a:pt x="42797" y="156625"/>
                  <a:pt x="42797" y="147934"/>
                  <a:pt x="48142" y="142673"/>
                </a:cubicBezTo>
                <a:cubicBezTo>
                  <a:pt x="48448" y="142368"/>
                  <a:pt x="48753" y="142063"/>
                  <a:pt x="49058" y="141835"/>
                </a:cubicBezTo>
                <a:lnTo>
                  <a:pt x="163904" y="47833"/>
                </a:lnTo>
                <a:cubicBezTo>
                  <a:pt x="167111" y="45241"/>
                  <a:pt x="170777" y="44097"/>
                  <a:pt x="174289" y="44097"/>
                </a:cubicBezTo>
                <a:close/>
                <a:moveTo>
                  <a:pt x="174327" y="43540"/>
                </a:moveTo>
                <a:cubicBezTo>
                  <a:pt x="170432" y="43540"/>
                  <a:pt x="166767" y="44913"/>
                  <a:pt x="163636" y="47429"/>
                </a:cubicBezTo>
                <a:lnTo>
                  <a:pt x="48793" y="141449"/>
                </a:lnTo>
                <a:cubicBezTo>
                  <a:pt x="48411" y="141678"/>
                  <a:pt x="48105" y="141983"/>
                  <a:pt x="47800" y="142288"/>
                </a:cubicBezTo>
                <a:cubicBezTo>
                  <a:pt x="42302" y="147778"/>
                  <a:pt x="42226" y="156776"/>
                  <a:pt x="47800" y="162266"/>
                </a:cubicBezTo>
                <a:cubicBezTo>
                  <a:pt x="48105" y="162647"/>
                  <a:pt x="48487" y="162876"/>
                  <a:pt x="48793" y="163181"/>
                </a:cubicBezTo>
                <a:lnTo>
                  <a:pt x="165240" y="257353"/>
                </a:lnTo>
                <a:cubicBezTo>
                  <a:pt x="168141" y="259717"/>
                  <a:pt x="171654" y="261013"/>
                  <a:pt x="175319" y="261013"/>
                </a:cubicBezTo>
                <a:cubicBezTo>
                  <a:pt x="183031" y="261013"/>
                  <a:pt x="191431" y="254837"/>
                  <a:pt x="191431" y="244924"/>
                </a:cubicBezTo>
                <a:lnTo>
                  <a:pt x="191431" y="206111"/>
                </a:lnTo>
                <a:cubicBezTo>
                  <a:pt x="191431" y="197876"/>
                  <a:pt x="198227" y="191089"/>
                  <a:pt x="206550" y="191089"/>
                </a:cubicBezTo>
                <a:lnTo>
                  <a:pt x="456931" y="191089"/>
                </a:lnTo>
                <a:cubicBezTo>
                  <a:pt x="465254" y="191089"/>
                  <a:pt x="472050" y="197876"/>
                  <a:pt x="472050" y="206111"/>
                </a:cubicBezTo>
                <a:lnTo>
                  <a:pt x="472050" y="229978"/>
                </a:lnTo>
                <a:cubicBezTo>
                  <a:pt x="472050" y="235850"/>
                  <a:pt x="474646" y="241340"/>
                  <a:pt x="479304" y="245000"/>
                </a:cubicBezTo>
                <a:lnTo>
                  <a:pt x="523668" y="280229"/>
                </a:lnTo>
                <a:cubicBezTo>
                  <a:pt x="526570" y="282593"/>
                  <a:pt x="530006" y="283813"/>
                  <a:pt x="533595" y="283813"/>
                </a:cubicBezTo>
                <a:cubicBezTo>
                  <a:pt x="541384" y="283813"/>
                  <a:pt x="549707" y="277636"/>
                  <a:pt x="549707" y="267723"/>
                </a:cubicBezTo>
                <a:lnTo>
                  <a:pt x="549707" y="129553"/>
                </a:lnTo>
                <a:cubicBezTo>
                  <a:pt x="549707" y="120708"/>
                  <a:pt x="542529" y="113464"/>
                  <a:pt x="533671" y="113464"/>
                </a:cubicBezTo>
                <a:lnTo>
                  <a:pt x="206550" y="113464"/>
                </a:lnTo>
                <a:cubicBezTo>
                  <a:pt x="198227" y="113464"/>
                  <a:pt x="191431" y="106754"/>
                  <a:pt x="191431" y="98442"/>
                </a:cubicBezTo>
                <a:lnTo>
                  <a:pt x="191431" y="60621"/>
                </a:lnTo>
                <a:cubicBezTo>
                  <a:pt x="191431" y="50098"/>
                  <a:pt x="182573" y="43540"/>
                  <a:pt x="174327" y="43540"/>
                </a:cubicBezTo>
                <a:close/>
                <a:moveTo>
                  <a:pt x="174327" y="991"/>
                </a:moveTo>
                <a:cubicBezTo>
                  <a:pt x="189675" y="991"/>
                  <a:pt x="204259" y="6786"/>
                  <a:pt x="215408" y="17309"/>
                </a:cubicBezTo>
                <a:cubicBezTo>
                  <a:pt x="221211" y="22800"/>
                  <a:pt x="225792" y="29205"/>
                  <a:pt x="228999" y="36449"/>
                </a:cubicBezTo>
                <a:cubicBezTo>
                  <a:pt x="232359" y="44074"/>
                  <a:pt x="234039" y="52157"/>
                  <a:pt x="234039" y="60621"/>
                </a:cubicBezTo>
                <a:lnTo>
                  <a:pt x="234039" y="70915"/>
                </a:lnTo>
                <a:lnTo>
                  <a:pt x="533671" y="70915"/>
                </a:lnTo>
                <a:cubicBezTo>
                  <a:pt x="565971" y="70915"/>
                  <a:pt x="592315" y="97222"/>
                  <a:pt x="592315" y="129553"/>
                </a:cubicBezTo>
                <a:lnTo>
                  <a:pt x="592315" y="267723"/>
                </a:lnTo>
                <a:cubicBezTo>
                  <a:pt x="592315" y="275959"/>
                  <a:pt x="590635" y="283965"/>
                  <a:pt x="587352" y="291438"/>
                </a:cubicBezTo>
                <a:cubicBezTo>
                  <a:pt x="584221" y="298529"/>
                  <a:pt x="579716" y="304858"/>
                  <a:pt x="573989" y="310272"/>
                </a:cubicBezTo>
                <a:cubicBezTo>
                  <a:pt x="562993" y="320643"/>
                  <a:pt x="548638" y="326285"/>
                  <a:pt x="533595" y="326285"/>
                </a:cubicBezTo>
                <a:cubicBezTo>
                  <a:pt x="520461" y="326285"/>
                  <a:pt x="507480" y="321787"/>
                  <a:pt x="497095" y="313551"/>
                </a:cubicBezTo>
                <a:lnTo>
                  <a:pt x="452731" y="278323"/>
                </a:lnTo>
                <a:cubicBezTo>
                  <a:pt x="445477" y="272527"/>
                  <a:pt x="439597" y="265131"/>
                  <a:pt x="435550" y="256819"/>
                </a:cubicBezTo>
                <a:cubicBezTo>
                  <a:pt x="432190" y="249804"/>
                  <a:pt x="430129" y="241950"/>
                  <a:pt x="429594" y="234096"/>
                </a:cubicBezTo>
                <a:lnTo>
                  <a:pt x="429518" y="233638"/>
                </a:lnTo>
                <a:lnTo>
                  <a:pt x="234039" y="233638"/>
                </a:lnTo>
                <a:lnTo>
                  <a:pt x="234039" y="244924"/>
                </a:lnTo>
                <a:cubicBezTo>
                  <a:pt x="234039" y="253159"/>
                  <a:pt x="232359" y="261166"/>
                  <a:pt x="229076" y="268638"/>
                </a:cubicBezTo>
                <a:cubicBezTo>
                  <a:pt x="225945" y="275730"/>
                  <a:pt x="221440" y="282059"/>
                  <a:pt x="215713" y="287473"/>
                </a:cubicBezTo>
                <a:cubicBezTo>
                  <a:pt x="204717" y="297843"/>
                  <a:pt x="190362" y="303562"/>
                  <a:pt x="175319" y="303562"/>
                </a:cubicBezTo>
                <a:cubicBezTo>
                  <a:pt x="161956" y="303562"/>
                  <a:pt x="148899" y="298911"/>
                  <a:pt x="138438" y="290447"/>
                </a:cubicBezTo>
                <a:lnTo>
                  <a:pt x="21991" y="196275"/>
                </a:lnTo>
                <a:cubicBezTo>
                  <a:pt x="20922" y="195436"/>
                  <a:pt x="19394" y="194063"/>
                  <a:pt x="17562" y="192309"/>
                </a:cubicBezTo>
                <a:cubicBezTo>
                  <a:pt x="-4506" y="170196"/>
                  <a:pt x="-4430" y="134205"/>
                  <a:pt x="17714" y="112168"/>
                </a:cubicBezTo>
                <a:cubicBezTo>
                  <a:pt x="19394" y="110490"/>
                  <a:pt x="20845" y="109270"/>
                  <a:pt x="21762" y="108508"/>
                </a:cubicBezTo>
                <a:lnTo>
                  <a:pt x="136605" y="14564"/>
                </a:lnTo>
                <a:cubicBezTo>
                  <a:pt x="147296" y="5795"/>
                  <a:pt x="160658" y="991"/>
                  <a:pt x="174327" y="991"/>
                </a:cubicBezTo>
                <a:close/>
                <a:moveTo>
                  <a:pt x="174289" y="565"/>
                </a:moveTo>
                <a:cubicBezTo>
                  <a:pt x="160544" y="565"/>
                  <a:pt x="147029" y="5368"/>
                  <a:pt x="136262" y="14135"/>
                </a:cubicBezTo>
                <a:lnTo>
                  <a:pt x="21416" y="108137"/>
                </a:lnTo>
                <a:cubicBezTo>
                  <a:pt x="20423" y="108900"/>
                  <a:pt x="18973" y="110120"/>
                  <a:pt x="17293" y="111797"/>
                </a:cubicBezTo>
                <a:cubicBezTo>
                  <a:pt x="-5005" y="134058"/>
                  <a:pt x="-5081" y="170348"/>
                  <a:pt x="17216" y="192686"/>
                </a:cubicBezTo>
                <a:cubicBezTo>
                  <a:pt x="18973" y="194439"/>
                  <a:pt x="20576" y="195811"/>
                  <a:pt x="21645" y="196650"/>
                </a:cubicBezTo>
                <a:lnTo>
                  <a:pt x="138095" y="290805"/>
                </a:lnTo>
                <a:cubicBezTo>
                  <a:pt x="148632" y="299343"/>
                  <a:pt x="161843" y="303994"/>
                  <a:pt x="175282" y="303994"/>
                </a:cubicBezTo>
                <a:cubicBezTo>
                  <a:pt x="190478" y="303994"/>
                  <a:pt x="204986" y="298276"/>
                  <a:pt x="216058" y="287831"/>
                </a:cubicBezTo>
                <a:cubicBezTo>
                  <a:pt x="221785" y="282418"/>
                  <a:pt x="226291" y="276014"/>
                  <a:pt x="229498" y="268848"/>
                </a:cubicBezTo>
                <a:cubicBezTo>
                  <a:pt x="232858" y="261300"/>
                  <a:pt x="234538" y="253219"/>
                  <a:pt x="234538" y="244909"/>
                </a:cubicBezTo>
                <a:lnTo>
                  <a:pt x="234538" y="234159"/>
                </a:lnTo>
                <a:lnTo>
                  <a:pt x="429027" y="234159"/>
                </a:lnTo>
                <a:cubicBezTo>
                  <a:pt x="429562" y="242012"/>
                  <a:pt x="431623" y="249864"/>
                  <a:pt x="435060" y="257031"/>
                </a:cubicBezTo>
                <a:cubicBezTo>
                  <a:pt x="439107" y="265417"/>
                  <a:pt x="445139" y="272888"/>
                  <a:pt x="452393" y="278683"/>
                </a:cubicBezTo>
                <a:lnTo>
                  <a:pt x="496759" y="313905"/>
                </a:lnTo>
                <a:cubicBezTo>
                  <a:pt x="507220" y="322215"/>
                  <a:pt x="520278" y="326789"/>
                  <a:pt x="533564" y="326789"/>
                </a:cubicBezTo>
                <a:cubicBezTo>
                  <a:pt x="548760" y="326789"/>
                  <a:pt x="563269" y="321071"/>
                  <a:pt x="574341" y="310550"/>
                </a:cubicBezTo>
                <a:cubicBezTo>
                  <a:pt x="580068" y="305137"/>
                  <a:pt x="584573" y="298810"/>
                  <a:pt x="587780" y="291567"/>
                </a:cubicBezTo>
                <a:cubicBezTo>
                  <a:pt x="591140" y="284019"/>
                  <a:pt x="592820" y="276014"/>
                  <a:pt x="592820" y="267704"/>
                </a:cubicBezTo>
                <a:lnTo>
                  <a:pt x="592820" y="129560"/>
                </a:lnTo>
                <a:cubicBezTo>
                  <a:pt x="592820" y="97007"/>
                  <a:pt x="566247" y="70476"/>
                  <a:pt x="533641" y="70476"/>
                </a:cubicBezTo>
                <a:lnTo>
                  <a:pt x="234538" y="70476"/>
                </a:lnTo>
                <a:lnTo>
                  <a:pt x="234538" y="60641"/>
                </a:lnTo>
                <a:cubicBezTo>
                  <a:pt x="234538" y="52102"/>
                  <a:pt x="232781" y="43945"/>
                  <a:pt x="229421" y="36321"/>
                </a:cubicBezTo>
                <a:cubicBezTo>
                  <a:pt x="226138" y="29002"/>
                  <a:pt x="221556" y="22522"/>
                  <a:pt x="215753" y="16956"/>
                </a:cubicBezTo>
                <a:cubicBezTo>
                  <a:pt x="204452" y="6359"/>
                  <a:pt x="189790" y="565"/>
                  <a:pt x="174289" y="565"/>
                </a:cubicBezTo>
                <a:close/>
                <a:moveTo>
                  <a:pt x="174327" y="0"/>
                </a:moveTo>
                <a:cubicBezTo>
                  <a:pt x="189904" y="0"/>
                  <a:pt x="204794" y="5871"/>
                  <a:pt x="216095" y="16623"/>
                </a:cubicBezTo>
                <a:cubicBezTo>
                  <a:pt x="221974" y="22113"/>
                  <a:pt x="226632" y="28671"/>
                  <a:pt x="229916" y="36068"/>
                </a:cubicBezTo>
                <a:cubicBezTo>
                  <a:pt x="233352" y="43769"/>
                  <a:pt x="235108" y="52081"/>
                  <a:pt x="235108" y="60621"/>
                </a:cubicBezTo>
                <a:lnTo>
                  <a:pt x="235108" y="69924"/>
                </a:lnTo>
                <a:lnTo>
                  <a:pt x="533671" y="69924"/>
                </a:lnTo>
                <a:cubicBezTo>
                  <a:pt x="566582" y="69924"/>
                  <a:pt x="593384" y="96688"/>
                  <a:pt x="593384" y="129553"/>
                </a:cubicBezTo>
                <a:lnTo>
                  <a:pt x="593384" y="267723"/>
                </a:lnTo>
                <a:cubicBezTo>
                  <a:pt x="593384" y="276111"/>
                  <a:pt x="591628" y="284194"/>
                  <a:pt x="588268" y="291819"/>
                </a:cubicBezTo>
                <a:cubicBezTo>
                  <a:pt x="585061" y="299063"/>
                  <a:pt x="580479" y="305545"/>
                  <a:pt x="574752" y="310959"/>
                </a:cubicBezTo>
                <a:cubicBezTo>
                  <a:pt x="563528" y="321558"/>
                  <a:pt x="548943" y="327353"/>
                  <a:pt x="533595" y="327353"/>
                </a:cubicBezTo>
                <a:cubicBezTo>
                  <a:pt x="520232" y="327353"/>
                  <a:pt x="507022" y="322702"/>
                  <a:pt x="496485" y="314314"/>
                </a:cubicBezTo>
                <a:lnTo>
                  <a:pt x="452120" y="279085"/>
                </a:lnTo>
                <a:cubicBezTo>
                  <a:pt x="444790" y="273290"/>
                  <a:pt x="438757" y="265665"/>
                  <a:pt x="434634" y="257277"/>
                </a:cubicBezTo>
                <a:cubicBezTo>
                  <a:pt x="431274" y="250261"/>
                  <a:pt x="429136" y="242407"/>
                  <a:pt x="428602" y="234630"/>
                </a:cubicBezTo>
                <a:lnTo>
                  <a:pt x="235108" y="234630"/>
                </a:lnTo>
                <a:lnTo>
                  <a:pt x="235108" y="244924"/>
                </a:lnTo>
                <a:cubicBezTo>
                  <a:pt x="235108" y="253312"/>
                  <a:pt x="233352" y="261394"/>
                  <a:pt x="229992" y="269020"/>
                </a:cubicBezTo>
                <a:cubicBezTo>
                  <a:pt x="226785" y="276264"/>
                  <a:pt x="222204" y="282745"/>
                  <a:pt x="216400" y="288235"/>
                </a:cubicBezTo>
                <a:cubicBezTo>
                  <a:pt x="205252" y="298758"/>
                  <a:pt x="190667" y="304553"/>
                  <a:pt x="175319" y="304553"/>
                </a:cubicBezTo>
                <a:cubicBezTo>
                  <a:pt x="161727" y="304553"/>
                  <a:pt x="148441" y="299826"/>
                  <a:pt x="137827" y="291209"/>
                </a:cubicBezTo>
                <a:lnTo>
                  <a:pt x="21380" y="197037"/>
                </a:lnTo>
                <a:cubicBezTo>
                  <a:pt x="20311" y="196198"/>
                  <a:pt x="18707" y="194826"/>
                  <a:pt x="16875" y="192996"/>
                </a:cubicBezTo>
                <a:cubicBezTo>
                  <a:pt x="-5575" y="170501"/>
                  <a:pt x="-5575" y="133900"/>
                  <a:pt x="17027" y="111405"/>
                </a:cubicBezTo>
                <a:cubicBezTo>
                  <a:pt x="18707" y="109804"/>
                  <a:pt x="20158" y="108508"/>
                  <a:pt x="21151" y="107745"/>
                </a:cubicBezTo>
                <a:lnTo>
                  <a:pt x="135994" y="13725"/>
                </a:lnTo>
                <a:cubicBezTo>
                  <a:pt x="146837" y="4880"/>
                  <a:pt x="160429" y="0"/>
                  <a:pt x="174327"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82" name="îŝḷîḓé-Rectangle 14"/>
          <p:cNvSpPr/>
          <p:nvPr/>
        </p:nvSpPr>
        <p:spPr>
          <a:xfrm>
            <a:off x="8567919" y="3816183"/>
            <a:ext cx="267944" cy="2655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83" name="îŝḷîḓé-Rectangle 15"/>
          <p:cNvSpPr/>
          <p:nvPr/>
        </p:nvSpPr>
        <p:spPr>
          <a:xfrm>
            <a:off x="8567919" y="4886628"/>
            <a:ext cx="267944" cy="247127"/>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l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a:defRPr/>
            </a:pPr>
            <a:endParaRPr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4" name="矩形 3"/>
          <p:cNvSpPr/>
          <p:nvPr/>
        </p:nvSpPr>
        <p:spPr>
          <a:xfrm>
            <a:off x="5501039" y="2113211"/>
            <a:ext cx="2661306" cy="338554"/>
          </a:xfrm>
          <a:prstGeom prst="rect">
            <a:avLst/>
          </a:prstGeom>
        </p:spPr>
        <p:txBody>
          <a:bodyPr wrap="none">
            <a:spAutoFit/>
          </a:bodyPr>
          <a:lstStyle/>
          <a:p>
            <a:pPr defTabSz="457200">
              <a:defRPr/>
            </a:pPr>
            <a:r>
              <a:rPr lang="en-US" altLang="zh-CN" sz="1600" b="1" spc="300" dirty="0">
                <a:solidFill>
                  <a:schemeClr val="dk2">
                    <a:lumMod val="100000"/>
                  </a:schemeClr>
                </a:solidFill>
                <a:latin typeface="思源黑体 CN Light" panose="020B0300000000000000" charset="-122"/>
                <a:ea typeface="思源黑体 CN Light" panose="020B0300000000000000" charset="-122"/>
                <a:sym typeface="Times New Roman" panose="02020603050405020304" pitchFamily="18" charset="0"/>
              </a:rPr>
              <a:t>COMPANY PROFILE</a:t>
            </a:r>
          </a:p>
        </p:txBody>
      </p:sp>
      <p:sp>
        <p:nvSpPr>
          <p:cNvPr id="2" name="六边形 1"/>
          <p:cNvSpPr>
            <a:spLocks noChangeAspect="1"/>
          </p:cNvSpPr>
          <p:nvPr/>
        </p:nvSpPr>
        <p:spPr>
          <a:xfrm>
            <a:off x="909955" y="2113280"/>
            <a:ext cx="3838575" cy="3308985"/>
          </a:xfrm>
          <a:prstGeom prst="hexagon">
            <a:avLst/>
          </a:prstGeom>
          <a:blipFill dpi="0" rotWithShape="1">
            <a:blip r:embed="rId5">
              <a:extLst>
                <a:ext uri="{28A0092B-C50C-407E-A947-70E740481C1C}">
                  <a14:useLocalDpi xmlns:a14="http://schemas.microsoft.com/office/drawing/2010/main" val="0"/>
                </a:ext>
              </a:extLst>
            </a:blip>
            <a:srcRect/>
            <a:stretch>
              <a:fillRect/>
            </a:stretch>
          </a:blipFill>
          <a:ln w="25400">
            <a:solidFill>
              <a:srgbClr val="E4C355"/>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sp>
        <p:nvSpPr>
          <p:cNvPr id="84" name="任意多边形: 形状 83"/>
          <p:cNvSpPr/>
          <p:nvPr/>
        </p:nvSpPr>
        <p:spPr>
          <a:xfrm>
            <a:off x="238217" y="2031793"/>
            <a:ext cx="9318171" cy="2762743"/>
          </a:xfrm>
          <a:custGeom>
            <a:avLst/>
            <a:gdLst>
              <a:gd name="connsiteX0" fmla="*/ 0 w 9318171"/>
              <a:gd name="connsiteY0" fmla="*/ 1670130 h 2762743"/>
              <a:gd name="connsiteX1" fmla="*/ 1364343 w 9318171"/>
              <a:gd name="connsiteY1" fmla="*/ 2439387 h 2762743"/>
              <a:gd name="connsiteX2" fmla="*/ 3526971 w 9318171"/>
              <a:gd name="connsiteY2" fmla="*/ 1046016 h 2762743"/>
              <a:gd name="connsiteX3" fmla="*/ 5660571 w 9318171"/>
              <a:gd name="connsiteY3" fmla="*/ 2758702 h 2762743"/>
              <a:gd name="connsiteX4" fmla="*/ 7765143 w 9318171"/>
              <a:gd name="connsiteY4" fmla="*/ 450930 h 2762743"/>
              <a:gd name="connsiteX5" fmla="*/ 9318171 w 9318171"/>
              <a:gd name="connsiteY5" fmla="*/ 987 h 276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8171" h="2762743">
                <a:moveTo>
                  <a:pt x="0" y="1670130"/>
                </a:moveTo>
                <a:cubicBezTo>
                  <a:pt x="388257" y="2106768"/>
                  <a:pt x="776515" y="2543406"/>
                  <a:pt x="1364343" y="2439387"/>
                </a:cubicBezTo>
                <a:cubicBezTo>
                  <a:pt x="1952171" y="2335368"/>
                  <a:pt x="2810933" y="992797"/>
                  <a:pt x="3526971" y="1046016"/>
                </a:cubicBezTo>
                <a:cubicBezTo>
                  <a:pt x="4243009" y="1099235"/>
                  <a:pt x="4954209" y="2857883"/>
                  <a:pt x="5660571" y="2758702"/>
                </a:cubicBezTo>
                <a:cubicBezTo>
                  <a:pt x="6366933" y="2659521"/>
                  <a:pt x="7155543" y="910549"/>
                  <a:pt x="7765143" y="450930"/>
                </a:cubicBezTo>
                <a:cubicBezTo>
                  <a:pt x="8374743" y="-8689"/>
                  <a:pt x="8846457" y="-3851"/>
                  <a:pt x="9318171" y="987"/>
                </a:cubicBezTo>
              </a:path>
            </a:pathLst>
          </a:custGeom>
          <a:noFill/>
          <a:ln>
            <a:solidFill>
              <a:schemeClr val="dk2">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grpSp>
        <p:nvGrpSpPr>
          <p:cNvPr id="97" name="组合 96"/>
          <p:cNvGrpSpPr/>
          <p:nvPr/>
        </p:nvGrpSpPr>
        <p:grpSpPr>
          <a:xfrm>
            <a:off x="2251248" y="4377539"/>
            <a:ext cx="2336361" cy="972140"/>
            <a:chOff x="3052308" y="3370368"/>
            <a:chExt cx="1816091" cy="1116847"/>
          </a:xfrm>
        </p:grpSpPr>
        <p:sp>
          <p:nvSpPr>
            <p:cNvPr id="98" name="矩形 97"/>
            <p:cNvSpPr/>
            <p:nvPr/>
          </p:nvSpPr>
          <p:spPr bwMode="auto">
            <a:xfrm>
              <a:off x="3052309" y="3693257"/>
              <a:ext cx="1816090" cy="79395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99" name="文本框 98"/>
            <p:cNvSpPr txBox="1"/>
            <p:nvPr/>
          </p:nvSpPr>
          <p:spPr>
            <a:xfrm>
              <a:off x="3052308" y="3370368"/>
              <a:ext cx="1514761" cy="421362"/>
            </a:xfrm>
            <a:prstGeom prst="rect">
              <a:avLst/>
            </a:prstGeom>
            <a:noFill/>
          </p:spPr>
          <p:txBody>
            <a:bodyPr wrap="square" rtlCol="0">
              <a:spAutoFit/>
              <a:scene3d>
                <a:camera prst="orthographicFront"/>
                <a:lightRig rig="threePt" dir="t"/>
              </a:scene3d>
              <a:sp3d contourW="12700"/>
            </a:bodyPr>
            <a:lstStyle/>
            <a:p>
              <a:pPr defTabSz="457200">
                <a:lnSpc>
                  <a:spcPct val="120000"/>
                </a:lnSpc>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00" name="组合 99"/>
          <p:cNvGrpSpPr/>
          <p:nvPr/>
        </p:nvGrpSpPr>
        <p:grpSpPr>
          <a:xfrm>
            <a:off x="6647142" y="4674091"/>
            <a:ext cx="2336361" cy="972140"/>
            <a:chOff x="3052308" y="3370368"/>
            <a:chExt cx="1816091" cy="1116847"/>
          </a:xfrm>
        </p:grpSpPr>
        <p:sp>
          <p:nvSpPr>
            <p:cNvPr id="101" name="矩形 100"/>
            <p:cNvSpPr/>
            <p:nvPr/>
          </p:nvSpPr>
          <p:spPr bwMode="auto">
            <a:xfrm>
              <a:off x="3052309" y="3693257"/>
              <a:ext cx="1816090" cy="793958"/>
            </a:xfrm>
            <a:prstGeom prst="rect">
              <a:avLst/>
            </a:prstGeom>
          </p:spPr>
          <p:txBody>
            <a:bodyPr wrap="square">
              <a:spAutoFit/>
              <a:scene3d>
                <a:camera prst="orthographicFront"/>
                <a:lightRig rig="threePt" dir="t"/>
              </a:scene3d>
              <a:sp3d contourW="12700"/>
            </a:bodyPr>
            <a:lstStyle/>
            <a:p>
              <a:pP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102" name="文本框 101"/>
            <p:cNvSpPr txBox="1"/>
            <p:nvPr/>
          </p:nvSpPr>
          <p:spPr>
            <a:xfrm>
              <a:off x="3052308" y="3370368"/>
              <a:ext cx="1514761" cy="421362"/>
            </a:xfrm>
            <a:prstGeom prst="rect">
              <a:avLst/>
            </a:prstGeom>
            <a:noFill/>
          </p:spPr>
          <p:txBody>
            <a:bodyPr wrap="square" rtlCol="0">
              <a:spAutoFit/>
              <a:scene3d>
                <a:camera prst="orthographicFront"/>
                <a:lightRig rig="threePt" dir="t"/>
              </a:scene3d>
              <a:sp3d contourW="12700"/>
            </a:bodyPr>
            <a:lstStyle/>
            <a:p>
              <a:pPr defTabSz="457200">
                <a:lnSpc>
                  <a:spcPct val="120000"/>
                </a:lnSpc>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03" name="组合 102"/>
          <p:cNvGrpSpPr/>
          <p:nvPr/>
        </p:nvGrpSpPr>
        <p:grpSpPr>
          <a:xfrm>
            <a:off x="4897303" y="2365812"/>
            <a:ext cx="2336361" cy="972140"/>
            <a:chOff x="3052308" y="3370368"/>
            <a:chExt cx="1816091" cy="1116847"/>
          </a:xfrm>
        </p:grpSpPr>
        <p:sp>
          <p:nvSpPr>
            <p:cNvPr id="104" name="矩形 103"/>
            <p:cNvSpPr/>
            <p:nvPr/>
          </p:nvSpPr>
          <p:spPr bwMode="auto">
            <a:xfrm>
              <a:off x="3052308" y="3693257"/>
              <a:ext cx="1816090" cy="793958"/>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105" name="文本框 104"/>
            <p:cNvSpPr txBox="1"/>
            <p:nvPr/>
          </p:nvSpPr>
          <p:spPr>
            <a:xfrm>
              <a:off x="3353638" y="3370368"/>
              <a:ext cx="1514761" cy="421362"/>
            </a:xfrm>
            <a:prstGeom prst="rect">
              <a:avLst/>
            </a:prstGeom>
            <a:noFill/>
          </p:spPr>
          <p:txBody>
            <a:bodyPr wrap="square" rtlCol="0">
              <a:spAutoFit/>
              <a:scene3d>
                <a:camera prst="orthographicFront"/>
                <a:lightRig rig="threePt" dir="t"/>
              </a:scene3d>
              <a:sp3d contourW="12700"/>
            </a:bodyPr>
            <a:lstStyle/>
            <a:p>
              <a:pPr algn="r" defTabSz="457200">
                <a:lnSpc>
                  <a:spcPct val="120000"/>
                </a:lnSpc>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06" name="组合 105"/>
          <p:cNvGrpSpPr/>
          <p:nvPr/>
        </p:nvGrpSpPr>
        <p:grpSpPr>
          <a:xfrm>
            <a:off x="636574" y="2476147"/>
            <a:ext cx="2336361" cy="972140"/>
            <a:chOff x="3052308" y="3370368"/>
            <a:chExt cx="1816091" cy="1116847"/>
          </a:xfrm>
        </p:grpSpPr>
        <p:sp>
          <p:nvSpPr>
            <p:cNvPr id="107" name="矩形 106"/>
            <p:cNvSpPr/>
            <p:nvPr/>
          </p:nvSpPr>
          <p:spPr bwMode="auto">
            <a:xfrm>
              <a:off x="3052308" y="3693257"/>
              <a:ext cx="1816090" cy="793958"/>
            </a:xfrm>
            <a:prstGeom prst="rect">
              <a:avLst/>
            </a:prstGeom>
          </p:spPr>
          <p:txBody>
            <a:bodyPr wrap="square">
              <a:spAutoFit/>
              <a:scene3d>
                <a:camera prst="orthographicFront"/>
                <a:lightRig rig="threePt" dir="t"/>
              </a:scene3d>
              <a:sp3d contourW="12700"/>
            </a:bodyPr>
            <a:lstStyle/>
            <a:p>
              <a:pPr algn="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sp>
          <p:nvSpPr>
            <p:cNvPr id="108" name="文本框 107"/>
            <p:cNvSpPr txBox="1"/>
            <p:nvPr/>
          </p:nvSpPr>
          <p:spPr>
            <a:xfrm>
              <a:off x="3353638" y="3370368"/>
              <a:ext cx="1514761" cy="421362"/>
            </a:xfrm>
            <a:prstGeom prst="rect">
              <a:avLst/>
            </a:prstGeom>
            <a:noFill/>
          </p:spPr>
          <p:txBody>
            <a:bodyPr wrap="square" rtlCol="0">
              <a:spAutoFit/>
              <a:scene3d>
                <a:camera prst="orthographicFront"/>
                <a:lightRig rig="threePt" dir="t"/>
              </a:scene3d>
              <a:sp3d contourW="12700"/>
            </a:bodyPr>
            <a:lstStyle/>
            <a:p>
              <a:pPr algn="r" defTabSz="457200">
                <a:lnSpc>
                  <a:spcPct val="120000"/>
                </a:lnSpc>
                <a:defRPr/>
              </a:pPr>
              <a:r>
                <a:rPr lang="zh-CN" altLang="en-US" sz="16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grpSp>
      <p:grpSp>
        <p:nvGrpSpPr>
          <p:cNvPr id="113" name="组合 112"/>
          <p:cNvGrpSpPr/>
          <p:nvPr/>
        </p:nvGrpSpPr>
        <p:grpSpPr>
          <a:xfrm>
            <a:off x="1089370" y="3815802"/>
            <a:ext cx="1079245" cy="1094952"/>
            <a:chOff x="2360640" y="3569421"/>
            <a:chExt cx="1079245" cy="1094952"/>
          </a:xfrm>
        </p:grpSpPr>
        <p:sp>
          <p:nvSpPr>
            <p:cNvPr id="86" name="任意多边形: 形状 85"/>
            <p:cNvSpPr/>
            <p:nvPr/>
          </p:nvSpPr>
          <p:spPr>
            <a:xfrm rot="2693453">
              <a:off x="2389413" y="3569421"/>
              <a:ext cx="1050472" cy="1094952"/>
            </a:xfrm>
            <a:custGeom>
              <a:avLst/>
              <a:gdLst>
                <a:gd name="connsiteX0" fmla="*/ 217446 w 3616003"/>
                <a:gd name="connsiteY0" fmla="*/ 1996443 h 3769115"/>
                <a:gd name="connsiteX1" fmla="*/ 1848126 w 3616003"/>
                <a:gd name="connsiteY1" fmla="*/ 3 h 3769115"/>
                <a:gd name="connsiteX2" fmla="*/ 3615966 w 3616003"/>
                <a:gd name="connsiteY2" fmla="*/ 1981203 h 3769115"/>
                <a:gd name="connsiteX3" fmla="*/ 1893846 w 3616003"/>
                <a:gd name="connsiteY3" fmla="*/ 3749043 h 3769115"/>
                <a:gd name="connsiteX4" fmla="*/ 202206 w 3616003"/>
                <a:gd name="connsiteY4" fmla="*/ 2880363 h 3769115"/>
                <a:gd name="connsiteX5" fmla="*/ 217446 w 3616003"/>
                <a:gd name="connsiteY5" fmla="*/ 1996443 h 37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03" h="3769115">
                  <a:moveTo>
                    <a:pt x="217446" y="1996443"/>
                  </a:moveTo>
                  <a:cubicBezTo>
                    <a:pt x="491766" y="1516383"/>
                    <a:pt x="1281706" y="2543"/>
                    <a:pt x="1848126" y="3"/>
                  </a:cubicBezTo>
                  <a:cubicBezTo>
                    <a:pt x="2414546" y="-2537"/>
                    <a:pt x="3608346" y="1356363"/>
                    <a:pt x="3615966" y="1981203"/>
                  </a:cubicBezTo>
                  <a:cubicBezTo>
                    <a:pt x="3623586" y="2606043"/>
                    <a:pt x="2462806" y="3599183"/>
                    <a:pt x="1893846" y="3749043"/>
                  </a:cubicBezTo>
                  <a:cubicBezTo>
                    <a:pt x="1324886" y="3898903"/>
                    <a:pt x="486686" y="3169923"/>
                    <a:pt x="202206" y="2880363"/>
                  </a:cubicBezTo>
                  <a:cubicBezTo>
                    <a:pt x="-82274" y="2590803"/>
                    <a:pt x="-56874" y="2476503"/>
                    <a:pt x="217446" y="1996443"/>
                  </a:cubicBezTo>
                  <a:close/>
                </a:path>
              </a:pathLst>
            </a:cu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9" name="文本框 108"/>
            <p:cNvSpPr txBox="1"/>
            <p:nvPr/>
          </p:nvSpPr>
          <p:spPr>
            <a:xfrm>
              <a:off x="2360640" y="3930638"/>
              <a:ext cx="1053652" cy="461665"/>
            </a:xfrm>
            <a:prstGeom prst="rect">
              <a:avLst/>
            </a:prstGeom>
            <a:noFill/>
          </p:spPr>
          <p:txBody>
            <a:bodyPr wrap="square" rtlCol="0">
              <a:spAutoFit/>
            </a:bodyPr>
            <a:lstStyle/>
            <a:p>
              <a:pPr algn="ctr" defTabSz="457200">
                <a:defRPr/>
              </a:pPr>
              <a:r>
                <a:rPr lang="en-US" altLang="zh-CN" sz="2400" b="1"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2002</a:t>
              </a:r>
            </a:p>
          </p:txBody>
        </p:sp>
      </p:grpSp>
      <p:grpSp>
        <p:nvGrpSpPr>
          <p:cNvPr id="116" name="组合 115"/>
          <p:cNvGrpSpPr/>
          <p:nvPr/>
        </p:nvGrpSpPr>
        <p:grpSpPr>
          <a:xfrm>
            <a:off x="3248362" y="2494584"/>
            <a:ext cx="1050472" cy="1094952"/>
            <a:chOff x="4519632" y="2248204"/>
            <a:chExt cx="1050472" cy="1094952"/>
          </a:xfrm>
        </p:grpSpPr>
        <p:sp>
          <p:nvSpPr>
            <p:cNvPr id="89" name="任意多边形: 形状 88"/>
            <p:cNvSpPr/>
            <p:nvPr/>
          </p:nvSpPr>
          <p:spPr>
            <a:xfrm>
              <a:off x="4519632" y="2248204"/>
              <a:ext cx="1050472" cy="1094952"/>
            </a:xfrm>
            <a:custGeom>
              <a:avLst/>
              <a:gdLst>
                <a:gd name="connsiteX0" fmla="*/ 217446 w 3616003"/>
                <a:gd name="connsiteY0" fmla="*/ 1996443 h 3769115"/>
                <a:gd name="connsiteX1" fmla="*/ 1848126 w 3616003"/>
                <a:gd name="connsiteY1" fmla="*/ 3 h 3769115"/>
                <a:gd name="connsiteX2" fmla="*/ 3615966 w 3616003"/>
                <a:gd name="connsiteY2" fmla="*/ 1981203 h 3769115"/>
                <a:gd name="connsiteX3" fmla="*/ 1893846 w 3616003"/>
                <a:gd name="connsiteY3" fmla="*/ 3749043 h 3769115"/>
                <a:gd name="connsiteX4" fmla="*/ 202206 w 3616003"/>
                <a:gd name="connsiteY4" fmla="*/ 2880363 h 3769115"/>
                <a:gd name="connsiteX5" fmla="*/ 217446 w 3616003"/>
                <a:gd name="connsiteY5" fmla="*/ 1996443 h 37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03" h="3769115">
                  <a:moveTo>
                    <a:pt x="217446" y="1996443"/>
                  </a:moveTo>
                  <a:cubicBezTo>
                    <a:pt x="491766" y="1516383"/>
                    <a:pt x="1281706" y="2543"/>
                    <a:pt x="1848126" y="3"/>
                  </a:cubicBezTo>
                  <a:cubicBezTo>
                    <a:pt x="2414546" y="-2537"/>
                    <a:pt x="3608346" y="1356363"/>
                    <a:pt x="3615966" y="1981203"/>
                  </a:cubicBezTo>
                  <a:cubicBezTo>
                    <a:pt x="3623586" y="2606043"/>
                    <a:pt x="2462806" y="3599183"/>
                    <a:pt x="1893846" y="3749043"/>
                  </a:cubicBezTo>
                  <a:cubicBezTo>
                    <a:pt x="1324886" y="3898903"/>
                    <a:pt x="486686" y="3169923"/>
                    <a:pt x="202206" y="2880363"/>
                  </a:cubicBezTo>
                  <a:cubicBezTo>
                    <a:pt x="-82274" y="2590803"/>
                    <a:pt x="-56874" y="2476503"/>
                    <a:pt x="217446" y="1996443"/>
                  </a:cubicBezTo>
                  <a:close/>
                </a:path>
              </a:pathLst>
            </a:cu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0" name="文本框 109"/>
            <p:cNvSpPr txBox="1"/>
            <p:nvPr/>
          </p:nvSpPr>
          <p:spPr>
            <a:xfrm>
              <a:off x="4519632" y="2613459"/>
              <a:ext cx="1050472" cy="461665"/>
            </a:xfrm>
            <a:prstGeom prst="rect">
              <a:avLst/>
            </a:prstGeom>
            <a:noFill/>
          </p:spPr>
          <p:txBody>
            <a:bodyPr wrap="square" rtlCol="0">
              <a:spAutoFit/>
            </a:bodyPr>
            <a:lstStyle/>
            <a:p>
              <a:pPr algn="ctr" defTabSz="457200">
                <a:defRPr/>
              </a:pPr>
              <a:r>
                <a:rPr lang="en-US" altLang="zh-CN" sz="2400" b="1"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2008</a:t>
              </a:r>
            </a:p>
          </p:txBody>
        </p:sp>
      </p:grpSp>
      <p:grpSp>
        <p:nvGrpSpPr>
          <p:cNvPr id="114" name="组合 113"/>
          <p:cNvGrpSpPr/>
          <p:nvPr/>
        </p:nvGrpSpPr>
        <p:grpSpPr>
          <a:xfrm>
            <a:off x="5356341" y="4216722"/>
            <a:ext cx="1094952" cy="1050472"/>
            <a:chOff x="6627611" y="3970341"/>
            <a:chExt cx="1094952" cy="1050472"/>
          </a:xfrm>
        </p:grpSpPr>
        <p:sp>
          <p:nvSpPr>
            <p:cNvPr id="92" name="任意多边形: 形状 91"/>
            <p:cNvSpPr/>
            <p:nvPr/>
          </p:nvSpPr>
          <p:spPr>
            <a:xfrm rot="5800073">
              <a:off x="6649851" y="3948101"/>
              <a:ext cx="1050472" cy="1094952"/>
            </a:xfrm>
            <a:custGeom>
              <a:avLst/>
              <a:gdLst>
                <a:gd name="connsiteX0" fmla="*/ 217446 w 3616003"/>
                <a:gd name="connsiteY0" fmla="*/ 1996443 h 3769115"/>
                <a:gd name="connsiteX1" fmla="*/ 1848126 w 3616003"/>
                <a:gd name="connsiteY1" fmla="*/ 3 h 3769115"/>
                <a:gd name="connsiteX2" fmla="*/ 3615966 w 3616003"/>
                <a:gd name="connsiteY2" fmla="*/ 1981203 h 3769115"/>
                <a:gd name="connsiteX3" fmla="*/ 1893846 w 3616003"/>
                <a:gd name="connsiteY3" fmla="*/ 3749043 h 3769115"/>
                <a:gd name="connsiteX4" fmla="*/ 202206 w 3616003"/>
                <a:gd name="connsiteY4" fmla="*/ 2880363 h 3769115"/>
                <a:gd name="connsiteX5" fmla="*/ 217446 w 3616003"/>
                <a:gd name="connsiteY5" fmla="*/ 1996443 h 37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03" h="3769115">
                  <a:moveTo>
                    <a:pt x="217446" y="1996443"/>
                  </a:moveTo>
                  <a:cubicBezTo>
                    <a:pt x="491766" y="1516383"/>
                    <a:pt x="1281706" y="2543"/>
                    <a:pt x="1848126" y="3"/>
                  </a:cubicBezTo>
                  <a:cubicBezTo>
                    <a:pt x="2414546" y="-2537"/>
                    <a:pt x="3608346" y="1356363"/>
                    <a:pt x="3615966" y="1981203"/>
                  </a:cubicBezTo>
                  <a:cubicBezTo>
                    <a:pt x="3623586" y="2606043"/>
                    <a:pt x="2462806" y="3599183"/>
                    <a:pt x="1893846" y="3749043"/>
                  </a:cubicBezTo>
                  <a:cubicBezTo>
                    <a:pt x="1324886" y="3898903"/>
                    <a:pt x="486686" y="3169923"/>
                    <a:pt x="202206" y="2880363"/>
                  </a:cubicBezTo>
                  <a:cubicBezTo>
                    <a:pt x="-82274" y="2590803"/>
                    <a:pt x="-56874" y="2476503"/>
                    <a:pt x="217446" y="1996443"/>
                  </a:cubicBezTo>
                  <a:close/>
                </a:path>
              </a:pathLst>
            </a:custGeom>
            <a:solidFill>
              <a:srgbClr val="E4C35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1" name="文本框 110"/>
            <p:cNvSpPr txBox="1"/>
            <p:nvPr/>
          </p:nvSpPr>
          <p:spPr>
            <a:xfrm>
              <a:off x="6711176" y="4265034"/>
              <a:ext cx="927821" cy="461665"/>
            </a:xfrm>
            <a:prstGeom prst="rect">
              <a:avLst/>
            </a:prstGeom>
            <a:noFill/>
          </p:spPr>
          <p:txBody>
            <a:bodyPr wrap="square" rtlCol="0">
              <a:spAutoFit/>
            </a:bodyPr>
            <a:lstStyle/>
            <a:p>
              <a:pPr algn="ctr" defTabSz="457200">
                <a:defRPr/>
              </a:pPr>
              <a:r>
                <a:rPr lang="en-US" altLang="zh-CN" sz="2400" b="1"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2014</a:t>
              </a:r>
            </a:p>
          </p:txBody>
        </p:sp>
      </p:grpSp>
      <p:grpSp>
        <p:nvGrpSpPr>
          <p:cNvPr id="115" name="组合 114"/>
          <p:cNvGrpSpPr/>
          <p:nvPr/>
        </p:nvGrpSpPr>
        <p:grpSpPr>
          <a:xfrm>
            <a:off x="7486559" y="1940460"/>
            <a:ext cx="1094952" cy="1050472"/>
            <a:chOff x="8757831" y="1694078"/>
            <a:chExt cx="1094952" cy="1050472"/>
          </a:xfrm>
        </p:grpSpPr>
        <p:sp>
          <p:nvSpPr>
            <p:cNvPr id="95" name="任意多边形: 形状 94"/>
            <p:cNvSpPr/>
            <p:nvPr/>
          </p:nvSpPr>
          <p:spPr>
            <a:xfrm rot="15928307">
              <a:off x="8780071" y="1671838"/>
              <a:ext cx="1050472" cy="1094952"/>
            </a:xfrm>
            <a:custGeom>
              <a:avLst/>
              <a:gdLst>
                <a:gd name="connsiteX0" fmla="*/ 217446 w 3616003"/>
                <a:gd name="connsiteY0" fmla="*/ 1996443 h 3769115"/>
                <a:gd name="connsiteX1" fmla="*/ 1848126 w 3616003"/>
                <a:gd name="connsiteY1" fmla="*/ 3 h 3769115"/>
                <a:gd name="connsiteX2" fmla="*/ 3615966 w 3616003"/>
                <a:gd name="connsiteY2" fmla="*/ 1981203 h 3769115"/>
                <a:gd name="connsiteX3" fmla="*/ 1893846 w 3616003"/>
                <a:gd name="connsiteY3" fmla="*/ 3749043 h 3769115"/>
                <a:gd name="connsiteX4" fmla="*/ 202206 w 3616003"/>
                <a:gd name="connsiteY4" fmla="*/ 2880363 h 3769115"/>
                <a:gd name="connsiteX5" fmla="*/ 217446 w 3616003"/>
                <a:gd name="connsiteY5" fmla="*/ 1996443 h 3769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003" h="3769115">
                  <a:moveTo>
                    <a:pt x="217446" y="1996443"/>
                  </a:moveTo>
                  <a:cubicBezTo>
                    <a:pt x="491766" y="1516383"/>
                    <a:pt x="1281706" y="2543"/>
                    <a:pt x="1848126" y="3"/>
                  </a:cubicBezTo>
                  <a:cubicBezTo>
                    <a:pt x="2414546" y="-2537"/>
                    <a:pt x="3608346" y="1356363"/>
                    <a:pt x="3615966" y="1981203"/>
                  </a:cubicBezTo>
                  <a:cubicBezTo>
                    <a:pt x="3623586" y="2606043"/>
                    <a:pt x="2462806" y="3599183"/>
                    <a:pt x="1893846" y="3749043"/>
                  </a:cubicBezTo>
                  <a:cubicBezTo>
                    <a:pt x="1324886" y="3898903"/>
                    <a:pt x="486686" y="3169923"/>
                    <a:pt x="202206" y="2880363"/>
                  </a:cubicBezTo>
                  <a:cubicBezTo>
                    <a:pt x="-82274" y="2590803"/>
                    <a:pt x="-56874" y="2476503"/>
                    <a:pt x="217446" y="1996443"/>
                  </a:cubicBezTo>
                  <a:close/>
                </a:path>
              </a:pathLst>
            </a:custGeom>
            <a:solidFill>
              <a:srgbClr val="8867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12" name="文本框 111"/>
            <p:cNvSpPr txBox="1"/>
            <p:nvPr/>
          </p:nvSpPr>
          <p:spPr>
            <a:xfrm>
              <a:off x="8825185" y="1977738"/>
              <a:ext cx="960244" cy="461665"/>
            </a:xfrm>
            <a:prstGeom prst="rect">
              <a:avLst/>
            </a:prstGeom>
            <a:noFill/>
          </p:spPr>
          <p:txBody>
            <a:bodyPr wrap="square" rtlCol="0">
              <a:spAutoFit/>
            </a:bodyPr>
            <a:lstStyle/>
            <a:p>
              <a:pPr algn="ctr" defTabSz="457200">
                <a:defRPr/>
              </a:pPr>
              <a:r>
                <a:rPr lang="en-US" altLang="zh-CN" sz="2400" b="1"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2018</a:t>
              </a:r>
            </a:p>
          </p:txBody>
        </p:sp>
      </p:grpSp>
      <p:pic>
        <p:nvPicPr>
          <p:cNvPr id="23" name="图片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15245" y="-6985"/>
            <a:ext cx="1329690" cy="6567170"/>
          </a:xfrm>
          <a:prstGeom prst="rect">
            <a:avLst/>
          </a:prstGeom>
        </p:spPr>
      </p:pic>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2" name="组合 1"/>
          <p:cNvGrpSpPr/>
          <p:nvPr/>
        </p:nvGrpSpPr>
        <p:grpSpPr>
          <a:xfrm>
            <a:off x="1147445" y="3218815"/>
            <a:ext cx="2164080" cy="2471420"/>
            <a:chOff x="1807" y="4327"/>
            <a:chExt cx="3408" cy="3892"/>
          </a:xfrm>
        </p:grpSpPr>
        <p:sp>
          <p:nvSpPr>
            <p:cNvPr id="9" name="任意多边形: 形状 8"/>
            <p:cNvSpPr/>
            <p:nvPr/>
          </p:nvSpPr>
          <p:spPr>
            <a:xfrm rot="16200000">
              <a:off x="1565" y="4569"/>
              <a:ext cx="3893" cy="340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88674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7" name="矩形 16"/>
            <p:cNvSpPr/>
            <p:nvPr/>
          </p:nvSpPr>
          <p:spPr>
            <a:xfrm>
              <a:off x="1996" y="5811"/>
              <a:ext cx="3048" cy="1088"/>
            </a:xfrm>
            <a:prstGeom prst="rect">
              <a:avLst/>
            </a:prstGeom>
          </p:spPr>
          <p:txBody>
            <a:bodyPr wrap="square">
              <a:spAutoFit/>
              <a:scene3d>
                <a:camera prst="orthographicFront"/>
                <a:lightRig rig="threePt" dir="t"/>
              </a:scene3d>
              <a:sp3d contourW="635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nvGrpSpPr>
            <p:cNvPr id="21" name="组合 20"/>
            <p:cNvGrpSpPr/>
            <p:nvPr/>
          </p:nvGrpSpPr>
          <p:grpSpPr>
            <a:xfrm>
              <a:off x="2850" y="7077"/>
              <a:ext cx="1322" cy="533"/>
              <a:chOff x="2091159" y="4172602"/>
              <a:chExt cx="839718" cy="338553"/>
            </a:xfrm>
          </p:grpSpPr>
          <p:sp>
            <p:nvSpPr>
              <p:cNvPr id="22" name="矩形: 圆角 21"/>
              <p:cNvSpPr/>
              <p:nvPr/>
            </p:nvSpPr>
            <p:spPr>
              <a:xfrm>
                <a:off x="2091159" y="4188924"/>
                <a:ext cx="839718" cy="304938"/>
              </a:xfrm>
              <a:prstGeom prst="roundRect">
                <a:avLst>
                  <a:gd name="adj" fmla="val 50000"/>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3" name="文本框 22"/>
              <p:cNvSpPr txBox="1"/>
              <p:nvPr/>
            </p:nvSpPr>
            <p:spPr>
              <a:xfrm>
                <a:off x="2110973" y="4172602"/>
                <a:ext cx="800219" cy="338553"/>
              </a:xfrm>
              <a:prstGeom prst="rect">
                <a:avLst/>
              </a:prstGeom>
              <a:noFill/>
            </p:spPr>
            <p:txBody>
              <a:bodyPr wrap="none" rtlCol="0">
                <a:spAutoFit/>
              </a:bodyPr>
              <a:lstStyle/>
              <a:p>
                <a:pPr defTabSz="457200">
                  <a:defRPr/>
                </a:pPr>
                <a:r>
                  <a:rPr lang="zh-CN" altLang="en-US" sz="1600"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代用名</a:t>
                </a:r>
              </a:p>
            </p:txBody>
          </p:sp>
        </p:grpSp>
        <p:sp>
          <p:nvSpPr>
            <p:cNvPr id="33" name="文本框 32"/>
            <p:cNvSpPr txBox="1"/>
            <p:nvPr/>
          </p:nvSpPr>
          <p:spPr>
            <a:xfrm>
              <a:off x="2056" y="5333"/>
              <a:ext cx="2939" cy="483"/>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400"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grpSp>
      <p:grpSp>
        <p:nvGrpSpPr>
          <p:cNvPr id="4" name="组合 3"/>
          <p:cNvGrpSpPr/>
          <p:nvPr/>
        </p:nvGrpSpPr>
        <p:grpSpPr>
          <a:xfrm>
            <a:off x="3728085" y="3218815"/>
            <a:ext cx="2164080" cy="2471420"/>
            <a:chOff x="1807" y="4327"/>
            <a:chExt cx="3408" cy="3892"/>
          </a:xfrm>
        </p:grpSpPr>
        <p:sp>
          <p:nvSpPr>
            <p:cNvPr id="5" name="任意多边形: 形状 8"/>
            <p:cNvSpPr/>
            <p:nvPr/>
          </p:nvSpPr>
          <p:spPr>
            <a:xfrm rot="16200000">
              <a:off x="1565" y="4569"/>
              <a:ext cx="3893" cy="340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88674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6" name="矩形 5"/>
            <p:cNvSpPr/>
            <p:nvPr/>
          </p:nvSpPr>
          <p:spPr>
            <a:xfrm>
              <a:off x="1996" y="5811"/>
              <a:ext cx="3048" cy="1088"/>
            </a:xfrm>
            <a:prstGeom prst="rect">
              <a:avLst/>
            </a:prstGeom>
          </p:spPr>
          <p:txBody>
            <a:bodyPr wrap="square">
              <a:spAutoFit/>
              <a:scene3d>
                <a:camera prst="orthographicFront"/>
                <a:lightRig rig="threePt" dir="t"/>
              </a:scene3d>
              <a:sp3d contourW="635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nvGrpSpPr>
            <p:cNvPr id="7" name="组合 6"/>
            <p:cNvGrpSpPr/>
            <p:nvPr/>
          </p:nvGrpSpPr>
          <p:grpSpPr>
            <a:xfrm>
              <a:off x="2850" y="7077"/>
              <a:ext cx="1322" cy="533"/>
              <a:chOff x="2091159" y="4172602"/>
              <a:chExt cx="839718" cy="338553"/>
            </a:xfrm>
          </p:grpSpPr>
          <p:sp>
            <p:nvSpPr>
              <p:cNvPr id="8" name="矩形: 圆角 21"/>
              <p:cNvSpPr/>
              <p:nvPr/>
            </p:nvSpPr>
            <p:spPr>
              <a:xfrm>
                <a:off x="2091159" y="4188924"/>
                <a:ext cx="839718" cy="304938"/>
              </a:xfrm>
              <a:prstGeom prst="roundRect">
                <a:avLst>
                  <a:gd name="adj" fmla="val 50000"/>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0" name="文本框 9"/>
              <p:cNvSpPr txBox="1"/>
              <p:nvPr/>
            </p:nvSpPr>
            <p:spPr>
              <a:xfrm>
                <a:off x="2110973" y="4172602"/>
                <a:ext cx="800219" cy="338553"/>
              </a:xfrm>
              <a:prstGeom prst="rect">
                <a:avLst/>
              </a:prstGeom>
              <a:noFill/>
            </p:spPr>
            <p:txBody>
              <a:bodyPr wrap="none" rtlCol="0">
                <a:spAutoFit/>
              </a:bodyPr>
              <a:lstStyle/>
              <a:p>
                <a:pPr defTabSz="457200">
                  <a:defRPr/>
                </a:pPr>
                <a:r>
                  <a:rPr lang="zh-CN" altLang="en-US" sz="1600"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代用名</a:t>
                </a:r>
              </a:p>
            </p:txBody>
          </p:sp>
        </p:grpSp>
        <p:sp>
          <p:nvSpPr>
            <p:cNvPr id="11" name="文本框 10"/>
            <p:cNvSpPr txBox="1"/>
            <p:nvPr/>
          </p:nvSpPr>
          <p:spPr>
            <a:xfrm>
              <a:off x="2056" y="5333"/>
              <a:ext cx="2939" cy="483"/>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400"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grpSp>
      <p:grpSp>
        <p:nvGrpSpPr>
          <p:cNvPr id="12" name="组合 11"/>
          <p:cNvGrpSpPr/>
          <p:nvPr/>
        </p:nvGrpSpPr>
        <p:grpSpPr>
          <a:xfrm>
            <a:off x="6308725" y="3218815"/>
            <a:ext cx="2164080" cy="2471420"/>
            <a:chOff x="1807" y="4327"/>
            <a:chExt cx="3408" cy="3892"/>
          </a:xfrm>
        </p:grpSpPr>
        <p:sp>
          <p:nvSpPr>
            <p:cNvPr id="13" name="任意多边形: 形状 8"/>
            <p:cNvSpPr/>
            <p:nvPr/>
          </p:nvSpPr>
          <p:spPr>
            <a:xfrm rot="16200000">
              <a:off x="1565" y="4569"/>
              <a:ext cx="3893" cy="340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88674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4" name="矩形 13"/>
            <p:cNvSpPr/>
            <p:nvPr/>
          </p:nvSpPr>
          <p:spPr>
            <a:xfrm>
              <a:off x="1996" y="5811"/>
              <a:ext cx="3048" cy="1088"/>
            </a:xfrm>
            <a:prstGeom prst="rect">
              <a:avLst/>
            </a:prstGeom>
          </p:spPr>
          <p:txBody>
            <a:bodyPr wrap="square">
              <a:spAutoFit/>
              <a:scene3d>
                <a:camera prst="orthographicFront"/>
                <a:lightRig rig="threePt" dir="t"/>
              </a:scene3d>
              <a:sp3d contourW="635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nvGrpSpPr>
            <p:cNvPr id="15" name="组合 14"/>
            <p:cNvGrpSpPr/>
            <p:nvPr/>
          </p:nvGrpSpPr>
          <p:grpSpPr>
            <a:xfrm>
              <a:off x="2850" y="7077"/>
              <a:ext cx="1322" cy="533"/>
              <a:chOff x="2091159" y="4172602"/>
              <a:chExt cx="839718" cy="338553"/>
            </a:xfrm>
          </p:grpSpPr>
          <p:sp>
            <p:nvSpPr>
              <p:cNvPr id="16" name="矩形: 圆角 21"/>
              <p:cNvSpPr/>
              <p:nvPr/>
            </p:nvSpPr>
            <p:spPr>
              <a:xfrm>
                <a:off x="2091159" y="4188924"/>
                <a:ext cx="839718" cy="304938"/>
              </a:xfrm>
              <a:prstGeom prst="roundRect">
                <a:avLst>
                  <a:gd name="adj" fmla="val 50000"/>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18" name="文本框 17"/>
              <p:cNvSpPr txBox="1"/>
              <p:nvPr/>
            </p:nvSpPr>
            <p:spPr>
              <a:xfrm>
                <a:off x="2110973" y="4172602"/>
                <a:ext cx="800219" cy="338553"/>
              </a:xfrm>
              <a:prstGeom prst="rect">
                <a:avLst/>
              </a:prstGeom>
              <a:noFill/>
            </p:spPr>
            <p:txBody>
              <a:bodyPr wrap="none" rtlCol="0">
                <a:spAutoFit/>
              </a:bodyPr>
              <a:lstStyle/>
              <a:p>
                <a:pPr defTabSz="457200">
                  <a:defRPr/>
                </a:pPr>
                <a:r>
                  <a:rPr lang="zh-CN" altLang="en-US" sz="1600"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代用名</a:t>
                </a:r>
              </a:p>
            </p:txBody>
          </p:sp>
        </p:grpSp>
        <p:sp>
          <p:nvSpPr>
            <p:cNvPr id="19" name="文本框 18"/>
            <p:cNvSpPr txBox="1"/>
            <p:nvPr/>
          </p:nvSpPr>
          <p:spPr>
            <a:xfrm>
              <a:off x="2056" y="5333"/>
              <a:ext cx="2939" cy="483"/>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400"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grpSp>
      <p:grpSp>
        <p:nvGrpSpPr>
          <p:cNvPr id="20" name="组合 19"/>
          <p:cNvGrpSpPr/>
          <p:nvPr/>
        </p:nvGrpSpPr>
        <p:grpSpPr>
          <a:xfrm>
            <a:off x="8889365" y="3218815"/>
            <a:ext cx="2164080" cy="2471420"/>
            <a:chOff x="1807" y="4327"/>
            <a:chExt cx="3408" cy="3892"/>
          </a:xfrm>
        </p:grpSpPr>
        <p:sp>
          <p:nvSpPr>
            <p:cNvPr id="24" name="任意多边形: 形状 8"/>
            <p:cNvSpPr/>
            <p:nvPr/>
          </p:nvSpPr>
          <p:spPr>
            <a:xfrm rot="16200000">
              <a:off x="1565" y="4569"/>
              <a:ext cx="3893" cy="3408"/>
            </a:xfrm>
            <a:custGeom>
              <a:avLst/>
              <a:gdLst>
                <a:gd name="connsiteX0" fmla="*/ 6552162 w 8033654"/>
                <a:gd name="connsiteY0" fmla="*/ 494730 h 7031915"/>
                <a:gd name="connsiteX1" fmla="*/ 6555365 w 8033654"/>
                <a:gd name="connsiteY1" fmla="*/ 531027 h 7031915"/>
                <a:gd name="connsiteX2" fmla="*/ 6556798 w 8033654"/>
                <a:gd name="connsiteY2" fmla="*/ 533489 h 7031915"/>
                <a:gd name="connsiteX3" fmla="*/ 6555247 w 8033654"/>
                <a:gd name="connsiteY3" fmla="*/ 510071 h 7031915"/>
                <a:gd name="connsiteX4" fmla="*/ 6529086 w 8033654"/>
                <a:gd name="connsiteY4" fmla="*/ 402424 h 7031915"/>
                <a:gd name="connsiteX5" fmla="*/ 6546753 w 8033654"/>
                <a:gd name="connsiteY5" fmla="*/ 467828 h 7031915"/>
                <a:gd name="connsiteX6" fmla="*/ 6540064 w 8033654"/>
                <a:gd name="connsiteY6" fmla="*/ 434562 h 7031915"/>
                <a:gd name="connsiteX7" fmla="*/ 6482461 w 8033654"/>
                <a:gd name="connsiteY7" fmla="*/ 295697 h 7031915"/>
                <a:gd name="connsiteX8" fmla="*/ 6520430 w 8033654"/>
                <a:gd name="connsiteY8" fmla="*/ 377086 h 7031915"/>
                <a:gd name="connsiteX9" fmla="*/ 6515577 w 8033654"/>
                <a:gd name="connsiteY9" fmla="*/ 362878 h 7031915"/>
                <a:gd name="connsiteX10" fmla="*/ 2058287 w 8033654"/>
                <a:gd name="connsiteY10" fmla="*/ 0 h 7031915"/>
                <a:gd name="connsiteX11" fmla="*/ 2058326 w 8033654"/>
                <a:gd name="connsiteY11" fmla="*/ 0 h 7031915"/>
                <a:gd name="connsiteX12" fmla="*/ 5971699 w 8033654"/>
                <a:gd name="connsiteY12" fmla="*/ 0 h 7031915"/>
                <a:gd name="connsiteX13" fmla="*/ 5971700 w 8033654"/>
                <a:gd name="connsiteY13" fmla="*/ 0 h 7031915"/>
                <a:gd name="connsiteX14" fmla="*/ 5971740 w 8033654"/>
                <a:gd name="connsiteY14" fmla="*/ 0 h 7031915"/>
                <a:gd name="connsiteX15" fmla="*/ 6090371 w 8033654"/>
                <a:gd name="connsiteY15" fmla="*/ 11959 h 7031915"/>
                <a:gd name="connsiteX16" fmla="*/ 6357004 w 8033654"/>
                <a:gd name="connsiteY16" fmla="*/ 143562 h 7031915"/>
                <a:gd name="connsiteX17" fmla="*/ 6421756 w 8033654"/>
                <a:gd name="connsiteY17" fmla="*/ 209878 h 7031915"/>
                <a:gd name="connsiteX18" fmla="*/ 6426018 w 8033654"/>
                <a:gd name="connsiteY18" fmla="*/ 214243 h 7031915"/>
                <a:gd name="connsiteX19" fmla="*/ 6463356 w 8033654"/>
                <a:gd name="connsiteY19" fmla="*/ 268125 h 7031915"/>
                <a:gd name="connsiteX20" fmla="*/ 6480094 w 8033654"/>
                <a:gd name="connsiteY20" fmla="*/ 292278 h 7031915"/>
                <a:gd name="connsiteX21" fmla="*/ 6490605 w 8033654"/>
                <a:gd name="connsiteY21" fmla="*/ 298322 h 7031915"/>
                <a:gd name="connsiteX22" fmla="*/ 7949332 w 8033654"/>
                <a:gd name="connsiteY22" fmla="*/ 3216682 h 7031915"/>
                <a:gd name="connsiteX23" fmla="*/ 7992299 w 8033654"/>
                <a:gd name="connsiteY23" fmla="*/ 3302616 h 7031915"/>
                <a:gd name="connsiteX24" fmla="*/ 8021693 w 8033654"/>
                <a:gd name="connsiteY24" fmla="*/ 3397306 h 7031915"/>
                <a:gd name="connsiteX25" fmla="*/ 8033654 w 8033654"/>
                <a:gd name="connsiteY25" fmla="*/ 3515957 h 7031915"/>
                <a:gd name="connsiteX26" fmla="*/ 8021693 w 8033654"/>
                <a:gd name="connsiteY26" fmla="*/ 3634608 h 7031915"/>
                <a:gd name="connsiteX27" fmla="*/ 7992299 w 8033654"/>
                <a:gd name="connsiteY27" fmla="*/ 3729298 h 7031915"/>
                <a:gd name="connsiteX28" fmla="*/ 7949332 w 8033654"/>
                <a:gd name="connsiteY28" fmla="*/ 3815232 h 7031915"/>
                <a:gd name="connsiteX29" fmla="*/ 6535055 w 8033654"/>
                <a:gd name="connsiteY29" fmla="*/ 6638796 h 7031915"/>
                <a:gd name="connsiteX30" fmla="*/ 6524461 w 8033654"/>
                <a:gd name="connsiteY30" fmla="*/ 6646190 h 7031915"/>
                <a:gd name="connsiteX31" fmla="*/ 6482456 w 8033654"/>
                <a:gd name="connsiteY31" fmla="*/ 6736229 h 7031915"/>
                <a:gd name="connsiteX32" fmla="*/ 6090371 w 8033654"/>
                <a:gd name="connsiteY32" fmla="*/ 7019956 h 7031915"/>
                <a:gd name="connsiteX33" fmla="*/ 5971740 w 8033654"/>
                <a:gd name="connsiteY33" fmla="*/ 7031915 h 7031915"/>
                <a:gd name="connsiteX34" fmla="*/ 5971700 w 8033654"/>
                <a:gd name="connsiteY34" fmla="*/ 7031915 h 7031915"/>
                <a:gd name="connsiteX35" fmla="*/ 2058326 w 8033654"/>
                <a:gd name="connsiteY35" fmla="*/ 7031915 h 7031915"/>
                <a:gd name="connsiteX36" fmla="*/ 2176958 w 8033654"/>
                <a:gd name="connsiteY36" fmla="*/ 7019956 h 7031915"/>
                <a:gd name="connsiteX37" fmla="*/ 2363588 w 8033654"/>
                <a:gd name="connsiteY37" fmla="*/ 6946684 h 7031915"/>
                <a:gd name="connsiteX38" fmla="*/ 2418335 w 8033654"/>
                <a:gd name="connsiteY38" fmla="*/ 6906767 h 7031915"/>
                <a:gd name="connsiteX39" fmla="*/ 2418334 w 8033654"/>
                <a:gd name="connsiteY39" fmla="*/ 6906767 h 7031915"/>
                <a:gd name="connsiteX40" fmla="*/ 2363588 w 8033654"/>
                <a:gd name="connsiteY40" fmla="*/ 6946684 h 7031915"/>
                <a:gd name="connsiteX41" fmla="*/ 2176957 w 8033654"/>
                <a:gd name="connsiteY41" fmla="*/ 7019956 h 7031915"/>
                <a:gd name="connsiteX42" fmla="*/ 2058326 w 8033654"/>
                <a:gd name="connsiteY42" fmla="*/ 7031915 h 7031915"/>
                <a:gd name="connsiteX43" fmla="*/ 2058286 w 8033654"/>
                <a:gd name="connsiteY43" fmla="*/ 7031915 h 7031915"/>
                <a:gd name="connsiteX44" fmla="*/ 1939655 w 8033654"/>
                <a:gd name="connsiteY44" fmla="*/ 7019956 h 7031915"/>
                <a:gd name="connsiteX45" fmla="*/ 1642007 w 8033654"/>
                <a:gd name="connsiteY45" fmla="*/ 6859480 h 7031915"/>
                <a:gd name="connsiteX46" fmla="*/ 1570173 w 8033654"/>
                <a:gd name="connsiteY46" fmla="*/ 6772417 h 7031915"/>
                <a:gd name="connsiteX47" fmla="*/ 1508795 w 8033654"/>
                <a:gd name="connsiteY47" fmla="*/ 6649661 h 7031915"/>
                <a:gd name="connsiteX48" fmla="*/ 1508794 w 8033654"/>
                <a:gd name="connsiteY48" fmla="*/ 6649657 h 7031915"/>
                <a:gd name="connsiteX49" fmla="*/ 115723 w 8033654"/>
                <a:gd name="connsiteY49" fmla="*/ 3863519 h 7031915"/>
                <a:gd name="connsiteX50" fmla="*/ 115722 w 8033654"/>
                <a:gd name="connsiteY50" fmla="*/ 3863518 h 7031915"/>
                <a:gd name="connsiteX51" fmla="*/ 29470 w 8033654"/>
                <a:gd name="connsiteY51" fmla="*/ 3691014 h 7031915"/>
                <a:gd name="connsiteX52" fmla="*/ 11962 w 8033654"/>
                <a:gd name="connsiteY52" fmla="*/ 3634608 h 7031915"/>
                <a:gd name="connsiteX53" fmla="*/ 0 w 8033654"/>
                <a:gd name="connsiteY53" fmla="*/ 3515957 h 7031915"/>
                <a:gd name="connsiteX54" fmla="*/ 11962 w 8033654"/>
                <a:gd name="connsiteY54" fmla="*/ 3397306 h 7031915"/>
                <a:gd name="connsiteX55" fmla="*/ 29470 w 8033654"/>
                <a:gd name="connsiteY55" fmla="*/ 3340901 h 7031915"/>
                <a:gd name="connsiteX56" fmla="*/ 115722 w 8033654"/>
                <a:gd name="connsiteY56" fmla="*/ 3168396 h 7031915"/>
                <a:gd name="connsiteX57" fmla="*/ 115723 w 8033654"/>
                <a:gd name="connsiteY57" fmla="*/ 3168396 h 7031915"/>
                <a:gd name="connsiteX58" fmla="*/ 1508796 w 8033654"/>
                <a:gd name="connsiteY58" fmla="*/ 382255 h 7031915"/>
                <a:gd name="connsiteX59" fmla="*/ 1570174 w 8033654"/>
                <a:gd name="connsiteY59" fmla="*/ 259499 h 7031915"/>
                <a:gd name="connsiteX60" fmla="*/ 1642008 w 8033654"/>
                <a:gd name="connsiteY60" fmla="*/ 172435 h 7031915"/>
                <a:gd name="connsiteX61" fmla="*/ 1939656 w 8033654"/>
                <a:gd name="connsiteY61" fmla="*/ 11959 h 7031915"/>
                <a:gd name="connsiteX0-1" fmla="*/ 6552162 w 8033654"/>
                <a:gd name="connsiteY0-2" fmla="*/ 494730 h 7031915"/>
                <a:gd name="connsiteX1-3" fmla="*/ 6555365 w 8033654"/>
                <a:gd name="connsiteY1-4" fmla="*/ 531027 h 7031915"/>
                <a:gd name="connsiteX2-5" fmla="*/ 6556798 w 8033654"/>
                <a:gd name="connsiteY2-6" fmla="*/ 533489 h 7031915"/>
                <a:gd name="connsiteX3-7" fmla="*/ 6555247 w 8033654"/>
                <a:gd name="connsiteY3-8" fmla="*/ 510071 h 7031915"/>
                <a:gd name="connsiteX4-9" fmla="*/ 6552162 w 8033654"/>
                <a:gd name="connsiteY4-10" fmla="*/ 494730 h 7031915"/>
                <a:gd name="connsiteX5-11" fmla="*/ 6529086 w 8033654"/>
                <a:gd name="connsiteY5-12" fmla="*/ 402424 h 7031915"/>
                <a:gd name="connsiteX6-13" fmla="*/ 6546753 w 8033654"/>
                <a:gd name="connsiteY6-14" fmla="*/ 467828 h 7031915"/>
                <a:gd name="connsiteX7-15" fmla="*/ 6540064 w 8033654"/>
                <a:gd name="connsiteY7-16" fmla="*/ 434562 h 7031915"/>
                <a:gd name="connsiteX8-17" fmla="*/ 6529086 w 8033654"/>
                <a:gd name="connsiteY8-18" fmla="*/ 402424 h 7031915"/>
                <a:gd name="connsiteX9-19" fmla="*/ 6482461 w 8033654"/>
                <a:gd name="connsiteY9-20" fmla="*/ 295697 h 7031915"/>
                <a:gd name="connsiteX10-21" fmla="*/ 6520430 w 8033654"/>
                <a:gd name="connsiteY10-22" fmla="*/ 377086 h 7031915"/>
                <a:gd name="connsiteX11-23" fmla="*/ 6515577 w 8033654"/>
                <a:gd name="connsiteY11-24" fmla="*/ 362878 h 7031915"/>
                <a:gd name="connsiteX12-25" fmla="*/ 6482461 w 8033654"/>
                <a:gd name="connsiteY12-26" fmla="*/ 295697 h 7031915"/>
                <a:gd name="connsiteX13-27" fmla="*/ 2058287 w 8033654"/>
                <a:gd name="connsiteY13-28" fmla="*/ 0 h 7031915"/>
                <a:gd name="connsiteX14-29" fmla="*/ 2058326 w 8033654"/>
                <a:gd name="connsiteY14-30" fmla="*/ 0 h 7031915"/>
                <a:gd name="connsiteX15-31" fmla="*/ 5971699 w 8033654"/>
                <a:gd name="connsiteY15-32" fmla="*/ 0 h 7031915"/>
                <a:gd name="connsiteX16-33" fmla="*/ 5971700 w 8033654"/>
                <a:gd name="connsiteY16-34" fmla="*/ 0 h 7031915"/>
                <a:gd name="connsiteX17-35" fmla="*/ 5971740 w 8033654"/>
                <a:gd name="connsiteY17-36" fmla="*/ 0 h 7031915"/>
                <a:gd name="connsiteX18-37" fmla="*/ 6090371 w 8033654"/>
                <a:gd name="connsiteY18-38" fmla="*/ 11959 h 7031915"/>
                <a:gd name="connsiteX19-39" fmla="*/ 6357004 w 8033654"/>
                <a:gd name="connsiteY19-40" fmla="*/ 143562 h 7031915"/>
                <a:gd name="connsiteX20-41" fmla="*/ 6421756 w 8033654"/>
                <a:gd name="connsiteY20-42" fmla="*/ 209878 h 7031915"/>
                <a:gd name="connsiteX21-43" fmla="*/ 6426018 w 8033654"/>
                <a:gd name="connsiteY21-44" fmla="*/ 214243 h 7031915"/>
                <a:gd name="connsiteX22-45" fmla="*/ 6463356 w 8033654"/>
                <a:gd name="connsiteY22-46" fmla="*/ 268125 h 7031915"/>
                <a:gd name="connsiteX23-47" fmla="*/ 6480094 w 8033654"/>
                <a:gd name="connsiteY23-48" fmla="*/ 292278 h 7031915"/>
                <a:gd name="connsiteX24-49" fmla="*/ 6490605 w 8033654"/>
                <a:gd name="connsiteY24-50" fmla="*/ 298322 h 7031915"/>
                <a:gd name="connsiteX25-51" fmla="*/ 7949332 w 8033654"/>
                <a:gd name="connsiteY25-52" fmla="*/ 3216682 h 7031915"/>
                <a:gd name="connsiteX26-53" fmla="*/ 7992299 w 8033654"/>
                <a:gd name="connsiteY26-54" fmla="*/ 3302616 h 7031915"/>
                <a:gd name="connsiteX27-55" fmla="*/ 8021693 w 8033654"/>
                <a:gd name="connsiteY27-56" fmla="*/ 3397306 h 7031915"/>
                <a:gd name="connsiteX28-57" fmla="*/ 8033654 w 8033654"/>
                <a:gd name="connsiteY28-58" fmla="*/ 3515957 h 7031915"/>
                <a:gd name="connsiteX29-59" fmla="*/ 8021693 w 8033654"/>
                <a:gd name="connsiteY29-60" fmla="*/ 3634608 h 7031915"/>
                <a:gd name="connsiteX30-61" fmla="*/ 7992299 w 8033654"/>
                <a:gd name="connsiteY30-62" fmla="*/ 3729298 h 7031915"/>
                <a:gd name="connsiteX31-63" fmla="*/ 7949332 w 8033654"/>
                <a:gd name="connsiteY31-64" fmla="*/ 3815232 h 7031915"/>
                <a:gd name="connsiteX32-65" fmla="*/ 6535055 w 8033654"/>
                <a:gd name="connsiteY32-66" fmla="*/ 6638796 h 7031915"/>
                <a:gd name="connsiteX33-67" fmla="*/ 6524461 w 8033654"/>
                <a:gd name="connsiteY33-68" fmla="*/ 6646190 h 7031915"/>
                <a:gd name="connsiteX34-69" fmla="*/ 6482456 w 8033654"/>
                <a:gd name="connsiteY34-70" fmla="*/ 6736229 h 7031915"/>
                <a:gd name="connsiteX35-71" fmla="*/ 6090371 w 8033654"/>
                <a:gd name="connsiteY35-72" fmla="*/ 7019956 h 7031915"/>
                <a:gd name="connsiteX36-73" fmla="*/ 5971740 w 8033654"/>
                <a:gd name="connsiteY36-74" fmla="*/ 7031915 h 7031915"/>
                <a:gd name="connsiteX37-75" fmla="*/ 5971700 w 8033654"/>
                <a:gd name="connsiteY37-76" fmla="*/ 7031915 h 7031915"/>
                <a:gd name="connsiteX38-77" fmla="*/ 2058326 w 8033654"/>
                <a:gd name="connsiteY38-78" fmla="*/ 7031915 h 7031915"/>
                <a:gd name="connsiteX39-79" fmla="*/ 2176958 w 8033654"/>
                <a:gd name="connsiteY39-80" fmla="*/ 7019956 h 7031915"/>
                <a:gd name="connsiteX40-81" fmla="*/ 2363588 w 8033654"/>
                <a:gd name="connsiteY40-82" fmla="*/ 6946684 h 7031915"/>
                <a:gd name="connsiteX41-83" fmla="*/ 2418335 w 8033654"/>
                <a:gd name="connsiteY41-84" fmla="*/ 6906767 h 7031915"/>
                <a:gd name="connsiteX42-85" fmla="*/ 2418334 w 8033654"/>
                <a:gd name="connsiteY42-86" fmla="*/ 6906767 h 7031915"/>
                <a:gd name="connsiteX43-87" fmla="*/ 2176957 w 8033654"/>
                <a:gd name="connsiteY43-88" fmla="*/ 7019956 h 7031915"/>
                <a:gd name="connsiteX44-89" fmla="*/ 2058326 w 8033654"/>
                <a:gd name="connsiteY44-90" fmla="*/ 7031915 h 7031915"/>
                <a:gd name="connsiteX45-91" fmla="*/ 2058286 w 8033654"/>
                <a:gd name="connsiteY45-92" fmla="*/ 7031915 h 7031915"/>
                <a:gd name="connsiteX46-93" fmla="*/ 1939655 w 8033654"/>
                <a:gd name="connsiteY46-94" fmla="*/ 7019956 h 7031915"/>
                <a:gd name="connsiteX47-95" fmla="*/ 1642007 w 8033654"/>
                <a:gd name="connsiteY47-96" fmla="*/ 6859480 h 7031915"/>
                <a:gd name="connsiteX48-97" fmla="*/ 1570173 w 8033654"/>
                <a:gd name="connsiteY48-98" fmla="*/ 6772417 h 7031915"/>
                <a:gd name="connsiteX49-99" fmla="*/ 1508795 w 8033654"/>
                <a:gd name="connsiteY49-100" fmla="*/ 6649661 h 7031915"/>
                <a:gd name="connsiteX50-101" fmla="*/ 1508794 w 8033654"/>
                <a:gd name="connsiteY50-102" fmla="*/ 6649657 h 7031915"/>
                <a:gd name="connsiteX51-103" fmla="*/ 115723 w 8033654"/>
                <a:gd name="connsiteY51-104" fmla="*/ 3863519 h 7031915"/>
                <a:gd name="connsiteX52-105" fmla="*/ 115722 w 8033654"/>
                <a:gd name="connsiteY52-106" fmla="*/ 3863518 h 7031915"/>
                <a:gd name="connsiteX53-107" fmla="*/ 29470 w 8033654"/>
                <a:gd name="connsiteY53-108" fmla="*/ 3691014 h 7031915"/>
                <a:gd name="connsiteX54-109" fmla="*/ 11962 w 8033654"/>
                <a:gd name="connsiteY54-110" fmla="*/ 3634608 h 7031915"/>
                <a:gd name="connsiteX55-111" fmla="*/ 0 w 8033654"/>
                <a:gd name="connsiteY55-112" fmla="*/ 3515957 h 7031915"/>
                <a:gd name="connsiteX56-113" fmla="*/ 11962 w 8033654"/>
                <a:gd name="connsiteY56-114" fmla="*/ 3397306 h 7031915"/>
                <a:gd name="connsiteX57-115" fmla="*/ 29470 w 8033654"/>
                <a:gd name="connsiteY57-116" fmla="*/ 3340901 h 7031915"/>
                <a:gd name="connsiteX58-117" fmla="*/ 115722 w 8033654"/>
                <a:gd name="connsiteY58-118" fmla="*/ 3168396 h 7031915"/>
                <a:gd name="connsiteX59-119" fmla="*/ 115723 w 8033654"/>
                <a:gd name="connsiteY59-120" fmla="*/ 3168396 h 7031915"/>
                <a:gd name="connsiteX60-121" fmla="*/ 1508796 w 8033654"/>
                <a:gd name="connsiteY60-122" fmla="*/ 382255 h 7031915"/>
                <a:gd name="connsiteX61-123" fmla="*/ 1570174 w 8033654"/>
                <a:gd name="connsiteY61-124" fmla="*/ 259499 h 7031915"/>
                <a:gd name="connsiteX62" fmla="*/ 1642008 w 8033654"/>
                <a:gd name="connsiteY62" fmla="*/ 172435 h 7031915"/>
                <a:gd name="connsiteX63" fmla="*/ 1939656 w 8033654"/>
                <a:gd name="connsiteY63" fmla="*/ 11959 h 7031915"/>
                <a:gd name="connsiteX64" fmla="*/ 2058287 w 8033654"/>
                <a:gd name="connsiteY64" fmla="*/ 0 h 7031915"/>
                <a:gd name="connsiteX0-125" fmla="*/ 6552162 w 8033654"/>
                <a:gd name="connsiteY0-126" fmla="*/ 494730 h 7031915"/>
                <a:gd name="connsiteX1-127" fmla="*/ 6555365 w 8033654"/>
                <a:gd name="connsiteY1-128" fmla="*/ 531027 h 7031915"/>
                <a:gd name="connsiteX2-129" fmla="*/ 6556798 w 8033654"/>
                <a:gd name="connsiteY2-130" fmla="*/ 533489 h 7031915"/>
                <a:gd name="connsiteX3-131" fmla="*/ 6555247 w 8033654"/>
                <a:gd name="connsiteY3-132" fmla="*/ 510071 h 7031915"/>
                <a:gd name="connsiteX4-133" fmla="*/ 6552162 w 8033654"/>
                <a:gd name="connsiteY4-134" fmla="*/ 494730 h 7031915"/>
                <a:gd name="connsiteX5-135" fmla="*/ 6529086 w 8033654"/>
                <a:gd name="connsiteY5-136" fmla="*/ 402424 h 7031915"/>
                <a:gd name="connsiteX6-137" fmla="*/ 6546753 w 8033654"/>
                <a:gd name="connsiteY6-138" fmla="*/ 467828 h 7031915"/>
                <a:gd name="connsiteX7-139" fmla="*/ 6540064 w 8033654"/>
                <a:gd name="connsiteY7-140" fmla="*/ 434562 h 7031915"/>
                <a:gd name="connsiteX8-141" fmla="*/ 6529086 w 8033654"/>
                <a:gd name="connsiteY8-142" fmla="*/ 402424 h 7031915"/>
                <a:gd name="connsiteX9-143" fmla="*/ 6482461 w 8033654"/>
                <a:gd name="connsiteY9-144" fmla="*/ 295697 h 7031915"/>
                <a:gd name="connsiteX10-145" fmla="*/ 6520430 w 8033654"/>
                <a:gd name="connsiteY10-146" fmla="*/ 377086 h 7031915"/>
                <a:gd name="connsiteX11-147" fmla="*/ 6515577 w 8033654"/>
                <a:gd name="connsiteY11-148" fmla="*/ 362878 h 7031915"/>
                <a:gd name="connsiteX12-149" fmla="*/ 6482461 w 8033654"/>
                <a:gd name="connsiteY12-150" fmla="*/ 295697 h 7031915"/>
                <a:gd name="connsiteX13-151" fmla="*/ 2058287 w 8033654"/>
                <a:gd name="connsiteY13-152" fmla="*/ 0 h 7031915"/>
                <a:gd name="connsiteX14-153" fmla="*/ 2058326 w 8033654"/>
                <a:gd name="connsiteY14-154" fmla="*/ 0 h 7031915"/>
                <a:gd name="connsiteX15-155" fmla="*/ 5971699 w 8033654"/>
                <a:gd name="connsiteY15-156" fmla="*/ 0 h 7031915"/>
                <a:gd name="connsiteX16-157" fmla="*/ 5971700 w 8033654"/>
                <a:gd name="connsiteY16-158" fmla="*/ 0 h 7031915"/>
                <a:gd name="connsiteX17-159" fmla="*/ 5971740 w 8033654"/>
                <a:gd name="connsiteY17-160" fmla="*/ 0 h 7031915"/>
                <a:gd name="connsiteX18-161" fmla="*/ 6090371 w 8033654"/>
                <a:gd name="connsiteY18-162" fmla="*/ 11959 h 7031915"/>
                <a:gd name="connsiteX19-163" fmla="*/ 6357004 w 8033654"/>
                <a:gd name="connsiteY19-164" fmla="*/ 143562 h 7031915"/>
                <a:gd name="connsiteX20-165" fmla="*/ 6421756 w 8033654"/>
                <a:gd name="connsiteY20-166" fmla="*/ 209878 h 7031915"/>
                <a:gd name="connsiteX21-167" fmla="*/ 6426018 w 8033654"/>
                <a:gd name="connsiteY21-168" fmla="*/ 214243 h 7031915"/>
                <a:gd name="connsiteX22-169" fmla="*/ 6463356 w 8033654"/>
                <a:gd name="connsiteY22-170" fmla="*/ 268125 h 7031915"/>
                <a:gd name="connsiteX23-171" fmla="*/ 6480094 w 8033654"/>
                <a:gd name="connsiteY23-172" fmla="*/ 292278 h 7031915"/>
                <a:gd name="connsiteX24-173" fmla="*/ 6490605 w 8033654"/>
                <a:gd name="connsiteY24-174" fmla="*/ 298322 h 7031915"/>
                <a:gd name="connsiteX25-175" fmla="*/ 7949332 w 8033654"/>
                <a:gd name="connsiteY25-176" fmla="*/ 3216682 h 7031915"/>
                <a:gd name="connsiteX26-177" fmla="*/ 7992299 w 8033654"/>
                <a:gd name="connsiteY26-178" fmla="*/ 3302616 h 7031915"/>
                <a:gd name="connsiteX27-179" fmla="*/ 8021693 w 8033654"/>
                <a:gd name="connsiteY27-180" fmla="*/ 3397306 h 7031915"/>
                <a:gd name="connsiteX28-181" fmla="*/ 8033654 w 8033654"/>
                <a:gd name="connsiteY28-182" fmla="*/ 3515957 h 7031915"/>
                <a:gd name="connsiteX29-183" fmla="*/ 8021693 w 8033654"/>
                <a:gd name="connsiteY29-184" fmla="*/ 3634608 h 7031915"/>
                <a:gd name="connsiteX30-185" fmla="*/ 7992299 w 8033654"/>
                <a:gd name="connsiteY30-186" fmla="*/ 3729298 h 7031915"/>
                <a:gd name="connsiteX31-187" fmla="*/ 7949332 w 8033654"/>
                <a:gd name="connsiteY31-188" fmla="*/ 3815232 h 7031915"/>
                <a:gd name="connsiteX32-189" fmla="*/ 6535055 w 8033654"/>
                <a:gd name="connsiteY32-190" fmla="*/ 6638796 h 7031915"/>
                <a:gd name="connsiteX33-191" fmla="*/ 6524461 w 8033654"/>
                <a:gd name="connsiteY33-192" fmla="*/ 6646190 h 7031915"/>
                <a:gd name="connsiteX34-193" fmla="*/ 6482456 w 8033654"/>
                <a:gd name="connsiteY34-194" fmla="*/ 6736229 h 7031915"/>
                <a:gd name="connsiteX35-195" fmla="*/ 6090371 w 8033654"/>
                <a:gd name="connsiteY35-196" fmla="*/ 7019956 h 7031915"/>
                <a:gd name="connsiteX36-197" fmla="*/ 5971740 w 8033654"/>
                <a:gd name="connsiteY36-198" fmla="*/ 7031915 h 7031915"/>
                <a:gd name="connsiteX37-199" fmla="*/ 5971700 w 8033654"/>
                <a:gd name="connsiteY37-200" fmla="*/ 7031915 h 7031915"/>
                <a:gd name="connsiteX38-201" fmla="*/ 2058326 w 8033654"/>
                <a:gd name="connsiteY38-202" fmla="*/ 7031915 h 7031915"/>
                <a:gd name="connsiteX39-203" fmla="*/ 2176958 w 8033654"/>
                <a:gd name="connsiteY39-204" fmla="*/ 7019956 h 7031915"/>
                <a:gd name="connsiteX40-205" fmla="*/ 2363588 w 8033654"/>
                <a:gd name="connsiteY40-206" fmla="*/ 6946684 h 7031915"/>
                <a:gd name="connsiteX41-207" fmla="*/ 2418335 w 8033654"/>
                <a:gd name="connsiteY41-208" fmla="*/ 6906767 h 7031915"/>
                <a:gd name="connsiteX42-209" fmla="*/ 2176957 w 8033654"/>
                <a:gd name="connsiteY42-210" fmla="*/ 7019956 h 7031915"/>
                <a:gd name="connsiteX43-211" fmla="*/ 2058326 w 8033654"/>
                <a:gd name="connsiteY43-212" fmla="*/ 7031915 h 7031915"/>
                <a:gd name="connsiteX44-213" fmla="*/ 2058286 w 8033654"/>
                <a:gd name="connsiteY44-214" fmla="*/ 7031915 h 7031915"/>
                <a:gd name="connsiteX45-215" fmla="*/ 1939655 w 8033654"/>
                <a:gd name="connsiteY45-216" fmla="*/ 7019956 h 7031915"/>
                <a:gd name="connsiteX46-217" fmla="*/ 1642007 w 8033654"/>
                <a:gd name="connsiteY46-218" fmla="*/ 6859480 h 7031915"/>
                <a:gd name="connsiteX47-219" fmla="*/ 1570173 w 8033654"/>
                <a:gd name="connsiteY47-220" fmla="*/ 6772417 h 7031915"/>
                <a:gd name="connsiteX48-221" fmla="*/ 1508795 w 8033654"/>
                <a:gd name="connsiteY48-222" fmla="*/ 6649661 h 7031915"/>
                <a:gd name="connsiteX49-223" fmla="*/ 1508794 w 8033654"/>
                <a:gd name="connsiteY49-224" fmla="*/ 6649657 h 7031915"/>
                <a:gd name="connsiteX50-225" fmla="*/ 115723 w 8033654"/>
                <a:gd name="connsiteY50-226" fmla="*/ 3863519 h 7031915"/>
                <a:gd name="connsiteX51-227" fmla="*/ 115722 w 8033654"/>
                <a:gd name="connsiteY51-228" fmla="*/ 3863518 h 7031915"/>
                <a:gd name="connsiteX52-229" fmla="*/ 29470 w 8033654"/>
                <a:gd name="connsiteY52-230" fmla="*/ 3691014 h 7031915"/>
                <a:gd name="connsiteX53-231" fmla="*/ 11962 w 8033654"/>
                <a:gd name="connsiteY53-232" fmla="*/ 3634608 h 7031915"/>
                <a:gd name="connsiteX54-233" fmla="*/ 0 w 8033654"/>
                <a:gd name="connsiteY54-234" fmla="*/ 3515957 h 7031915"/>
                <a:gd name="connsiteX55-235" fmla="*/ 11962 w 8033654"/>
                <a:gd name="connsiteY55-236" fmla="*/ 3397306 h 7031915"/>
                <a:gd name="connsiteX56-237" fmla="*/ 29470 w 8033654"/>
                <a:gd name="connsiteY56-238" fmla="*/ 3340901 h 7031915"/>
                <a:gd name="connsiteX57-239" fmla="*/ 115722 w 8033654"/>
                <a:gd name="connsiteY57-240" fmla="*/ 3168396 h 7031915"/>
                <a:gd name="connsiteX58-241" fmla="*/ 115723 w 8033654"/>
                <a:gd name="connsiteY58-242" fmla="*/ 3168396 h 7031915"/>
                <a:gd name="connsiteX59-243" fmla="*/ 1508796 w 8033654"/>
                <a:gd name="connsiteY59-244" fmla="*/ 382255 h 7031915"/>
                <a:gd name="connsiteX60-245" fmla="*/ 1570174 w 8033654"/>
                <a:gd name="connsiteY60-246" fmla="*/ 259499 h 7031915"/>
                <a:gd name="connsiteX61-247" fmla="*/ 1642008 w 8033654"/>
                <a:gd name="connsiteY61-248" fmla="*/ 172435 h 7031915"/>
                <a:gd name="connsiteX62-249" fmla="*/ 1939656 w 8033654"/>
                <a:gd name="connsiteY62-250" fmla="*/ 11959 h 7031915"/>
                <a:gd name="connsiteX63-251" fmla="*/ 2058287 w 8033654"/>
                <a:gd name="connsiteY63-252" fmla="*/ 0 h 7031915"/>
                <a:gd name="connsiteX0-253" fmla="*/ 6552162 w 8033654"/>
                <a:gd name="connsiteY0-254" fmla="*/ 494730 h 7031915"/>
                <a:gd name="connsiteX1-255" fmla="*/ 6555365 w 8033654"/>
                <a:gd name="connsiteY1-256" fmla="*/ 531027 h 7031915"/>
                <a:gd name="connsiteX2-257" fmla="*/ 6556798 w 8033654"/>
                <a:gd name="connsiteY2-258" fmla="*/ 533489 h 7031915"/>
                <a:gd name="connsiteX3-259" fmla="*/ 6555247 w 8033654"/>
                <a:gd name="connsiteY3-260" fmla="*/ 510071 h 7031915"/>
                <a:gd name="connsiteX4-261" fmla="*/ 6552162 w 8033654"/>
                <a:gd name="connsiteY4-262" fmla="*/ 494730 h 7031915"/>
                <a:gd name="connsiteX5-263" fmla="*/ 6529086 w 8033654"/>
                <a:gd name="connsiteY5-264" fmla="*/ 402424 h 7031915"/>
                <a:gd name="connsiteX6-265" fmla="*/ 6546753 w 8033654"/>
                <a:gd name="connsiteY6-266" fmla="*/ 467828 h 7031915"/>
                <a:gd name="connsiteX7-267" fmla="*/ 6540064 w 8033654"/>
                <a:gd name="connsiteY7-268" fmla="*/ 434562 h 7031915"/>
                <a:gd name="connsiteX8-269" fmla="*/ 6529086 w 8033654"/>
                <a:gd name="connsiteY8-270" fmla="*/ 402424 h 7031915"/>
                <a:gd name="connsiteX9-271" fmla="*/ 6482461 w 8033654"/>
                <a:gd name="connsiteY9-272" fmla="*/ 295697 h 7031915"/>
                <a:gd name="connsiteX10-273" fmla="*/ 6520430 w 8033654"/>
                <a:gd name="connsiteY10-274" fmla="*/ 377086 h 7031915"/>
                <a:gd name="connsiteX11-275" fmla="*/ 6515577 w 8033654"/>
                <a:gd name="connsiteY11-276" fmla="*/ 362878 h 7031915"/>
                <a:gd name="connsiteX12-277" fmla="*/ 6482461 w 8033654"/>
                <a:gd name="connsiteY12-278" fmla="*/ 295697 h 7031915"/>
                <a:gd name="connsiteX13-279" fmla="*/ 2058287 w 8033654"/>
                <a:gd name="connsiteY13-280" fmla="*/ 0 h 7031915"/>
                <a:gd name="connsiteX14-281" fmla="*/ 2058326 w 8033654"/>
                <a:gd name="connsiteY14-282" fmla="*/ 0 h 7031915"/>
                <a:gd name="connsiteX15-283" fmla="*/ 5971699 w 8033654"/>
                <a:gd name="connsiteY15-284" fmla="*/ 0 h 7031915"/>
                <a:gd name="connsiteX16-285" fmla="*/ 5971700 w 8033654"/>
                <a:gd name="connsiteY16-286" fmla="*/ 0 h 7031915"/>
                <a:gd name="connsiteX17-287" fmla="*/ 5971740 w 8033654"/>
                <a:gd name="connsiteY17-288" fmla="*/ 0 h 7031915"/>
                <a:gd name="connsiteX18-289" fmla="*/ 6090371 w 8033654"/>
                <a:gd name="connsiteY18-290" fmla="*/ 11959 h 7031915"/>
                <a:gd name="connsiteX19-291" fmla="*/ 6357004 w 8033654"/>
                <a:gd name="connsiteY19-292" fmla="*/ 143562 h 7031915"/>
                <a:gd name="connsiteX20-293" fmla="*/ 6421756 w 8033654"/>
                <a:gd name="connsiteY20-294" fmla="*/ 209878 h 7031915"/>
                <a:gd name="connsiteX21-295" fmla="*/ 6426018 w 8033654"/>
                <a:gd name="connsiteY21-296" fmla="*/ 214243 h 7031915"/>
                <a:gd name="connsiteX22-297" fmla="*/ 6463356 w 8033654"/>
                <a:gd name="connsiteY22-298" fmla="*/ 268125 h 7031915"/>
                <a:gd name="connsiteX23-299" fmla="*/ 6480094 w 8033654"/>
                <a:gd name="connsiteY23-300" fmla="*/ 292278 h 7031915"/>
                <a:gd name="connsiteX24-301" fmla="*/ 6490605 w 8033654"/>
                <a:gd name="connsiteY24-302" fmla="*/ 298322 h 7031915"/>
                <a:gd name="connsiteX25-303" fmla="*/ 7949332 w 8033654"/>
                <a:gd name="connsiteY25-304" fmla="*/ 3216682 h 7031915"/>
                <a:gd name="connsiteX26-305" fmla="*/ 7992299 w 8033654"/>
                <a:gd name="connsiteY26-306" fmla="*/ 3302616 h 7031915"/>
                <a:gd name="connsiteX27-307" fmla="*/ 8021693 w 8033654"/>
                <a:gd name="connsiteY27-308" fmla="*/ 3397306 h 7031915"/>
                <a:gd name="connsiteX28-309" fmla="*/ 8033654 w 8033654"/>
                <a:gd name="connsiteY28-310" fmla="*/ 3515957 h 7031915"/>
                <a:gd name="connsiteX29-311" fmla="*/ 8021693 w 8033654"/>
                <a:gd name="connsiteY29-312" fmla="*/ 3634608 h 7031915"/>
                <a:gd name="connsiteX30-313" fmla="*/ 7992299 w 8033654"/>
                <a:gd name="connsiteY30-314" fmla="*/ 3729298 h 7031915"/>
                <a:gd name="connsiteX31-315" fmla="*/ 7949332 w 8033654"/>
                <a:gd name="connsiteY31-316" fmla="*/ 3815232 h 7031915"/>
                <a:gd name="connsiteX32-317" fmla="*/ 6535055 w 8033654"/>
                <a:gd name="connsiteY32-318" fmla="*/ 6638796 h 7031915"/>
                <a:gd name="connsiteX33-319" fmla="*/ 6524461 w 8033654"/>
                <a:gd name="connsiteY33-320" fmla="*/ 6646190 h 7031915"/>
                <a:gd name="connsiteX34-321" fmla="*/ 6482456 w 8033654"/>
                <a:gd name="connsiteY34-322" fmla="*/ 6736229 h 7031915"/>
                <a:gd name="connsiteX35-323" fmla="*/ 6090371 w 8033654"/>
                <a:gd name="connsiteY35-324" fmla="*/ 7019956 h 7031915"/>
                <a:gd name="connsiteX36-325" fmla="*/ 5971740 w 8033654"/>
                <a:gd name="connsiteY36-326" fmla="*/ 7031915 h 7031915"/>
                <a:gd name="connsiteX37-327" fmla="*/ 5971700 w 8033654"/>
                <a:gd name="connsiteY37-328" fmla="*/ 7031915 h 7031915"/>
                <a:gd name="connsiteX38-329" fmla="*/ 2058326 w 8033654"/>
                <a:gd name="connsiteY38-330" fmla="*/ 7031915 h 7031915"/>
                <a:gd name="connsiteX39-331" fmla="*/ 2176958 w 8033654"/>
                <a:gd name="connsiteY39-332" fmla="*/ 7019956 h 7031915"/>
                <a:gd name="connsiteX40-333" fmla="*/ 2363588 w 8033654"/>
                <a:gd name="connsiteY40-334" fmla="*/ 6946684 h 7031915"/>
                <a:gd name="connsiteX41-335" fmla="*/ 2176957 w 8033654"/>
                <a:gd name="connsiteY41-336" fmla="*/ 7019956 h 7031915"/>
                <a:gd name="connsiteX42-337" fmla="*/ 2058326 w 8033654"/>
                <a:gd name="connsiteY42-338" fmla="*/ 7031915 h 7031915"/>
                <a:gd name="connsiteX43-339" fmla="*/ 2058286 w 8033654"/>
                <a:gd name="connsiteY43-340" fmla="*/ 7031915 h 7031915"/>
                <a:gd name="connsiteX44-341" fmla="*/ 1939655 w 8033654"/>
                <a:gd name="connsiteY44-342" fmla="*/ 7019956 h 7031915"/>
                <a:gd name="connsiteX45-343" fmla="*/ 1642007 w 8033654"/>
                <a:gd name="connsiteY45-344" fmla="*/ 6859480 h 7031915"/>
                <a:gd name="connsiteX46-345" fmla="*/ 1570173 w 8033654"/>
                <a:gd name="connsiteY46-346" fmla="*/ 6772417 h 7031915"/>
                <a:gd name="connsiteX47-347" fmla="*/ 1508795 w 8033654"/>
                <a:gd name="connsiteY47-348" fmla="*/ 6649661 h 7031915"/>
                <a:gd name="connsiteX48-349" fmla="*/ 1508794 w 8033654"/>
                <a:gd name="connsiteY48-350" fmla="*/ 6649657 h 7031915"/>
                <a:gd name="connsiteX49-351" fmla="*/ 115723 w 8033654"/>
                <a:gd name="connsiteY49-352" fmla="*/ 3863519 h 7031915"/>
                <a:gd name="connsiteX50-353" fmla="*/ 115722 w 8033654"/>
                <a:gd name="connsiteY50-354" fmla="*/ 3863518 h 7031915"/>
                <a:gd name="connsiteX51-355" fmla="*/ 29470 w 8033654"/>
                <a:gd name="connsiteY51-356" fmla="*/ 3691014 h 7031915"/>
                <a:gd name="connsiteX52-357" fmla="*/ 11962 w 8033654"/>
                <a:gd name="connsiteY52-358" fmla="*/ 3634608 h 7031915"/>
                <a:gd name="connsiteX53-359" fmla="*/ 0 w 8033654"/>
                <a:gd name="connsiteY53-360" fmla="*/ 3515957 h 7031915"/>
                <a:gd name="connsiteX54-361" fmla="*/ 11962 w 8033654"/>
                <a:gd name="connsiteY54-362" fmla="*/ 3397306 h 7031915"/>
                <a:gd name="connsiteX55-363" fmla="*/ 29470 w 8033654"/>
                <a:gd name="connsiteY55-364" fmla="*/ 3340901 h 7031915"/>
                <a:gd name="connsiteX56-365" fmla="*/ 115722 w 8033654"/>
                <a:gd name="connsiteY56-366" fmla="*/ 3168396 h 7031915"/>
                <a:gd name="connsiteX57-367" fmla="*/ 115723 w 8033654"/>
                <a:gd name="connsiteY57-368" fmla="*/ 3168396 h 7031915"/>
                <a:gd name="connsiteX58-369" fmla="*/ 1508796 w 8033654"/>
                <a:gd name="connsiteY58-370" fmla="*/ 382255 h 7031915"/>
                <a:gd name="connsiteX59-371" fmla="*/ 1570174 w 8033654"/>
                <a:gd name="connsiteY59-372" fmla="*/ 259499 h 7031915"/>
                <a:gd name="connsiteX60-373" fmla="*/ 1642008 w 8033654"/>
                <a:gd name="connsiteY60-374" fmla="*/ 172435 h 7031915"/>
                <a:gd name="connsiteX61-375" fmla="*/ 1939656 w 8033654"/>
                <a:gd name="connsiteY61-376" fmla="*/ 11959 h 7031915"/>
                <a:gd name="connsiteX62-377" fmla="*/ 2058287 w 8033654"/>
                <a:gd name="connsiteY62-378" fmla="*/ 0 h 7031915"/>
                <a:gd name="connsiteX0-379" fmla="*/ 6552162 w 8033654"/>
                <a:gd name="connsiteY0-380" fmla="*/ 494730 h 7031915"/>
                <a:gd name="connsiteX1-381" fmla="*/ 6555365 w 8033654"/>
                <a:gd name="connsiteY1-382" fmla="*/ 531027 h 7031915"/>
                <a:gd name="connsiteX2-383" fmla="*/ 6556798 w 8033654"/>
                <a:gd name="connsiteY2-384" fmla="*/ 533489 h 7031915"/>
                <a:gd name="connsiteX3-385" fmla="*/ 6555247 w 8033654"/>
                <a:gd name="connsiteY3-386" fmla="*/ 510071 h 7031915"/>
                <a:gd name="connsiteX4-387" fmla="*/ 6552162 w 8033654"/>
                <a:gd name="connsiteY4-388" fmla="*/ 494730 h 7031915"/>
                <a:gd name="connsiteX5-389" fmla="*/ 6529086 w 8033654"/>
                <a:gd name="connsiteY5-390" fmla="*/ 402424 h 7031915"/>
                <a:gd name="connsiteX6-391" fmla="*/ 6546753 w 8033654"/>
                <a:gd name="connsiteY6-392" fmla="*/ 467828 h 7031915"/>
                <a:gd name="connsiteX7-393" fmla="*/ 6540064 w 8033654"/>
                <a:gd name="connsiteY7-394" fmla="*/ 434562 h 7031915"/>
                <a:gd name="connsiteX8-395" fmla="*/ 6529086 w 8033654"/>
                <a:gd name="connsiteY8-396" fmla="*/ 402424 h 7031915"/>
                <a:gd name="connsiteX9-397" fmla="*/ 6482461 w 8033654"/>
                <a:gd name="connsiteY9-398" fmla="*/ 295697 h 7031915"/>
                <a:gd name="connsiteX10-399" fmla="*/ 6520430 w 8033654"/>
                <a:gd name="connsiteY10-400" fmla="*/ 377086 h 7031915"/>
                <a:gd name="connsiteX11-401" fmla="*/ 6515577 w 8033654"/>
                <a:gd name="connsiteY11-402" fmla="*/ 362878 h 7031915"/>
                <a:gd name="connsiteX12-403" fmla="*/ 6482461 w 8033654"/>
                <a:gd name="connsiteY12-404" fmla="*/ 295697 h 7031915"/>
                <a:gd name="connsiteX13-405" fmla="*/ 2058287 w 8033654"/>
                <a:gd name="connsiteY13-406" fmla="*/ 0 h 7031915"/>
                <a:gd name="connsiteX14-407" fmla="*/ 2058326 w 8033654"/>
                <a:gd name="connsiteY14-408" fmla="*/ 0 h 7031915"/>
                <a:gd name="connsiteX15-409" fmla="*/ 5971699 w 8033654"/>
                <a:gd name="connsiteY15-410" fmla="*/ 0 h 7031915"/>
                <a:gd name="connsiteX16-411" fmla="*/ 5971700 w 8033654"/>
                <a:gd name="connsiteY16-412" fmla="*/ 0 h 7031915"/>
                <a:gd name="connsiteX17-413" fmla="*/ 5971740 w 8033654"/>
                <a:gd name="connsiteY17-414" fmla="*/ 0 h 7031915"/>
                <a:gd name="connsiteX18-415" fmla="*/ 6090371 w 8033654"/>
                <a:gd name="connsiteY18-416" fmla="*/ 11959 h 7031915"/>
                <a:gd name="connsiteX19-417" fmla="*/ 6357004 w 8033654"/>
                <a:gd name="connsiteY19-418" fmla="*/ 143562 h 7031915"/>
                <a:gd name="connsiteX20-419" fmla="*/ 6421756 w 8033654"/>
                <a:gd name="connsiteY20-420" fmla="*/ 209878 h 7031915"/>
                <a:gd name="connsiteX21-421" fmla="*/ 6426018 w 8033654"/>
                <a:gd name="connsiteY21-422" fmla="*/ 214243 h 7031915"/>
                <a:gd name="connsiteX22-423" fmla="*/ 6463356 w 8033654"/>
                <a:gd name="connsiteY22-424" fmla="*/ 268125 h 7031915"/>
                <a:gd name="connsiteX23-425" fmla="*/ 6480094 w 8033654"/>
                <a:gd name="connsiteY23-426" fmla="*/ 292278 h 7031915"/>
                <a:gd name="connsiteX24-427" fmla="*/ 6490605 w 8033654"/>
                <a:gd name="connsiteY24-428" fmla="*/ 298322 h 7031915"/>
                <a:gd name="connsiteX25-429" fmla="*/ 7949332 w 8033654"/>
                <a:gd name="connsiteY25-430" fmla="*/ 3216682 h 7031915"/>
                <a:gd name="connsiteX26-431" fmla="*/ 7992299 w 8033654"/>
                <a:gd name="connsiteY26-432" fmla="*/ 3302616 h 7031915"/>
                <a:gd name="connsiteX27-433" fmla="*/ 8021693 w 8033654"/>
                <a:gd name="connsiteY27-434" fmla="*/ 3397306 h 7031915"/>
                <a:gd name="connsiteX28-435" fmla="*/ 8033654 w 8033654"/>
                <a:gd name="connsiteY28-436" fmla="*/ 3515957 h 7031915"/>
                <a:gd name="connsiteX29-437" fmla="*/ 8021693 w 8033654"/>
                <a:gd name="connsiteY29-438" fmla="*/ 3634608 h 7031915"/>
                <a:gd name="connsiteX30-439" fmla="*/ 7992299 w 8033654"/>
                <a:gd name="connsiteY30-440" fmla="*/ 3729298 h 7031915"/>
                <a:gd name="connsiteX31-441" fmla="*/ 7949332 w 8033654"/>
                <a:gd name="connsiteY31-442" fmla="*/ 3815232 h 7031915"/>
                <a:gd name="connsiteX32-443" fmla="*/ 6535055 w 8033654"/>
                <a:gd name="connsiteY32-444" fmla="*/ 6638796 h 7031915"/>
                <a:gd name="connsiteX33-445" fmla="*/ 6524461 w 8033654"/>
                <a:gd name="connsiteY33-446" fmla="*/ 6646190 h 7031915"/>
                <a:gd name="connsiteX34-447" fmla="*/ 6482456 w 8033654"/>
                <a:gd name="connsiteY34-448" fmla="*/ 6736229 h 7031915"/>
                <a:gd name="connsiteX35-449" fmla="*/ 6090371 w 8033654"/>
                <a:gd name="connsiteY35-450" fmla="*/ 7019956 h 7031915"/>
                <a:gd name="connsiteX36-451" fmla="*/ 5971740 w 8033654"/>
                <a:gd name="connsiteY36-452" fmla="*/ 7031915 h 7031915"/>
                <a:gd name="connsiteX37-453" fmla="*/ 5971700 w 8033654"/>
                <a:gd name="connsiteY37-454" fmla="*/ 7031915 h 7031915"/>
                <a:gd name="connsiteX38-455" fmla="*/ 2058326 w 8033654"/>
                <a:gd name="connsiteY38-456" fmla="*/ 7031915 h 7031915"/>
                <a:gd name="connsiteX39-457" fmla="*/ 2176958 w 8033654"/>
                <a:gd name="connsiteY39-458" fmla="*/ 7019956 h 7031915"/>
                <a:gd name="connsiteX40-459" fmla="*/ 2176957 w 8033654"/>
                <a:gd name="connsiteY40-460" fmla="*/ 7019956 h 7031915"/>
                <a:gd name="connsiteX41-461" fmla="*/ 2058326 w 8033654"/>
                <a:gd name="connsiteY41-462" fmla="*/ 7031915 h 7031915"/>
                <a:gd name="connsiteX42-463" fmla="*/ 2058286 w 8033654"/>
                <a:gd name="connsiteY42-464" fmla="*/ 7031915 h 7031915"/>
                <a:gd name="connsiteX43-465" fmla="*/ 1939655 w 8033654"/>
                <a:gd name="connsiteY43-466" fmla="*/ 7019956 h 7031915"/>
                <a:gd name="connsiteX44-467" fmla="*/ 1642007 w 8033654"/>
                <a:gd name="connsiteY44-468" fmla="*/ 6859480 h 7031915"/>
                <a:gd name="connsiteX45-469" fmla="*/ 1570173 w 8033654"/>
                <a:gd name="connsiteY45-470" fmla="*/ 6772417 h 7031915"/>
                <a:gd name="connsiteX46-471" fmla="*/ 1508795 w 8033654"/>
                <a:gd name="connsiteY46-472" fmla="*/ 6649661 h 7031915"/>
                <a:gd name="connsiteX47-473" fmla="*/ 1508794 w 8033654"/>
                <a:gd name="connsiteY47-474" fmla="*/ 6649657 h 7031915"/>
                <a:gd name="connsiteX48-475" fmla="*/ 115723 w 8033654"/>
                <a:gd name="connsiteY48-476" fmla="*/ 3863519 h 7031915"/>
                <a:gd name="connsiteX49-477" fmla="*/ 115722 w 8033654"/>
                <a:gd name="connsiteY49-478" fmla="*/ 3863518 h 7031915"/>
                <a:gd name="connsiteX50-479" fmla="*/ 29470 w 8033654"/>
                <a:gd name="connsiteY50-480" fmla="*/ 3691014 h 7031915"/>
                <a:gd name="connsiteX51-481" fmla="*/ 11962 w 8033654"/>
                <a:gd name="connsiteY51-482" fmla="*/ 3634608 h 7031915"/>
                <a:gd name="connsiteX52-483" fmla="*/ 0 w 8033654"/>
                <a:gd name="connsiteY52-484" fmla="*/ 3515957 h 7031915"/>
                <a:gd name="connsiteX53-485" fmla="*/ 11962 w 8033654"/>
                <a:gd name="connsiteY53-486" fmla="*/ 3397306 h 7031915"/>
                <a:gd name="connsiteX54-487" fmla="*/ 29470 w 8033654"/>
                <a:gd name="connsiteY54-488" fmla="*/ 3340901 h 7031915"/>
                <a:gd name="connsiteX55-489" fmla="*/ 115722 w 8033654"/>
                <a:gd name="connsiteY55-490" fmla="*/ 3168396 h 7031915"/>
                <a:gd name="connsiteX56-491" fmla="*/ 115723 w 8033654"/>
                <a:gd name="connsiteY56-492" fmla="*/ 3168396 h 7031915"/>
                <a:gd name="connsiteX57-493" fmla="*/ 1508796 w 8033654"/>
                <a:gd name="connsiteY57-494" fmla="*/ 382255 h 7031915"/>
                <a:gd name="connsiteX58-495" fmla="*/ 1570174 w 8033654"/>
                <a:gd name="connsiteY58-496" fmla="*/ 259499 h 7031915"/>
                <a:gd name="connsiteX59-497" fmla="*/ 1642008 w 8033654"/>
                <a:gd name="connsiteY59-498" fmla="*/ 172435 h 7031915"/>
                <a:gd name="connsiteX60-499" fmla="*/ 1939656 w 8033654"/>
                <a:gd name="connsiteY60-500" fmla="*/ 11959 h 7031915"/>
                <a:gd name="connsiteX61-501" fmla="*/ 2058287 w 8033654"/>
                <a:gd name="connsiteY61-502" fmla="*/ 0 h 7031915"/>
                <a:gd name="connsiteX0-503" fmla="*/ 6552162 w 8033654"/>
                <a:gd name="connsiteY0-504" fmla="*/ 494730 h 7031915"/>
                <a:gd name="connsiteX1-505" fmla="*/ 6555365 w 8033654"/>
                <a:gd name="connsiteY1-506" fmla="*/ 531027 h 7031915"/>
                <a:gd name="connsiteX2-507" fmla="*/ 6556798 w 8033654"/>
                <a:gd name="connsiteY2-508" fmla="*/ 533489 h 7031915"/>
                <a:gd name="connsiteX3-509" fmla="*/ 6555247 w 8033654"/>
                <a:gd name="connsiteY3-510" fmla="*/ 510071 h 7031915"/>
                <a:gd name="connsiteX4-511" fmla="*/ 6552162 w 8033654"/>
                <a:gd name="connsiteY4-512" fmla="*/ 494730 h 7031915"/>
                <a:gd name="connsiteX5-513" fmla="*/ 6529086 w 8033654"/>
                <a:gd name="connsiteY5-514" fmla="*/ 402424 h 7031915"/>
                <a:gd name="connsiteX6-515" fmla="*/ 6540064 w 8033654"/>
                <a:gd name="connsiteY6-516" fmla="*/ 434562 h 7031915"/>
                <a:gd name="connsiteX7-517" fmla="*/ 6529086 w 8033654"/>
                <a:gd name="connsiteY7-518" fmla="*/ 402424 h 7031915"/>
                <a:gd name="connsiteX8-519" fmla="*/ 6482461 w 8033654"/>
                <a:gd name="connsiteY8-520" fmla="*/ 295697 h 7031915"/>
                <a:gd name="connsiteX9-521" fmla="*/ 6520430 w 8033654"/>
                <a:gd name="connsiteY9-522" fmla="*/ 377086 h 7031915"/>
                <a:gd name="connsiteX10-523" fmla="*/ 6515577 w 8033654"/>
                <a:gd name="connsiteY10-524" fmla="*/ 362878 h 7031915"/>
                <a:gd name="connsiteX11-525" fmla="*/ 6482461 w 8033654"/>
                <a:gd name="connsiteY11-526" fmla="*/ 295697 h 7031915"/>
                <a:gd name="connsiteX12-527" fmla="*/ 2058287 w 8033654"/>
                <a:gd name="connsiteY12-528" fmla="*/ 0 h 7031915"/>
                <a:gd name="connsiteX13-529" fmla="*/ 2058326 w 8033654"/>
                <a:gd name="connsiteY13-530" fmla="*/ 0 h 7031915"/>
                <a:gd name="connsiteX14-531" fmla="*/ 5971699 w 8033654"/>
                <a:gd name="connsiteY14-532" fmla="*/ 0 h 7031915"/>
                <a:gd name="connsiteX15-533" fmla="*/ 5971700 w 8033654"/>
                <a:gd name="connsiteY15-534" fmla="*/ 0 h 7031915"/>
                <a:gd name="connsiteX16-535" fmla="*/ 5971740 w 8033654"/>
                <a:gd name="connsiteY16-536" fmla="*/ 0 h 7031915"/>
                <a:gd name="connsiteX17-537" fmla="*/ 6090371 w 8033654"/>
                <a:gd name="connsiteY17-538" fmla="*/ 11959 h 7031915"/>
                <a:gd name="connsiteX18-539" fmla="*/ 6357004 w 8033654"/>
                <a:gd name="connsiteY18-540" fmla="*/ 143562 h 7031915"/>
                <a:gd name="connsiteX19-541" fmla="*/ 6421756 w 8033654"/>
                <a:gd name="connsiteY19-542" fmla="*/ 209878 h 7031915"/>
                <a:gd name="connsiteX20-543" fmla="*/ 6426018 w 8033654"/>
                <a:gd name="connsiteY20-544" fmla="*/ 214243 h 7031915"/>
                <a:gd name="connsiteX21-545" fmla="*/ 6463356 w 8033654"/>
                <a:gd name="connsiteY21-546" fmla="*/ 268125 h 7031915"/>
                <a:gd name="connsiteX22-547" fmla="*/ 6480094 w 8033654"/>
                <a:gd name="connsiteY22-548" fmla="*/ 292278 h 7031915"/>
                <a:gd name="connsiteX23-549" fmla="*/ 6490605 w 8033654"/>
                <a:gd name="connsiteY23-550" fmla="*/ 298322 h 7031915"/>
                <a:gd name="connsiteX24-551" fmla="*/ 7949332 w 8033654"/>
                <a:gd name="connsiteY24-552" fmla="*/ 3216682 h 7031915"/>
                <a:gd name="connsiteX25-553" fmla="*/ 7992299 w 8033654"/>
                <a:gd name="connsiteY25-554" fmla="*/ 3302616 h 7031915"/>
                <a:gd name="connsiteX26-555" fmla="*/ 8021693 w 8033654"/>
                <a:gd name="connsiteY26-556" fmla="*/ 3397306 h 7031915"/>
                <a:gd name="connsiteX27-557" fmla="*/ 8033654 w 8033654"/>
                <a:gd name="connsiteY27-558" fmla="*/ 3515957 h 7031915"/>
                <a:gd name="connsiteX28-559" fmla="*/ 8021693 w 8033654"/>
                <a:gd name="connsiteY28-560" fmla="*/ 3634608 h 7031915"/>
                <a:gd name="connsiteX29-561" fmla="*/ 7992299 w 8033654"/>
                <a:gd name="connsiteY29-562" fmla="*/ 3729298 h 7031915"/>
                <a:gd name="connsiteX30-563" fmla="*/ 7949332 w 8033654"/>
                <a:gd name="connsiteY30-564" fmla="*/ 3815232 h 7031915"/>
                <a:gd name="connsiteX31-565" fmla="*/ 6535055 w 8033654"/>
                <a:gd name="connsiteY31-566" fmla="*/ 6638796 h 7031915"/>
                <a:gd name="connsiteX32-567" fmla="*/ 6524461 w 8033654"/>
                <a:gd name="connsiteY32-568" fmla="*/ 6646190 h 7031915"/>
                <a:gd name="connsiteX33-569" fmla="*/ 6482456 w 8033654"/>
                <a:gd name="connsiteY33-570" fmla="*/ 6736229 h 7031915"/>
                <a:gd name="connsiteX34-571" fmla="*/ 6090371 w 8033654"/>
                <a:gd name="connsiteY34-572" fmla="*/ 7019956 h 7031915"/>
                <a:gd name="connsiteX35-573" fmla="*/ 5971740 w 8033654"/>
                <a:gd name="connsiteY35-574" fmla="*/ 7031915 h 7031915"/>
                <a:gd name="connsiteX36-575" fmla="*/ 5971700 w 8033654"/>
                <a:gd name="connsiteY36-576" fmla="*/ 7031915 h 7031915"/>
                <a:gd name="connsiteX37-577" fmla="*/ 2058326 w 8033654"/>
                <a:gd name="connsiteY37-578" fmla="*/ 7031915 h 7031915"/>
                <a:gd name="connsiteX38-579" fmla="*/ 2176958 w 8033654"/>
                <a:gd name="connsiteY38-580" fmla="*/ 7019956 h 7031915"/>
                <a:gd name="connsiteX39-581" fmla="*/ 2176957 w 8033654"/>
                <a:gd name="connsiteY39-582" fmla="*/ 7019956 h 7031915"/>
                <a:gd name="connsiteX40-583" fmla="*/ 2058326 w 8033654"/>
                <a:gd name="connsiteY40-584" fmla="*/ 7031915 h 7031915"/>
                <a:gd name="connsiteX41-585" fmla="*/ 2058286 w 8033654"/>
                <a:gd name="connsiteY41-586" fmla="*/ 7031915 h 7031915"/>
                <a:gd name="connsiteX42-587" fmla="*/ 1939655 w 8033654"/>
                <a:gd name="connsiteY42-588" fmla="*/ 7019956 h 7031915"/>
                <a:gd name="connsiteX43-589" fmla="*/ 1642007 w 8033654"/>
                <a:gd name="connsiteY43-590" fmla="*/ 6859480 h 7031915"/>
                <a:gd name="connsiteX44-591" fmla="*/ 1570173 w 8033654"/>
                <a:gd name="connsiteY44-592" fmla="*/ 6772417 h 7031915"/>
                <a:gd name="connsiteX45-593" fmla="*/ 1508795 w 8033654"/>
                <a:gd name="connsiteY45-594" fmla="*/ 6649661 h 7031915"/>
                <a:gd name="connsiteX46-595" fmla="*/ 1508794 w 8033654"/>
                <a:gd name="connsiteY46-596" fmla="*/ 6649657 h 7031915"/>
                <a:gd name="connsiteX47-597" fmla="*/ 115723 w 8033654"/>
                <a:gd name="connsiteY47-598" fmla="*/ 3863519 h 7031915"/>
                <a:gd name="connsiteX48-599" fmla="*/ 115722 w 8033654"/>
                <a:gd name="connsiteY48-600" fmla="*/ 3863518 h 7031915"/>
                <a:gd name="connsiteX49-601" fmla="*/ 29470 w 8033654"/>
                <a:gd name="connsiteY49-602" fmla="*/ 3691014 h 7031915"/>
                <a:gd name="connsiteX50-603" fmla="*/ 11962 w 8033654"/>
                <a:gd name="connsiteY50-604" fmla="*/ 3634608 h 7031915"/>
                <a:gd name="connsiteX51-605" fmla="*/ 0 w 8033654"/>
                <a:gd name="connsiteY51-606" fmla="*/ 3515957 h 7031915"/>
                <a:gd name="connsiteX52-607" fmla="*/ 11962 w 8033654"/>
                <a:gd name="connsiteY52-608" fmla="*/ 3397306 h 7031915"/>
                <a:gd name="connsiteX53-609" fmla="*/ 29470 w 8033654"/>
                <a:gd name="connsiteY53-610" fmla="*/ 3340901 h 7031915"/>
                <a:gd name="connsiteX54-611" fmla="*/ 115722 w 8033654"/>
                <a:gd name="connsiteY54-612" fmla="*/ 3168396 h 7031915"/>
                <a:gd name="connsiteX55-613" fmla="*/ 115723 w 8033654"/>
                <a:gd name="connsiteY55-614" fmla="*/ 3168396 h 7031915"/>
                <a:gd name="connsiteX56-615" fmla="*/ 1508796 w 8033654"/>
                <a:gd name="connsiteY56-616" fmla="*/ 382255 h 7031915"/>
                <a:gd name="connsiteX57-617" fmla="*/ 1570174 w 8033654"/>
                <a:gd name="connsiteY57-618" fmla="*/ 259499 h 7031915"/>
                <a:gd name="connsiteX58-619" fmla="*/ 1642008 w 8033654"/>
                <a:gd name="connsiteY58-620" fmla="*/ 172435 h 7031915"/>
                <a:gd name="connsiteX59-621" fmla="*/ 1939656 w 8033654"/>
                <a:gd name="connsiteY59-622" fmla="*/ 11959 h 7031915"/>
                <a:gd name="connsiteX60-623" fmla="*/ 2058287 w 8033654"/>
                <a:gd name="connsiteY60-624" fmla="*/ 0 h 7031915"/>
                <a:gd name="connsiteX0-625" fmla="*/ 6555247 w 8033654"/>
                <a:gd name="connsiteY0-626" fmla="*/ 510071 h 7031915"/>
                <a:gd name="connsiteX1-627" fmla="*/ 6555365 w 8033654"/>
                <a:gd name="connsiteY1-628" fmla="*/ 531027 h 7031915"/>
                <a:gd name="connsiteX2-629" fmla="*/ 6556798 w 8033654"/>
                <a:gd name="connsiteY2-630" fmla="*/ 533489 h 7031915"/>
                <a:gd name="connsiteX3-631" fmla="*/ 6555247 w 8033654"/>
                <a:gd name="connsiteY3-632" fmla="*/ 510071 h 7031915"/>
                <a:gd name="connsiteX4-633" fmla="*/ 6529086 w 8033654"/>
                <a:gd name="connsiteY4-634" fmla="*/ 402424 h 7031915"/>
                <a:gd name="connsiteX5-635" fmla="*/ 6540064 w 8033654"/>
                <a:gd name="connsiteY5-636" fmla="*/ 434562 h 7031915"/>
                <a:gd name="connsiteX6-637" fmla="*/ 6529086 w 8033654"/>
                <a:gd name="connsiteY6-638" fmla="*/ 402424 h 7031915"/>
                <a:gd name="connsiteX7-639" fmla="*/ 6482461 w 8033654"/>
                <a:gd name="connsiteY7-640" fmla="*/ 295697 h 7031915"/>
                <a:gd name="connsiteX8-641" fmla="*/ 6520430 w 8033654"/>
                <a:gd name="connsiteY8-642" fmla="*/ 377086 h 7031915"/>
                <a:gd name="connsiteX9-643" fmla="*/ 6515577 w 8033654"/>
                <a:gd name="connsiteY9-644" fmla="*/ 362878 h 7031915"/>
                <a:gd name="connsiteX10-645" fmla="*/ 6482461 w 8033654"/>
                <a:gd name="connsiteY10-646" fmla="*/ 295697 h 7031915"/>
                <a:gd name="connsiteX11-647" fmla="*/ 2058287 w 8033654"/>
                <a:gd name="connsiteY11-648" fmla="*/ 0 h 7031915"/>
                <a:gd name="connsiteX12-649" fmla="*/ 2058326 w 8033654"/>
                <a:gd name="connsiteY12-650" fmla="*/ 0 h 7031915"/>
                <a:gd name="connsiteX13-651" fmla="*/ 5971699 w 8033654"/>
                <a:gd name="connsiteY13-652" fmla="*/ 0 h 7031915"/>
                <a:gd name="connsiteX14-653" fmla="*/ 5971700 w 8033654"/>
                <a:gd name="connsiteY14-654" fmla="*/ 0 h 7031915"/>
                <a:gd name="connsiteX15-655" fmla="*/ 5971740 w 8033654"/>
                <a:gd name="connsiteY15-656" fmla="*/ 0 h 7031915"/>
                <a:gd name="connsiteX16-657" fmla="*/ 6090371 w 8033654"/>
                <a:gd name="connsiteY16-658" fmla="*/ 11959 h 7031915"/>
                <a:gd name="connsiteX17-659" fmla="*/ 6357004 w 8033654"/>
                <a:gd name="connsiteY17-660" fmla="*/ 143562 h 7031915"/>
                <a:gd name="connsiteX18-661" fmla="*/ 6421756 w 8033654"/>
                <a:gd name="connsiteY18-662" fmla="*/ 209878 h 7031915"/>
                <a:gd name="connsiteX19-663" fmla="*/ 6426018 w 8033654"/>
                <a:gd name="connsiteY19-664" fmla="*/ 214243 h 7031915"/>
                <a:gd name="connsiteX20-665" fmla="*/ 6463356 w 8033654"/>
                <a:gd name="connsiteY20-666" fmla="*/ 268125 h 7031915"/>
                <a:gd name="connsiteX21-667" fmla="*/ 6480094 w 8033654"/>
                <a:gd name="connsiteY21-668" fmla="*/ 292278 h 7031915"/>
                <a:gd name="connsiteX22-669" fmla="*/ 6490605 w 8033654"/>
                <a:gd name="connsiteY22-670" fmla="*/ 298322 h 7031915"/>
                <a:gd name="connsiteX23-671" fmla="*/ 7949332 w 8033654"/>
                <a:gd name="connsiteY23-672" fmla="*/ 3216682 h 7031915"/>
                <a:gd name="connsiteX24-673" fmla="*/ 7992299 w 8033654"/>
                <a:gd name="connsiteY24-674" fmla="*/ 3302616 h 7031915"/>
                <a:gd name="connsiteX25-675" fmla="*/ 8021693 w 8033654"/>
                <a:gd name="connsiteY25-676" fmla="*/ 3397306 h 7031915"/>
                <a:gd name="connsiteX26-677" fmla="*/ 8033654 w 8033654"/>
                <a:gd name="connsiteY26-678" fmla="*/ 3515957 h 7031915"/>
                <a:gd name="connsiteX27-679" fmla="*/ 8021693 w 8033654"/>
                <a:gd name="connsiteY27-680" fmla="*/ 3634608 h 7031915"/>
                <a:gd name="connsiteX28-681" fmla="*/ 7992299 w 8033654"/>
                <a:gd name="connsiteY28-682" fmla="*/ 3729298 h 7031915"/>
                <a:gd name="connsiteX29-683" fmla="*/ 7949332 w 8033654"/>
                <a:gd name="connsiteY29-684" fmla="*/ 3815232 h 7031915"/>
                <a:gd name="connsiteX30-685" fmla="*/ 6535055 w 8033654"/>
                <a:gd name="connsiteY30-686" fmla="*/ 6638796 h 7031915"/>
                <a:gd name="connsiteX31-687" fmla="*/ 6524461 w 8033654"/>
                <a:gd name="connsiteY31-688" fmla="*/ 6646190 h 7031915"/>
                <a:gd name="connsiteX32-689" fmla="*/ 6482456 w 8033654"/>
                <a:gd name="connsiteY32-690" fmla="*/ 6736229 h 7031915"/>
                <a:gd name="connsiteX33-691" fmla="*/ 6090371 w 8033654"/>
                <a:gd name="connsiteY33-692" fmla="*/ 7019956 h 7031915"/>
                <a:gd name="connsiteX34-693" fmla="*/ 5971740 w 8033654"/>
                <a:gd name="connsiteY34-694" fmla="*/ 7031915 h 7031915"/>
                <a:gd name="connsiteX35-695" fmla="*/ 5971700 w 8033654"/>
                <a:gd name="connsiteY35-696" fmla="*/ 7031915 h 7031915"/>
                <a:gd name="connsiteX36-697" fmla="*/ 2058326 w 8033654"/>
                <a:gd name="connsiteY36-698" fmla="*/ 7031915 h 7031915"/>
                <a:gd name="connsiteX37-699" fmla="*/ 2176958 w 8033654"/>
                <a:gd name="connsiteY37-700" fmla="*/ 7019956 h 7031915"/>
                <a:gd name="connsiteX38-701" fmla="*/ 2176957 w 8033654"/>
                <a:gd name="connsiteY38-702" fmla="*/ 7019956 h 7031915"/>
                <a:gd name="connsiteX39-703" fmla="*/ 2058326 w 8033654"/>
                <a:gd name="connsiteY39-704" fmla="*/ 7031915 h 7031915"/>
                <a:gd name="connsiteX40-705" fmla="*/ 2058286 w 8033654"/>
                <a:gd name="connsiteY40-706" fmla="*/ 7031915 h 7031915"/>
                <a:gd name="connsiteX41-707" fmla="*/ 1939655 w 8033654"/>
                <a:gd name="connsiteY41-708" fmla="*/ 7019956 h 7031915"/>
                <a:gd name="connsiteX42-709" fmla="*/ 1642007 w 8033654"/>
                <a:gd name="connsiteY42-710" fmla="*/ 6859480 h 7031915"/>
                <a:gd name="connsiteX43-711" fmla="*/ 1570173 w 8033654"/>
                <a:gd name="connsiteY43-712" fmla="*/ 6772417 h 7031915"/>
                <a:gd name="connsiteX44-713" fmla="*/ 1508795 w 8033654"/>
                <a:gd name="connsiteY44-714" fmla="*/ 6649661 h 7031915"/>
                <a:gd name="connsiteX45-715" fmla="*/ 1508794 w 8033654"/>
                <a:gd name="connsiteY45-716" fmla="*/ 6649657 h 7031915"/>
                <a:gd name="connsiteX46-717" fmla="*/ 115723 w 8033654"/>
                <a:gd name="connsiteY46-718" fmla="*/ 3863519 h 7031915"/>
                <a:gd name="connsiteX47-719" fmla="*/ 115722 w 8033654"/>
                <a:gd name="connsiteY47-720" fmla="*/ 3863518 h 7031915"/>
                <a:gd name="connsiteX48-721" fmla="*/ 29470 w 8033654"/>
                <a:gd name="connsiteY48-722" fmla="*/ 3691014 h 7031915"/>
                <a:gd name="connsiteX49-723" fmla="*/ 11962 w 8033654"/>
                <a:gd name="connsiteY49-724" fmla="*/ 3634608 h 7031915"/>
                <a:gd name="connsiteX50-725" fmla="*/ 0 w 8033654"/>
                <a:gd name="connsiteY50-726" fmla="*/ 3515957 h 7031915"/>
                <a:gd name="connsiteX51-727" fmla="*/ 11962 w 8033654"/>
                <a:gd name="connsiteY51-728" fmla="*/ 3397306 h 7031915"/>
                <a:gd name="connsiteX52-729" fmla="*/ 29470 w 8033654"/>
                <a:gd name="connsiteY52-730" fmla="*/ 3340901 h 7031915"/>
                <a:gd name="connsiteX53-731" fmla="*/ 115722 w 8033654"/>
                <a:gd name="connsiteY53-732" fmla="*/ 3168396 h 7031915"/>
                <a:gd name="connsiteX54-733" fmla="*/ 115723 w 8033654"/>
                <a:gd name="connsiteY54-734" fmla="*/ 3168396 h 7031915"/>
                <a:gd name="connsiteX55-735" fmla="*/ 1508796 w 8033654"/>
                <a:gd name="connsiteY55-736" fmla="*/ 382255 h 7031915"/>
                <a:gd name="connsiteX56-737" fmla="*/ 1570174 w 8033654"/>
                <a:gd name="connsiteY56-738" fmla="*/ 259499 h 7031915"/>
                <a:gd name="connsiteX57-739" fmla="*/ 1642008 w 8033654"/>
                <a:gd name="connsiteY57-740" fmla="*/ 172435 h 7031915"/>
                <a:gd name="connsiteX58-741" fmla="*/ 1939656 w 8033654"/>
                <a:gd name="connsiteY58-742" fmla="*/ 11959 h 7031915"/>
                <a:gd name="connsiteX59-743" fmla="*/ 2058287 w 8033654"/>
                <a:gd name="connsiteY59-744" fmla="*/ 0 h 7031915"/>
                <a:gd name="connsiteX0-745" fmla="*/ 6556798 w 8033654"/>
                <a:gd name="connsiteY0-746" fmla="*/ 533489 h 7031915"/>
                <a:gd name="connsiteX1-747" fmla="*/ 6555365 w 8033654"/>
                <a:gd name="connsiteY1-748" fmla="*/ 531027 h 7031915"/>
                <a:gd name="connsiteX2-749" fmla="*/ 6556798 w 8033654"/>
                <a:gd name="connsiteY2-750" fmla="*/ 533489 h 7031915"/>
                <a:gd name="connsiteX3-751" fmla="*/ 6529086 w 8033654"/>
                <a:gd name="connsiteY3-752" fmla="*/ 402424 h 7031915"/>
                <a:gd name="connsiteX4-753" fmla="*/ 6540064 w 8033654"/>
                <a:gd name="connsiteY4-754" fmla="*/ 434562 h 7031915"/>
                <a:gd name="connsiteX5-755" fmla="*/ 6529086 w 8033654"/>
                <a:gd name="connsiteY5-756" fmla="*/ 402424 h 7031915"/>
                <a:gd name="connsiteX6-757" fmla="*/ 6482461 w 8033654"/>
                <a:gd name="connsiteY6-758" fmla="*/ 295697 h 7031915"/>
                <a:gd name="connsiteX7-759" fmla="*/ 6520430 w 8033654"/>
                <a:gd name="connsiteY7-760" fmla="*/ 377086 h 7031915"/>
                <a:gd name="connsiteX8-761" fmla="*/ 6515577 w 8033654"/>
                <a:gd name="connsiteY8-762" fmla="*/ 362878 h 7031915"/>
                <a:gd name="connsiteX9-763" fmla="*/ 6482461 w 8033654"/>
                <a:gd name="connsiteY9-764" fmla="*/ 295697 h 7031915"/>
                <a:gd name="connsiteX10-765" fmla="*/ 2058287 w 8033654"/>
                <a:gd name="connsiteY10-766" fmla="*/ 0 h 7031915"/>
                <a:gd name="connsiteX11-767" fmla="*/ 2058326 w 8033654"/>
                <a:gd name="connsiteY11-768" fmla="*/ 0 h 7031915"/>
                <a:gd name="connsiteX12-769" fmla="*/ 5971699 w 8033654"/>
                <a:gd name="connsiteY12-770" fmla="*/ 0 h 7031915"/>
                <a:gd name="connsiteX13-771" fmla="*/ 5971700 w 8033654"/>
                <a:gd name="connsiteY13-772" fmla="*/ 0 h 7031915"/>
                <a:gd name="connsiteX14-773" fmla="*/ 5971740 w 8033654"/>
                <a:gd name="connsiteY14-774" fmla="*/ 0 h 7031915"/>
                <a:gd name="connsiteX15-775" fmla="*/ 6090371 w 8033654"/>
                <a:gd name="connsiteY15-776" fmla="*/ 11959 h 7031915"/>
                <a:gd name="connsiteX16-777" fmla="*/ 6357004 w 8033654"/>
                <a:gd name="connsiteY16-778" fmla="*/ 143562 h 7031915"/>
                <a:gd name="connsiteX17-779" fmla="*/ 6421756 w 8033654"/>
                <a:gd name="connsiteY17-780" fmla="*/ 209878 h 7031915"/>
                <a:gd name="connsiteX18-781" fmla="*/ 6426018 w 8033654"/>
                <a:gd name="connsiteY18-782" fmla="*/ 214243 h 7031915"/>
                <a:gd name="connsiteX19-783" fmla="*/ 6463356 w 8033654"/>
                <a:gd name="connsiteY19-784" fmla="*/ 268125 h 7031915"/>
                <a:gd name="connsiteX20-785" fmla="*/ 6480094 w 8033654"/>
                <a:gd name="connsiteY20-786" fmla="*/ 292278 h 7031915"/>
                <a:gd name="connsiteX21-787" fmla="*/ 6490605 w 8033654"/>
                <a:gd name="connsiteY21-788" fmla="*/ 298322 h 7031915"/>
                <a:gd name="connsiteX22-789" fmla="*/ 7949332 w 8033654"/>
                <a:gd name="connsiteY22-790" fmla="*/ 3216682 h 7031915"/>
                <a:gd name="connsiteX23-791" fmla="*/ 7992299 w 8033654"/>
                <a:gd name="connsiteY23-792" fmla="*/ 3302616 h 7031915"/>
                <a:gd name="connsiteX24-793" fmla="*/ 8021693 w 8033654"/>
                <a:gd name="connsiteY24-794" fmla="*/ 3397306 h 7031915"/>
                <a:gd name="connsiteX25-795" fmla="*/ 8033654 w 8033654"/>
                <a:gd name="connsiteY25-796" fmla="*/ 3515957 h 7031915"/>
                <a:gd name="connsiteX26-797" fmla="*/ 8021693 w 8033654"/>
                <a:gd name="connsiteY26-798" fmla="*/ 3634608 h 7031915"/>
                <a:gd name="connsiteX27-799" fmla="*/ 7992299 w 8033654"/>
                <a:gd name="connsiteY27-800" fmla="*/ 3729298 h 7031915"/>
                <a:gd name="connsiteX28-801" fmla="*/ 7949332 w 8033654"/>
                <a:gd name="connsiteY28-802" fmla="*/ 3815232 h 7031915"/>
                <a:gd name="connsiteX29-803" fmla="*/ 6535055 w 8033654"/>
                <a:gd name="connsiteY29-804" fmla="*/ 6638796 h 7031915"/>
                <a:gd name="connsiteX30-805" fmla="*/ 6524461 w 8033654"/>
                <a:gd name="connsiteY30-806" fmla="*/ 6646190 h 7031915"/>
                <a:gd name="connsiteX31-807" fmla="*/ 6482456 w 8033654"/>
                <a:gd name="connsiteY31-808" fmla="*/ 6736229 h 7031915"/>
                <a:gd name="connsiteX32-809" fmla="*/ 6090371 w 8033654"/>
                <a:gd name="connsiteY32-810" fmla="*/ 7019956 h 7031915"/>
                <a:gd name="connsiteX33-811" fmla="*/ 5971740 w 8033654"/>
                <a:gd name="connsiteY33-812" fmla="*/ 7031915 h 7031915"/>
                <a:gd name="connsiteX34-813" fmla="*/ 5971700 w 8033654"/>
                <a:gd name="connsiteY34-814" fmla="*/ 7031915 h 7031915"/>
                <a:gd name="connsiteX35-815" fmla="*/ 2058326 w 8033654"/>
                <a:gd name="connsiteY35-816" fmla="*/ 7031915 h 7031915"/>
                <a:gd name="connsiteX36-817" fmla="*/ 2176958 w 8033654"/>
                <a:gd name="connsiteY36-818" fmla="*/ 7019956 h 7031915"/>
                <a:gd name="connsiteX37-819" fmla="*/ 2176957 w 8033654"/>
                <a:gd name="connsiteY37-820" fmla="*/ 7019956 h 7031915"/>
                <a:gd name="connsiteX38-821" fmla="*/ 2058326 w 8033654"/>
                <a:gd name="connsiteY38-822" fmla="*/ 7031915 h 7031915"/>
                <a:gd name="connsiteX39-823" fmla="*/ 2058286 w 8033654"/>
                <a:gd name="connsiteY39-824" fmla="*/ 7031915 h 7031915"/>
                <a:gd name="connsiteX40-825" fmla="*/ 1939655 w 8033654"/>
                <a:gd name="connsiteY40-826" fmla="*/ 7019956 h 7031915"/>
                <a:gd name="connsiteX41-827" fmla="*/ 1642007 w 8033654"/>
                <a:gd name="connsiteY41-828" fmla="*/ 6859480 h 7031915"/>
                <a:gd name="connsiteX42-829" fmla="*/ 1570173 w 8033654"/>
                <a:gd name="connsiteY42-830" fmla="*/ 6772417 h 7031915"/>
                <a:gd name="connsiteX43-831" fmla="*/ 1508795 w 8033654"/>
                <a:gd name="connsiteY43-832" fmla="*/ 6649661 h 7031915"/>
                <a:gd name="connsiteX44-833" fmla="*/ 1508794 w 8033654"/>
                <a:gd name="connsiteY44-834" fmla="*/ 6649657 h 7031915"/>
                <a:gd name="connsiteX45-835" fmla="*/ 115723 w 8033654"/>
                <a:gd name="connsiteY45-836" fmla="*/ 3863519 h 7031915"/>
                <a:gd name="connsiteX46-837" fmla="*/ 115722 w 8033654"/>
                <a:gd name="connsiteY46-838" fmla="*/ 3863518 h 7031915"/>
                <a:gd name="connsiteX47-839" fmla="*/ 29470 w 8033654"/>
                <a:gd name="connsiteY47-840" fmla="*/ 3691014 h 7031915"/>
                <a:gd name="connsiteX48-841" fmla="*/ 11962 w 8033654"/>
                <a:gd name="connsiteY48-842" fmla="*/ 3634608 h 7031915"/>
                <a:gd name="connsiteX49-843" fmla="*/ 0 w 8033654"/>
                <a:gd name="connsiteY49-844" fmla="*/ 3515957 h 7031915"/>
                <a:gd name="connsiteX50-845" fmla="*/ 11962 w 8033654"/>
                <a:gd name="connsiteY50-846" fmla="*/ 3397306 h 7031915"/>
                <a:gd name="connsiteX51-847" fmla="*/ 29470 w 8033654"/>
                <a:gd name="connsiteY51-848" fmla="*/ 3340901 h 7031915"/>
                <a:gd name="connsiteX52-849" fmla="*/ 115722 w 8033654"/>
                <a:gd name="connsiteY52-850" fmla="*/ 3168396 h 7031915"/>
                <a:gd name="connsiteX53-851" fmla="*/ 115723 w 8033654"/>
                <a:gd name="connsiteY53-852" fmla="*/ 3168396 h 7031915"/>
                <a:gd name="connsiteX54-853" fmla="*/ 1508796 w 8033654"/>
                <a:gd name="connsiteY54-854" fmla="*/ 382255 h 7031915"/>
                <a:gd name="connsiteX55-855" fmla="*/ 1570174 w 8033654"/>
                <a:gd name="connsiteY55-856" fmla="*/ 259499 h 7031915"/>
                <a:gd name="connsiteX56-857" fmla="*/ 1642008 w 8033654"/>
                <a:gd name="connsiteY56-858" fmla="*/ 172435 h 7031915"/>
                <a:gd name="connsiteX57-859" fmla="*/ 1939656 w 8033654"/>
                <a:gd name="connsiteY57-860" fmla="*/ 11959 h 7031915"/>
                <a:gd name="connsiteX58-861" fmla="*/ 2058287 w 8033654"/>
                <a:gd name="connsiteY58-862" fmla="*/ 0 h 7031915"/>
                <a:gd name="connsiteX0-863" fmla="*/ 6529086 w 8033654"/>
                <a:gd name="connsiteY0-864" fmla="*/ 402424 h 7031915"/>
                <a:gd name="connsiteX1-865" fmla="*/ 6540064 w 8033654"/>
                <a:gd name="connsiteY1-866" fmla="*/ 434562 h 7031915"/>
                <a:gd name="connsiteX2-867" fmla="*/ 6529086 w 8033654"/>
                <a:gd name="connsiteY2-868" fmla="*/ 402424 h 7031915"/>
                <a:gd name="connsiteX3-869" fmla="*/ 6482461 w 8033654"/>
                <a:gd name="connsiteY3-870" fmla="*/ 295697 h 7031915"/>
                <a:gd name="connsiteX4-871" fmla="*/ 6520430 w 8033654"/>
                <a:gd name="connsiteY4-872" fmla="*/ 377086 h 7031915"/>
                <a:gd name="connsiteX5-873" fmla="*/ 6515577 w 8033654"/>
                <a:gd name="connsiteY5-874" fmla="*/ 362878 h 7031915"/>
                <a:gd name="connsiteX6-875" fmla="*/ 6482461 w 8033654"/>
                <a:gd name="connsiteY6-876" fmla="*/ 295697 h 7031915"/>
                <a:gd name="connsiteX7-877" fmla="*/ 2058287 w 8033654"/>
                <a:gd name="connsiteY7-878" fmla="*/ 0 h 7031915"/>
                <a:gd name="connsiteX8-879" fmla="*/ 2058326 w 8033654"/>
                <a:gd name="connsiteY8-880" fmla="*/ 0 h 7031915"/>
                <a:gd name="connsiteX9-881" fmla="*/ 5971699 w 8033654"/>
                <a:gd name="connsiteY9-882" fmla="*/ 0 h 7031915"/>
                <a:gd name="connsiteX10-883" fmla="*/ 5971700 w 8033654"/>
                <a:gd name="connsiteY10-884" fmla="*/ 0 h 7031915"/>
                <a:gd name="connsiteX11-885" fmla="*/ 5971740 w 8033654"/>
                <a:gd name="connsiteY11-886" fmla="*/ 0 h 7031915"/>
                <a:gd name="connsiteX12-887" fmla="*/ 6090371 w 8033654"/>
                <a:gd name="connsiteY12-888" fmla="*/ 11959 h 7031915"/>
                <a:gd name="connsiteX13-889" fmla="*/ 6357004 w 8033654"/>
                <a:gd name="connsiteY13-890" fmla="*/ 143562 h 7031915"/>
                <a:gd name="connsiteX14-891" fmla="*/ 6421756 w 8033654"/>
                <a:gd name="connsiteY14-892" fmla="*/ 209878 h 7031915"/>
                <a:gd name="connsiteX15-893" fmla="*/ 6426018 w 8033654"/>
                <a:gd name="connsiteY15-894" fmla="*/ 214243 h 7031915"/>
                <a:gd name="connsiteX16-895" fmla="*/ 6463356 w 8033654"/>
                <a:gd name="connsiteY16-896" fmla="*/ 268125 h 7031915"/>
                <a:gd name="connsiteX17-897" fmla="*/ 6480094 w 8033654"/>
                <a:gd name="connsiteY17-898" fmla="*/ 292278 h 7031915"/>
                <a:gd name="connsiteX18-899" fmla="*/ 6490605 w 8033654"/>
                <a:gd name="connsiteY18-900" fmla="*/ 298322 h 7031915"/>
                <a:gd name="connsiteX19-901" fmla="*/ 7949332 w 8033654"/>
                <a:gd name="connsiteY19-902" fmla="*/ 3216682 h 7031915"/>
                <a:gd name="connsiteX20-903" fmla="*/ 7992299 w 8033654"/>
                <a:gd name="connsiteY20-904" fmla="*/ 3302616 h 7031915"/>
                <a:gd name="connsiteX21-905" fmla="*/ 8021693 w 8033654"/>
                <a:gd name="connsiteY21-906" fmla="*/ 3397306 h 7031915"/>
                <a:gd name="connsiteX22-907" fmla="*/ 8033654 w 8033654"/>
                <a:gd name="connsiteY22-908" fmla="*/ 3515957 h 7031915"/>
                <a:gd name="connsiteX23-909" fmla="*/ 8021693 w 8033654"/>
                <a:gd name="connsiteY23-910" fmla="*/ 3634608 h 7031915"/>
                <a:gd name="connsiteX24-911" fmla="*/ 7992299 w 8033654"/>
                <a:gd name="connsiteY24-912" fmla="*/ 3729298 h 7031915"/>
                <a:gd name="connsiteX25-913" fmla="*/ 7949332 w 8033654"/>
                <a:gd name="connsiteY25-914" fmla="*/ 3815232 h 7031915"/>
                <a:gd name="connsiteX26-915" fmla="*/ 6535055 w 8033654"/>
                <a:gd name="connsiteY26-916" fmla="*/ 6638796 h 7031915"/>
                <a:gd name="connsiteX27-917" fmla="*/ 6524461 w 8033654"/>
                <a:gd name="connsiteY27-918" fmla="*/ 6646190 h 7031915"/>
                <a:gd name="connsiteX28-919" fmla="*/ 6482456 w 8033654"/>
                <a:gd name="connsiteY28-920" fmla="*/ 6736229 h 7031915"/>
                <a:gd name="connsiteX29-921" fmla="*/ 6090371 w 8033654"/>
                <a:gd name="connsiteY29-922" fmla="*/ 7019956 h 7031915"/>
                <a:gd name="connsiteX30-923" fmla="*/ 5971740 w 8033654"/>
                <a:gd name="connsiteY30-924" fmla="*/ 7031915 h 7031915"/>
                <a:gd name="connsiteX31-925" fmla="*/ 5971700 w 8033654"/>
                <a:gd name="connsiteY31-926" fmla="*/ 7031915 h 7031915"/>
                <a:gd name="connsiteX32-927" fmla="*/ 2058326 w 8033654"/>
                <a:gd name="connsiteY32-928" fmla="*/ 7031915 h 7031915"/>
                <a:gd name="connsiteX33-929" fmla="*/ 2176958 w 8033654"/>
                <a:gd name="connsiteY33-930" fmla="*/ 7019956 h 7031915"/>
                <a:gd name="connsiteX34-931" fmla="*/ 2176957 w 8033654"/>
                <a:gd name="connsiteY34-932" fmla="*/ 7019956 h 7031915"/>
                <a:gd name="connsiteX35-933" fmla="*/ 2058326 w 8033654"/>
                <a:gd name="connsiteY35-934" fmla="*/ 7031915 h 7031915"/>
                <a:gd name="connsiteX36-935" fmla="*/ 2058286 w 8033654"/>
                <a:gd name="connsiteY36-936" fmla="*/ 7031915 h 7031915"/>
                <a:gd name="connsiteX37-937" fmla="*/ 1939655 w 8033654"/>
                <a:gd name="connsiteY37-938" fmla="*/ 7019956 h 7031915"/>
                <a:gd name="connsiteX38-939" fmla="*/ 1642007 w 8033654"/>
                <a:gd name="connsiteY38-940" fmla="*/ 6859480 h 7031915"/>
                <a:gd name="connsiteX39-941" fmla="*/ 1570173 w 8033654"/>
                <a:gd name="connsiteY39-942" fmla="*/ 6772417 h 7031915"/>
                <a:gd name="connsiteX40-943" fmla="*/ 1508795 w 8033654"/>
                <a:gd name="connsiteY40-944" fmla="*/ 6649661 h 7031915"/>
                <a:gd name="connsiteX41-945" fmla="*/ 1508794 w 8033654"/>
                <a:gd name="connsiteY41-946" fmla="*/ 6649657 h 7031915"/>
                <a:gd name="connsiteX42-947" fmla="*/ 115723 w 8033654"/>
                <a:gd name="connsiteY42-948" fmla="*/ 3863519 h 7031915"/>
                <a:gd name="connsiteX43-949" fmla="*/ 115722 w 8033654"/>
                <a:gd name="connsiteY43-950" fmla="*/ 3863518 h 7031915"/>
                <a:gd name="connsiteX44-951" fmla="*/ 29470 w 8033654"/>
                <a:gd name="connsiteY44-952" fmla="*/ 3691014 h 7031915"/>
                <a:gd name="connsiteX45-953" fmla="*/ 11962 w 8033654"/>
                <a:gd name="connsiteY45-954" fmla="*/ 3634608 h 7031915"/>
                <a:gd name="connsiteX46-955" fmla="*/ 0 w 8033654"/>
                <a:gd name="connsiteY46-956" fmla="*/ 3515957 h 7031915"/>
                <a:gd name="connsiteX47-957" fmla="*/ 11962 w 8033654"/>
                <a:gd name="connsiteY47-958" fmla="*/ 3397306 h 7031915"/>
                <a:gd name="connsiteX48-959" fmla="*/ 29470 w 8033654"/>
                <a:gd name="connsiteY48-960" fmla="*/ 3340901 h 7031915"/>
                <a:gd name="connsiteX49-961" fmla="*/ 115722 w 8033654"/>
                <a:gd name="connsiteY49-962" fmla="*/ 3168396 h 7031915"/>
                <a:gd name="connsiteX50-963" fmla="*/ 115723 w 8033654"/>
                <a:gd name="connsiteY50-964" fmla="*/ 3168396 h 7031915"/>
                <a:gd name="connsiteX51-965" fmla="*/ 1508796 w 8033654"/>
                <a:gd name="connsiteY51-966" fmla="*/ 382255 h 7031915"/>
                <a:gd name="connsiteX52-967" fmla="*/ 1570174 w 8033654"/>
                <a:gd name="connsiteY52-968" fmla="*/ 259499 h 7031915"/>
                <a:gd name="connsiteX53-969" fmla="*/ 1642008 w 8033654"/>
                <a:gd name="connsiteY53-970" fmla="*/ 172435 h 7031915"/>
                <a:gd name="connsiteX54-971" fmla="*/ 1939656 w 8033654"/>
                <a:gd name="connsiteY54-972" fmla="*/ 11959 h 7031915"/>
                <a:gd name="connsiteX55-973" fmla="*/ 2058287 w 8033654"/>
                <a:gd name="connsiteY55-974" fmla="*/ 0 h 7031915"/>
                <a:gd name="connsiteX0-975" fmla="*/ 6529086 w 8033654"/>
                <a:gd name="connsiteY0-976" fmla="*/ 402424 h 7031915"/>
                <a:gd name="connsiteX1-977" fmla="*/ 6540064 w 8033654"/>
                <a:gd name="connsiteY1-978" fmla="*/ 434562 h 7031915"/>
                <a:gd name="connsiteX2-979" fmla="*/ 6529086 w 8033654"/>
                <a:gd name="connsiteY2-980" fmla="*/ 402424 h 7031915"/>
                <a:gd name="connsiteX3-981" fmla="*/ 6482461 w 8033654"/>
                <a:gd name="connsiteY3-982" fmla="*/ 295697 h 7031915"/>
                <a:gd name="connsiteX4-983" fmla="*/ 6520430 w 8033654"/>
                <a:gd name="connsiteY4-984" fmla="*/ 377086 h 7031915"/>
                <a:gd name="connsiteX5-985" fmla="*/ 6515577 w 8033654"/>
                <a:gd name="connsiteY5-986" fmla="*/ 362878 h 7031915"/>
                <a:gd name="connsiteX6-987" fmla="*/ 6482461 w 8033654"/>
                <a:gd name="connsiteY6-988" fmla="*/ 295697 h 7031915"/>
                <a:gd name="connsiteX7-989" fmla="*/ 2058287 w 8033654"/>
                <a:gd name="connsiteY7-990" fmla="*/ 0 h 7031915"/>
                <a:gd name="connsiteX8-991" fmla="*/ 2058326 w 8033654"/>
                <a:gd name="connsiteY8-992" fmla="*/ 0 h 7031915"/>
                <a:gd name="connsiteX9-993" fmla="*/ 5971699 w 8033654"/>
                <a:gd name="connsiteY9-994" fmla="*/ 0 h 7031915"/>
                <a:gd name="connsiteX10-995" fmla="*/ 5971700 w 8033654"/>
                <a:gd name="connsiteY10-996" fmla="*/ 0 h 7031915"/>
                <a:gd name="connsiteX11-997" fmla="*/ 5971740 w 8033654"/>
                <a:gd name="connsiteY11-998" fmla="*/ 0 h 7031915"/>
                <a:gd name="connsiteX12-999" fmla="*/ 6090371 w 8033654"/>
                <a:gd name="connsiteY12-1000" fmla="*/ 11959 h 7031915"/>
                <a:gd name="connsiteX13-1001" fmla="*/ 6357004 w 8033654"/>
                <a:gd name="connsiteY13-1002" fmla="*/ 143562 h 7031915"/>
                <a:gd name="connsiteX14-1003" fmla="*/ 6421756 w 8033654"/>
                <a:gd name="connsiteY14-1004" fmla="*/ 209878 h 7031915"/>
                <a:gd name="connsiteX15-1005" fmla="*/ 6426018 w 8033654"/>
                <a:gd name="connsiteY15-1006" fmla="*/ 214243 h 7031915"/>
                <a:gd name="connsiteX16-1007" fmla="*/ 6463356 w 8033654"/>
                <a:gd name="connsiteY16-1008" fmla="*/ 268125 h 7031915"/>
                <a:gd name="connsiteX17-1009" fmla="*/ 6480094 w 8033654"/>
                <a:gd name="connsiteY17-1010" fmla="*/ 292278 h 7031915"/>
                <a:gd name="connsiteX18-1011" fmla="*/ 7949332 w 8033654"/>
                <a:gd name="connsiteY18-1012" fmla="*/ 3216682 h 7031915"/>
                <a:gd name="connsiteX19-1013" fmla="*/ 7992299 w 8033654"/>
                <a:gd name="connsiteY19-1014" fmla="*/ 3302616 h 7031915"/>
                <a:gd name="connsiteX20-1015" fmla="*/ 8021693 w 8033654"/>
                <a:gd name="connsiteY20-1016" fmla="*/ 3397306 h 7031915"/>
                <a:gd name="connsiteX21-1017" fmla="*/ 8033654 w 8033654"/>
                <a:gd name="connsiteY21-1018" fmla="*/ 3515957 h 7031915"/>
                <a:gd name="connsiteX22-1019" fmla="*/ 8021693 w 8033654"/>
                <a:gd name="connsiteY22-1020" fmla="*/ 3634608 h 7031915"/>
                <a:gd name="connsiteX23-1021" fmla="*/ 7992299 w 8033654"/>
                <a:gd name="connsiteY23-1022" fmla="*/ 3729298 h 7031915"/>
                <a:gd name="connsiteX24-1023" fmla="*/ 7949332 w 8033654"/>
                <a:gd name="connsiteY24-1024" fmla="*/ 3815232 h 7031915"/>
                <a:gd name="connsiteX25-1025" fmla="*/ 6535055 w 8033654"/>
                <a:gd name="connsiteY25-1026" fmla="*/ 6638796 h 7031915"/>
                <a:gd name="connsiteX26-1027" fmla="*/ 6524461 w 8033654"/>
                <a:gd name="connsiteY26-1028" fmla="*/ 6646190 h 7031915"/>
                <a:gd name="connsiteX27-1029" fmla="*/ 6482456 w 8033654"/>
                <a:gd name="connsiteY27-1030" fmla="*/ 6736229 h 7031915"/>
                <a:gd name="connsiteX28-1031" fmla="*/ 6090371 w 8033654"/>
                <a:gd name="connsiteY28-1032" fmla="*/ 7019956 h 7031915"/>
                <a:gd name="connsiteX29-1033" fmla="*/ 5971740 w 8033654"/>
                <a:gd name="connsiteY29-1034" fmla="*/ 7031915 h 7031915"/>
                <a:gd name="connsiteX30-1035" fmla="*/ 5971700 w 8033654"/>
                <a:gd name="connsiteY30-1036" fmla="*/ 7031915 h 7031915"/>
                <a:gd name="connsiteX31-1037" fmla="*/ 2058326 w 8033654"/>
                <a:gd name="connsiteY31-1038" fmla="*/ 7031915 h 7031915"/>
                <a:gd name="connsiteX32-1039" fmla="*/ 2176958 w 8033654"/>
                <a:gd name="connsiteY32-1040" fmla="*/ 7019956 h 7031915"/>
                <a:gd name="connsiteX33-1041" fmla="*/ 2176957 w 8033654"/>
                <a:gd name="connsiteY33-1042" fmla="*/ 7019956 h 7031915"/>
                <a:gd name="connsiteX34-1043" fmla="*/ 2058326 w 8033654"/>
                <a:gd name="connsiteY34-1044" fmla="*/ 7031915 h 7031915"/>
                <a:gd name="connsiteX35-1045" fmla="*/ 2058286 w 8033654"/>
                <a:gd name="connsiteY35-1046" fmla="*/ 7031915 h 7031915"/>
                <a:gd name="connsiteX36-1047" fmla="*/ 1939655 w 8033654"/>
                <a:gd name="connsiteY36-1048" fmla="*/ 7019956 h 7031915"/>
                <a:gd name="connsiteX37-1049" fmla="*/ 1642007 w 8033654"/>
                <a:gd name="connsiteY37-1050" fmla="*/ 6859480 h 7031915"/>
                <a:gd name="connsiteX38-1051" fmla="*/ 1570173 w 8033654"/>
                <a:gd name="connsiteY38-1052" fmla="*/ 6772417 h 7031915"/>
                <a:gd name="connsiteX39-1053" fmla="*/ 1508795 w 8033654"/>
                <a:gd name="connsiteY39-1054" fmla="*/ 6649661 h 7031915"/>
                <a:gd name="connsiteX40-1055" fmla="*/ 1508794 w 8033654"/>
                <a:gd name="connsiteY40-1056" fmla="*/ 6649657 h 7031915"/>
                <a:gd name="connsiteX41-1057" fmla="*/ 115723 w 8033654"/>
                <a:gd name="connsiteY41-1058" fmla="*/ 3863519 h 7031915"/>
                <a:gd name="connsiteX42-1059" fmla="*/ 115722 w 8033654"/>
                <a:gd name="connsiteY42-1060" fmla="*/ 3863518 h 7031915"/>
                <a:gd name="connsiteX43-1061" fmla="*/ 29470 w 8033654"/>
                <a:gd name="connsiteY43-1062" fmla="*/ 3691014 h 7031915"/>
                <a:gd name="connsiteX44-1063" fmla="*/ 11962 w 8033654"/>
                <a:gd name="connsiteY44-1064" fmla="*/ 3634608 h 7031915"/>
                <a:gd name="connsiteX45-1065" fmla="*/ 0 w 8033654"/>
                <a:gd name="connsiteY45-1066" fmla="*/ 3515957 h 7031915"/>
                <a:gd name="connsiteX46-1067" fmla="*/ 11962 w 8033654"/>
                <a:gd name="connsiteY46-1068" fmla="*/ 3397306 h 7031915"/>
                <a:gd name="connsiteX47-1069" fmla="*/ 29470 w 8033654"/>
                <a:gd name="connsiteY47-1070" fmla="*/ 3340901 h 7031915"/>
                <a:gd name="connsiteX48-1071" fmla="*/ 115722 w 8033654"/>
                <a:gd name="connsiteY48-1072" fmla="*/ 3168396 h 7031915"/>
                <a:gd name="connsiteX49-1073" fmla="*/ 115723 w 8033654"/>
                <a:gd name="connsiteY49-1074" fmla="*/ 3168396 h 7031915"/>
                <a:gd name="connsiteX50-1075" fmla="*/ 1508796 w 8033654"/>
                <a:gd name="connsiteY50-1076" fmla="*/ 382255 h 7031915"/>
                <a:gd name="connsiteX51-1077" fmla="*/ 1570174 w 8033654"/>
                <a:gd name="connsiteY51-1078" fmla="*/ 259499 h 7031915"/>
                <a:gd name="connsiteX52-1079" fmla="*/ 1642008 w 8033654"/>
                <a:gd name="connsiteY52-1080" fmla="*/ 172435 h 7031915"/>
                <a:gd name="connsiteX53-1081" fmla="*/ 1939656 w 8033654"/>
                <a:gd name="connsiteY53-1082" fmla="*/ 11959 h 7031915"/>
                <a:gd name="connsiteX54-1083" fmla="*/ 2058287 w 8033654"/>
                <a:gd name="connsiteY54-1084" fmla="*/ 0 h 7031915"/>
                <a:gd name="connsiteX0-1085" fmla="*/ 6529086 w 8033654"/>
                <a:gd name="connsiteY0-1086" fmla="*/ 402424 h 7031915"/>
                <a:gd name="connsiteX1-1087" fmla="*/ 6540064 w 8033654"/>
                <a:gd name="connsiteY1-1088" fmla="*/ 434562 h 7031915"/>
                <a:gd name="connsiteX2-1089" fmla="*/ 6529086 w 8033654"/>
                <a:gd name="connsiteY2-1090" fmla="*/ 402424 h 7031915"/>
                <a:gd name="connsiteX3-1091" fmla="*/ 6482461 w 8033654"/>
                <a:gd name="connsiteY3-1092" fmla="*/ 295697 h 7031915"/>
                <a:gd name="connsiteX4-1093" fmla="*/ 6520430 w 8033654"/>
                <a:gd name="connsiteY4-1094" fmla="*/ 377086 h 7031915"/>
                <a:gd name="connsiteX5-1095" fmla="*/ 6482461 w 8033654"/>
                <a:gd name="connsiteY5-1096" fmla="*/ 295697 h 7031915"/>
                <a:gd name="connsiteX6-1097" fmla="*/ 2058287 w 8033654"/>
                <a:gd name="connsiteY6-1098" fmla="*/ 0 h 7031915"/>
                <a:gd name="connsiteX7-1099" fmla="*/ 2058326 w 8033654"/>
                <a:gd name="connsiteY7-1100" fmla="*/ 0 h 7031915"/>
                <a:gd name="connsiteX8-1101" fmla="*/ 5971699 w 8033654"/>
                <a:gd name="connsiteY8-1102" fmla="*/ 0 h 7031915"/>
                <a:gd name="connsiteX9-1103" fmla="*/ 5971700 w 8033654"/>
                <a:gd name="connsiteY9-1104" fmla="*/ 0 h 7031915"/>
                <a:gd name="connsiteX10-1105" fmla="*/ 5971740 w 8033654"/>
                <a:gd name="connsiteY10-1106" fmla="*/ 0 h 7031915"/>
                <a:gd name="connsiteX11-1107" fmla="*/ 6090371 w 8033654"/>
                <a:gd name="connsiteY11-1108" fmla="*/ 11959 h 7031915"/>
                <a:gd name="connsiteX12-1109" fmla="*/ 6357004 w 8033654"/>
                <a:gd name="connsiteY12-1110" fmla="*/ 143562 h 7031915"/>
                <a:gd name="connsiteX13-1111" fmla="*/ 6421756 w 8033654"/>
                <a:gd name="connsiteY13-1112" fmla="*/ 209878 h 7031915"/>
                <a:gd name="connsiteX14-1113" fmla="*/ 6426018 w 8033654"/>
                <a:gd name="connsiteY14-1114" fmla="*/ 214243 h 7031915"/>
                <a:gd name="connsiteX15-1115" fmla="*/ 6463356 w 8033654"/>
                <a:gd name="connsiteY15-1116" fmla="*/ 268125 h 7031915"/>
                <a:gd name="connsiteX16-1117" fmla="*/ 6480094 w 8033654"/>
                <a:gd name="connsiteY16-1118" fmla="*/ 292278 h 7031915"/>
                <a:gd name="connsiteX17-1119" fmla="*/ 7949332 w 8033654"/>
                <a:gd name="connsiteY17-1120" fmla="*/ 3216682 h 7031915"/>
                <a:gd name="connsiteX18-1121" fmla="*/ 7992299 w 8033654"/>
                <a:gd name="connsiteY18-1122" fmla="*/ 3302616 h 7031915"/>
                <a:gd name="connsiteX19-1123" fmla="*/ 8021693 w 8033654"/>
                <a:gd name="connsiteY19-1124" fmla="*/ 3397306 h 7031915"/>
                <a:gd name="connsiteX20-1125" fmla="*/ 8033654 w 8033654"/>
                <a:gd name="connsiteY20-1126" fmla="*/ 3515957 h 7031915"/>
                <a:gd name="connsiteX21-1127" fmla="*/ 8021693 w 8033654"/>
                <a:gd name="connsiteY21-1128" fmla="*/ 3634608 h 7031915"/>
                <a:gd name="connsiteX22-1129" fmla="*/ 7992299 w 8033654"/>
                <a:gd name="connsiteY22-1130" fmla="*/ 3729298 h 7031915"/>
                <a:gd name="connsiteX23-1131" fmla="*/ 7949332 w 8033654"/>
                <a:gd name="connsiteY23-1132" fmla="*/ 3815232 h 7031915"/>
                <a:gd name="connsiteX24-1133" fmla="*/ 6535055 w 8033654"/>
                <a:gd name="connsiteY24-1134" fmla="*/ 6638796 h 7031915"/>
                <a:gd name="connsiteX25-1135" fmla="*/ 6524461 w 8033654"/>
                <a:gd name="connsiteY25-1136" fmla="*/ 6646190 h 7031915"/>
                <a:gd name="connsiteX26-1137" fmla="*/ 6482456 w 8033654"/>
                <a:gd name="connsiteY26-1138" fmla="*/ 6736229 h 7031915"/>
                <a:gd name="connsiteX27-1139" fmla="*/ 6090371 w 8033654"/>
                <a:gd name="connsiteY27-1140" fmla="*/ 7019956 h 7031915"/>
                <a:gd name="connsiteX28-1141" fmla="*/ 5971740 w 8033654"/>
                <a:gd name="connsiteY28-1142" fmla="*/ 7031915 h 7031915"/>
                <a:gd name="connsiteX29-1143" fmla="*/ 5971700 w 8033654"/>
                <a:gd name="connsiteY29-1144" fmla="*/ 7031915 h 7031915"/>
                <a:gd name="connsiteX30-1145" fmla="*/ 2058326 w 8033654"/>
                <a:gd name="connsiteY30-1146" fmla="*/ 7031915 h 7031915"/>
                <a:gd name="connsiteX31-1147" fmla="*/ 2176958 w 8033654"/>
                <a:gd name="connsiteY31-1148" fmla="*/ 7019956 h 7031915"/>
                <a:gd name="connsiteX32-1149" fmla="*/ 2176957 w 8033654"/>
                <a:gd name="connsiteY32-1150" fmla="*/ 7019956 h 7031915"/>
                <a:gd name="connsiteX33-1151" fmla="*/ 2058326 w 8033654"/>
                <a:gd name="connsiteY33-1152" fmla="*/ 7031915 h 7031915"/>
                <a:gd name="connsiteX34-1153" fmla="*/ 2058286 w 8033654"/>
                <a:gd name="connsiteY34-1154" fmla="*/ 7031915 h 7031915"/>
                <a:gd name="connsiteX35-1155" fmla="*/ 1939655 w 8033654"/>
                <a:gd name="connsiteY35-1156" fmla="*/ 7019956 h 7031915"/>
                <a:gd name="connsiteX36-1157" fmla="*/ 1642007 w 8033654"/>
                <a:gd name="connsiteY36-1158" fmla="*/ 6859480 h 7031915"/>
                <a:gd name="connsiteX37-1159" fmla="*/ 1570173 w 8033654"/>
                <a:gd name="connsiteY37-1160" fmla="*/ 6772417 h 7031915"/>
                <a:gd name="connsiteX38-1161" fmla="*/ 1508795 w 8033654"/>
                <a:gd name="connsiteY38-1162" fmla="*/ 6649661 h 7031915"/>
                <a:gd name="connsiteX39-1163" fmla="*/ 1508794 w 8033654"/>
                <a:gd name="connsiteY39-1164" fmla="*/ 6649657 h 7031915"/>
                <a:gd name="connsiteX40-1165" fmla="*/ 115723 w 8033654"/>
                <a:gd name="connsiteY40-1166" fmla="*/ 3863519 h 7031915"/>
                <a:gd name="connsiteX41-1167" fmla="*/ 115722 w 8033654"/>
                <a:gd name="connsiteY41-1168" fmla="*/ 3863518 h 7031915"/>
                <a:gd name="connsiteX42-1169" fmla="*/ 29470 w 8033654"/>
                <a:gd name="connsiteY42-1170" fmla="*/ 3691014 h 7031915"/>
                <a:gd name="connsiteX43-1171" fmla="*/ 11962 w 8033654"/>
                <a:gd name="connsiteY43-1172" fmla="*/ 3634608 h 7031915"/>
                <a:gd name="connsiteX44-1173" fmla="*/ 0 w 8033654"/>
                <a:gd name="connsiteY44-1174" fmla="*/ 3515957 h 7031915"/>
                <a:gd name="connsiteX45-1175" fmla="*/ 11962 w 8033654"/>
                <a:gd name="connsiteY45-1176" fmla="*/ 3397306 h 7031915"/>
                <a:gd name="connsiteX46-1177" fmla="*/ 29470 w 8033654"/>
                <a:gd name="connsiteY46-1178" fmla="*/ 3340901 h 7031915"/>
                <a:gd name="connsiteX47-1179" fmla="*/ 115722 w 8033654"/>
                <a:gd name="connsiteY47-1180" fmla="*/ 3168396 h 7031915"/>
                <a:gd name="connsiteX48-1181" fmla="*/ 115723 w 8033654"/>
                <a:gd name="connsiteY48-1182" fmla="*/ 3168396 h 7031915"/>
                <a:gd name="connsiteX49-1183" fmla="*/ 1508796 w 8033654"/>
                <a:gd name="connsiteY49-1184" fmla="*/ 382255 h 7031915"/>
                <a:gd name="connsiteX50-1185" fmla="*/ 1570174 w 8033654"/>
                <a:gd name="connsiteY50-1186" fmla="*/ 259499 h 7031915"/>
                <a:gd name="connsiteX51-1187" fmla="*/ 1642008 w 8033654"/>
                <a:gd name="connsiteY51-1188" fmla="*/ 172435 h 7031915"/>
                <a:gd name="connsiteX52-1189" fmla="*/ 1939656 w 8033654"/>
                <a:gd name="connsiteY52-1190" fmla="*/ 11959 h 7031915"/>
                <a:gd name="connsiteX53-1191" fmla="*/ 2058287 w 8033654"/>
                <a:gd name="connsiteY53-1192" fmla="*/ 0 h 7031915"/>
                <a:gd name="connsiteX0-1193" fmla="*/ 6529086 w 8033654"/>
                <a:gd name="connsiteY0-1194" fmla="*/ 402424 h 7031915"/>
                <a:gd name="connsiteX1-1195" fmla="*/ 6540064 w 8033654"/>
                <a:gd name="connsiteY1-1196" fmla="*/ 434562 h 7031915"/>
                <a:gd name="connsiteX2-1197" fmla="*/ 6529086 w 8033654"/>
                <a:gd name="connsiteY2-1198" fmla="*/ 402424 h 7031915"/>
                <a:gd name="connsiteX3-1199" fmla="*/ 2058287 w 8033654"/>
                <a:gd name="connsiteY3-1200" fmla="*/ 0 h 7031915"/>
                <a:gd name="connsiteX4-1201" fmla="*/ 2058326 w 8033654"/>
                <a:gd name="connsiteY4-1202" fmla="*/ 0 h 7031915"/>
                <a:gd name="connsiteX5-1203" fmla="*/ 5971699 w 8033654"/>
                <a:gd name="connsiteY5-1204" fmla="*/ 0 h 7031915"/>
                <a:gd name="connsiteX6-1205" fmla="*/ 5971700 w 8033654"/>
                <a:gd name="connsiteY6-1206" fmla="*/ 0 h 7031915"/>
                <a:gd name="connsiteX7-1207" fmla="*/ 5971740 w 8033654"/>
                <a:gd name="connsiteY7-1208" fmla="*/ 0 h 7031915"/>
                <a:gd name="connsiteX8-1209" fmla="*/ 6090371 w 8033654"/>
                <a:gd name="connsiteY8-1210" fmla="*/ 11959 h 7031915"/>
                <a:gd name="connsiteX9-1211" fmla="*/ 6357004 w 8033654"/>
                <a:gd name="connsiteY9-1212" fmla="*/ 143562 h 7031915"/>
                <a:gd name="connsiteX10-1213" fmla="*/ 6421756 w 8033654"/>
                <a:gd name="connsiteY10-1214" fmla="*/ 209878 h 7031915"/>
                <a:gd name="connsiteX11-1215" fmla="*/ 6426018 w 8033654"/>
                <a:gd name="connsiteY11-1216" fmla="*/ 214243 h 7031915"/>
                <a:gd name="connsiteX12-1217" fmla="*/ 6463356 w 8033654"/>
                <a:gd name="connsiteY12-1218" fmla="*/ 268125 h 7031915"/>
                <a:gd name="connsiteX13-1219" fmla="*/ 6480094 w 8033654"/>
                <a:gd name="connsiteY13-1220" fmla="*/ 292278 h 7031915"/>
                <a:gd name="connsiteX14-1221" fmla="*/ 7949332 w 8033654"/>
                <a:gd name="connsiteY14-1222" fmla="*/ 3216682 h 7031915"/>
                <a:gd name="connsiteX15-1223" fmla="*/ 7992299 w 8033654"/>
                <a:gd name="connsiteY15-1224" fmla="*/ 3302616 h 7031915"/>
                <a:gd name="connsiteX16-1225" fmla="*/ 8021693 w 8033654"/>
                <a:gd name="connsiteY16-1226" fmla="*/ 3397306 h 7031915"/>
                <a:gd name="connsiteX17-1227" fmla="*/ 8033654 w 8033654"/>
                <a:gd name="connsiteY17-1228" fmla="*/ 3515957 h 7031915"/>
                <a:gd name="connsiteX18-1229" fmla="*/ 8021693 w 8033654"/>
                <a:gd name="connsiteY18-1230" fmla="*/ 3634608 h 7031915"/>
                <a:gd name="connsiteX19-1231" fmla="*/ 7992299 w 8033654"/>
                <a:gd name="connsiteY19-1232" fmla="*/ 3729298 h 7031915"/>
                <a:gd name="connsiteX20-1233" fmla="*/ 7949332 w 8033654"/>
                <a:gd name="connsiteY20-1234" fmla="*/ 3815232 h 7031915"/>
                <a:gd name="connsiteX21-1235" fmla="*/ 6535055 w 8033654"/>
                <a:gd name="connsiteY21-1236" fmla="*/ 6638796 h 7031915"/>
                <a:gd name="connsiteX22-1237" fmla="*/ 6524461 w 8033654"/>
                <a:gd name="connsiteY22-1238" fmla="*/ 6646190 h 7031915"/>
                <a:gd name="connsiteX23-1239" fmla="*/ 6482456 w 8033654"/>
                <a:gd name="connsiteY23-1240" fmla="*/ 6736229 h 7031915"/>
                <a:gd name="connsiteX24-1241" fmla="*/ 6090371 w 8033654"/>
                <a:gd name="connsiteY24-1242" fmla="*/ 7019956 h 7031915"/>
                <a:gd name="connsiteX25-1243" fmla="*/ 5971740 w 8033654"/>
                <a:gd name="connsiteY25-1244" fmla="*/ 7031915 h 7031915"/>
                <a:gd name="connsiteX26-1245" fmla="*/ 5971700 w 8033654"/>
                <a:gd name="connsiteY26-1246" fmla="*/ 7031915 h 7031915"/>
                <a:gd name="connsiteX27-1247" fmla="*/ 2058326 w 8033654"/>
                <a:gd name="connsiteY27-1248" fmla="*/ 7031915 h 7031915"/>
                <a:gd name="connsiteX28-1249" fmla="*/ 2176958 w 8033654"/>
                <a:gd name="connsiteY28-1250" fmla="*/ 7019956 h 7031915"/>
                <a:gd name="connsiteX29-1251" fmla="*/ 2176957 w 8033654"/>
                <a:gd name="connsiteY29-1252" fmla="*/ 7019956 h 7031915"/>
                <a:gd name="connsiteX30-1253" fmla="*/ 2058326 w 8033654"/>
                <a:gd name="connsiteY30-1254" fmla="*/ 7031915 h 7031915"/>
                <a:gd name="connsiteX31-1255" fmla="*/ 2058286 w 8033654"/>
                <a:gd name="connsiteY31-1256" fmla="*/ 7031915 h 7031915"/>
                <a:gd name="connsiteX32-1257" fmla="*/ 1939655 w 8033654"/>
                <a:gd name="connsiteY32-1258" fmla="*/ 7019956 h 7031915"/>
                <a:gd name="connsiteX33-1259" fmla="*/ 1642007 w 8033654"/>
                <a:gd name="connsiteY33-1260" fmla="*/ 6859480 h 7031915"/>
                <a:gd name="connsiteX34-1261" fmla="*/ 1570173 w 8033654"/>
                <a:gd name="connsiteY34-1262" fmla="*/ 6772417 h 7031915"/>
                <a:gd name="connsiteX35-1263" fmla="*/ 1508795 w 8033654"/>
                <a:gd name="connsiteY35-1264" fmla="*/ 6649661 h 7031915"/>
                <a:gd name="connsiteX36-1265" fmla="*/ 1508794 w 8033654"/>
                <a:gd name="connsiteY36-1266" fmla="*/ 6649657 h 7031915"/>
                <a:gd name="connsiteX37-1267" fmla="*/ 115723 w 8033654"/>
                <a:gd name="connsiteY37-1268" fmla="*/ 3863519 h 7031915"/>
                <a:gd name="connsiteX38-1269" fmla="*/ 115722 w 8033654"/>
                <a:gd name="connsiteY38-1270" fmla="*/ 3863518 h 7031915"/>
                <a:gd name="connsiteX39-1271" fmla="*/ 29470 w 8033654"/>
                <a:gd name="connsiteY39-1272" fmla="*/ 3691014 h 7031915"/>
                <a:gd name="connsiteX40-1273" fmla="*/ 11962 w 8033654"/>
                <a:gd name="connsiteY40-1274" fmla="*/ 3634608 h 7031915"/>
                <a:gd name="connsiteX41-1275" fmla="*/ 0 w 8033654"/>
                <a:gd name="connsiteY41-1276" fmla="*/ 3515957 h 7031915"/>
                <a:gd name="connsiteX42-1277" fmla="*/ 11962 w 8033654"/>
                <a:gd name="connsiteY42-1278" fmla="*/ 3397306 h 7031915"/>
                <a:gd name="connsiteX43-1279" fmla="*/ 29470 w 8033654"/>
                <a:gd name="connsiteY43-1280" fmla="*/ 3340901 h 7031915"/>
                <a:gd name="connsiteX44-1281" fmla="*/ 115722 w 8033654"/>
                <a:gd name="connsiteY44-1282" fmla="*/ 3168396 h 7031915"/>
                <a:gd name="connsiteX45-1283" fmla="*/ 115723 w 8033654"/>
                <a:gd name="connsiteY45-1284" fmla="*/ 3168396 h 7031915"/>
                <a:gd name="connsiteX46-1285" fmla="*/ 1508796 w 8033654"/>
                <a:gd name="connsiteY46-1286" fmla="*/ 382255 h 7031915"/>
                <a:gd name="connsiteX47-1287" fmla="*/ 1570174 w 8033654"/>
                <a:gd name="connsiteY47-1288" fmla="*/ 259499 h 7031915"/>
                <a:gd name="connsiteX48-1289" fmla="*/ 1642008 w 8033654"/>
                <a:gd name="connsiteY48-1290" fmla="*/ 172435 h 7031915"/>
                <a:gd name="connsiteX49-1291" fmla="*/ 1939656 w 8033654"/>
                <a:gd name="connsiteY49-1292" fmla="*/ 11959 h 7031915"/>
                <a:gd name="connsiteX50-1293" fmla="*/ 2058287 w 8033654"/>
                <a:gd name="connsiteY50-1294" fmla="*/ 0 h 7031915"/>
                <a:gd name="connsiteX0-1295" fmla="*/ 2058287 w 8033654"/>
                <a:gd name="connsiteY0-1296" fmla="*/ 0 h 7031915"/>
                <a:gd name="connsiteX1-1297" fmla="*/ 2058326 w 8033654"/>
                <a:gd name="connsiteY1-1298" fmla="*/ 0 h 7031915"/>
                <a:gd name="connsiteX2-1299" fmla="*/ 5971699 w 8033654"/>
                <a:gd name="connsiteY2-1300" fmla="*/ 0 h 7031915"/>
                <a:gd name="connsiteX3-1301" fmla="*/ 5971700 w 8033654"/>
                <a:gd name="connsiteY3-1302" fmla="*/ 0 h 7031915"/>
                <a:gd name="connsiteX4-1303" fmla="*/ 5971740 w 8033654"/>
                <a:gd name="connsiteY4-1304" fmla="*/ 0 h 7031915"/>
                <a:gd name="connsiteX5-1305" fmla="*/ 6090371 w 8033654"/>
                <a:gd name="connsiteY5-1306" fmla="*/ 11959 h 7031915"/>
                <a:gd name="connsiteX6-1307" fmla="*/ 6357004 w 8033654"/>
                <a:gd name="connsiteY6-1308" fmla="*/ 143562 h 7031915"/>
                <a:gd name="connsiteX7-1309" fmla="*/ 6421756 w 8033654"/>
                <a:gd name="connsiteY7-1310" fmla="*/ 209878 h 7031915"/>
                <a:gd name="connsiteX8-1311" fmla="*/ 6426018 w 8033654"/>
                <a:gd name="connsiteY8-1312" fmla="*/ 214243 h 7031915"/>
                <a:gd name="connsiteX9-1313" fmla="*/ 6463356 w 8033654"/>
                <a:gd name="connsiteY9-1314" fmla="*/ 268125 h 7031915"/>
                <a:gd name="connsiteX10-1315" fmla="*/ 6480094 w 8033654"/>
                <a:gd name="connsiteY10-1316" fmla="*/ 292278 h 7031915"/>
                <a:gd name="connsiteX11-1317" fmla="*/ 7949332 w 8033654"/>
                <a:gd name="connsiteY11-1318" fmla="*/ 3216682 h 7031915"/>
                <a:gd name="connsiteX12-1319" fmla="*/ 7992299 w 8033654"/>
                <a:gd name="connsiteY12-1320" fmla="*/ 3302616 h 7031915"/>
                <a:gd name="connsiteX13-1321" fmla="*/ 8021693 w 8033654"/>
                <a:gd name="connsiteY13-1322" fmla="*/ 3397306 h 7031915"/>
                <a:gd name="connsiteX14-1323" fmla="*/ 8033654 w 8033654"/>
                <a:gd name="connsiteY14-1324" fmla="*/ 3515957 h 7031915"/>
                <a:gd name="connsiteX15-1325" fmla="*/ 8021693 w 8033654"/>
                <a:gd name="connsiteY15-1326" fmla="*/ 3634608 h 7031915"/>
                <a:gd name="connsiteX16-1327" fmla="*/ 7992299 w 8033654"/>
                <a:gd name="connsiteY16-1328" fmla="*/ 3729298 h 7031915"/>
                <a:gd name="connsiteX17-1329" fmla="*/ 7949332 w 8033654"/>
                <a:gd name="connsiteY17-1330" fmla="*/ 3815232 h 7031915"/>
                <a:gd name="connsiteX18-1331" fmla="*/ 6535055 w 8033654"/>
                <a:gd name="connsiteY18-1332" fmla="*/ 6638796 h 7031915"/>
                <a:gd name="connsiteX19-1333" fmla="*/ 6524461 w 8033654"/>
                <a:gd name="connsiteY19-1334" fmla="*/ 6646190 h 7031915"/>
                <a:gd name="connsiteX20-1335" fmla="*/ 6482456 w 8033654"/>
                <a:gd name="connsiteY20-1336" fmla="*/ 6736229 h 7031915"/>
                <a:gd name="connsiteX21-1337" fmla="*/ 6090371 w 8033654"/>
                <a:gd name="connsiteY21-1338" fmla="*/ 7019956 h 7031915"/>
                <a:gd name="connsiteX22-1339" fmla="*/ 5971740 w 8033654"/>
                <a:gd name="connsiteY22-1340" fmla="*/ 7031915 h 7031915"/>
                <a:gd name="connsiteX23-1341" fmla="*/ 5971700 w 8033654"/>
                <a:gd name="connsiteY23-1342" fmla="*/ 7031915 h 7031915"/>
                <a:gd name="connsiteX24-1343" fmla="*/ 2058326 w 8033654"/>
                <a:gd name="connsiteY24-1344" fmla="*/ 7031915 h 7031915"/>
                <a:gd name="connsiteX25-1345" fmla="*/ 2176958 w 8033654"/>
                <a:gd name="connsiteY25-1346" fmla="*/ 7019956 h 7031915"/>
                <a:gd name="connsiteX26-1347" fmla="*/ 2176957 w 8033654"/>
                <a:gd name="connsiteY26-1348" fmla="*/ 7019956 h 7031915"/>
                <a:gd name="connsiteX27-1349" fmla="*/ 2058326 w 8033654"/>
                <a:gd name="connsiteY27-1350" fmla="*/ 7031915 h 7031915"/>
                <a:gd name="connsiteX28-1351" fmla="*/ 2058286 w 8033654"/>
                <a:gd name="connsiteY28-1352" fmla="*/ 7031915 h 7031915"/>
                <a:gd name="connsiteX29-1353" fmla="*/ 1939655 w 8033654"/>
                <a:gd name="connsiteY29-1354" fmla="*/ 7019956 h 7031915"/>
                <a:gd name="connsiteX30-1355" fmla="*/ 1642007 w 8033654"/>
                <a:gd name="connsiteY30-1356" fmla="*/ 6859480 h 7031915"/>
                <a:gd name="connsiteX31-1357" fmla="*/ 1570173 w 8033654"/>
                <a:gd name="connsiteY31-1358" fmla="*/ 6772417 h 7031915"/>
                <a:gd name="connsiteX32-1359" fmla="*/ 1508795 w 8033654"/>
                <a:gd name="connsiteY32-1360" fmla="*/ 6649661 h 7031915"/>
                <a:gd name="connsiteX33-1361" fmla="*/ 1508794 w 8033654"/>
                <a:gd name="connsiteY33-1362" fmla="*/ 6649657 h 7031915"/>
                <a:gd name="connsiteX34-1363" fmla="*/ 115723 w 8033654"/>
                <a:gd name="connsiteY34-1364" fmla="*/ 3863519 h 7031915"/>
                <a:gd name="connsiteX35-1365" fmla="*/ 115722 w 8033654"/>
                <a:gd name="connsiteY35-1366" fmla="*/ 3863518 h 7031915"/>
                <a:gd name="connsiteX36-1367" fmla="*/ 29470 w 8033654"/>
                <a:gd name="connsiteY36-1368" fmla="*/ 3691014 h 7031915"/>
                <a:gd name="connsiteX37-1369" fmla="*/ 11962 w 8033654"/>
                <a:gd name="connsiteY37-1370" fmla="*/ 3634608 h 7031915"/>
                <a:gd name="connsiteX38-1371" fmla="*/ 0 w 8033654"/>
                <a:gd name="connsiteY38-1372" fmla="*/ 3515957 h 7031915"/>
                <a:gd name="connsiteX39-1373" fmla="*/ 11962 w 8033654"/>
                <a:gd name="connsiteY39-1374" fmla="*/ 3397306 h 7031915"/>
                <a:gd name="connsiteX40-1375" fmla="*/ 29470 w 8033654"/>
                <a:gd name="connsiteY40-1376" fmla="*/ 3340901 h 7031915"/>
                <a:gd name="connsiteX41-1377" fmla="*/ 115722 w 8033654"/>
                <a:gd name="connsiteY41-1378" fmla="*/ 3168396 h 7031915"/>
                <a:gd name="connsiteX42-1379" fmla="*/ 115723 w 8033654"/>
                <a:gd name="connsiteY42-1380" fmla="*/ 3168396 h 7031915"/>
                <a:gd name="connsiteX43-1381" fmla="*/ 1508796 w 8033654"/>
                <a:gd name="connsiteY43-1382" fmla="*/ 382255 h 7031915"/>
                <a:gd name="connsiteX44-1383" fmla="*/ 1570174 w 8033654"/>
                <a:gd name="connsiteY44-1384" fmla="*/ 259499 h 7031915"/>
                <a:gd name="connsiteX45-1385" fmla="*/ 1642008 w 8033654"/>
                <a:gd name="connsiteY45-1386" fmla="*/ 172435 h 7031915"/>
                <a:gd name="connsiteX46-1387" fmla="*/ 1939656 w 8033654"/>
                <a:gd name="connsiteY46-1388" fmla="*/ 11959 h 7031915"/>
                <a:gd name="connsiteX47-1389" fmla="*/ 2058287 w 8033654"/>
                <a:gd name="connsiteY47-1390" fmla="*/ 0 h 7031915"/>
                <a:gd name="connsiteX0-1391" fmla="*/ 2058287 w 8033654"/>
                <a:gd name="connsiteY0-1392" fmla="*/ 0 h 7031915"/>
                <a:gd name="connsiteX1-1393" fmla="*/ 2058326 w 8033654"/>
                <a:gd name="connsiteY1-1394" fmla="*/ 0 h 7031915"/>
                <a:gd name="connsiteX2-1395" fmla="*/ 5971699 w 8033654"/>
                <a:gd name="connsiteY2-1396" fmla="*/ 0 h 7031915"/>
                <a:gd name="connsiteX3-1397" fmla="*/ 5971700 w 8033654"/>
                <a:gd name="connsiteY3-1398" fmla="*/ 0 h 7031915"/>
                <a:gd name="connsiteX4-1399" fmla="*/ 5971740 w 8033654"/>
                <a:gd name="connsiteY4-1400" fmla="*/ 0 h 7031915"/>
                <a:gd name="connsiteX5-1401" fmla="*/ 6090371 w 8033654"/>
                <a:gd name="connsiteY5-1402" fmla="*/ 11959 h 7031915"/>
                <a:gd name="connsiteX6-1403" fmla="*/ 6357004 w 8033654"/>
                <a:gd name="connsiteY6-1404" fmla="*/ 143562 h 7031915"/>
                <a:gd name="connsiteX7-1405" fmla="*/ 6421756 w 8033654"/>
                <a:gd name="connsiteY7-1406" fmla="*/ 209878 h 7031915"/>
                <a:gd name="connsiteX8-1407" fmla="*/ 6426018 w 8033654"/>
                <a:gd name="connsiteY8-1408" fmla="*/ 214243 h 7031915"/>
                <a:gd name="connsiteX9-1409" fmla="*/ 6463356 w 8033654"/>
                <a:gd name="connsiteY9-1410" fmla="*/ 268125 h 7031915"/>
                <a:gd name="connsiteX10-1411" fmla="*/ 7949332 w 8033654"/>
                <a:gd name="connsiteY10-1412" fmla="*/ 3216682 h 7031915"/>
                <a:gd name="connsiteX11-1413" fmla="*/ 7992299 w 8033654"/>
                <a:gd name="connsiteY11-1414" fmla="*/ 3302616 h 7031915"/>
                <a:gd name="connsiteX12-1415" fmla="*/ 8021693 w 8033654"/>
                <a:gd name="connsiteY12-1416" fmla="*/ 3397306 h 7031915"/>
                <a:gd name="connsiteX13-1417" fmla="*/ 8033654 w 8033654"/>
                <a:gd name="connsiteY13-1418" fmla="*/ 3515957 h 7031915"/>
                <a:gd name="connsiteX14-1419" fmla="*/ 8021693 w 8033654"/>
                <a:gd name="connsiteY14-1420" fmla="*/ 3634608 h 7031915"/>
                <a:gd name="connsiteX15-1421" fmla="*/ 7992299 w 8033654"/>
                <a:gd name="connsiteY15-1422" fmla="*/ 3729298 h 7031915"/>
                <a:gd name="connsiteX16-1423" fmla="*/ 7949332 w 8033654"/>
                <a:gd name="connsiteY16-1424" fmla="*/ 3815232 h 7031915"/>
                <a:gd name="connsiteX17-1425" fmla="*/ 6535055 w 8033654"/>
                <a:gd name="connsiteY17-1426" fmla="*/ 6638796 h 7031915"/>
                <a:gd name="connsiteX18-1427" fmla="*/ 6524461 w 8033654"/>
                <a:gd name="connsiteY18-1428" fmla="*/ 6646190 h 7031915"/>
                <a:gd name="connsiteX19-1429" fmla="*/ 6482456 w 8033654"/>
                <a:gd name="connsiteY19-1430" fmla="*/ 6736229 h 7031915"/>
                <a:gd name="connsiteX20-1431" fmla="*/ 6090371 w 8033654"/>
                <a:gd name="connsiteY20-1432" fmla="*/ 7019956 h 7031915"/>
                <a:gd name="connsiteX21-1433" fmla="*/ 5971740 w 8033654"/>
                <a:gd name="connsiteY21-1434" fmla="*/ 7031915 h 7031915"/>
                <a:gd name="connsiteX22-1435" fmla="*/ 5971700 w 8033654"/>
                <a:gd name="connsiteY22-1436" fmla="*/ 7031915 h 7031915"/>
                <a:gd name="connsiteX23-1437" fmla="*/ 2058326 w 8033654"/>
                <a:gd name="connsiteY23-1438" fmla="*/ 7031915 h 7031915"/>
                <a:gd name="connsiteX24-1439" fmla="*/ 2176958 w 8033654"/>
                <a:gd name="connsiteY24-1440" fmla="*/ 7019956 h 7031915"/>
                <a:gd name="connsiteX25-1441" fmla="*/ 2176957 w 8033654"/>
                <a:gd name="connsiteY25-1442" fmla="*/ 7019956 h 7031915"/>
                <a:gd name="connsiteX26-1443" fmla="*/ 2058326 w 8033654"/>
                <a:gd name="connsiteY26-1444" fmla="*/ 7031915 h 7031915"/>
                <a:gd name="connsiteX27-1445" fmla="*/ 2058286 w 8033654"/>
                <a:gd name="connsiteY27-1446" fmla="*/ 7031915 h 7031915"/>
                <a:gd name="connsiteX28-1447" fmla="*/ 1939655 w 8033654"/>
                <a:gd name="connsiteY28-1448" fmla="*/ 7019956 h 7031915"/>
                <a:gd name="connsiteX29-1449" fmla="*/ 1642007 w 8033654"/>
                <a:gd name="connsiteY29-1450" fmla="*/ 6859480 h 7031915"/>
                <a:gd name="connsiteX30-1451" fmla="*/ 1570173 w 8033654"/>
                <a:gd name="connsiteY30-1452" fmla="*/ 6772417 h 7031915"/>
                <a:gd name="connsiteX31-1453" fmla="*/ 1508795 w 8033654"/>
                <a:gd name="connsiteY31-1454" fmla="*/ 6649661 h 7031915"/>
                <a:gd name="connsiteX32-1455" fmla="*/ 1508794 w 8033654"/>
                <a:gd name="connsiteY32-1456" fmla="*/ 6649657 h 7031915"/>
                <a:gd name="connsiteX33-1457" fmla="*/ 115723 w 8033654"/>
                <a:gd name="connsiteY33-1458" fmla="*/ 3863519 h 7031915"/>
                <a:gd name="connsiteX34-1459" fmla="*/ 115722 w 8033654"/>
                <a:gd name="connsiteY34-1460" fmla="*/ 3863518 h 7031915"/>
                <a:gd name="connsiteX35-1461" fmla="*/ 29470 w 8033654"/>
                <a:gd name="connsiteY35-1462" fmla="*/ 3691014 h 7031915"/>
                <a:gd name="connsiteX36-1463" fmla="*/ 11962 w 8033654"/>
                <a:gd name="connsiteY36-1464" fmla="*/ 3634608 h 7031915"/>
                <a:gd name="connsiteX37-1465" fmla="*/ 0 w 8033654"/>
                <a:gd name="connsiteY37-1466" fmla="*/ 3515957 h 7031915"/>
                <a:gd name="connsiteX38-1467" fmla="*/ 11962 w 8033654"/>
                <a:gd name="connsiteY38-1468" fmla="*/ 3397306 h 7031915"/>
                <a:gd name="connsiteX39-1469" fmla="*/ 29470 w 8033654"/>
                <a:gd name="connsiteY39-1470" fmla="*/ 3340901 h 7031915"/>
                <a:gd name="connsiteX40-1471" fmla="*/ 115722 w 8033654"/>
                <a:gd name="connsiteY40-1472" fmla="*/ 3168396 h 7031915"/>
                <a:gd name="connsiteX41-1473" fmla="*/ 115723 w 8033654"/>
                <a:gd name="connsiteY41-1474" fmla="*/ 3168396 h 7031915"/>
                <a:gd name="connsiteX42-1475" fmla="*/ 1508796 w 8033654"/>
                <a:gd name="connsiteY42-1476" fmla="*/ 382255 h 7031915"/>
                <a:gd name="connsiteX43-1477" fmla="*/ 1570174 w 8033654"/>
                <a:gd name="connsiteY43-1478" fmla="*/ 259499 h 7031915"/>
                <a:gd name="connsiteX44-1479" fmla="*/ 1642008 w 8033654"/>
                <a:gd name="connsiteY44-1480" fmla="*/ 172435 h 7031915"/>
                <a:gd name="connsiteX45-1481" fmla="*/ 1939656 w 8033654"/>
                <a:gd name="connsiteY45-1482" fmla="*/ 11959 h 7031915"/>
                <a:gd name="connsiteX46-1483" fmla="*/ 2058287 w 8033654"/>
                <a:gd name="connsiteY46-1484" fmla="*/ 0 h 7031915"/>
                <a:gd name="connsiteX0-1485" fmla="*/ 2058287 w 8033654"/>
                <a:gd name="connsiteY0-1486" fmla="*/ 0 h 7031915"/>
                <a:gd name="connsiteX1-1487" fmla="*/ 2058326 w 8033654"/>
                <a:gd name="connsiteY1-1488" fmla="*/ 0 h 7031915"/>
                <a:gd name="connsiteX2-1489" fmla="*/ 5971699 w 8033654"/>
                <a:gd name="connsiteY2-1490" fmla="*/ 0 h 7031915"/>
                <a:gd name="connsiteX3-1491" fmla="*/ 5971700 w 8033654"/>
                <a:gd name="connsiteY3-1492" fmla="*/ 0 h 7031915"/>
                <a:gd name="connsiteX4-1493" fmla="*/ 5971740 w 8033654"/>
                <a:gd name="connsiteY4-1494" fmla="*/ 0 h 7031915"/>
                <a:gd name="connsiteX5-1495" fmla="*/ 6090371 w 8033654"/>
                <a:gd name="connsiteY5-1496" fmla="*/ 11959 h 7031915"/>
                <a:gd name="connsiteX6-1497" fmla="*/ 6357004 w 8033654"/>
                <a:gd name="connsiteY6-1498" fmla="*/ 143562 h 7031915"/>
                <a:gd name="connsiteX7-1499" fmla="*/ 6421756 w 8033654"/>
                <a:gd name="connsiteY7-1500" fmla="*/ 209878 h 7031915"/>
                <a:gd name="connsiteX8-1501" fmla="*/ 6426018 w 8033654"/>
                <a:gd name="connsiteY8-1502" fmla="*/ 214243 h 7031915"/>
                <a:gd name="connsiteX9-1503" fmla="*/ 6463356 w 8033654"/>
                <a:gd name="connsiteY9-1504" fmla="*/ 268125 h 7031915"/>
                <a:gd name="connsiteX10-1505" fmla="*/ 7949332 w 8033654"/>
                <a:gd name="connsiteY10-1506" fmla="*/ 3216682 h 7031915"/>
                <a:gd name="connsiteX11-1507" fmla="*/ 7992299 w 8033654"/>
                <a:gd name="connsiteY11-1508" fmla="*/ 3302616 h 7031915"/>
                <a:gd name="connsiteX12-1509" fmla="*/ 8021693 w 8033654"/>
                <a:gd name="connsiteY12-1510" fmla="*/ 3397306 h 7031915"/>
                <a:gd name="connsiteX13-1511" fmla="*/ 8033654 w 8033654"/>
                <a:gd name="connsiteY13-1512" fmla="*/ 3515957 h 7031915"/>
                <a:gd name="connsiteX14-1513" fmla="*/ 8021693 w 8033654"/>
                <a:gd name="connsiteY14-1514" fmla="*/ 3634608 h 7031915"/>
                <a:gd name="connsiteX15-1515" fmla="*/ 7992299 w 8033654"/>
                <a:gd name="connsiteY15-1516" fmla="*/ 3729298 h 7031915"/>
                <a:gd name="connsiteX16-1517" fmla="*/ 7949332 w 8033654"/>
                <a:gd name="connsiteY16-1518" fmla="*/ 3815232 h 7031915"/>
                <a:gd name="connsiteX17-1519" fmla="*/ 6535055 w 8033654"/>
                <a:gd name="connsiteY17-1520" fmla="*/ 6638796 h 7031915"/>
                <a:gd name="connsiteX18-1521" fmla="*/ 6524461 w 8033654"/>
                <a:gd name="connsiteY18-1522" fmla="*/ 6646190 h 7031915"/>
                <a:gd name="connsiteX19-1523" fmla="*/ 6482456 w 8033654"/>
                <a:gd name="connsiteY19-1524" fmla="*/ 6736229 h 7031915"/>
                <a:gd name="connsiteX20-1525" fmla="*/ 6090371 w 8033654"/>
                <a:gd name="connsiteY20-1526" fmla="*/ 7019956 h 7031915"/>
                <a:gd name="connsiteX21-1527" fmla="*/ 5971740 w 8033654"/>
                <a:gd name="connsiteY21-1528" fmla="*/ 7031915 h 7031915"/>
                <a:gd name="connsiteX22-1529" fmla="*/ 5971700 w 8033654"/>
                <a:gd name="connsiteY22-1530" fmla="*/ 7031915 h 7031915"/>
                <a:gd name="connsiteX23-1531" fmla="*/ 2058326 w 8033654"/>
                <a:gd name="connsiteY23-1532" fmla="*/ 7031915 h 7031915"/>
                <a:gd name="connsiteX24-1533" fmla="*/ 2176958 w 8033654"/>
                <a:gd name="connsiteY24-1534" fmla="*/ 7019956 h 7031915"/>
                <a:gd name="connsiteX25-1535" fmla="*/ 2058326 w 8033654"/>
                <a:gd name="connsiteY25-1536" fmla="*/ 7031915 h 7031915"/>
                <a:gd name="connsiteX26-1537" fmla="*/ 2058286 w 8033654"/>
                <a:gd name="connsiteY26-1538" fmla="*/ 7031915 h 7031915"/>
                <a:gd name="connsiteX27-1539" fmla="*/ 1939655 w 8033654"/>
                <a:gd name="connsiteY27-1540" fmla="*/ 7019956 h 7031915"/>
                <a:gd name="connsiteX28-1541" fmla="*/ 1642007 w 8033654"/>
                <a:gd name="connsiteY28-1542" fmla="*/ 6859480 h 7031915"/>
                <a:gd name="connsiteX29-1543" fmla="*/ 1570173 w 8033654"/>
                <a:gd name="connsiteY29-1544" fmla="*/ 6772417 h 7031915"/>
                <a:gd name="connsiteX30-1545" fmla="*/ 1508795 w 8033654"/>
                <a:gd name="connsiteY30-1546" fmla="*/ 6649661 h 7031915"/>
                <a:gd name="connsiteX31-1547" fmla="*/ 1508794 w 8033654"/>
                <a:gd name="connsiteY31-1548" fmla="*/ 6649657 h 7031915"/>
                <a:gd name="connsiteX32-1549" fmla="*/ 115723 w 8033654"/>
                <a:gd name="connsiteY32-1550" fmla="*/ 3863519 h 7031915"/>
                <a:gd name="connsiteX33-1551" fmla="*/ 115722 w 8033654"/>
                <a:gd name="connsiteY33-1552" fmla="*/ 3863518 h 7031915"/>
                <a:gd name="connsiteX34-1553" fmla="*/ 29470 w 8033654"/>
                <a:gd name="connsiteY34-1554" fmla="*/ 3691014 h 7031915"/>
                <a:gd name="connsiteX35-1555" fmla="*/ 11962 w 8033654"/>
                <a:gd name="connsiteY35-1556" fmla="*/ 3634608 h 7031915"/>
                <a:gd name="connsiteX36-1557" fmla="*/ 0 w 8033654"/>
                <a:gd name="connsiteY36-1558" fmla="*/ 3515957 h 7031915"/>
                <a:gd name="connsiteX37-1559" fmla="*/ 11962 w 8033654"/>
                <a:gd name="connsiteY37-1560" fmla="*/ 3397306 h 7031915"/>
                <a:gd name="connsiteX38-1561" fmla="*/ 29470 w 8033654"/>
                <a:gd name="connsiteY38-1562" fmla="*/ 3340901 h 7031915"/>
                <a:gd name="connsiteX39-1563" fmla="*/ 115722 w 8033654"/>
                <a:gd name="connsiteY39-1564" fmla="*/ 3168396 h 7031915"/>
                <a:gd name="connsiteX40-1565" fmla="*/ 115723 w 8033654"/>
                <a:gd name="connsiteY40-1566" fmla="*/ 3168396 h 7031915"/>
                <a:gd name="connsiteX41-1567" fmla="*/ 1508796 w 8033654"/>
                <a:gd name="connsiteY41-1568" fmla="*/ 382255 h 7031915"/>
                <a:gd name="connsiteX42-1569" fmla="*/ 1570174 w 8033654"/>
                <a:gd name="connsiteY42-1570" fmla="*/ 259499 h 7031915"/>
                <a:gd name="connsiteX43-1571" fmla="*/ 1642008 w 8033654"/>
                <a:gd name="connsiteY43-1572" fmla="*/ 172435 h 7031915"/>
                <a:gd name="connsiteX44-1573" fmla="*/ 1939656 w 8033654"/>
                <a:gd name="connsiteY44-1574" fmla="*/ 11959 h 7031915"/>
                <a:gd name="connsiteX45-1575" fmla="*/ 2058287 w 8033654"/>
                <a:gd name="connsiteY45-1576" fmla="*/ 0 h 7031915"/>
                <a:gd name="connsiteX0-1577" fmla="*/ 2058287 w 8033654"/>
                <a:gd name="connsiteY0-1578" fmla="*/ 0 h 7031915"/>
                <a:gd name="connsiteX1-1579" fmla="*/ 2058326 w 8033654"/>
                <a:gd name="connsiteY1-1580" fmla="*/ 0 h 7031915"/>
                <a:gd name="connsiteX2-1581" fmla="*/ 5971699 w 8033654"/>
                <a:gd name="connsiteY2-1582" fmla="*/ 0 h 7031915"/>
                <a:gd name="connsiteX3-1583" fmla="*/ 5971700 w 8033654"/>
                <a:gd name="connsiteY3-1584" fmla="*/ 0 h 7031915"/>
                <a:gd name="connsiteX4-1585" fmla="*/ 5971740 w 8033654"/>
                <a:gd name="connsiteY4-1586" fmla="*/ 0 h 7031915"/>
                <a:gd name="connsiteX5-1587" fmla="*/ 6090371 w 8033654"/>
                <a:gd name="connsiteY5-1588" fmla="*/ 11959 h 7031915"/>
                <a:gd name="connsiteX6-1589" fmla="*/ 6357004 w 8033654"/>
                <a:gd name="connsiteY6-1590" fmla="*/ 143562 h 7031915"/>
                <a:gd name="connsiteX7-1591" fmla="*/ 6421756 w 8033654"/>
                <a:gd name="connsiteY7-1592" fmla="*/ 209878 h 7031915"/>
                <a:gd name="connsiteX8-1593" fmla="*/ 6426018 w 8033654"/>
                <a:gd name="connsiteY8-1594" fmla="*/ 214243 h 7031915"/>
                <a:gd name="connsiteX9-1595" fmla="*/ 6463356 w 8033654"/>
                <a:gd name="connsiteY9-1596" fmla="*/ 268125 h 7031915"/>
                <a:gd name="connsiteX10-1597" fmla="*/ 7949332 w 8033654"/>
                <a:gd name="connsiteY10-1598" fmla="*/ 3216682 h 7031915"/>
                <a:gd name="connsiteX11-1599" fmla="*/ 7992299 w 8033654"/>
                <a:gd name="connsiteY11-1600" fmla="*/ 3302616 h 7031915"/>
                <a:gd name="connsiteX12-1601" fmla="*/ 8021693 w 8033654"/>
                <a:gd name="connsiteY12-1602" fmla="*/ 3397306 h 7031915"/>
                <a:gd name="connsiteX13-1603" fmla="*/ 8033654 w 8033654"/>
                <a:gd name="connsiteY13-1604" fmla="*/ 3515957 h 7031915"/>
                <a:gd name="connsiteX14-1605" fmla="*/ 8021693 w 8033654"/>
                <a:gd name="connsiteY14-1606" fmla="*/ 3634608 h 7031915"/>
                <a:gd name="connsiteX15-1607" fmla="*/ 7992299 w 8033654"/>
                <a:gd name="connsiteY15-1608" fmla="*/ 3729298 h 7031915"/>
                <a:gd name="connsiteX16-1609" fmla="*/ 7949332 w 8033654"/>
                <a:gd name="connsiteY16-1610" fmla="*/ 3815232 h 7031915"/>
                <a:gd name="connsiteX17-1611" fmla="*/ 6535055 w 8033654"/>
                <a:gd name="connsiteY17-1612" fmla="*/ 6638796 h 7031915"/>
                <a:gd name="connsiteX18-1613" fmla="*/ 6524461 w 8033654"/>
                <a:gd name="connsiteY18-1614" fmla="*/ 6646190 h 7031915"/>
                <a:gd name="connsiteX19-1615" fmla="*/ 6482456 w 8033654"/>
                <a:gd name="connsiteY19-1616" fmla="*/ 6736229 h 7031915"/>
                <a:gd name="connsiteX20-1617" fmla="*/ 6090371 w 8033654"/>
                <a:gd name="connsiteY20-1618" fmla="*/ 7019956 h 7031915"/>
                <a:gd name="connsiteX21-1619" fmla="*/ 5971740 w 8033654"/>
                <a:gd name="connsiteY21-1620" fmla="*/ 7031915 h 7031915"/>
                <a:gd name="connsiteX22-1621" fmla="*/ 5971700 w 8033654"/>
                <a:gd name="connsiteY22-1622" fmla="*/ 7031915 h 7031915"/>
                <a:gd name="connsiteX23-1623" fmla="*/ 2058326 w 8033654"/>
                <a:gd name="connsiteY23-1624" fmla="*/ 7031915 h 7031915"/>
                <a:gd name="connsiteX24-1625" fmla="*/ 2058326 w 8033654"/>
                <a:gd name="connsiteY24-1626" fmla="*/ 7031915 h 7031915"/>
                <a:gd name="connsiteX25-1627" fmla="*/ 2058286 w 8033654"/>
                <a:gd name="connsiteY25-1628" fmla="*/ 7031915 h 7031915"/>
                <a:gd name="connsiteX26-1629" fmla="*/ 1939655 w 8033654"/>
                <a:gd name="connsiteY26-1630" fmla="*/ 7019956 h 7031915"/>
                <a:gd name="connsiteX27-1631" fmla="*/ 1642007 w 8033654"/>
                <a:gd name="connsiteY27-1632" fmla="*/ 6859480 h 7031915"/>
                <a:gd name="connsiteX28-1633" fmla="*/ 1570173 w 8033654"/>
                <a:gd name="connsiteY28-1634" fmla="*/ 6772417 h 7031915"/>
                <a:gd name="connsiteX29-1635" fmla="*/ 1508795 w 8033654"/>
                <a:gd name="connsiteY29-1636" fmla="*/ 6649661 h 7031915"/>
                <a:gd name="connsiteX30-1637" fmla="*/ 1508794 w 8033654"/>
                <a:gd name="connsiteY30-1638" fmla="*/ 6649657 h 7031915"/>
                <a:gd name="connsiteX31-1639" fmla="*/ 115723 w 8033654"/>
                <a:gd name="connsiteY31-1640" fmla="*/ 3863519 h 7031915"/>
                <a:gd name="connsiteX32-1641" fmla="*/ 115722 w 8033654"/>
                <a:gd name="connsiteY32-1642" fmla="*/ 3863518 h 7031915"/>
                <a:gd name="connsiteX33-1643" fmla="*/ 29470 w 8033654"/>
                <a:gd name="connsiteY33-1644" fmla="*/ 3691014 h 7031915"/>
                <a:gd name="connsiteX34-1645" fmla="*/ 11962 w 8033654"/>
                <a:gd name="connsiteY34-1646" fmla="*/ 3634608 h 7031915"/>
                <a:gd name="connsiteX35-1647" fmla="*/ 0 w 8033654"/>
                <a:gd name="connsiteY35-1648" fmla="*/ 3515957 h 7031915"/>
                <a:gd name="connsiteX36-1649" fmla="*/ 11962 w 8033654"/>
                <a:gd name="connsiteY36-1650" fmla="*/ 3397306 h 7031915"/>
                <a:gd name="connsiteX37-1651" fmla="*/ 29470 w 8033654"/>
                <a:gd name="connsiteY37-1652" fmla="*/ 3340901 h 7031915"/>
                <a:gd name="connsiteX38-1653" fmla="*/ 115722 w 8033654"/>
                <a:gd name="connsiteY38-1654" fmla="*/ 3168396 h 7031915"/>
                <a:gd name="connsiteX39-1655" fmla="*/ 115723 w 8033654"/>
                <a:gd name="connsiteY39-1656" fmla="*/ 3168396 h 7031915"/>
                <a:gd name="connsiteX40-1657" fmla="*/ 1508796 w 8033654"/>
                <a:gd name="connsiteY40-1658" fmla="*/ 382255 h 7031915"/>
                <a:gd name="connsiteX41-1659" fmla="*/ 1570174 w 8033654"/>
                <a:gd name="connsiteY41-1660" fmla="*/ 259499 h 7031915"/>
                <a:gd name="connsiteX42-1661" fmla="*/ 1642008 w 8033654"/>
                <a:gd name="connsiteY42-1662" fmla="*/ 172435 h 7031915"/>
                <a:gd name="connsiteX43-1663" fmla="*/ 1939656 w 8033654"/>
                <a:gd name="connsiteY43-1664" fmla="*/ 11959 h 7031915"/>
                <a:gd name="connsiteX44-1665" fmla="*/ 2058287 w 8033654"/>
                <a:gd name="connsiteY44-1666" fmla="*/ 0 h 7031915"/>
                <a:gd name="connsiteX0-1667" fmla="*/ 2058287 w 8033654"/>
                <a:gd name="connsiteY0-1668" fmla="*/ 0 h 7031915"/>
                <a:gd name="connsiteX1-1669" fmla="*/ 2058326 w 8033654"/>
                <a:gd name="connsiteY1-1670" fmla="*/ 0 h 7031915"/>
                <a:gd name="connsiteX2-1671" fmla="*/ 5971699 w 8033654"/>
                <a:gd name="connsiteY2-1672" fmla="*/ 0 h 7031915"/>
                <a:gd name="connsiteX3-1673" fmla="*/ 5971700 w 8033654"/>
                <a:gd name="connsiteY3-1674" fmla="*/ 0 h 7031915"/>
                <a:gd name="connsiteX4-1675" fmla="*/ 5971740 w 8033654"/>
                <a:gd name="connsiteY4-1676" fmla="*/ 0 h 7031915"/>
                <a:gd name="connsiteX5-1677" fmla="*/ 6090371 w 8033654"/>
                <a:gd name="connsiteY5-1678" fmla="*/ 11959 h 7031915"/>
                <a:gd name="connsiteX6-1679" fmla="*/ 6357004 w 8033654"/>
                <a:gd name="connsiteY6-1680" fmla="*/ 143562 h 7031915"/>
                <a:gd name="connsiteX7-1681" fmla="*/ 6421756 w 8033654"/>
                <a:gd name="connsiteY7-1682" fmla="*/ 209878 h 7031915"/>
                <a:gd name="connsiteX8-1683" fmla="*/ 6426018 w 8033654"/>
                <a:gd name="connsiteY8-1684" fmla="*/ 214243 h 7031915"/>
                <a:gd name="connsiteX9-1685" fmla="*/ 6463356 w 8033654"/>
                <a:gd name="connsiteY9-1686" fmla="*/ 268125 h 7031915"/>
                <a:gd name="connsiteX10-1687" fmla="*/ 7949332 w 8033654"/>
                <a:gd name="connsiteY10-1688" fmla="*/ 3216682 h 7031915"/>
                <a:gd name="connsiteX11-1689" fmla="*/ 7992299 w 8033654"/>
                <a:gd name="connsiteY11-1690" fmla="*/ 3302616 h 7031915"/>
                <a:gd name="connsiteX12-1691" fmla="*/ 8021693 w 8033654"/>
                <a:gd name="connsiteY12-1692" fmla="*/ 3397306 h 7031915"/>
                <a:gd name="connsiteX13-1693" fmla="*/ 8033654 w 8033654"/>
                <a:gd name="connsiteY13-1694" fmla="*/ 3515957 h 7031915"/>
                <a:gd name="connsiteX14-1695" fmla="*/ 8021693 w 8033654"/>
                <a:gd name="connsiteY14-1696" fmla="*/ 3634608 h 7031915"/>
                <a:gd name="connsiteX15-1697" fmla="*/ 7992299 w 8033654"/>
                <a:gd name="connsiteY15-1698" fmla="*/ 3729298 h 7031915"/>
                <a:gd name="connsiteX16-1699" fmla="*/ 7949332 w 8033654"/>
                <a:gd name="connsiteY16-1700" fmla="*/ 3815232 h 7031915"/>
                <a:gd name="connsiteX17-1701" fmla="*/ 6535055 w 8033654"/>
                <a:gd name="connsiteY17-1702" fmla="*/ 6638796 h 7031915"/>
                <a:gd name="connsiteX18-1703" fmla="*/ 6482456 w 8033654"/>
                <a:gd name="connsiteY18-1704" fmla="*/ 6736229 h 7031915"/>
                <a:gd name="connsiteX19-1705" fmla="*/ 6090371 w 8033654"/>
                <a:gd name="connsiteY19-1706" fmla="*/ 7019956 h 7031915"/>
                <a:gd name="connsiteX20-1707" fmla="*/ 5971740 w 8033654"/>
                <a:gd name="connsiteY20-1708" fmla="*/ 7031915 h 7031915"/>
                <a:gd name="connsiteX21-1709" fmla="*/ 5971700 w 8033654"/>
                <a:gd name="connsiteY21-1710" fmla="*/ 7031915 h 7031915"/>
                <a:gd name="connsiteX22-1711" fmla="*/ 2058326 w 8033654"/>
                <a:gd name="connsiteY22-1712" fmla="*/ 7031915 h 7031915"/>
                <a:gd name="connsiteX23-1713" fmla="*/ 2058326 w 8033654"/>
                <a:gd name="connsiteY23-1714" fmla="*/ 7031915 h 7031915"/>
                <a:gd name="connsiteX24-1715" fmla="*/ 2058286 w 8033654"/>
                <a:gd name="connsiteY24-1716" fmla="*/ 7031915 h 7031915"/>
                <a:gd name="connsiteX25-1717" fmla="*/ 1939655 w 8033654"/>
                <a:gd name="connsiteY25-1718" fmla="*/ 7019956 h 7031915"/>
                <a:gd name="connsiteX26-1719" fmla="*/ 1642007 w 8033654"/>
                <a:gd name="connsiteY26-1720" fmla="*/ 6859480 h 7031915"/>
                <a:gd name="connsiteX27-1721" fmla="*/ 1570173 w 8033654"/>
                <a:gd name="connsiteY27-1722" fmla="*/ 6772417 h 7031915"/>
                <a:gd name="connsiteX28-1723" fmla="*/ 1508795 w 8033654"/>
                <a:gd name="connsiteY28-1724" fmla="*/ 6649661 h 7031915"/>
                <a:gd name="connsiteX29-1725" fmla="*/ 1508794 w 8033654"/>
                <a:gd name="connsiteY29-1726" fmla="*/ 6649657 h 7031915"/>
                <a:gd name="connsiteX30-1727" fmla="*/ 115723 w 8033654"/>
                <a:gd name="connsiteY30-1728" fmla="*/ 3863519 h 7031915"/>
                <a:gd name="connsiteX31-1729" fmla="*/ 115722 w 8033654"/>
                <a:gd name="connsiteY31-1730" fmla="*/ 3863518 h 7031915"/>
                <a:gd name="connsiteX32-1731" fmla="*/ 29470 w 8033654"/>
                <a:gd name="connsiteY32-1732" fmla="*/ 3691014 h 7031915"/>
                <a:gd name="connsiteX33-1733" fmla="*/ 11962 w 8033654"/>
                <a:gd name="connsiteY33-1734" fmla="*/ 3634608 h 7031915"/>
                <a:gd name="connsiteX34-1735" fmla="*/ 0 w 8033654"/>
                <a:gd name="connsiteY34-1736" fmla="*/ 3515957 h 7031915"/>
                <a:gd name="connsiteX35-1737" fmla="*/ 11962 w 8033654"/>
                <a:gd name="connsiteY35-1738" fmla="*/ 3397306 h 7031915"/>
                <a:gd name="connsiteX36-1739" fmla="*/ 29470 w 8033654"/>
                <a:gd name="connsiteY36-1740" fmla="*/ 3340901 h 7031915"/>
                <a:gd name="connsiteX37-1741" fmla="*/ 115722 w 8033654"/>
                <a:gd name="connsiteY37-1742" fmla="*/ 3168396 h 7031915"/>
                <a:gd name="connsiteX38-1743" fmla="*/ 115723 w 8033654"/>
                <a:gd name="connsiteY38-1744" fmla="*/ 3168396 h 7031915"/>
                <a:gd name="connsiteX39-1745" fmla="*/ 1508796 w 8033654"/>
                <a:gd name="connsiteY39-1746" fmla="*/ 382255 h 7031915"/>
                <a:gd name="connsiteX40-1747" fmla="*/ 1570174 w 8033654"/>
                <a:gd name="connsiteY40-1748" fmla="*/ 259499 h 7031915"/>
                <a:gd name="connsiteX41-1749" fmla="*/ 1642008 w 8033654"/>
                <a:gd name="connsiteY41-1750" fmla="*/ 172435 h 7031915"/>
                <a:gd name="connsiteX42-1751" fmla="*/ 1939656 w 8033654"/>
                <a:gd name="connsiteY42-1752" fmla="*/ 11959 h 7031915"/>
                <a:gd name="connsiteX43-1753" fmla="*/ 2058287 w 8033654"/>
                <a:gd name="connsiteY43-1754" fmla="*/ 0 h 7031915"/>
                <a:gd name="connsiteX0-1755" fmla="*/ 2058287 w 8033654"/>
                <a:gd name="connsiteY0-1756" fmla="*/ 0 h 7031915"/>
                <a:gd name="connsiteX1-1757" fmla="*/ 2058326 w 8033654"/>
                <a:gd name="connsiteY1-1758" fmla="*/ 0 h 7031915"/>
                <a:gd name="connsiteX2-1759" fmla="*/ 5971699 w 8033654"/>
                <a:gd name="connsiteY2-1760" fmla="*/ 0 h 7031915"/>
                <a:gd name="connsiteX3-1761" fmla="*/ 5971700 w 8033654"/>
                <a:gd name="connsiteY3-1762" fmla="*/ 0 h 7031915"/>
                <a:gd name="connsiteX4-1763" fmla="*/ 5971740 w 8033654"/>
                <a:gd name="connsiteY4-1764" fmla="*/ 0 h 7031915"/>
                <a:gd name="connsiteX5-1765" fmla="*/ 6090371 w 8033654"/>
                <a:gd name="connsiteY5-1766" fmla="*/ 11959 h 7031915"/>
                <a:gd name="connsiteX6-1767" fmla="*/ 6357004 w 8033654"/>
                <a:gd name="connsiteY6-1768" fmla="*/ 143562 h 7031915"/>
                <a:gd name="connsiteX7-1769" fmla="*/ 6421756 w 8033654"/>
                <a:gd name="connsiteY7-1770" fmla="*/ 209878 h 7031915"/>
                <a:gd name="connsiteX8-1771" fmla="*/ 6426018 w 8033654"/>
                <a:gd name="connsiteY8-1772" fmla="*/ 214243 h 7031915"/>
                <a:gd name="connsiteX9-1773" fmla="*/ 6463356 w 8033654"/>
                <a:gd name="connsiteY9-1774" fmla="*/ 268125 h 7031915"/>
                <a:gd name="connsiteX10-1775" fmla="*/ 7949332 w 8033654"/>
                <a:gd name="connsiteY10-1776" fmla="*/ 3216682 h 7031915"/>
                <a:gd name="connsiteX11-1777" fmla="*/ 7992299 w 8033654"/>
                <a:gd name="connsiteY11-1778" fmla="*/ 3302616 h 7031915"/>
                <a:gd name="connsiteX12-1779" fmla="*/ 8021693 w 8033654"/>
                <a:gd name="connsiteY12-1780" fmla="*/ 3397306 h 7031915"/>
                <a:gd name="connsiteX13-1781" fmla="*/ 8033654 w 8033654"/>
                <a:gd name="connsiteY13-1782" fmla="*/ 3515957 h 7031915"/>
                <a:gd name="connsiteX14-1783" fmla="*/ 8021693 w 8033654"/>
                <a:gd name="connsiteY14-1784" fmla="*/ 3634608 h 7031915"/>
                <a:gd name="connsiteX15-1785" fmla="*/ 7992299 w 8033654"/>
                <a:gd name="connsiteY15-1786" fmla="*/ 3729298 h 7031915"/>
                <a:gd name="connsiteX16-1787" fmla="*/ 7949332 w 8033654"/>
                <a:gd name="connsiteY16-1788" fmla="*/ 3815232 h 7031915"/>
                <a:gd name="connsiteX17-1789" fmla="*/ 6482456 w 8033654"/>
                <a:gd name="connsiteY17-1790" fmla="*/ 6736229 h 7031915"/>
                <a:gd name="connsiteX18-1791" fmla="*/ 6090371 w 8033654"/>
                <a:gd name="connsiteY18-1792" fmla="*/ 7019956 h 7031915"/>
                <a:gd name="connsiteX19-1793" fmla="*/ 5971740 w 8033654"/>
                <a:gd name="connsiteY19-1794" fmla="*/ 7031915 h 7031915"/>
                <a:gd name="connsiteX20-1795" fmla="*/ 5971700 w 8033654"/>
                <a:gd name="connsiteY20-1796" fmla="*/ 7031915 h 7031915"/>
                <a:gd name="connsiteX21-1797" fmla="*/ 2058326 w 8033654"/>
                <a:gd name="connsiteY21-1798" fmla="*/ 7031915 h 7031915"/>
                <a:gd name="connsiteX22-1799" fmla="*/ 2058326 w 8033654"/>
                <a:gd name="connsiteY22-1800" fmla="*/ 7031915 h 7031915"/>
                <a:gd name="connsiteX23-1801" fmla="*/ 2058286 w 8033654"/>
                <a:gd name="connsiteY23-1802" fmla="*/ 7031915 h 7031915"/>
                <a:gd name="connsiteX24-1803" fmla="*/ 1939655 w 8033654"/>
                <a:gd name="connsiteY24-1804" fmla="*/ 7019956 h 7031915"/>
                <a:gd name="connsiteX25-1805" fmla="*/ 1642007 w 8033654"/>
                <a:gd name="connsiteY25-1806" fmla="*/ 6859480 h 7031915"/>
                <a:gd name="connsiteX26-1807" fmla="*/ 1570173 w 8033654"/>
                <a:gd name="connsiteY26-1808" fmla="*/ 6772417 h 7031915"/>
                <a:gd name="connsiteX27-1809" fmla="*/ 1508795 w 8033654"/>
                <a:gd name="connsiteY27-1810" fmla="*/ 6649661 h 7031915"/>
                <a:gd name="connsiteX28-1811" fmla="*/ 1508794 w 8033654"/>
                <a:gd name="connsiteY28-1812" fmla="*/ 6649657 h 7031915"/>
                <a:gd name="connsiteX29-1813" fmla="*/ 115723 w 8033654"/>
                <a:gd name="connsiteY29-1814" fmla="*/ 3863519 h 7031915"/>
                <a:gd name="connsiteX30-1815" fmla="*/ 115722 w 8033654"/>
                <a:gd name="connsiteY30-1816" fmla="*/ 3863518 h 7031915"/>
                <a:gd name="connsiteX31-1817" fmla="*/ 29470 w 8033654"/>
                <a:gd name="connsiteY31-1818" fmla="*/ 3691014 h 7031915"/>
                <a:gd name="connsiteX32-1819" fmla="*/ 11962 w 8033654"/>
                <a:gd name="connsiteY32-1820" fmla="*/ 3634608 h 7031915"/>
                <a:gd name="connsiteX33-1821" fmla="*/ 0 w 8033654"/>
                <a:gd name="connsiteY33-1822" fmla="*/ 3515957 h 7031915"/>
                <a:gd name="connsiteX34-1823" fmla="*/ 11962 w 8033654"/>
                <a:gd name="connsiteY34-1824" fmla="*/ 3397306 h 7031915"/>
                <a:gd name="connsiteX35-1825" fmla="*/ 29470 w 8033654"/>
                <a:gd name="connsiteY35-1826" fmla="*/ 3340901 h 7031915"/>
                <a:gd name="connsiteX36-1827" fmla="*/ 115722 w 8033654"/>
                <a:gd name="connsiteY36-1828" fmla="*/ 3168396 h 7031915"/>
                <a:gd name="connsiteX37-1829" fmla="*/ 115723 w 8033654"/>
                <a:gd name="connsiteY37-1830" fmla="*/ 3168396 h 7031915"/>
                <a:gd name="connsiteX38-1831" fmla="*/ 1508796 w 8033654"/>
                <a:gd name="connsiteY38-1832" fmla="*/ 382255 h 7031915"/>
                <a:gd name="connsiteX39-1833" fmla="*/ 1570174 w 8033654"/>
                <a:gd name="connsiteY39-1834" fmla="*/ 259499 h 7031915"/>
                <a:gd name="connsiteX40-1835" fmla="*/ 1642008 w 8033654"/>
                <a:gd name="connsiteY40-1836" fmla="*/ 172435 h 7031915"/>
                <a:gd name="connsiteX41-1837" fmla="*/ 1939656 w 8033654"/>
                <a:gd name="connsiteY41-1838" fmla="*/ 11959 h 7031915"/>
                <a:gd name="connsiteX42-1839" fmla="*/ 2058287 w 8033654"/>
                <a:gd name="connsiteY42-1840" fmla="*/ 0 h 7031915"/>
                <a:gd name="connsiteX0-1841" fmla="*/ 2058287 w 8033654"/>
                <a:gd name="connsiteY0-1842" fmla="*/ 0 h 7031915"/>
                <a:gd name="connsiteX1-1843" fmla="*/ 2058326 w 8033654"/>
                <a:gd name="connsiteY1-1844" fmla="*/ 0 h 7031915"/>
                <a:gd name="connsiteX2-1845" fmla="*/ 5971699 w 8033654"/>
                <a:gd name="connsiteY2-1846" fmla="*/ 0 h 7031915"/>
                <a:gd name="connsiteX3-1847" fmla="*/ 5971700 w 8033654"/>
                <a:gd name="connsiteY3-1848" fmla="*/ 0 h 7031915"/>
                <a:gd name="connsiteX4-1849" fmla="*/ 5971740 w 8033654"/>
                <a:gd name="connsiteY4-1850" fmla="*/ 0 h 7031915"/>
                <a:gd name="connsiteX5-1851" fmla="*/ 6090371 w 8033654"/>
                <a:gd name="connsiteY5-1852" fmla="*/ 11959 h 7031915"/>
                <a:gd name="connsiteX6-1853" fmla="*/ 6357004 w 8033654"/>
                <a:gd name="connsiteY6-1854" fmla="*/ 143562 h 7031915"/>
                <a:gd name="connsiteX7-1855" fmla="*/ 6421756 w 8033654"/>
                <a:gd name="connsiteY7-1856" fmla="*/ 209878 h 7031915"/>
                <a:gd name="connsiteX8-1857" fmla="*/ 6426018 w 8033654"/>
                <a:gd name="connsiteY8-1858" fmla="*/ 214243 h 7031915"/>
                <a:gd name="connsiteX9-1859" fmla="*/ 7949332 w 8033654"/>
                <a:gd name="connsiteY9-1860" fmla="*/ 3216682 h 7031915"/>
                <a:gd name="connsiteX10-1861" fmla="*/ 7992299 w 8033654"/>
                <a:gd name="connsiteY10-1862" fmla="*/ 3302616 h 7031915"/>
                <a:gd name="connsiteX11-1863" fmla="*/ 8021693 w 8033654"/>
                <a:gd name="connsiteY11-1864" fmla="*/ 3397306 h 7031915"/>
                <a:gd name="connsiteX12-1865" fmla="*/ 8033654 w 8033654"/>
                <a:gd name="connsiteY12-1866" fmla="*/ 3515957 h 7031915"/>
                <a:gd name="connsiteX13-1867" fmla="*/ 8021693 w 8033654"/>
                <a:gd name="connsiteY13-1868" fmla="*/ 3634608 h 7031915"/>
                <a:gd name="connsiteX14-1869" fmla="*/ 7992299 w 8033654"/>
                <a:gd name="connsiteY14-1870" fmla="*/ 3729298 h 7031915"/>
                <a:gd name="connsiteX15-1871" fmla="*/ 7949332 w 8033654"/>
                <a:gd name="connsiteY15-1872" fmla="*/ 3815232 h 7031915"/>
                <a:gd name="connsiteX16-1873" fmla="*/ 6482456 w 8033654"/>
                <a:gd name="connsiteY16-1874" fmla="*/ 6736229 h 7031915"/>
                <a:gd name="connsiteX17-1875" fmla="*/ 6090371 w 8033654"/>
                <a:gd name="connsiteY17-1876" fmla="*/ 7019956 h 7031915"/>
                <a:gd name="connsiteX18-1877" fmla="*/ 5971740 w 8033654"/>
                <a:gd name="connsiteY18-1878" fmla="*/ 7031915 h 7031915"/>
                <a:gd name="connsiteX19-1879" fmla="*/ 5971700 w 8033654"/>
                <a:gd name="connsiteY19-1880" fmla="*/ 7031915 h 7031915"/>
                <a:gd name="connsiteX20-1881" fmla="*/ 2058326 w 8033654"/>
                <a:gd name="connsiteY20-1882" fmla="*/ 7031915 h 7031915"/>
                <a:gd name="connsiteX21-1883" fmla="*/ 2058326 w 8033654"/>
                <a:gd name="connsiteY21-1884" fmla="*/ 7031915 h 7031915"/>
                <a:gd name="connsiteX22-1885" fmla="*/ 2058286 w 8033654"/>
                <a:gd name="connsiteY22-1886" fmla="*/ 7031915 h 7031915"/>
                <a:gd name="connsiteX23-1887" fmla="*/ 1939655 w 8033654"/>
                <a:gd name="connsiteY23-1888" fmla="*/ 7019956 h 7031915"/>
                <a:gd name="connsiteX24-1889" fmla="*/ 1642007 w 8033654"/>
                <a:gd name="connsiteY24-1890" fmla="*/ 6859480 h 7031915"/>
                <a:gd name="connsiteX25-1891" fmla="*/ 1570173 w 8033654"/>
                <a:gd name="connsiteY25-1892" fmla="*/ 6772417 h 7031915"/>
                <a:gd name="connsiteX26-1893" fmla="*/ 1508795 w 8033654"/>
                <a:gd name="connsiteY26-1894" fmla="*/ 6649661 h 7031915"/>
                <a:gd name="connsiteX27-1895" fmla="*/ 1508794 w 8033654"/>
                <a:gd name="connsiteY27-1896" fmla="*/ 6649657 h 7031915"/>
                <a:gd name="connsiteX28-1897" fmla="*/ 115723 w 8033654"/>
                <a:gd name="connsiteY28-1898" fmla="*/ 3863519 h 7031915"/>
                <a:gd name="connsiteX29-1899" fmla="*/ 115722 w 8033654"/>
                <a:gd name="connsiteY29-1900" fmla="*/ 3863518 h 7031915"/>
                <a:gd name="connsiteX30-1901" fmla="*/ 29470 w 8033654"/>
                <a:gd name="connsiteY30-1902" fmla="*/ 3691014 h 7031915"/>
                <a:gd name="connsiteX31-1903" fmla="*/ 11962 w 8033654"/>
                <a:gd name="connsiteY31-1904" fmla="*/ 3634608 h 7031915"/>
                <a:gd name="connsiteX32-1905" fmla="*/ 0 w 8033654"/>
                <a:gd name="connsiteY32-1906" fmla="*/ 3515957 h 7031915"/>
                <a:gd name="connsiteX33-1907" fmla="*/ 11962 w 8033654"/>
                <a:gd name="connsiteY33-1908" fmla="*/ 3397306 h 7031915"/>
                <a:gd name="connsiteX34-1909" fmla="*/ 29470 w 8033654"/>
                <a:gd name="connsiteY34-1910" fmla="*/ 3340901 h 7031915"/>
                <a:gd name="connsiteX35-1911" fmla="*/ 115722 w 8033654"/>
                <a:gd name="connsiteY35-1912" fmla="*/ 3168396 h 7031915"/>
                <a:gd name="connsiteX36-1913" fmla="*/ 115723 w 8033654"/>
                <a:gd name="connsiteY36-1914" fmla="*/ 3168396 h 7031915"/>
                <a:gd name="connsiteX37-1915" fmla="*/ 1508796 w 8033654"/>
                <a:gd name="connsiteY37-1916" fmla="*/ 382255 h 7031915"/>
                <a:gd name="connsiteX38-1917" fmla="*/ 1570174 w 8033654"/>
                <a:gd name="connsiteY38-1918" fmla="*/ 259499 h 7031915"/>
                <a:gd name="connsiteX39-1919" fmla="*/ 1642008 w 8033654"/>
                <a:gd name="connsiteY39-1920" fmla="*/ 172435 h 7031915"/>
                <a:gd name="connsiteX40-1921" fmla="*/ 1939656 w 8033654"/>
                <a:gd name="connsiteY40-1922" fmla="*/ 11959 h 7031915"/>
                <a:gd name="connsiteX41-1923" fmla="*/ 2058287 w 8033654"/>
                <a:gd name="connsiteY41-1924" fmla="*/ 0 h 70319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Lst>
              <a:rect l="l" t="t" r="r" b="b"/>
              <a:pathLst>
                <a:path w="8033654" h="7031915">
                  <a:moveTo>
                    <a:pt x="2058287" y="0"/>
                  </a:moveTo>
                  <a:lnTo>
                    <a:pt x="2058326" y="0"/>
                  </a:lnTo>
                  <a:lnTo>
                    <a:pt x="5971699" y="0"/>
                  </a:lnTo>
                  <a:lnTo>
                    <a:pt x="5971700" y="0"/>
                  </a:lnTo>
                  <a:lnTo>
                    <a:pt x="5971740" y="0"/>
                  </a:lnTo>
                  <a:lnTo>
                    <a:pt x="6090371" y="11959"/>
                  </a:lnTo>
                  <a:cubicBezTo>
                    <a:pt x="6190975" y="32545"/>
                    <a:pt x="6282232" y="78792"/>
                    <a:pt x="6357004" y="143562"/>
                  </a:cubicBezTo>
                  <a:lnTo>
                    <a:pt x="6421756" y="209878"/>
                  </a:lnTo>
                  <a:lnTo>
                    <a:pt x="6426018" y="214243"/>
                  </a:lnTo>
                  <a:lnTo>
                    <a:pt x="7949332" y="3216682"/>
                  </a:lnTo>
                  <a:lnTo>
                    <a:pt x="7992299" y="3302616"/>
                  </a:lnTo>
                  <a:lnTo>
                    <a:pt x="8021693" y="3397306"/>
                  </a:lnTo>
                  <a:cubicBezTo>
                    <a:pt x="8029535" y="3435632"/>
                    <a:pt x="8033654" y="3475313"/>
                    <a:pt x="8033654" y="3515957"/>
                  </a:cubicBezTo>
                  <a:cubicBezTo>
                    <a:pt x="8033654" y="3556601"/>
                    <a:pt x="8029535" y="3596283"/>
                    <a:pt x="8021693" y="3634608"/>
                  </a:cubicBezTo>
                  <a:lnTo>
                    <a:pt x="7992299" y="3729298"/>
                  </a:lnTo>
                  <a:lnTo>
                    <a:pt x="7949332" y="3815232"/>
                  </a:lnTo>
                  <a:lnTo>
                    <a:pt x="6482456" y="6736229"/>
                  </a:lnTo>
                  <a:cubicBezTo>
                    <a:pt x="6399753" y="6880056"/>
                    <a:pt x="6258044" y="6985646"/>
                    <a:pt x="6090371" y="7019956"/>
                  </a:cubicBezTo>
                  <a:lnTo>
                    <a:pt x="5971740" y="7031915"/>
                  </a:lnTo>
                  <a:lnTo>
                    <a:pt x="5971700" y="7031915"/>
                  </a:lnTo>
                  <a:lnTo>
                    <a:pt x="2058326" y="7031915"/>
                  </a:lnTo>
                  <a:lnTo>
                    <a:pt x="2058326" y="7031915"/>
                  </a:lnTo>
                  <a:lnTo>
                    <a:pt x="2058286" y="7031915"/>
                  </a:lnTo>
                  <a:lnTo>
                    <a:pt x="1939655" y="7019956"/>
                  </a:lnTo>
                  <a:cubicBezTo>
                    <a:pt x="1824680" y="6996429"/>
                    <a:pt x="1721912" y="6939386"/>
                    <a:pt x="1642007" y="6859480"/>
                  </a:cubicBezTo>
                  <a:lnTo>
                    <a:pt x="1570173" y="6772417"/>
                  </a:lnTo>
                  <a:lnTo>
                    <a:pt x="1508795" y="6649661"/>
                  </a:lnTo>
                  <a:cubicBezTo>
                    <a:pt x="1508795" y="6649660"/>
                    <a:pt x="1508794" y="6649658"/>
                    <a:pt x="1508794" y="6649657"/>
                  </a:cubicBezTo>
                  <a:lnTo>
                    <a:pt x="115723" y="3863519"/>
                  </a:lnTo>
                  <a:lnTo>
                    <a:pt x="115722" y="3863518"/>
                  </a:lnTo>
                  <a:lnTo>
                    <a:pt x="29470" y="3691014"/>
                  </a:lnTo>
                  <a:lnTo>
                    <a:pt x="11962" y="3634608"/>
                  </a:lnTo>
                  <a:cubicBezTo>
                    <a:pt x="4119" y="3596283"/>
                    <a:pt x="0" y="3556601"/>
                    <a:pt x="0" y="3515957"/>
                  </a:cubicBezTo>
                  <a:cubicBezTo>
                    <a:pt x="0" y="3475313"/>
                    <a:pt x="4119" y="3435632"/>
                    <a:pt x="11962" y="3397306"/>
                  </a:cubicBezTo>
                  <a:lnTo>
                    <a:pt x="29470" y="3340901"/>
                  </a:lnTo>
                  <a:lnTo>
                    <a:pt x="115722" y="3168396"/>
                  </a:lnTo>
                  <a:lnTo>
                    <a:pt x="115723" y="3168396"/>
                  </a:lnTo>
                  <a:lnTo>
                    <a:pt x="1508796" y="382255"/>
                  </a:lnTo>
                  <a:lnTo>
                    <a:pt x="1570174" y="259499"/>
                  </a:lnTo>
                  <a:lnTo>
                    <a:pt x="1642008" y="172435"/>
                  </a:lnTo>
                  <a:cubicBezTo>
                    <a:pt x="1721913" y="92530"/>
                    <a:pt x="1824680" y="35486"/>
                    <a:pt x="1939656" y="11959"/>
                  </a:cubicBezTo>
                  <a:lnTo>
                    <a:pt x="2058287" y="0"/>
                  </a:lnTo>
                  <a:close/>
                </a:path>
              </a:pathLst>
            </a:custGeom>
            <a:noFill/>
            <a:ln w="38100">
              <a:solidFill>
                <a:srgbClr val="88674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5" name="矩形 24"/>
            <p:cNvSpPr/>
            <p:nvPr/>
          </p:nvSpPr>
          <p:spPr>
            <a:xfrm>
              <a:off x="1996" y="5811"/>
              <a:ext cx="3048" cy="1088"/>
            </a:xfrm>
            <a:prstGeom prst="rect">
              <a:avLst/>
            </a:prstGeom>
          </p:spPr>
          <p:txBody>
            <a:bodyPr wrap="square">
              <a:spAutoFit/>
              <a:scene3d>
                <a:camera prst="orthographicFront"/>
                <a:lightRig rig="threePt" dir="t"/>
              </a:scene3d>
              <a:sp3d contourW="635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nvGrpSpPr>
            <p:cNvPr id="26" name="组合 25"/>
            <p:cNvGrpSpPr/>
            <p:nvPr/>
          </p:nvGrpSpPr>
          <p:grpSpPr>
            <a:xfrm>
              <a:off x="2850" y="7077"/>
              <a:ext cx="1322" cy="533"/>
              <a:chOff x="2091159" y="4172602"/>
              <a:chExt cx="839718" cy="338553"/>
            </a:xfrm>
          </p:grpSpPr>
          <p:sp>
            <p:nvSpPr>
              <p:cNvPr id="27" name="矩形: 圆角 21"/>
              <p:cNvSpPr/>
              <p:nvPr/>
            </p:nvSpPr>
            <p:spPr>
              <a:xfrm>
                <a:off x="2091159" y="4188924"/>
                <a:ext cx="839718" cy="304938"/>
              </a:xfrm>
              <a:prstGeom prst="roundRect">
                <a:avLst>
                  <a:gd name="adj" fmla="val 50000"/>
                </a:avLst>
              </a:prstGeom>
              <a:solidFill>
                <a:srgbClr val="886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dirty="0">
                  <a:solidFill>
                    <a:srgbClr val="FFFFFF"/>
                  </a:solidFill>
                  <a:latin typeface="思源黑体 CN Light" panose="020B0300000000000000" charset="-122"/>
                  <a:ea typeface="思源黑体 CN Light" panose="020B0300000000000000" charset="-122"/>
                  <a:sym typeface="Times New Roman" panose="02020603050405020304" pitchFamily="18" charset="0"/>
                </a:endParaRPr>
              </a:p>
            </p:txBody>
          </p:sp>
          <p:sp>
            <p:nvSpPr>
              <p:cNvPr id="28" name="文本框 27"/>
              <p:cNvSpPr txBox="1"/>
              <p:nvPr/>
            </p:nvSpPr>
            <p:spPr>
              <a:xfrm>
                <a:off x="2110973" y="4172602"/>
                <a:ext cx="800219" cy="338553"/>
              </a:xfrm>
              <a:prstGeom prst="rect">
                <a:avLst/>
              </a:prstGeom>
              <a:noFill/>
            </p:spPr>
            <p:txBody>
              <a:bodyPr wrap="none" rtlCol="0">
                <a:spAutoFit/>
              </a:bodyPr>
              <a:lstStyle/>
              <a:p>
                <a:pPr defTabSz="457200">
                  <a:defRPr/>
                </a:pPr>
                <a:r>
                  <a:rPr lang="zh-CN" altLang="en-US" sz="1600" dirty="0">
                    <a:solidFill>
                      <a:schemeClr val="lt2"/>
                    </a:solidFill>
                    <a:latin typeface="思源黑体 CN Light" panose="020B0300000000000000" charset="-122"/>
                    <a:ea typeface="思源黑体 CN Light" panose="020B0300000000000000" charset="-122"/>
                    <a:sym typeface="Times New Roman" panose="02020603050405020304" pitchFamily="18" charset="0"/>
                  </a:rPr>
                  <a:t>代用名</a:t>
                </a:r>
              </a:p>
            </p:txBody>
          </p:sp>
        </p:grpSp>
        <p:sp>
          <p:nvSpPr>
            <p:cNvPr id="29" name="文本框 28"/>
            <p:cNvSpPr txBox="1"/>
            <p:nvPr/>
          </p:nvSpPr>
          <p:spPr>
            <a:xfrm>
              <a:off x="2056" y="5333"/>
              <a:ext cx="2939" cy="483"/>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1400"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grpSp>
      <p:cxnSp>
        <p:nvCxnSpPr>
          <p:cNvPr id="30" name="直接连接符 29"/>
          <p:cNvCxnSpPr/>
          <p:nvPr/>
        </p:nvCxnSpPr>
        <p:spPr>
          <a:xfrm>
            <a:off x="1018540" y="2945130"/>
            <a:ext cx="10156825" cy="0"/>
          </a:xfrm>
          <a:prstGeom prst="line">
            <a:avLst/>
          </a:prstGeom>
          <a:ln w="12700" cmpd="sng">
            <a:solidFill>
              <a:srgbClr val="88674B"/>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017905" y="1750695"/>
            <a:ext cx="10157460" cy="922020"/>
          </a:xfrm>
          <a:prstGeom prst="rect">
            <a:avLst/>
          </a:prstGeom>
        </p:spPr>
        <p:txBody>
          <a:bodyPr wrap="square">
            <a:spAutoFit/>
            <a:scene3d>
              <a:camera prst="orthographicFront"/>
              <a:lightRig rig="threePt" dir="t"/>
            </a:scene3d>
            <a:sp3d contourW="6350"/>
          </a:bodyPr>
          <a:lstStyle/>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点击输入简要文字内容，文字内容需概括精炼，言简意赅的说明分项内容言简意赅的说明分项内容点击输入简要文字内容，文字内容需概括精炼，言简意赅的说明分项内容言简意赅的说明分项内容</a:t>
            </a:r>
          </a:p>
          <a:p>
            <a:pPr algn="l" defTabSz="457200">
              <a:lnSpc>
                <a:spcPct val="150000"/>
              </a:lnSpc>
              <a:defRPr/>
            </a:pPr>
            <a:r>
              <a:rPr lang="zh-CN" altLang="en-US" sz="12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a:t>
            </a:r>
          </a:p>
        </p:txBody>
      </p:sp>
      <p:sp>
        <p:nvSpPr>
          <p:cNvPr id="32" name="文本框 31"/>
          <p:cNvSpPr txBox="1"/>
          <p:nvPr/>
        </p:nvSpPr>
        <p:spPr>
          <a:xfrm>
            <a:off x="1017905" y="1382395"/>
            <a:ext cx="1866265" cy="368300"/>
          </a:xfrm>
          <a:prstGeom prst="rect">
            <a:avLst/>
          </a:prstGeom>
          <a:noFill/>
        </p:spPr>
        <p:txBody>
          <a:bodyPr wrap="square" rtlCol="0">
            <a:spAutoFit/>
            <a:scene3d>
              <a:camera prst="orthographicFront"/>
              <a:lightRig rig="threePt" dir="t"/>
            </a:scene3d>
            <a:sp3d contourW="12700"/>
          </a:bodyPr>
          <a:lstStyle/>
          <a:p>
            <a:pPr algn="l" defTabSz="457200">
              <a:defRPr/>
            </a:pPr>
            <a:r>
              <a:rPr lang="zh-CN" altLang="en-US" b="1" dirty="0">
                <a:solidFill>
                  <a:schemeClr val="dk2"/>
                </a:solidFill>
                <a:latin typeface="思源黑体 CN Light" panose="020B0300000000000000" charset="-122"/>
                <a:ea typeface="思源黑体 CN Light" panose="020B0300000000000000" charset="-122"/>
                <a:cs typeface="思源黑体 CN Light" panose="020B0300000000000000" charset="-122"/>
                <a:sym typeface="Times New Roman" panose="02020603050405020304" pitchFamily="18" charset="0"/>
              </a:rPr>
              <a:t>点击添加标题</a:t>
            </a: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83760" y="2103755"/>
            <a:ext cx="2824480" cy="2833370"/>
          </a:xfrm>
          <a:prstGeom prst="rect">
            <a:avLst/>
          </a:prstGeom>
        </p:spPr>
      </p:pic>
      <p:sp>
        <p:nvSpPr>
          <p:cNvPr id="4" name="文本框 6"/>
          <p:cNvSpPr txBox="1"/>
          <p:nvPr/>
        </p:nvSpPr>
        <p:spPr>
          <a:xfrm>
            <a:off x="4265473" y="2260601"/>
            <a:ext cx="3660471" cy="902335"/>
          </a:xfrm>
          <a:prstGeom prst="rect">
            <a:avLst/>
          </a:prstGeom>
          <a:noFill/>
        </p:spPr>
        <p:txBody>
          <a:bodyPr wrap="square" lIns="0" tIns="0" rIns="0" bIns="0" rtlCol="0">
            <a:spAutoFit/>
          </a:bodyPr>
          <a:lstStyle/>
          <a:p>
            <a:pPr algn="ctr"/>
            <a:r>
              <a:rPr lang="en-US" altLang="zh-CN" sz="5865" b="1" dirty="0">
                <a:solidFill>
                  <a:srgbClr val="88674B"/>
                </a:solidFill>
                <a:latin typeface="阿里巴巴普惠体 R" panose="00020600040101010101" pitchFamily="18" charset="-122"/>
                <a:ea typeface="宋体" panose="02010600030101010101" pitchFamily="2" charset="-122"/>
                <a:cs typeface="+mn-ea"/>
                <a:sym typeface="Times New Roman" panose="02020603050405020304" pitchFamily="18" charset="0"/>
              </a:rPr>
              <a:t>PART 02</a:t>
            </a:r>
          </a:p>
        </p:txBody>
      </p:sp>
      <p:sp>
        <p:nvSpPr>
          <p:cNvPr id="5" name="矩形 4"/>
          <p:cNvSpPr/>
          <p:nvPr/>
        </p:nvSpPr>
        <p:spPr>
          <a:xfrm>
            <a:off x="4013458" y="3192118"/>
            <a:ext cx="4164501" cy="656590"/>
          </a:xfrm>
          <a:prstGeom prst="rect">
            <a:avLst/>
          </a:prstGeom>
        </p:spPr>
        <p:txBody>
          <a:bodyPr wrap="square" lIns="0" tIns="0" rIns="0" bIns="0">
            <a:spAutoFit/>
          </a:bodyPr>
          <a:lstStyle/>
          <a:p>
            <a:pPr marL="0" lvl="1" algn="ctr"/>
            <a:r>
              <a:rPr lang="zh-CN" altLang="en-US" sz="4265" b="1" spc="400" dirty="0">
                <a:solidFill>
                  <a:schemeClr val="tx1">
                    <a:lumMod val="75000"/>
                    <a:lumOff val="25000"/>
                  </a:schemeClr>
                </a:solidFill>
                <a:latin typeface="思源黑体 Bold" panose="020B0800000000000000" charset="-122"/>
                <a:ea typeface="思源黑体 Bold" panose="020B0800000000000000" charset="-122"/>
                <a:cs typeface="+mn-ea"/>
                <a:sym typeface="Times New Roman" panose="02020603050405020304" pitchFamily="18" charset="0"/>
              </a:rPr>
              <a:t>添加标题</a:t>
            </a:r>
          </a:p>
        </p:txBody>
      </p:sp>
      <p:sp>
        <p:nvSpPr>
          <p:cNvPr id="6" name="TextBox 5"/>
          <p:cNvSpPr txBox="1"/>
          <p:nvPr/>
        </p:nvSpPr>
        <p:spPr>
          <a:xfrm>
            <a:off x="3407410" y="3927007"/>
            <a:ext cx="5376597" cy="732155"/>
          </a:xfrm>
          <a:prstGeom prst="rect">
            <a:avLst/>
          </a:prstGeom>
          <a:noFill/>
        </p:spPr>
        <p:txBody>
          <a:bodyPr wrap="square" lIns="86683" tIns="43341" rIns="86683" bIns="43341" rtlCol="0">
            <a:spAutoFit/>
          </a:bodyPr>
          <a:lstStyle/>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a:t>
            </a:r>
            <a:endParaRPr lang="en-US" altLang="zh-CN"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endParaRPr>
          </a:p>
          <a:p>
            <a:pPr marL="0" lvl="1" algn="ctr">
              <a:lnSpc>
                <a:spcPct val="150000"/>
              </a:lnSpc>
            </a:pPr>
            <a:r>
              <a:rPr lang="zh-CN" altLang="en-US" sz="1400" dirty="0">
                <a:solidFill>
                  <a:schemeClr val="tx1">
                    <a:lumMod val="75000"/>
                    <a:lumOff val="25000"/>
                  </a:schemeClr>
                </a:solidFill>
                <a:latin typeface="思源黑体 CN Light" panose="020B0300000000000000" charset="-122"/>
                <a:ea typeface="思源黑体 CN Light" panose="020B0300000000000000" charset="-122"/>
                <a:cs typeface="+mn-ea"/>
                <a:sym typeface="Times New Roman" panose="02020603050405020304" pitchFamily="18" charset="0"/>
              </a:rPr>
              <a:t>点击添加相关标题文字，点击添加相关标题文字，点击添加。</a:t>
            </a: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9" name="组合 49"/>
          <p:cNvGrpSpPr/>
          <p:nvPr/>
        </p:nvGrpSpPr>
        <p:grpSpPr>
          <a:xfrm>
            <a:off x="705197" y="2779983"/>
            <a:ext cx="2188337" cy="1060403"/>
            <a:chOff x="3624779" y="2381577"/>
            <a:chExt cx="2188337" cy="1060403"/>
          </a:xfrm>
        </p:grpSpPr>
        <p:sp>
          <p:nvSpPr>
            <p:cNvPr id="10" name="文本框 9"/>
            <p:cNvSpPr txBox="1"/>
            <p:nvPr/>
          </p:nvSpPr>
          <p:spPr>
            <a:xfrm>
              <a:off x="3930402" y="2381577"/>
              <a:ext cx="1565482" cy="460375"/>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2400" b="1"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添加标题</a:t>
              </a:r>
            </a:p>
          </p:txBody>
        </p:sp>
        <p:sp>
          <p:nvSpPr>
            <p:cNvPr id="11" name="文本框 10"/>
            <p:cNvSpPr txBox="1"/>
            <p:nvPr/>
          </p:nvSpPr>
          <p:spPr>
            <a:xfrm>
              <a:off x="3624779" y="2750893"/>
              <a:ext cx="2188337" cy="69108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grpSp>
        <p:nvGrpSpPr>
          <p:cNvPr id="12" name="组合 52"/>
          <p:cNvGrpSpPr/>
          <p:nvPr/>
        </p:nvGrpSpPr>
        <p:grpSpPr>
          <a:xfrm>
            <a:off x="9319222" y="2783199"/>
            <a:ext cx="2690463" cy="1057187"/>
            <a:chOff x="3464012" y="2384793"/>
            <a:chExt cx="2690463" cy="1057187"/>
          </a:xfrm>
        </p:grpSpPr>
        <p:sp>
          <p:nvSpPr>
            <p:cNvPr id="13" name="文本框 12"/>
            <p:cNvSpPr txBox="1"/>
            <p:nvPr/>
          </p:nvSpPr>
          <p:spPr>
            <a:xfrm>
              <a:off x="4020693" y="2384793"/>
              <a:ext cx="2133782" cy="460375"/>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2400" b="1"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添加标题</a:t>
              </a:r>
            </a:p>
          </p:txBody>
        </p:sp>
        <p:sp>
          <p:nvSpPr>
            <p:cNvPr id="14" name="文本框 13"/>
            <p:cNvSpPr txBox="1"/>
            <p:nvPr/>
          </p:nvSpPr>
          <p:spPr>
            <a:xfrm>
              <a:off x="3464012" y="2750893"/>
              <a:ext cx="2294550" cy="691087"/>
            </a:xfrm>
            <a:prstGeom prst="rect">
              <a:avLst/>
            </a:prstGeom>
            <a:noFill/>
          </p:spPr>
          <p:txBody>
            <a:bodyPr wrap="square" rtlCol="0">
              <a:spAutoFit/>
              <a:scene3d>
                <a:camera prst="orthographicFront"/>
                <a:lightRig rig="threePt" dir="t"/>
              </a:scene3d>
              <a:sp3d contourW="12700"/>
            </a:bodyPr>
            <a:lstStyle/>
            <a:p>
              <a:pPr algn="ct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grpSp>
        <p:nvGrpSpPr>
          <p:cNvPr id="15" name="组合 55"/>
          <p:cNvGrpSpPr/>
          <p:nvPr/>
        </p:nvGrpSpPr>
        <p:grpSpPr>
          <a:xfrm>
            <a:off x="2223607" y="4936044"/>
            <a:ext cx="3292475" cy="987636"/>
            <a:chOff x="3082282" y="2246594"/>
            <a:chExt cx="3292475" cy="987637"/>
          </a:xfrm>
        </p:grpSpPr>
        <p:sp>
          <p:nvSpPr>
            <p:cNvPr id="16" name="文本框 15"/>
            <p:cNvSpPr txBox="1"/>
            <p:nvPr/>
          </p:nvSpPr>
          <p:spPr>
            <a:xfrm>
              <a:off x="4849487" y="2246594"/>
              <a:ext cx="1525270" cy="460375"/>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2400" b="1"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添加标题</a:t>
              </a:r>
            </a:p>
          </p:txBody>
        </p:sp>
        <p:sp>
          <p:nvSpPr>
            <p:cNvPr id="17" name="文本框 16"/>
            <p:cNvSpPr txBox="1"/>
            <p:nvPr/>
          </p:nvSpPr>
          <p:spPr>
            <a:xfrm>
              <a:off x="3082282" y="2750893"/>
              <a:ext cx="3187652" cy="483338"/>
            </a:xfrm>
            <a:prstGeom prst="rect">
              <a:avLst/>
            </a:prstGeom>
            <a:noFill/>
          </p:spPr>
          <p:txBody>
            <a:bodyPr wrap="square" rtlCol="0">
              <a:spAutoFit/>
              <a:scene3d>
                <a:camera prst="orthographicFront"/>
                <a:lightRig rig="threePt" dir="t"/>
              </a:scene3d>
              <a:sp3d contourW="12700"/>
            </a:bodyPr>
            <a:lstStyle/>
            <a:p>
              <a:pPr algn="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grpSp>
        <p:nvGrpSpPr>
          <p:cNvPr id="32" name="组合 55"/>
          <p:cNvGrpSpPr/>
          <p:nvPr/>
        </p:nvGrpSpPr>
        <p:grpSpPr>
          <a:xfrm>
            <a:off x="6943685" y="1272307"/>
            <a:ext cx="3322452" cy="915159"/>
            <a:chOff x="4838603" y="2246594"/>
            <a:chExt cx="3322452" cy="915160"/>
          </a:xfrm>
        </p:grpSpPr>
        <p:sp>
          <p:nvSpPr>
            <p:cNvPr id="33" name="文本框 32"/>
            <p:cNvSpPr txBox="1"/>
            <p:nvPr/>
          </p:nvSpPr>
          <p:spPr>
            <a:xfrm>
              <a:off x="4838603" y="2246594"/>
              <a:ext cx="2133781" cy="460376"/>
            </a:xfrm>
            <a:prstGeom prst="rect">
              <a:avLst/>
            </a:prstGeom>
            <a:noFill/>
          </p:spPr>
          <p:txBody>
            <a:bodyPr wrap="square" rtlCol="0">
              <a:spAutoFit/>
              <a:scene3d>
                <a:camera prst="orthographicFront"/>
                <a:lightRig rig="threePt" dir="t"/>
              </a:scene3d>
              <a:sp3d contourW="12700"/>
            </a:bodyPr>
            <a:lstStyle/>
            <a:p>
              <a:pPr algn="ctr" defTabSz="457200">
                <a:defRPr/>
              </a:pPr>
              <a:r>
                <a:rPr lang="zh-CN" altLang="en-US" sz="2400" b="1"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添加标题</a:t>
              </a:r>
            </a:p>
          </p:txBody>
        </p:sp>
        <p:sp>
          <p:nvSpPr>
            <p:cNvPr id="34" name="文本框 33"/>
            <p:cNvSpPr txBox="1"/>
            <p:nvPr/>
          </p:nvSpPr>
          <p:spPr>
            <a:xfrm>
              <a:off x="4838603" y="2678417"/>
              <a:ext cx="3322452" cy="483337"/>
            </a:xfrm>
            <a:prstGeom prst="rect">
              <a:avLst/>
            </a:prstGeom>
            <a:noFill/>
          </p:spPr>
          <p:txBody>
            <a:bodyPr wrap="square" rtlCol="0">
              <a:spAutoFit/>
              <a:scene3d>
                <a:camera prst="orthographicFront"/>
                <a:lightRig rig="threePt" dir="t"/>
              </a:scene3d>
              <a:sp3d contourW="12700"/>
            </a:bodyPr>
            <a:lstStyle/>
            <a:p>
              <a:pPr defTabSz="457200">
                <a:lnSpc>
                  <a:spcPct val="150000"/>
                </a:lnSpc>
                <a:defRPr/>
              </a:pPr>
              <a:r>
                <a:rPr lang="zh-CN" altLang="en-US" sz="900" dirty="0">
                  <a:solidFill>
                    <a:schemeClr val="dk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点击输入简要文字内容，文字内容需概括精炼，言简意赅的说明分项内容言简意赅的说明分项内容</a:t>
              </a:r>
            </a:p>
          </p:txBody>
        </p:sp>
      </p:grpSp>
      <p:grpSp>
        <p:nvGrpSpPr>
          <p:cNvPr id="8" name="组合 7"/>
          <p:cNvGrpSpPr/>
          <p:nvPr/>
        </p:nvGrpSpPr>
        <p:grpSpPr>
          <a:xfrm>
            <a:off x="3554865" y="1622034"/>
            <a:ext cx="2556000" cy="2543441"/>
            <a:chOff x="546401" y="1089838"/>
            <a:chExt cx="2556000" cy="2543441"/>
          </a:xfrm>
        </p:grpSpPr>
        <p:grpSp>
          <p:nvGrpSpPr>
            <p:cNvPr id="18" name="组合 17"/>
            <p:cNvGrpSpPr>
              <a:grpSpLocks noChangeAspect="1"/>
            </p:cNvGrpSpPr>
            <p:nvPr/>
          </p:nvGrpSpPr>
          <p:grpSpPr>
            <a:xfrm>
              <a:off x="546401" y="1089838"/>
              <a:ext cx="2556000" cy="2543441"/>
              <a:chOff x="4817738" y="1916313"/>
              <a:chExt cx="2642070" cy="2629088"/>
            </a:xfrm>
          </p:grpSpPr>
          <p:sp>
            <p:nvSpPr>
              <p:cNvPr id="35" name="弧形 34"/>
              <p:cNvSpPr>
                <a:spLocks noChangeAspect="1"/>
              </p:cNvSpPr>
              <p:nvPr/>
            </p:nvSpPr>
            <p:spPr>
              <a:xfrm rot="2297196">
                <a:off x="4939808" y="1945254"/>
                <a:ext cx="2520000" cy="2520000"/>
              </a:xfrm>
              <a:prstGeom prst="arc">
                <a:avLst>
                  <a:gd name="adj1" fmla="val 13318805"/>
                  <a:gd name="adj2" fmla="val 511008"/>
                </a:avLst>
              </a:prstGeom>
              <a:ln w="19050">
                <a:solidFill>
                  <a:srgbClr val="EBD6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6" name="弧形 35"/>
              <p:cNvSpPr>
                <a:spLocks noChangeAspect="1"/>
              </p:cNvSpPr>
              <p:nvPr/>
            </p:nvSpPr>
            <p:spPr>
              <a:xfrm rot="15310121" flipH="1">
                <a:off x="4817738" y="1996715"/>
                <a:ext cx="2520000" cy="2520000"/>
              </a:xfrm>
              <a:prstGeom prst="arc">
                <a:avLst>
                  <a:gd name="adj1" fmla="val 13318805"/>
                  <a:gd name="adj2" fmla="val 511008"/>
                </a:avLst>
              </a:prstGeom>
              <a:ln w="19050">
                <a:solidFill>
                  <a:srgbClr val="E4C3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弧形 36"/>
              <p:cNvSpPr>
                <a:spLocks noChangeAspect="1"/>
              </p:cNvSpPr>
              <p:nvPr/>
            </p:nvSpPr>
            <p:spPr>
              <a:xfrm rot="7028961">
                <a:off x="4875639" y="2025401"/>
                <a:ext cx="2520000" cy="2520000"/>
              </a:xfrm>
              <a:prstGeom prst="arc">
                <a:avLst>
                  <a:gd name="adj1" fmla="val 13318805"/>
                  <a:gd name="adj2" fmla="val 511008"/>
                </a:avLst>
              </a:prstGeom>
              <a:ln w="19050">
                <a:solidFill>
                  <a:srgbClr val="EBD66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8" name="弧形 37"/>
              <p:cNvSpPr>
                <a:spLocks noChangeAspect="1"/>
              </p:cNvSpPr>
              <p:nvPr/>
            </p:nvSpPr>
            <p:spPr>
              <a:xfrm rot="18868630">
                <a:off x="4867468" y="1916313"/>
                <a:ext cx="2520000" cy="2520000"/>
              </a:xfrm>
              <a:prstGeom prst="arc">
                <a:avLst>
                  <a:gd name="adj1" fmla="val 13318805"/>
                  <a:gd name="adj2" fmla="val 511008"/>
                </a:avLst>
              </a:prstGeom>
              <a:ln w="19050">
                <a:solidFill>
                  <a:srgbClr val="E4C3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9" name="椭圆 38"/>
            <p:cNvSpPr>
              <a:spLocks noChangeAspect="1"/>
            </p:cNvSpPr>
            <p:nvPr/>
          </p:nvSpPr>
          <p:spPr>
            <a:xfrm>
              <a:off x="633369" y="1172027"/>
              <a:ext cx="2376000" cy="237600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椭圆 39"/>
          <p:cNvSpPr>
            <a:spLocks noChangeAspect="1"/>
          </p:cNvSpPr>
          <p:nvPr/>
        </p:nvSpPr>
        <p:spPr>
          <a:xfrm>
            <a:off x="6470650" y="3149600"/>
            <a:ext cx="2656205" cy="265620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54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1775" y="158750"/>
            <a:ext cx="2214880" cy="398780"/>
          </a:xfrm>
          <a:prstGeom prst="rect">
            <a:avLst/>
          </a:prstGeom>
          <a:solidFill>
            <a:srgbClr val="88674B"/>
          </a:solidFill>
        </p:spPr>
        <p:txBody>
          <a:bodyPr wrap="none" rtlCol="0">
            <a:spAutoFit/>
          </a:bodyPr>
          <a:lstStyle/>
          <a:p>
            <a:r>
              <a:rPr lang="zh-CN" altLang="en-US" sz="2000">
                <a:solidFill>
                  <a:schemeClr val="bg1"/>
                </a:solidFill>
                <a:latin typeface="思源黑体 CN Normal" panose="020B0400000000000000" charset="-122"/>
                <a:ea typeface="思源黑体 CN Normal" panose="020B0400000000000000" charset="-122"/>
              </a:rPr>
              <a:t>点击添加您的标题</a:t>
            </a:r>
          </a:p>
        </p:txBody>
      </p:sp>
      <p:grpSp>
        <p:nvGrpSpPr>
          <p:cNvPr id="23" name="组合 22"/>
          <p:cNvGrpSpPr/>
          <p:nvPr/>
        </p:nvGrpSpPr>
        <p:grpSpPr>
          <a:xfrm>
            <a:off x="7999822" y="1710149"/>
            <a:ext cx="2965476" cy="974151"/>
            <a:chOff x="8386922" y="2192795"/>
            <a:chExt cx="2965476" cy="974151"/>
          </a:xfrm>
        </p:grpSpPr>
        <p:sp>
          <p:nvSpPr>
            <p:cNvPr id="24" name="矩形 23"/>
            <p:cNvSpPr/>
            <p:nvPr/>
          </p:nvSpPr>
          <p:spPr>
            <a:xfrm>
              <a:off x="8386922" y="2192795"/>
              <a:ext cx="2501951" cy="401072"/>
            </a:xfrm>
            <a:prstGeom prst="rect">
              <a:avLst/>
            </a:prstGeom>
          </p:spPr>
          <p:txBody>
            <a:bodyPr wrap="square">
              <a:spAutoFit/>
              <a:scene3d>
                <a:camera prst="orthographicFront"/>
                <a:lightRig rig="threePt" dir="t"/>
              </a:scene3d>
              <a:sp3d contourW="12700"/>
            </a:bodyPr>
            <a:lstStyle/>
            <a:p>
              <a:pP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25" name="文本框 24"/>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grpSp>
        <p:nvGrpSpPr>
          <p:cNvPr id="26" name="组合 25"/>
          <p:cNvGrpSpPr/>
          <p:nvPr/>
        </p:nvGrpSpPr>
        <p:grpSpPr>
          <a:xfrm>
            <a:off x="7999822" y="4803358"/>
            <a:ext cx="2965476" cy="974151"/>
            <a:chOff x="8386922" y="2192795"/>
            <a:chExt cx="2965476" cy="974151"/>
          </a:xfrm>
        </p:grpSpPr>
        <p:sp>
          <p:nvSpPr>
            <p:cNvPr id="27" name="矩形 26"/>
            <p:cNvSpPr/>
            <p:nvPr/>
          </p:nvSpPr>
          <p:spPr>
            <a:xfrm>
              <a:off x="8386922" y="2192795"/>
              <a:ext cx="2501951" cy="401072"/>
            </a:xfrm>
            <a:prstGeom prst="rect">
              <a:avLst/>
            </a:prstGeom>
          </p:spPr>
          <p:txBody>
            <a:bodyPr wrap="square">
              <a:spAutoFit/>
              <a:scene3d>
                <a:camera prst="orthographicFront"/>
                <a:lightRig rig="threePt" dir="t"/>
              </a:scene3d>
              <a:sp3d contourW="12700"/>
            </a:bodyPr>
            <a:lstStyle/>
            <a:p>
              <a:pP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28" name="文本框 27"/>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grpSp>
        <p:nvGrpSpPr>
          <p:cNvPr id="29" name="组合 28"/>
          <p:cNvGrpSpPr/>
          <p:nvPr/>
        </p:nvGrpSpPr>
        <p:grpSpPr>
          <a:xfrm>
            <a:off x="1245196" y="1710149"/>
            <a:ext cx="2965476" cy="974151"/>
            <a:chOff x="8386922" y="2192795"/>
            <a:chExt cx="2965476" cy="974151"/>
          </a:xfrm>
        </p:grpSpPr>
        <p:sp>
          <p:nvSpPr>
            <p:cNvPr id="30" name="矩形 29"/>
            <p:cNvSpPr/>
            <p:nvPr/>
          </p:nvSpPr>
          <p:spPr>
            <a:xfrm>
              <a:off x="8850447" y="2192795"/>
              <a:ext cx="2501951" cy="401072"/>
            </a:xfrm>
            <a:prstGeom prst="rect">
              <a:avLst/>
            </a:prstGeom>
          </p:spPr>
          <p:txBody>
            <a:bodyPr wrap="square">
              <a:spAutoFit/>
              <a:scene3d>
                <a:camera prst="orthographicFront"/>
                <a:lightRig rig="threePt" dir="t"/>
              </a:scene3d>
              <a:sp3d contourW="12700"/>
            </a:bodyPr>
            <a:lstStyle/>
            <a:p>
              <a:pPr algn="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31" name="文本框 30"/>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grpSp>
        <p:nvGrpSpPr>
          <p:cNvPr id="32" name="组合 31"/>
          <p:cNvGrpSpPr/>
          <p:nvPr/>
        </p:nvGrpSpPr>
        <p:grpSpPr>
          <a:xfrm>
            <a:off x="1245196" y="4803358"/>
            <a:ext cx="2965476" cy="974151"/>
            <a:chOff x="8386922" y="2192795"/>
            <a:chExt cx="2965476" cy="974151"/>
          </a:xfrm>
        </p:grpSpPr>
        <p:sp>
          <p:nvSpPr>
            <p:cNvPr id="33" name="矩形 32"/>
            <p:cNvSpPr/>
            <p:nvPr/>
          </p:nvSpPr>
          <p:spPr>
            <a:xfrm>
              <a:off x="8850447" y="2192795"/>
              <a:ext cx="2501951" cy="401072"/>
            </a:xfrm>
            <a:prstGeom prst="rect">
              <a:avLst/>
            </a:prstGeom>
          </p:spPr>
          <p:txBody>
            <a:bodyPr wrap="square">
              <a:spAutoFit/>
              <a:scene3d>
                <a:camera prst="orthographicFront"/>
                <a:lightRig rig="threePt" dir="t"/>
              </a:scene3d>
              <a:sp3d contourW="12700"/>
            </a:bodyPr>
            <a:lstStyle/>
            <a:p>
              <a:pPr algn="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34" name="文本框 33"/>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grpSp>
        <p:nvGrpSpPr>
          <p:cNvPr id="35" name="组合 34"/>
          <p:cNvGrpSpPr/>
          <p:nvPr/>
        </p:nvGrpSpPr>
        <p:grpSpPr>
          <a:xfrm>
            <a:off x="7999822" y="3256754"/>
            <a:ext cx="2965476" cy="974151"/>
            <a:chOff x="8386922" y="2192795"/>
            <a:chExt cx="2965476" cy="974151"/>
          </a:xfrm>
        </p:grpSpPr>
        <p:sp>
          <p:nvSpPr>
            <p:cNvPr id="36" name="矩形 35"/>
            <p:cNvSpPr/>
            <p:nvPr/>
          </p:nvSpPr>
          <p:spPr>
            <a:xfrm>
              <a:off x="8386922" y="2192795"/>
              <a:ext cx="2501951" cy="401072"/>
            </a:xfrm>
            <a:prstGeom prst="rect">
              <a:avLst/>
            </a:prstGeom>
          </p:spPr>
          <p:txBody>
            <a:bodyPr wrap="square">
              <a:spAutoFit/>
              <a:scene3d>
                <a:camera prst="orthographicFront"/>
                <a:lightRig rig="threePt" dir="t"/>
              </a:scene3d>
              <a:sp3d contourW="12700"/>
            </a:bodyPr>
            <a:lstStyle/>
            <a:p>
              <a:pP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37" name="文本框 36"/>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grpSp>
        <p:nvGrpSpPr>
          <p:cNvPr id="38" name="组合 37"/>
          <p:cNvGrpSpPr/>
          <p:nvPr/>
        </p:nvGrpSpPr>
        <p:grpSpPr>
          <a:xfrm>
            <a:off x="1245196" y="3256754"/>
            <a:ext cx="2965476" cy="974151"/>
            <a:chOff x="8386922" y="2192795"/>
            <a:chExt cx="2965476" cy="974151"/>
          </a:xfrm>
        </p:grpSpPr>
        <p:sp>
          <p:nvSpPr>
            <p:cNvPr id="39" name="矩形 38"/>
            <p:cNvSpPr/>
            <p:nvPr/>
          </p:nvSpPr>
          <p:spPr>
            <a:xfrm>
              <a:off x="8850447" y="2192795"/>
              <a:ext cx="2501951" cy="401072"/>
            </a:xfrm>
            <a:prstGeom prst="rect">
              <a:avLst/>
            </a:prstGeom>
          </p:spPr>
          <p:txBody>
            <a:bodyPr wrap="square">
              <a:spAutoFit/>
              <a:scene3d>
                <a:camera prst="orthographicFront"/>
                <a:lightRig rig="threePt" dir="t"/>
              </a:scene3d>
              <a:sp3d contourW="12700"/>
            </a:bodyPr>
            <a:lstStyle/>
            <a:p>
              <a:pPr algn="r" defTabSz="457200">
                <a:lnSpc>
                  <a:spcPct val="120000"/>
                </a:lnSpc>
                <a:defRPr/>
              </a:pPr>
              <a:r>
                <a:rPr lang="zh-CN" altLang="en-US"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标题文字添加</a:t>
              </a:r>
            </a:p>
          </p:txBody>
        </p:sp>
        <p:sp>
          <p:nvSpPr>
            <p:cNvPr id="40" name="文本框 39"/>
            <p:cNvSpPr txBox="1"/>
            <p:nvPr/>
          </p:nvSpPr>
          <p:spPr>
            <a:xfrm>
              <a:off x="8386922" y="2542351"/>
              <a:ext cx="2965476" cy="624595"/>
            </a:xfrm>
            <a:prstGeom prst="rect">
              <a:avLst/>
            </a:prstGeom>
            <a:noFill/>
          </p:spPr>
          <p:txBody>
            <a:bodyPr wrap="square" rtlCol="0">
              <a:spAutoFit/>
              <a:scene3d>
                <a:camera prst="orthographicFront"/>
                <a:lightRig rig="threePt" dir="t"/>
              </a:scene3d>
              <a:sp3d contourW="12700"/>
            </a:bodyPr>
            <a:lstStyle/>
            <a:p>
              <a:pPr algn="r" defTabSz="457200">
                <a:lnSpc>
                  <a:spcPct val="150000"/>
                </a:lnSpc>
                <a:defRPr/>
              </a:pPr>
              <a:r>
                <a:rPr lang="zh-CN" altLang="en-US" sz="800" dirty="0">
                  <a:solidFill>
                    <a:schemeClr val="tx2"/>
                  </a:solidFill>
                  <a:latin typeface="思源黑体 CN Light" panose="020B0300000000000000" charset="-122"/>
                  <a:ea typeface="思源黑体 CN Light" panose="020B0300000000000000" charset="-122"/>
                  <a:sym typeface="Times New Roman" panose="02020603050405020304" pitchFamily="18" charset="0"/>
                </a:rPr>
                <a:t>点击输入简要文字内容，文字内容需概括精炼，言简意赅的说明分项内容点击输入简要文字内容，文字内容需概括精炼，言简意赅的说明分项内容</a:t>
              </a:r>
            </a:p>
          </p:txBody>
        </p:sp>
      </p:grpSp>
      <p:sp>
        <p:nvSpPr>
          <p:cNvPr id="9" name="椭圆 8"/>
          <p:cNvSpPr>
            <a:spLocks noChangeAspect="1"/>
          </p:cNvSpPr>
          <p:nvPr/>
        </p:nvSpPr>
        <p:spPr>
          <a:xfrm>
            <a:off x="4210685" y="1884680"/>
            <a:ext cx="3789045" cy="3789045"/>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38100">
            <a:solidFill>
              <a:srgbClr val="E4C3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PA" val="v5.0.2"/>
  <p:tag name="RESOURCELIBID" val="45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2372</Words>
  <Application>Microsoft Office PowerPoint</Application>
  <PresentationFormat>宽屏</PresentationFormat>
  <Paragraphs>185</Paragraphs>
  <Slides>19</Slides>
  <Notes>19</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阿里巴巴普惠体 R</vt:lpstr>
      <vt:lpstr>德彪钢笔行书字库</vt:lpstr>
      <vt:lpstr>思源黑体 Bold</vt:lpstr>
      <vt:lpstr>思源黑体 CN Light</vt:lpstr>
      <vt:lpstr>思源黑体 CN Normal</vt:lpstr>
      <vt:lpstr>宋体</vt:lpstr>
      <vt:lpstr>微软雅黑</vt:lpstr>
      <vt:lpstr>Arial</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2021-06-25T01:18:55Z</dcterms:created>
  <dcterms:modified xsi:type="dcterms:W3CDTF">2023-01-10T10:41:13Z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7F0F7CA82E8B438699F1D879EA3293ED</vt:lpwstr>
  </property>
  <property fmtid="{A09F084E-AD41-489F-8076-AA5BE3082BCA}" pid="100">
    <vt:ui4>5</vt:ui4>
  </property>
  <property fmtid="{64440492-4C8B-11D1-8B70-080036B11A03}" pid="11">
    <vt:lpwstr>www.2ppt.com-爱PPT提供资源下载</vt:lpwstr>
  </property>
</Properties>
</file>