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0" r:id="rId2"/>
    <p:sldId id="282" r:id="rId3"/>
    <p:sldId id="260" r:id="rId4"/>
    <p:sldId id="259" r:id="rId5"/>
    <p:sldId id="270" r:id="rId6"/>
    <p:sldId id="268" r:id="rId7"/>
    <p:sldId id="283" r:id="rId8"/>
    <p:sldId id="284" r:id="rId9"/>
    <p:sldId id="285" r:id="rId10"/>
    <p:sldId id="262" r:id="rId11"/>
    <p:sldId id="286" r:id="rId12"/>
    <p:sldId id="287" r:id="rId13"/>
    <p:sldId id="277" r:id="rId14"/>
    <p:sldId id="281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33CCFF"/>
    <a:srgbClr val="FF9933"/>
    <a:srgbClr val="0066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6865-0CF6-4009-96F5-019C2FACA8C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5240B-5BF1-4936-9706-3B5C07BBB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5240B-5BF1-4936-9706-3B5C07BBB2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1D72-2660-45DD-9490-1AAD0CE1B8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2BA8-0D65-4396-B6EA-45D36DDF74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B825-27AF-4D35-B2A7-5DF4F79036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26FE-077D-4BF9-9383-24D0D87497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52A8-6255-46A5-81C8-65C24397A1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0B9C-5282-4A46-90EB-515BB7B795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0829-4409-44D7-9F49-385C764DCC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6561-C95E-4F4C-A5C3-4FF1C68501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4FEB-CEF5-45EE-9728-1A061AB3D6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8E54-039B-4686-96CA-C6747FEC18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334B-EB58-4586-9ADB-58EEBACB5E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9DCAF3-EC00-4F4A-A341-6535717B989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480" y="819150"/>
            <a:ext cx="914400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</a:rPr>
              <a:t>Unit 2 </a:t>
            </a:r>
            <a:r>
              <a:rPr lang="en-US" altLang="zh-CN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Lesson </a:t>
            </a: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</a:rPr>
              <a:t>1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2"/>
                </a:solidFill>
                <a:latin typeface="+mn-lt"/>
              </a:rPr>
              <a:t>Do you like running?</a:t>
            </a:r>
            <a:endParaRPr lang="zh-CN" altLang="en-US" sz="4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48150"/>
            <a:ext cx="914548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92947" y="1123950"/>
            <a:ext cx="3919663" cy="37087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Running, running.</a:t>
            </a:r>
          </a:p>
          <a:p>
            <a:pPr>
              <a:defRPr/>
            </a:pPr>
            <a:r>
              <a:rPr lang="en-US" altLang="zh-CN" sz="3200" dirty="0">
                <a:latin typeface="+mn-lt"/>
              </a:rPr>
              <a:t>Do you like running?</a:t>
            </a:r>
            <a:endParaRPr lang="zh-CN" altLang="en-US" sz="3200" dirty="0">
              <a:latin typeface="+mn-lt"/>
            </a:endParaRPr>
          </a:p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No, no, no, I don’t.</a:t>
            </a:r>
          </a:p>
          <a:p>
            <a:pPr>
              <a:defRPr/>
            </a:pPr>
            <a:endParaRPr lang="en-US" altLang="zh-CN" sz="11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What? What?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What do you like?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Skipping, skipping, </a:t>
            </a:r>
          </a:p>
          <a:p>
            <a:pPr>
              <a:defRPr/>
            </a:pPr>
            <a:r>
              <a:rPr lang="en-US" altLang="zh-CN" sz="3200" dirty="0">
                <a:latin typeface="Arial" panose="020B0604020202020204" pitchFamily="34" charset="0"/>
              </a:rPr>
              <a:t>I like skipping. </a:t>
            </a:r>
          </a:p>
        </p:txBody>
      </p:sp>
      <p:pic>
        <p:nvPicPr>
          <p:cNvPr id="11267" name="Picture 4" descr="percussions0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400300"/>
            <a:ext cx="2362200" cy="13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0" y="114300"/>
            <a:ext cx="29865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ea typeface="Ebrima" panose="02000000000000000000" pitchFamily="2" charset="0"/>
                <a:cs typeface="Times New Roman" panose="02020603050405020304" pitchFamily="18" charset="0"/>
              </a:rPr>
              <a:t>Let’s sing!</a:t>
            </a:r>
            <a:endParaRPr lang="zh-CN" altLang="en-US" sz="4400" b="1" dirty="0"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0"/>
          <p:cNvSpPr>
            <a:spLocks noChangeArrowheads="1" noChangeShapeType="1" noTextEdit="1"/>
          </p:cNvSpPr>
          <p:nvPr/>
        </p:nvSpPr>
        <p:spPr bwMode="auto">
          <a:xfrm>
            <a:off x="2971800" y="342900"/>
            <a:ext cx="32004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Practice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228600" y="628650"/>
            <a:ext cx="7924800" cy="44330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Pater ____  singing.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A. likes       B. like       C. play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2. I ____ dancing.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A.  likes        B. like     C. play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3. I like _____ basketball.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lt"/>
                <a:cs typeface="Times New Roman" panose="02020603050405020304" pitchFamily="18" charset="0"/>
              </a:rPr>
              <a:t>A. plays   B.  playing      C. play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28800" y="4433073"/>
            <a:ext cx="914400" cy="6286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362200" y="2952750"/>
            <a:ext cx="1066800" cy="6286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1371600"/>
            <a:ext cx="914400" cy="6286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381000" y="628650"/>
            <a:ext cx="8229600" cy="44330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4.She likes playing_____ erhu.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A.  the        B.  /          C. a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5. He sings ____.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A. good      B. beautiful   C. well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6. My hobby is ____ the piano.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3200" dirty="0">
                <a:latin typeface="+mn-lt"/>
              </a:rPr>
              <a:t>A. playing    B. play       C. plays</a:t>
            </a:r>
          </a:p>
        </p:txBody>
      </p:sp>
      <p:sp>
        <p:nvSpPr>
          <p:cNvPr id="13315" name="WordArt 50"/>
          <p:cNvSpPr>
            <a:spLocks noChangeArrowheads="1" noChangeShapeType="1" noTextEdit="1"/>
          </p:cNvSpPr>
          <p:nvPr/>
        </p:nvSpPr>
        <p:spPr bwMode="auto">
          <a:xfrm>
            <a:off x="2971800" y="342900"/>
            <a:ext cx="32004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Practice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1265" y="4413774"/>
            <a:ext cx="838200" cy="5143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00600" y="2952750"/>
            <a:ext cx="838200" cy="5143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4800" y="1428750"/>
            <a:ext cx="838200" cy="514350"/>
          </a:xfrm>
          <a:prstGeom prst="star5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0"/>
          <p:cNvSpPr>
            <a:spLocks noChangeArrowheads="1" noChangeShapeType="1" noTextEdit="1"/>
          </p:cNvSpPr>
          <p:nvPr/>
        </p:nvSpPr>
        <p:spPr bwMode="auto">
          <a:xfrm>
            <a:off x="2933700" y="742950"/>
            <a:ext cx="32004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Homework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339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153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6"/>
          <p:cNvSpPr txBox="1">
            <a:spLocks noChangeArrowheads="1"/>
          </p:cNvSpPr>
          <p:nvPr/>
        </p:nvSpPr>
        <p:spPr bwMode="auto">
          <a:xfrm>
            <a:off x="435746" y="1401441"/>
            <a:ext cx="868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1.Read the text in roles.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2.Fill in the survey blank with your friends’ name.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7200" b="1" dirty="0">
                <a:solidFill>
                  <a:srgbClr val="9999FF"/>
                </a:solidFill>
              </a:rPr>
              <a:t>Thank you!</a:t>
            </a:r>
            <a:endParaRPr lang="zh-CN" altLang="en-US" sz="7200" b="1" dirty="0">
              <a:solidFill>
                <a:srgbClr val="99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1950"/>
            <a:ext cx="9144000" cy="85725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FF3300"/>
                </a:solidFill>
              </a:rPr>
              <a:t>动词变成动名词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57301"/>
            <a:ext cx="8229600" cy="3394472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hlink"/>
                </a:solidFill>
              </a:rPr>
              <a:t>run ---- run</a:t>
            </a:r>
            <a:r>
              <a:rPr lang="en-US" altLang="zh-CN" sz="4400" dirty="0" smtClean="0">
                <a:solidFill>
                  <a:srgbClr val="FF3300"/>
                </a:solidFill>
              </a:rPr>
              <a:t>ning</a:t>
            </a:r>
          </a:p>
          <a:p>
            <a:pPr eaLnBrk="1" hangingPunct="1"/>
            <a:r>
              <a:rPr lang="en-US" altLang="zh-CN" sz="4400" dirty="0" smtClean="0">
                <a:solidFill>
                  <a:schemeClr val="hlink"/>
                </a:solidFill>
              </a:rPr>
              <a:t>skip ----- skip</a:t>
            </a:r>
            <a:r>
              <a:rPr lang="en-US" altLang="zh-CN" sz="4400" dirty="0" smtClean="0">
                <a:solidFill>
                  <a:srgbClr val="FF3300"/>
                </a:solidFill>
              </a:rPr>
              <a:t>ping</a:t>
            </a:r>
          </a:p>
          <a:p>
            <a:pPr eaLnBrk="1" hangingPunct="1"/>
            <a:r>
              <a:rPr lang="en-US" altLang="zh-CN" sz="4400" dirty="0" smtClean="0">
                <a:solidFill>
                  <a:schemeClr val="accent2"/>
                </a:solidFill>
              </a:rPr>
              <a:t>sing ----- sing</a:t>
            </a:r>
            <a:r>
              <a:rPr lang="en-US" altLang="zh-CN" sz="4400" dirty="0" smtClean="0">
                <a:solidFill>
                  <a:srgbClr val="FF3300"/>
                </a:solidFill>
              </a:rPr>
              <a:t>ing</a:t>
            </a:r>
          </a:p>
          <a:p>
            <a:pPr eaLnBrk="1" hangingPunct="1"/>
            <a:r>
              <a:rPr lang="en-US" altLang="zh-CN" sz="4400" dirty="0" smtClean="0">
                <a:solidFill>
                  <a:schemeClr val="accent2"/>
                </a:solidFill>
              </a:rPr>
              <a:t>draw ----- draw</a:t>
            </a:r>
            <a:r>
              <a:rPr lang="en-US" altLang="zh-CN" sz="4400" dirty="0" smtClean="0">
                <a:solidFill>
                  <a:srgbClr val="FF3300"/>
                </a:solidFill>
              </a:rPr>
              <a:t>ing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371600"/>
            <a:ext cx="6172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4000" b="1" dirty="0">
                <a:solidFill>
                  <a:schemeClr val="tx2"/>
                </a:solidFill>
              </a:rPr>
              <a:t>Do you like r</a:t>
            </a:r>
            <a:r>
              <a:rPr lang="en-US" altLang="zh-CN" sz="4000" b="1" dirty="0">
                <a:solidFill>
                  <a:srgbClr val="FF3300"/>
                </a:solidFill>
              </a:rPr>
              <a:t>u</a:t>
            </a:r>
            <a:r>
              <a:rPr lang="en-US" altLang="zh-CN" sz="4000" b="1" dirty="0">
                <a:solidFill>
                  <a:schemeClr val="tx2"/>
                </a:solidFill>
              </a:rPr>
              <a:t>n</a:t>
            </a:r>
            <a:r>
              <a:rPr lang="en-US" altLang="zh-CN" sz="4000" b="1" dirty="0">
                <a:solidFill>
                  <a:schemeClr val="folHlink"/>
                </a:solidFill>
              </a:rPr>
              <a:t>ning</a:t>
            </a:r>
            <a:r>
              <a:rPr lang="en-US" altLang="zh-CN" sz="4000" b="1" dirty="0">
                <a:solidFill>
                  <a:schemeClr val="tx2"/>
                </a:solidFill>
              </a:rPr>
              <a:t>?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4572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b</a:t>
            </a:r>
            <a:r>
              <a:rPr lang="en-US" altLang="zh-CN" sz="4400" dirty="0">
                <a:solidFill>
                  <a:srgbClr val="FF3300"/>
                </a:solidFill>
              </a:rPr>
              <a:t>u</a:t>
            </a:r>
            <a:r>
              <a:rPr lang="en-US" altLang="zh-CN" sz="4400" dirty="0">
                <a:solidFill>
                  <a:schemeClr val="tx2"/>
                </a:solidFill>
              </a:rPr>
              <a:t>s—f</a:t>
            </a:r>
            <a:r>
              <a:rPr lang="en-US" altLang="zh-CN" sz="4400" dirty="0">
                <a:solidFill>
                  <a:srgbClr val="FF3300"/>
                </a:solidFill>
              </a:rPr>
              <a:t>u</a:t>
            </a:r>
            <a:r>
              <a:rPr lang="en-US" altLang="zh-CN" sz="4400" dirty="0">
                <a:solidFill>
                  <a:schemeClr val="tx2"/>
                </a:solidFill>
              </a:rPr>
              <a:t>n—r</a:t>
            </a:r>
            <a:r>
              <a:rPr lang="en-US" altLang="zh-CN" sz="4400" dirty="0">
                <a:solidFill>
                  <a:srgbClr val="FF3300"/>
                </a:solidFill>
              </a:rPr>
              <a:t>u</a:t>
            </a:r>
            <a:r>
              <a:rPr lang="en-US" altLang="zh-CN" sz="4400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686050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Yes, I do. No, I don’t. </a:t>
            </a:r>
          </a:p>
        </p:txBody>
      </p:sp>
      <p:pic>
        <p:nvPicPr>
          <p:cNvPr id="4101" name="Picture 15" descr="C:\Users\zhencheng\Desktop\图片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7" y="2686049"/>
            <a:ext cx="4183063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02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457450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0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0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74295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Do you like sing</a:t>
            </a:r>
            <a:r>
              <a:rPr lang="en-US" altLang="zh-CN" sz="3600" dirty="0">
                <a:solidFill>
                  <a:schemeClr val="folHlink"/>
                </a:solidFill>
              </a:rPr>
              <a:t>ing</a:t>
            </a:r>
            <a:r>
              <a:rPr lang="en-US" altLang="zh-CN" sz="3600" dirty="0"/>
              <a:t>?</a:t>
            </a:r>
            <a:endParaRPr lang="zh-CN" altLang="en-US" sz="360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280035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Do you like </a:t>
            </a:r>
            <a:r>
              <a:rPr lang="en-US" altLang="zh-CN" sz="3600">
                <a:solidFill>
                  <a:schemeClr val="bg1"/>
                </a:solidFill>
              </a:rPr>
              <a:t>drawing</a:t>
            </a:r>
            <a:r>
              <a:rPr lang="en-US" altLang="zh-CN" sz="3600"/>
              <a:t>?</a:t>
            </a:r>
            <a:endParaRPr lang="zh-CN" altLang="en-US" sz="36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400" y="15430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Yes, I do./No, I don’t.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" y="354330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Yes, I do./No, I don’t.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19400" y="2808118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draw</a:t>
            </a:r>
            <a:r>
              <a:rPr lang="en-US" altLang="zh-CN" sz="3600" dirty="0">
                <a:solidFill>
                  <a:schemeClr val="folHlink"/>
                </a:solidFill>
              </a:rPr>
              <a:t>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3" grpId="0"/>
      <p:bldP spid="14344" grpId="0"/>
      <p:bldP spid="14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800100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Do you like going shopping?</a:t>
            </a:r>
            <a:endParaRPr lang="zh-CN" altLang="en-US" sz="36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2800350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Do you like basketball?</a:t>
            </a:r>
            <a:endParaRPr lang="zh-CN" altLang="en-US" sz="36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60020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Yes, I do./No, I don’t.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354330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Yes, I do./No, I don’t. 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1" y="2400300"/>
            <a:ext cx="2328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C:\Users\zhencheng\Desktop\QQ截图20140819151350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42900"/>
            <a:ext cx="2514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3_1272557395VBb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685800"/>
            <a:ext cx="3827463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37064" y="1703457"/>
            <a:ext cx="5032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/>
              <a:t>Do you like skip</a:t>
            </a:r>
            <a:r>
              <a:rPr lang="en-US" altLang="zh-CN" sz="4000" dirty="0">
                <a:solidFill>
                  <a:schemeClr val="folHlink"/>
                </a:solidFill>
              </a:rPr>
              <a:t>ping</a:t>
            </a:r>
            <a:r>
              <a:rPr lang="en-US" altLang="zh-CN" sz="4000" dirty="0"/>
              <a:t>?</a:t>
            </a:r>
            <a:endParaRPr lang="zh-CN" altLang="en-US" sz="4000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00400" y="3417957"/>
            <a:ext cx="51812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4000"/>
              <a:t>Hi</a:t>
            </a:r>
            <a:r>
              <a:rPr lang="zh-CN" altLang="en-US" sz="4000"/>
              <a:t>！</a:t>
            </a:r>
            <a:r>
              <a:rPr lang="en-US" altLang="zh-CN" sz="4000">
                <a:solidFill>
                  <a:srgbClr val="FF3300"/>
                </a:solidFill>
              </a:rPr>
              <a:t>Come</a:t>
            </a:r>
            <a:r>
              <a:rPr lang="en-US" altLang="zh-CN" sz="4000"/>
              <a:t> and </a:t>
            </a:r>
            <a:r>
              <a:rPr lang="en-US" altLang="zh-CN" sz="4000">
                <a:solidFill>
                  <a:srgbClr val="FF3300"/>
                </a:solidFill>
              </a:rPr>
              <a:t>skip</a:t>
            </a:r>
            <a:r>
              <a:rPr lang="zh-CN" altLang="en-US" sz="4000"/>
              <a:t>！</a:t>
            </a:r>
            <a:r>
              <a:rPr lang="zh-CN" altLang="en-US" sz="1600"/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038600" y="685800"/>
            <a:ext cx="3406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I like skip</a:t>
            </a:r>
            <a:r>
              <a:rPr lang="en-US" altLang="zh-CN" sz="4000">
                <a:solidFill>
                  <a:schemeClr val="folHlink"/>
                </a:solidFill>
              </a:rPr>
              <a:t>ping</a:t>
            </a:r>
            <a:r>
              <a:rPr lang="en-US" altLang="zh-CN" sz="4000"/>
              <a:t>.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048001" y="2514600"/>
            <a:ext cx="49289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Yes, I do./No, 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200150"/>
            <a:ext cx="75438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Do you like </a:t>
            </a:r>
            <a:r>
              <a:rPr lang="en-US" altLang="zh-CN" sz="2800" b="1" dirty="0">
                <a:solidFill>
                  <a:srgbClr val="6600FF"/>
                </a:solidFill>
                <a:latin typeface="+mn-lt"/>
                <a:cs typeface="Times New Roman" panose="02020603050405020304" pitchFamily="18" charset="0"/>
              </a:rPr>
              <a:t>eating?</a:t>
            </a:r>
            <a:endParaRPr lang="zh-CN" altLang="en-US" sz="28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Yes, I do. / No, I don</a:t>
            </a: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t. </a:t>
            </a:r>
          </a:p>
          <a:p>
            <a:pPr>
              <a:spcBef>
                <a:spcPct val="50000"/>
              </a:spcBef>
              <a:defRPr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686050"/>
            <a:ext cx="75438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Do you like </a:t>
            </a:r>
            <a:r>
              <a:rPr lang="zh-CN" altLang="en-US" sz="2800" b="1" dirty="0">
                <a:solidFill>
                  <a:srgbClr val="6600FF"/>
                </a:solidFill>
                <a:latin typeface="+mn-lt"/>
              </a:rPr>
              <a:t>doing homewor</a:t>
            </a:r>
            <a:r>
              <a:rPr lang="en-US" altLang="zh-CN" sz="2800" b="1" dirty="0">
                <a:solidFill>
                  <a:srgbClr val="6600FF"/>
                </a:solidFill>
                <a:latin typeface="+mn-lt"/>
              </a:rPr>
              <a:t>k?</a:t>
            </a:r>
            <a:endParaRPr lang="zh-CN" altLang="en-US" sz="28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Yes</a:t>
            </a:r>
            <a:r>
              <a:rPr lang="zh-CN" altLang="en-US" sz="2800" b="1" dirty="0">
                <a:latin typeface="+mn-lt"/>
              </a:rPr>
              <a:t>,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I do. /</a:t>
            </a:r>
            <a:r>
              <a:rPr lang="zh-CN" altLang="en-US" sz="2800" b="1" dirty="0">
                <a:latin typeface="+mn-lt"/>
              </a:rPr>
              <a:t>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No</a:t>
            </a:r>
            <a:r>
              <a:rPr lang="zh-CN" altLang="en-US" sz="2800" b="1" dirty="0">
                <a:latin typeface="+mn-lt"/>
              </a:rPr>
              <a:t>, 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I don</a:t>
            </a:r>
            <a:r>
              <a:rPr lang="en-US" altLang="zh-CN" sz="2800" b="1" dirty="0">
                <a:latin typeface="+mn-lt"/>
              </a:rPr>
              <a:t>’</a:t>
            </a: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t. </a:t>
            </a:r>
          </a:p>
          <a:p>
            <a:pPr>
              <a:spcBef>
                <a:spcPct val="50000"/>
              </a:spcBef>
              <a:defRPr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3" descr="C:\Users\zhencheng\Desktop\QQ截图2014081915022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1" y="3086100"/>
            <a:ext cx="3157721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C:\Users\zhencheng\Desktop\QQ截图2014081915115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74898"/>
            <a:ext cx="4140200" cy="24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895350"/>
            <a:ext cx="75438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+mn-lt"/>
                <a:cs typeface="Times New Roman" panose="02020603050405020304" pitchFamily="18" charset="0"/>
              </a:rPr>
              <a:t>Do you like </a:t>
            </a:r>
            <a:r>
              <a:rPr lang="en-US" altLang="zh-CN" sz="3200" b="1" dirty="0">
                <a:solidFill>
                  <a:srgbClr val="6600FF"/>
                </a:solidFill>
                <a:latin typeface="+mn-lt"/>
                <a:cs typeface="Times New Roman" panose="02020603050405020304" pitchFamily="18" charset="0"/>
              </a:rPr>
              <a:t>reading?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+mn-lt"/>
                <a:cs typeface="Times New Roman" panose="02020603050405020304" pitchFamily="18" charset="0"/>
              </a:rPr>
              <a:t> Yes, I do. / No, I don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’</a:t>
            </a:r>
            <a:r>
              <a:rPr lang="zh-CN" altLang="en-US" sz="3200" b="1" dirty="0">
                <a:latin typeface="+mn-lt"/>
                <a:cs typeface="Times New Roman" panose="02020603050405020304" pitchFamily="18" charset="0"/>
              </a:rPr>
              <a:t>t. 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6866" name="Picture 2" descr="C:\Users\zhencheng\Desktop\QQ截图201408191404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514600"/>
            <a:ext cx="3657600" cy="239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zhencheng\Desktop\QQ截图201408191403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742950"/>
            <a:ext cx="38735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590550"/>
            <a:ext cx="75438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+mn-lt"/>
                <a:cs typeface="Times New Roman" panose="02020603050405020304" pitchFamily="18" charset="0"/>
              </a:rPr>
              <a:t>Do you like </a:t>
            </a:r>
            <a:r>
              <a:rPr lang="en-US" altLang="zh-CN" sz="3200" b="1" dirty="0">
                <a:solidFill>
                  <a:srgbClr val="6600FF"/>
                </a:solidFill>
                <a:latin typeface="+mn-lt"/>
                <a:cs typeface="Times New Roman" panose="02020603050405020304" pitchFamily="18" charset="0"/>
              </a:rPr>
              <a:t>listening to music?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>
                <a:latin typeface="+mn-lt"/>
                <a:cs typeface="Times New Roman" panose="02020603050405020304" pitchFamily="18" charset="0"/>
              </a:rPr>
              <a:t> Yes, I do.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C:\Users\zhencheng\Desktop\QQ截图201408191503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1272" y="2038350"/>
            <a:ext cx="4595528" cy="2835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全屏显示(16:9)</PresentationFormat>
  <Paragraphs>60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Ebrima</vt:lpstr>
      <vt:lpstr>Times New Roman</vt:lpstr>
      <vt:lpstr>WWW.2PPT.COM
</vt:lpstr>
      <vt:lpstr>PowerPoint 演示文稿</vt:lpstr>
      <vt:lpstr>动词变成动名词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B9817CE7DB104B26A4179A45AB4A799C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