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4" r:id="rId3"/>
    <p:sldId id="307" r:id="rId4"/>
    <p:sldId id="306" r:id="rId5"/>
    <p:sldId id="30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第二课时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2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3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A (  3a-3c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come to my party?</a:t>
            </a:r>
            <a:endParaRPr lang="zh-CN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62545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   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36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02500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9</a:t>
            </a:r>
            <a:endParaRPr lang="zh-CN" altLang="en-US" sz="48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4484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73555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根据汉语提示补全句子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拒绝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go back to that company.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2.Lily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邀请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her birthday party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 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cars on both sides of the road.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4.Bob is studying for 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test/exam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英语考试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available/free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你有空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come to my house on Sunday evening?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have,come,visit,be,give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1.Jack might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grandparents next weekend.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2.Would you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my birthday party?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Smiths often invite 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 together.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boy refused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have to take him to the policeman.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5.—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available now?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67359" y="1454265"/>
            <a:ext cx="193841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267360" y="1776481"/>
            <a:ext cx="19384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342664" y="1890543"/>
            <a:ext cx="9809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342664" y="2212759"/>
            <a:ext cx="9809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89875" y="188251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89875" y="220473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932769" y="2265220"/>
            <a:ext cx="181089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932770" y="2587436"/>
            <a:ext cx="18108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85316" y="2655954"/>
            <a:ext cx="28106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285316" y="2978170"/>
            <a:ext cx="2810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876476" y="3098755"/>
            <a:ext cx="39537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876477" y="3420971"/>
            <a:ext cx="3953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128211" y="4306967"/>
            <a:ext cx="70105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2128211" y="4629183"/>
            <a:ext cx="701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2633820" y="4694760"/>
            <a:ext cx="110984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2633820" y="5016976"/>
            <a:ext cx="1109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881469" y="5103371"/>
            <a:ext cx="94871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3881469" y="5425587"/>
            <a:ext cx="948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633819" y="5513163"/>
            <a:ext cx="98074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2633820" y="5835379"/>
            <a:ext cx="9807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147222" y="5843408"/>
            <a:ext cx="67081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3" name="直接连接符 32"/>
          <p:cNvCxnSpPr/>
          <p:nvPr/>
        </p:nvCxnSpPr>
        <p:spPr>
          <a:xfrm>
            <a:off x="1147223" y="6165624"/>
            <a:ext cx="670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  <p:bldP spid="17" grpId="0" animBg="1"/>
      <p:bldP spid="20" grpId="0" animBg="1"/>
      <p:bldP spid="23" grpId="0" animBg="1"/>
      <p:bldP spid="26" grpId="0" animBg="1"/>
      <p:bldP spid="29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has to help his parents at home on Sunday.(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 his parents at home on Sunday.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2.His parents will leave for Shanghai next week.(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parents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Shanghai next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3.Can you go climbing with us this Sunday morning?(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climbing with us this Sunday morning?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am going to have a party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week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going to have a party?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 has to study math hard every day.(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math hard every 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98420" y="2185785"/>
            <a:ext cx="23579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998420" y="2508001"/>
            <a:ext cx="2357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912819" y="2981851"/>
            <a:ext cx="202447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912820" y="3304067"/>
            <a:ext cx="20244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07537" y="3804382"/>
            <a:ext cx="10061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07538" y="4126598"/>
            <a:ext cx="10061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328761" y="3804382"/>
            <a:ext cx="16085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328762" y="4126598"/>
            <a:ext cx="1608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644801" y="4556905"/>
            <a:ext cx="1196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07538" y="4641940"/>
            <a:ext cx="202447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607538" y="4964156"/>
            <a:ext cx="20244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607536" y="5398650"/>
            <a:ext cx="79095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607537" y="5720866"/>
            <a:ext cx="7909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070576" y="5398650"/>
            <a:ext cx="17268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070577" y="5720866"/>
            <a:ext cx="1726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8" grpId="0" animBg="1"/>
      <p:bldP spid="2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)1.—Would you like to join us in playing basketball?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,but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I have to help my mom with housework.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wouldn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B.I</a:t>
            </a:r>
            <a:r>
              <a:rPr lang="en-US" altLang="zh-CN" sz="2200" dirty="0" smtClean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D.I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)2.Because I had a lot of homework to do,I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bed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 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A.until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C.while	D.as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)3.Please invite some of your friends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 soccer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B.to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the soccer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C.playing soccer	D.to play soccer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5930" y="199665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05930" y="361030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05930" y="446016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)4.Thanks a lot for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to your party.Everyone wants to get this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A.inviting;inviting	B.inviting;invitation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C.invitation;invite	D.invitation;inviting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 can look after myself.You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about me any more.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A.mustn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B.need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C.may be	D.needn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)6.—Can you go to the mall with us?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—Sure.I am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afternoon.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A.busy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B.good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C.available	D.weak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5629" y="163089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02736" y="277120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02736" y="395455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81</Words>
  <Application>Microsoft Office PowerPoint</Application>
  <PresentationFormat>宽屏</PresentationFormat>
  <Paragraphs>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Can you come to my party?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2018-06-29T07:59:00Z</dcterms:created>
  <dcterms:modified xsi:type="dcterms:W3CDTF">2023-01-16T16:58:01Z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C791213D5AA443AEA9EEF1D886E29F1C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