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8" r:id="rId9"/>
    <p:sldId id="269" r:id="rId10"/>
    <p:sldId id="266" r:id="rId11"/>
    <p:sldId id="261" r:id="rId1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indent="1143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indent="228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indent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indent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36" d="100"/>
          <a:sy n="136" d="100"/>
        </p:scale>
        <p:origin x="-90" y="-384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0626C-0E7E-4ED0-970D-58C8FC4C1D9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52A55-5076-4EA8-BC3A-2E3061E4910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45"/>
            <a:ext cx="7886700" cy="4358879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4C237-B16F-4A01-BD5A-8E2D6B12FE9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7B66D-30BD-4DBF-B790-14162E6D238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90488-B0B4-4637-81C2-DD0AB22DE20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78972-44C0-46DF-9466-59C8619F915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04C11-C4DE-4AE7-94A0-0877AA1A71A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06549-DECD-452D-8D4B-9030CFE6005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0AA0C-DB65-4D02-8FA0-7EB8505A6D1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3C5CC-82CF-4A7A-A870-D4D0A98D49B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2" y="1333829"/>
            <a:ext cx="3655181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400"/>
            </a:lvl4pPr>
            <a:lvl5pPr marL="1371600" indent="0">
              <a:buNone/>
              <a:defRPr sz="1400"/>
            </a:lvl5pPr>
            <a:lvl6pPr marL="1714500" indent="0">
              <a:buNone/>
              <a:defRPr sz="1400"/>
            </a:lvl6pPr>
            <a:lvl7pPr marL="2057400" indent="0">
              <a:buNone/>
              <a:defRPr sz="1400"/>
            </a:lvl7pPr>
            <a:lvl8pPr marL="2400300" indent="0">
              <a:buNone/>
              <a:defRPr sz="1400"/>
            </a:lvl8pPr>
            <a:lvl9pPr marL="27432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2" y="1999034"/>
            <a:ext cx="3655181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400"/>
            </a:lvl4pPr>
            <a:lvl5pPr marL="1371600" indent="0">
              <a:buNone/>
              <a:defRPr sz="1400"/>
            </a:lvl5pPr>
            <a:lvl6pPr marL="1714500" indent="0">
              <a:buNone/>
              <a:defRPr sz="1400"/>
            </a:lvl6pPr>
            <a:lvl7pPr marL="2057400" indent="0">
              <a:buNone/>
              <a:defRPr sz="1400"/>
            </a:lvl7pPr>
            <a:lvl8pPr marL="2400300" indent="0">
              <a:buNone/>
              <a:defRPr sz="1400"/>
            </a:lvl8pPr>
            <a:lvl9pPr marL="27432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82D74-32F1-4B1F-9EAB-39CE8A2343D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69FBE-6CC9-4E53-A251-800BC657208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7C368-DA0B-40DE-9887-DC0E044A2D1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559E4-7C31-4890-A13A-4C71C1529E9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F57DE-9474-4F32-A3C2-2CADF3E7826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A48BE-662E-4775-8E35-C57710C328A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400"/>
            </a:lvl2pPr>
            <a:lvl3pPr marL="685800" indent="0">
              <a:buNone/>
              <a:defRPr sz="12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  <a:lvl6pPr marL="1714500" indent="0">
              <a:buNone/>
              <a:defRPr sz="1100"/>
            </a:lvl6pPr>
            <a:lvl7pPr marL="2057400" indent="0">
              <a:buNone/>
              <a:defRPr sz="1100"/>
            </a:lvl7pPr>
            <a:lvl8pPr marL="2400300" indent="0">
              <a:buNone/>
              <a:defRPr sz="1100"/>
            </a:lvl8pPr>
            <a:lvl9pPr marL="2743200" indent="0">
              <a:buNone/>
              <a:defRPr sz="11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7E8F-F419-4F64-B08A-26813F52895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88D52-5F94-46E2-8048-B2873DBC71C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2" y="273845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6781E-8618-4936-A544-98F9A393E37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3B485-D933-4392-B4C7-DA1E01C4417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fontAlgn="auto">
              <a:defRPr sz="900" noProof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6497591-ECDE-478D-B70C-77F9BE09BDA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fontAlgn="auto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83866C6-1EC3-413F-8F67-E0F4905CA70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 noChangeArrowheads="1"/>
          </p:cNvSpPr>
          <p:nvPr>
            <p:ph type="ctrTitle"/>
          </p:nvPr>
        </p:nvSpPr>
        <p:spPr>
          <a:xfrm>
            <a:off x="0" y="1209675"/>
            <a:ext cx="9144000" cy="876300"/>
          </a:xfrm>
        </p:spPr>
        <p:txBody>
          <a:bodyPr/>
          <a:lstStyle/>
          <a:p>
            <a:pPr eaLnBrk="1" hangingPunct="1"/>
            <a:r>
              <a:rPr lang="en-US" altLang="zh-CN" sz="5400" smtClean="0">
                <a:sym typeface="宋体" panose="02010600030101010101" pitchFamily="2" charset="-122"/>
              </a:rPr>
              <a:t>Unit 6  I'm tall</a:t>
            </a:r>
            <a:endParaRPr lang="zh-CN" altLang="en-US" sz="5400" smtClean="0"/>
          </a:p>
        </p:txBody>
      </p:sp>
      <p:sp>
        <p:nvSpPr>
          <p:cNvPr id="4" name="矩形 3"/>
          <p:cNvSpPr/>
          <p:nvPr/>
        </p:nvSpPr>
        <p:spPr>
          <a:xfrm>
            <a:off x="3326499" y="3562350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答案</a:t>
            </a:r>
          </a:p>
        </p:txBody>
      </p:sp>
      <p:sp>
        <p:nvSpPr>
          <p:cNvPr id="3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  </a:t>
            </a:r>
            <a:r>
              <a:rPr lang="en-US" altLang="zh-CN" sz="2700" smtClean="0">
                <a:latin typeface="Times New Roman" panose="02020603050405020304" pitchFamily="18" charset="0"/>
              </a:rPr>
              <a:t>  </a:t>
            </a:r>
            <a:r>
              <a:rPr lang="zh-CN" altLang="en-US" sz="2700" smtClean="0">
                <a:latin typeface="Times New Roman" panose="02020603050405020304" pitchFamily="18" charset="0"/>
              </a:rPr>
              <a:t>1.Happy New Year!</a:t>
            </a:r>
          </a:p>
          <a:p>
            <a:pPr eaLnBrk="1" hangingPunct="1"/>
            <a:r>
              <a:rPr lang="zh-CN" altLang="en-US" sz="2700" smtClean="0">
                <a:latin typeface="Times New Roman" panose="02020603050405020304" pitchFamily="18" charset="0"/>
              </a:rPr>
              <a:t>    2．Let's go to school.</a:t>
            </a:r>
          </a:p>
          <a:p>
            <a:pPr eaLnBrk="1" hangingPunct="1"/>
            <a:r>
              <a:rPr lang="zh-CN" altLang="en-US" sz="2700" smtClean="0">
                <a:latin typeface="Times New Roman" panose="02020603050405020304" pitchFamily="18" charset="0"/>
              </a:rPr>
              <a:t>    3．Let us go shopping.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ln>
            <a:miter lim="800000"/>
          </a:ln>
        </p:spPr>
        <p:txBody>
          <a:bodyPr rtlCol="0">
            <a:normAutofit/>
          </a:bodyPr>
          <a:lstStyle/>
          <a:p>
            <a:pPr marL="0" indent="0" algn="ctr" eaLnBrk="1" fontAlgn="auto" hangingPunct="1">
              <a:buFont typeface="Arial" panose="020B0604020202020204" pitchFamily="34" charset="0"/>
              <a:buNone/>
              <a:defRPr/>
            </a:pPr>
            <a:r>
              <a:rPr lang="en-US" altLang="zh-CN" sz="5400" noProof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see 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787" y="958045"/>
            <a:ext cx="7886700" cy="3263504"/>
          </a:xfrm>
          <a:ln>
            <a:miter lim="800000"/>
          </a:ln>
        </p:spPr>
        <p:txBody>
          <a:bodyPr rtlCol="0">
            <a:normAutofit/>
          </a:bodyPr>
          <a:lstStyle/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en-US" altLang="zh-CN" sz="5000" noProof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sym typeface="+mn-ea"/>
              </a:rPr>
              <a:t>Happy new year!</a:t>
            </a:r>
          </a:p>
          <a:p>
            <a:pPr eaLnBrk="1" fontAlgn="auto" hangingPunct="1">
              <a:buFont typeface="Arial" panose="020B0604020202020204" pitchFamily="34" charset="0"/>
              <a:buNone/>
              <a:defRPr/>
            </a:pPr>
            <a:r>
              <a:rPr lang="zh-CN" altLang="en-US" sz="41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</a:rPr>
              <a:t>新年快乐！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ln>
            <a:miter lim="800000"/>
          </a:ln>
        </p:spPr>
        <p:txBody>
          <a:bodyPr/>
          <a:lstStyle/>
          <a:p>
            <a:pPr eaLnBrk="1" fontAlgn="auto" hangingPunct="1">
              <a:defRPr/>
            </a:pPr>
            <a:r>
              <a:rPr lang="en-US" altLang="zh-CN" sz="5000" noProof="1"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new</a:t>
            </a:r>
          </a:p>
        </p:txBody>
      </p:sp>
      <p:sp>
        <p:nvSpPr>
          <p:cNvPr id="16387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pic>
        <p:nvPicPr>
          <p:cNvPr id="4099" name="图片 3" descr="new 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1300163"/>
            <a:ext cx="4537075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Times New Roman" panose="02020603050405020304" pitchFamily="18" charset="0"/>
              </a:rPr>
              <a:t>happy</a:t>
            </a:r>
          </a:p>
        </p:txBody>
      </p:sp>
      <p:sp>
        <p:nvSpPr>
          <p:cNvPr id="17411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pic>
        <p:nvPicPr>
          <p:cNvPr id="5123" name="图片 3" descr="happy 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8" y="1406525"/>
            <a:ext cx="4319587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600" b="1" smtClean="0">
                <a:latin typeface="Times New Roman" panose="02020603050405020304" pitchFamily="18" charset="0"/>
              </a:rPr>
              <a:t>Look at my new sweater.</a:t>
            </a:r>
          </a:p>
          <a:p>
            <a:pPr eaLnBrk="1" hangingPunct="1"/>
            <a:r>
              <a:rPr lang="en-US" altLang="zh-CN" sz="3600" b="1" smtClean="0">
                <a:latin typeface="Times New Roman" panose="02020603050405020304" pitchFamily="18" charset="0"/>
              </a:rPr>
              <a:t>Wow, it's pretty.</a:t>
            </a:r>
          </a:p>
          <a:p>
            <a:pPr eaLnBrk="1" hangingPunct="1"/>
            <a:r>
              <a:rPr lang="zh-CN" altLang="en-US" sz="3600" b="1" smtClean="0">
                <a:latin typeface="Times New Roman" panose="02020603050405020304" pitchFamily="18" charset="0"/>
              </a:rPr>
              <a:t>看我的新毛衣</a:t>
            </a:r>
          </a:p>
          <a:p>
            <a:pPr eaLnBrk="1" hangingPunct="1"/>
            <a:r>
              <a:rPr lang="zh-CN" altLang="en-US" sz="3600" b="1" smtClean="0">
                <a:latin typeface="Times New Roman" panose="02020603050405020304" pitchFamily="18" charset="0"/>
              </a:rPr>
              <a:t>哇，真漂亮！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ln>
            <a:miter lim="800000"/>
          </a:ln>
        </p:spPr>
        <p:txBody>
          <a:bodyPr rtlCol="0">
            <a:normAutofit/>
          </a:bodyPr>
          <a:lstStyle/>
          <a:p>
            <a:pPr eaLnBrk="1" fontAlgn="auto" hangingPunct="1">
              <a:defRPr/>
            </a:pPr>
            <a:r>
              <a:rPr lang="en-US" altLang="zh-CN" noProof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My sweater is old</a:t>
            </a:r>
            <a:r>
              <a:rPr lang="en-US" altLang="zh-CN" noProof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, but </a:t>
            </a:r>
            <a:r>
              <a:rPr lang="en-US" altLang="zh-CN" noProof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I like it.</a:t>
            </a:r>
          </a:p>
        </p:txBody>
      </p:sp>
      <p:pic>
        <p:nvPicPr>
          <p:cNvPr id="19459" name="图片 3" descr="happy 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1320800"/>
            <a:ext cx="3921125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云形标注 1"/>
          <p:cNvSpPr/>
          <p:nvPr/>
        </p:nvSpPr>
        <p:spPr>
          <a:xfrm>
            <a:off x="171450" y="1108075"/>
            <a:ext cx="4984750" cy="211455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20483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转折词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defRPr/>
            </a:pPr>
            <a:r>
              <a:rPr lang="en-US" altLang="zh-CN" sz="33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But</a:t>
            </a:r>
          </a:p>
          <a:p>
            <a:pPr eaLnBrk="1" fontAlgn="auto" hangingPunct="1">
              <a:defRPr/>
            </a:pPr>
            <a:r>
              <a:rPr lang="zh-CN" altLang="en-US" sz="33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与</a:t>
            </a:r>
            <a:r>
              <a:rPr lang="en-US" altLang="zh-CN" sz="33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and </a:t>
            </a:r>
            <a:r>
              <a:rPr lang="zh-CN" altLang="en-US" sz="33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词义相对。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练一练1.S　2.D　3.S　4.S　5.S</a:t>
            </a:r>
          </a:p>
        </p:txBody>
      </p:sp>
      <p:sp>
        <p:nvSpPr>
          <p:cNvPr id="21507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1800" smtClean="0">
                <a:latin typeface="Times New Roman" panose="02020603050405020304" pitchFamily="18" charset="0"/>
              </a:rPr>
              <a:t>判断画线部分读音是否相同。</a:t>
            </a:r>
          </a:p>
          <a:p>
            <a:pPr eaLnBrk="1" hangingPunct="1"/>
            <a:r>
              <a:rPr lang="zh-CN" altLang="en-US" sz="1800" smtClean="0">
                <a:latin typeface="Times New Roman" panose="02020603050405020304" pitchFamily="18" charset="0"/>
              </a:rPr>
              <a:t>(相同的写“S”，不同的写“D”。)</a:t>
            </a:r>
          </a:p>
          <a:p>
            <a:pPr eaLnBrk="1" hangingPunct="1"/>
            <a:r>
              <a:rPr lang="zh-CN" altLang="en-US" sz="1800" smtClean="0">
                <a:latin typeface="Times New Roman" panose="02020603050405020304" pitchFamily="18" charset="0"/>
              </a:rPr>
              <a:t>1．year　　　	ears(　　)			</a:t>
            </a:r>
          </a:p>
          <a:p>
            <a:pPr eaLnBrk="1" hangingPunct="1"/>
            <a:r>
              <a:rPr lang="zh-CN" altLang="en-US" sz="1800" smtClean="0">
                <a:latin typeface="Times New Roman" panose="02020603050405020304" pitchFamily="18" charset="0"/>
              </a:rPr>
              <a:t>2．go  		come(　　)</a:t>
            </a:r>
          </a:p>
          <a:p>
            <a:pPr eaLnBrk="1" hangingPunct="1"/>
            <a:r>
              <a:rPr lang="zh-CN" altLang="en-US" sz="1800" smtClean="0">
                <a:latin typeface="Times New Roman" panose="02020603050405020304" pitchFamily="18" charset="0"/>
              </a:rPr>
              <a:t>3．happy  	bag(　　)			</a:t>
            </a:r>
          </a:p>
          <a:p>
            <a:pPr eaLnBrk="1" hangingPunct="1"/>
            <a:r>
              <a:rPr lang="zh-CN" altLang="en-US" sz="1800" smtClean="0">
                <a:latin typeface="Times New Roman" panose="02020603050405020304" pitchFamily="18" charset="0"/>
              </a:rPr>
              <a:t>4．miss  	big(　　)</a:t>
            </a:r>
          </a:p>
          <a:p>
            <a:pPr eaLnBrk="1" hangingPunct="1"/>
            <a:r>
              <a:rPr lang="zh-CN" altLang="en-US" sz="1800" smtClean="0">
                <a:latin typeface="Times New Roman" panose="02020603050405020304" pitchFamily="18" charset="0"/>
              </a:rPr>
              <a:t>5．let  		bed(　　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小练习</a:t>
            </a:r>
          </a:p>
        </p:txBody>
      </p:sp>
      <p:sp>
        <p:nvSpPr>
          <p:cNvPr id="22531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1800" smtClean="0">
                <a:latin typeface="Times New Roman" panose="02020603050405020304" pitchFamily="18" charset="0"/>
              </a:rPr>
              <a:t>连词成句。</a:t>
            </a:r>
          </a:p>
          <a:p>
            <a:pPr eaLnBrk="1" hangingPunct="1"/>
            <a:r>
              <a:rPr lang="zh-CN" altLang="en-US" sz="1800" smtClean="0">
                <a:latin typeface="Times New Roman" panose="02020603050405020304" pitchFamily="18" charset="0"/>
              </a:rPr>
              <a:t>1．New，Happy，Year(！)</a:t>
            </a:r>
          </a:p>
          <a:p>
            <a:pPr eaLnBrk="1" hangingPunct="1"/>
            <a:r>
              <a:rPr lang="zh-CN" altLang="en-US" sz="1800" smtClean="0">
                <a:latin typeface="Times New Roman" panose="02020603050405020304" pitchFamily="18" charset="0"/>
              </a:rPr>
              <a:t>________________________________________________________________________</a:t>
            </a:r>
          </a:p>
          <a:p>
            <a:pPr eaLnBrk="1" hangingPunct="1"/>
            <a:r>
              <a:rPr lang="zh-CN" altLang="en-US" sz="1800" smtClean="0">
                <a:latin typeface="Times New Roman" panose="02020603050405020304" pitchFamily="18" charset="0"/>
              </a:rPr>
              <a:t>2．go，school，to，Let's(.)</a:t>
            </a:r>
          </a:p>
          <a:p>
            <a:pPr eaLnBrk="1" hangingPunct="1"/>
            <a:r>
              <a:rPr lang="zh-CN" altLang="en-US" sz="1800" smtClean="0">
                <a:latin typeface="Times New Roman" panose="02020603050405020304" pitchFamily="18" charset="0"/>
              </a:rPr>
              <a:t>________________________________________________________________________</a:t>
            </a:r>
          </a:p>
          <a:p>
            <a:pPr eaLnBrk="1" hangingPunct="1"/>
            <a:r>
              <a:rPr lang="zh-CN" altLang="en-US" sz="1800" smtClean="0">
                <a:latin typeface="Times New Roman" panose="02020603050405020304" pitchFamily="18" charset="0"/>
              </a:rPr>
              <a:t>3．us，go，Let，shopping(.)</a:t>
            </a:r>
          </a:p>
          <a:p>
            <a:pPr eaLnBrk="1" hangingPunct="1"/>
            <a:r>
              <a:rPr lang="zh-CN" altLang="en-US" sz="1800" smtClean="0">
                <a:latin typeface="Times New Roman" panose="02020603050405020304" pitchFamily="18" charset="0"/>
              </a:rPr>
              <a:t>________________________________________________________________________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全屏显示(16:9)</PresentationFormat>
  <Paragraphs>35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Unit 6  I'm tall</vt:lpstr>
      <vt:lpstr>PowerPoint 演示文稿</vt:lpstr>
      <vt:lpstr>new</vt:lpstr>
      <vt:lpstr>happy</vt:lpstr>
      <vt:lpstr>PowerPoint 演示文稿</vt:lpstr>
      <vt:lpstr>My sweater is old, but I like it.</vt:lpstr>
      <vt:lpstr>转折词</vt:lpstr>
      <vt:lpstr>练一练1.S　2.D　3.S　4.S　5.S</vt:lpstr>
      <vt:lpstr>小练习</vt:lpstr>
      <vt:lpstr>答案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2016-05-29T18:04:00Z</dcterms:created>
  <dcterms:modified xsi:type="dcterms:W3CDTF">2023-01-16T16:58:22Z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23657652432A4758B55B46F6002EC7A0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