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3542" r:id="rId3"/>
    <p:sldId id="3586" r:id="rId4"/>
    <p:sldId id="3587" r:id="rId5"/>
    <p:sldId id="3580" r:id="rId6"/>
    <p:sldId id="3565" r:id="rId7"/>
    <p:sldId id="3566" r:id="rId8"/>
    <p:sldId id="3591" r:id="rId9"/>
    <p:sldId id="3592" r:id="rId10"/>
    <p:sldId id="3597" r:id="rId11"/>
    <p:sldId id="3567" r:id="rId12"/>
    <p:sldId id="3568" r:id="rId13"/>
    <p:sldId id="3569" r:id="rId14"/>
    <p:sldId id="3593" r:id="rId15"/>
    <p:sldId id="3595" r:id="rId16"/>
    <p:sldId id="3598" r:id="rId17"/>
    <p:sldId id="3570" r:id="rId18"/>
    <p:sldId id="3571" r:id="rId19"/>
    <p:sldId id="3594" r:id="rId20"/>
    <p:sldId id="3572" r:id="rId21"/>
    <p:sldId id="3599" r:id="rId22"/>
    <p:sldId id="3573" r:id="rId23"/>
    <p:sldId id="3574" r:id="rId24"/>
    <p:sldId id="3575" r:id="rId25"/>
    <p:sldId id="3576" r:id="rId26"/>
    <p:sldId id="3596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FFFFF"/>
    <a:srgbClr val="058A82"/>
    <a:srgbClr val="E2E000"/>
    <a:srgbClr val="53B129"/>
    <a:srgbClr val="02602E"/>
    <a:srgbClr val="FFC000"/>
    <a:srgbClr val="08B689"/>
    <a:srgbClr val="79B50F"/>
    <a:srgbClr val="09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6404" autoAdjust="0"/>
  </p:normalViewPr>
  <p:slideViewPr>
    <p:cSldViewPr>
      <p:cViewPr varScale="1">
        <p:scale>
          <a:sx n="106" d="100"/>
          <a:sy n="106" d="100"/>
        </p:scale>
        <p:origin x="882" y="9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21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650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13177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66849"/>
            <a:ext cx="6429375" cy="50297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858750" cy="723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4"/>
          <p:cNvGrpSpPr/>
          <p:nvPr/>
        </p:nvGrpSpPr>
        <p:grpSpPr bwMode="auto">
          <a:xfrm>
            <a:off x="-15906" y="325207"/>
            <a:ext cx="1179736" cy="441940"/>
            <a:chOff x="0" y="0"/>
            <a:chExt cx="1489439" cy="419100"/>
          </a:xfrm>
          <a:solidFill>
            <a:schemeClr val="bg1"/>
          </a:solidFill>
        </p:grpSpPr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882930" y="-31918"/>
            <a:ext cx="2033076" cy="1327148"/>
          </a:xfrm>
          <a:prstGeom prst="rect">
            <a:avLst/>
          </a:prstGeom>
        </p:spPr>
      </p:pic>
      <p:sp>
        <p:nvSpPr>
          <p:cNvPr id="81" name="文本框 14"/>
          <p:cNvSpPr txBox="1"/>
          <p:nvPr/>
        </p:nvSpPr>
        <p:spPr>
          <a:xfrm>
            <a:off x="2519009" y="465900"/>
            <a:ext cx="1925759" cy="356957"/>
          </a:xfrm>
          <a:prstGeom prst="rect">
            <a:avLst/>
          </a:prstGeom>
          <a:noFill/>
        </p:spPr>
        <p:txBody>
          <a:bodyPr wrap="none" lIns="96423" tIns="48212" rIns="96423" bIns="48212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</a:rPr>
              <a:t>请在此处添加公司</a:t>
            </a:r>
          </a:p>
        </p:txBody>
      </p:sp>
      <p:sp>
        <p:nvSpPr>
          <p:cNvPr id="28" name="矩形 27"/>
          <p:cNvSpPr/>
          <p:nvPr/>
        </p:nvSpPr>
        <p:spPr>
          <a:xfrm>
            <a:off x="794" y="446"/>
            <a:ext cx="12856810" cy="723220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65679" y="4264397"/>
            <a:ext cx="295196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cap="all" dirty="0" smtClean="0">
                <a:solidFill>
                  <a:schemeClr val="bg1"/>
                </a:solidFill>
                <a:latin typeface="Impact" panose="020B080603090205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9"/>
          <p:cNvSpPr txBox="1"/>
          <p:nvPr/>
        </p:nvSpPr>
        <p:spPr bwMode="auto">
          <a:xfrm>
            <a:off x="5826374" y="6140999"/>
            <a:ext cx="6291269" cy="41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适用于新年计划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sz="2110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938070" y="5172226"/>
            <a:ext cx="8179573" cy="11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6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航空行业工作总结</a:t>
            </a:r>
            <a:endParaRPr lang="zh-CN" altLang="en-US" sz="66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0" b="50996"/>
          <a:stretch>
            <a:fillRect/>
          </a:stretch>
        </p:blipFill>
        <p:spPr>
          <a:xfrm>
            <a:off x="352" y="0"/>
            <a:ext cx="7869183" cy="3544317"/>
          </a:xfrm>
          <a:prstGeom prst="rect">
            <a:avLst/>
          </a:prstGeom>
        </p:spPr>
      </p:pic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24575" y="-758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2000">
        <p14:glitter pattern="hexagon"/>
      </p:transition>
    </mc:Choice>
    <mc:Fallback xmlns="">
      <p:transition spd="slow" advTm="1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151"/>
                                </p:stCondLst>
                                <p:childTnLst>
                                  <p:par>
                                    <p:cTn id="4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1"/>
                                </p:stCondLst>
                                <p:childTnLst>
                                  <p:par>
                                    <p:cTn id="4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1847" y="1917854"/>
            <a:ext cx="1931633" cy="2455760"/>
            <a:chOff x="1319414" y="2066160"/>
            <a:chExt cx="1831575" cy="2328552"/>
          </a:xfrm>
          <a:solidFill>
            <a:schemeClr val="accent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1954082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599508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700933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14"/>
            <p:cNvSpPr/>
            <p:nvPr/>
          </p:nvSpPr>
          <p:spPr bwMode="auto">
            <a:xfrm>
              <a:off x="1669378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5"/>
            <p:cNvSpPr/>
            <p:nvPr/>
          </p:nvSpPr>
          <p:spPr bwMode="auto">
            <a:xfrm>
              <a:off x="1319414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16"/>
            <p:cNvSpPr/>
            <p:nvPr/>
          </p:nvSpPr>
          <p:spPr bwMode="auto">
            <a:xfrm>
              <a:off x="1710255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76988" y="2029791"/>
            <a:ext cx="2318866" cy="2343825"/>
            <a:chOff x="3675826" y="2172298"/>
            <a:chExt cx="2198749" cy="2222415"/>
          </a:xfrm>
          <a:solidFill>
            <a:schemeClr val="accent2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4955919" y="2172298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4057345" y="2355169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064924" y="2469910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435686" y="2778998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7350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0257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6758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4066667" y="3068722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solidFill>
                  <a:srgbClr val="4BACC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70048" y="1917854"/>
            <a:ext cx="2318866" cy="2455760"/>
            <a:chOff x="6419026" y="2066160"/>
            <a:chExt cx="2198749" cy="2328552"/>
          </a:xfrm>
          <a:solidFill>
            <a:schemeClr val="accent3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705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769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80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7808124" y="2469909"/>
              <a:ext cx="129803" cy="223748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817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8125818" y="2994139"/>
              <a:ext cx="123348" cy="201516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816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7478241" y="2784735"/>
              <a:ext cx="136973" cy="109723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7278159" y="2530867"/>
              <a:ext cx="248848" cy="182153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76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41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6809867" y="3068721"/>
              <a:ext cx="83905" cy="129803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65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448807" y="1917854"/>
            <a:ext cx="2318866" cy="2455760"/>
            <a:chOff x="8959026" y="2066160"/>
            <a:chExt cx="2198749" cy="2328552"/>
          </a:xfrm>
          <a:solidFill>
            <a:schemeClr val="accent4"/>
          </a:solidFill>
        </p:grpSpPr>
        <p:sp>
          <p:nvSpPr>
            <p:cNvPr id="37" name="Freeform 5"/>
            <p:cNvSpPr/>
            <p:nvPr/>
          </p:nvSpPr>
          <p:spPr bwMode="auto">
            <a:xfrm>
              <a:off x="9593694" y="2066160"/>
              <a:ext cx="479049" cy="391559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0239119" y="2172297"/>
              <a:ext cx="408052" cy="31267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9340545" y="2355168"/>
              <a:ext cx="1450056" cy="2039544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10718886" y="2778997"/>
              <a:ext cx="438889" cy="288291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0707411" y="3412948"/>
              <a:ext cx="346379" cy="484787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308990" y="2477799"/>
              <a:ext cx="347096" cy="246696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8959026" y="2754615"/>
              <a:ext cx="483352" cy="301199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7"/>
            <p:cNvSpPr/>
            <p:nvPr/>
          </p:nvSpPr>
          <p:spPr bwMode="auto">
            <a:xfrm>
              <a:off x="9195682" y="3516216"/>
              <a:ext cx="296896" cy="479049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62500" y="4728588"/>
            <a:ext cx="2502589" cy="1170849"/>
            <a:chOff x="5408083" y="2933595"/>
            <a:chExt cx="2372955" cy="1110199"/>
          </a:xfrm>
        </p:grpSpPr>
        <p:sp>
          <p:nvSpPr>
            <p:cNvPr id="53" name="TextBox 52"/>
            <p:cNvSpPr txBox="1"/>
            <p:nvPr/>
          </p:nvSpPr>
          <p:spPr>
            <a:xfrm>
              <a:off x="6002284" y="2933595"/>
              <a:ext cx="1171105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Tree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42195" y="4728588"/>
            <a:ext cx="2502589" cy="1170849"/>
            <a:chOff x="5408083" y="2933595"/>
            <a:chExt cx="2372955" cy="1110199"/>
          </a:xfrm>
        </p:grpSpPr>
        <p:sp>
          <p:nvSpPr>
            <p:cNvPr id="56" name="TextBox 55"/>
            <p:cNvSpPr txBox="1"/>
            <p:nvPr/>
          </p:nvSpPr>
          <p:spPr>
            <a:xfrm>
              <a:off x="6042168" y="2933595"/>
              <a:ext cx="109133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Green Tree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75436" y="4728588"/>
            <a:ext cx="2502589" cy="1170849"/>
            <a:chOff x="5408083" y="2933595"/>
            <a:chExt cx="2372955" cy="1110199"/>
          </a:xfrm>
        </p:grpSpPr>
        <p:sp>
          <p:nvSpPr>
            <p:cNvPr id="59" name="TextBox 58"/>
            <p:cNvSpPr txBox="1"/>
            <p:nvPr/>
          </p:nvSpPr>
          <p:spPr>
            <a:xfrm>
              <a:off x="6127287" y="2933595"/>
              <a:ext cx="92110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Tree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18203" y="4728588"/>
            <a:ext cx="2502589" cy="1170849"/>
            <a:chOff x="5408083" y="2933595"/>
            <a:chExt cx="2372955" cy="1110199"/>
          </a:xfrm>
        </p:grpSpPr>
        <p:sp>
          <p:nvSpPr>
            <p:cNvPr id="62" name="TextBox 61"/>
            <p:cNvSpPr txBox="1"/>
            <p:nvPr/>
          </p:nvSpPr>
          <p:spPr>
            <a:xfrm>
              <a:off x="5852934" y="2933595"/>
              <a:ext cx="146980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Light Blue Tree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289730" y="1804795"/>
            <a:ext cx="2301101" cy="4269293"/>
            <a:chOff x="5044417" y="1711307"/>
            <a:chExt cx="2181904" cy="4048144"/>
          </a:xfrm>
        </p:grpSpPr>
        <p:grpSp>
          <p:nvGrpSpPr>
            <p:cNvPr id="65" name="Group 64"/>
            <p:cNvGrpSpPr/>
            <p:nvPr/>
          </p:nvGrpSpPr>
          <p:grpSpPr>
            <a:xfrm>
              <a:off x="5539048" y="5133608"/>
              <a:ext cx="1189361" cy="625843"/>
              <a:chOff x="5615826" y="5607526"/>
              <a:chExt cx="957725" cy="480705"/>
            </a:xfrm>
          </p:grpSpPr>
          <p:sp>
            <p:nvSpPr>
              <p:cNvPr id="66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97"/>
            <p:cNvGrpSpPr/>
            <p:nvPr/>
          </p:nvGrpSpPr>
          <p:grpSpPr>
            <a:xfrm>
              <a:off x="5044417" y="1711307"/>
              <a:ext cx="2181904" cy="3570264"/>
              <a:chOff x="3702295" y="1271646"/>
              <a:chExt cx="1777754" cy="2908951"/>
            </a:xfrm>
          </p:grpSpPr>
          <p:grpSp>
            <p:nvGrpSpPr>
              <p:cNvPr id="4" name="Group 92"/>
              <p:cNvGrpSpPr/>
              <p:nvPr/>
            </p:nvGrpSpPr>
            <p:grpSpPr>
              <a:xfrm>
                <a:off x="3702295" y="1284998"/>
                <a:ext cx="643627" cy="2895596"/>
                <a:chOff x="3702295" y="1284998"/>
                <a:chExt cx="643627" cy="2895596"/>
              </a:xfrm>
            </p:grpSpPr>
            <p:sp>
              <p:nvSpPr>
                <p:cNvPr id="17" name="Pentagon 16"/>
                <p:cNvSpPr/>
                <p:nvPr/>
              </p:nvSpPr>
              <p:spPr>
                <a:xfrm rot="5400000" flipV="1">
                  <a:off x="3767219" y="3601890"/>
                  <a:ext cx="918746" cy="238661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8" name="Round Same Side Corner Rectangle 17"/>
                <p:cNvSpPr/>
                <p:nvPr/>
              </p:nvSpPr>
              <p:spPr>
                <a:xfrm rot="10800000" flipV="1">
                  <a:off x="3702295" y="1284998"/>
                  <a:ext cx="405683" cy="1478179"/>
                </a:xfrm>
                <a:prstGeom prst="round2Same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44"/>
                <p:cNvSpPr/>
                <p:nvPr/>
              </p:nvSpPr>
              <p:spPr>
                <a:xfrm rot="5400000" flipV="1">
                  <a:off x="3773330" y="2692246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Group 93"/>
              <p:cNvGrpSpPr/>
              <p:nvPr/>
            </p:nvGrpSpPr>
            <p:grpSpPr>
              <a:xfrm>
                <a:off x="4137850" y="1284996"/>
                <a:ext cx="455190" cy="2895599"/>
                <a:chOff x="4137850" y="1284996"/>
                <a:chExt cx="455190" cy="2895599"/>
              </a:xfrm>
            </p:grpSpPr>
            <p:sp>
              <p:nvSpPr>
                <p:cNvPr id="14" name="Pentagon 13"/>
                <p:cNvSpPr/>
                <p:nvPr/>
              </p:nvSpPr>
              <p:spPr>
                <a:xfrm rot="5400000" flipV="1">
                  <a:off x="4008345" y="3595900"/>
                  <a:ext cx="917620" cy="25177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44"/>
                <p:cNvSpPr/>
                <p:nvPr/>
              </p:nvSpPr>
              <p:spPr>
                <a:xfrm rot="5400000" flipV="1">
                  <a:off x="4112928" y="2788097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Round Same Side Corner Rectangle 15"/>
                <p:cNvSpPr/>
                <p:nvPr/>
              </p:nvSpPr>
              <p:spPr>
                <a:xfrm rot="10800000" flipV="1">
                  <a:off x="4137850" y="1284996"/>
                  <a:ext cx="432303" cy="1478179"/>
                </a:xfrm>
                <a:prstGeom prst="round2Same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" name="Group 95"/>
              <p:cNvGrpSpPr/>
              <p:nvPr/>
            </p:nvGrpSpPr>
            <p:grpSpPr>
              <a:xfrm>
                <a:off x="4835703" y="1284997"/>
                <a:ext cx="644346" cy="2895600"/>
                <a:chOff x="4835703" y="1284997"/>
                <a:chExt cx="644346" cy="2895600"/>
              </a:xfrm>
            </p:grpSpPr>
            <p:sp>
              <p:nvSpPr>
                <p:cNvPr id="11" name="Round Same Side Corner Rectangle 10"/>
                <p:cNvSpPr/>
                <p:nvPr/>
              </p:nvSpPr>
              <p:spPr>
                <a:xfrm rot="10800000" flipV="1">
                  <a:off x="5074364" y="1284997"/>
                  <a:ext cx="405683" cy="1478179"/>
                </a:xfrm>
                <a:prstGeom prst="round2Same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Pentagon 11"/>
                <p:cNvSpPr/>
                <p:nvPr/>
              </p:nvSpPr>
              <p:spPr>
                <a:xfrm rot="5400000">
                  <a:off x="4495453" y="3601685"/>
                  <a:ext cx="919162" cy="238661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44"/>
                <p:cNvSpPr/>
                <p:nvPr/>
              </p:nvSpPr>
              <p:spPr>
                <a:xfrm rot="5400000">
                  <a:off x="4908759" y="2692200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94"/>
              <p:cNvGrpSpPr/>
              <p:nvPr/>
            </p:nvGrpSpPr>
            <p:grpSpPr>
              <a:xfrm>
                <a:off x="4588095" y="1271646"/>
                <a:ext cx="455861" cy="2908949"/>
                <a:chOff x="4588095" y="1271646"/>
                <a:chExt cx="455861" cy="2908949"/>
              </a:xfrm>
            </p:grpSpPr>
            <p:sp>
              <p:nvSpPr>
                <p:cNvPr id="8" name="Round Same Side Corner Rectangle 7"/>
                <p:cNvSpPr/>
                <p:nvPr/>
              </p:nvSpPr>
              <p:spPr>
                <a:xfrm rot="10800000" flipV="1">
                  <a:off x="4610673" y="1271646"/>
                  <a:ext cx="433281" cy="1491530"/>
                </a:xfrm>
                <a:prstGeom prst="round2Same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9" name="Pentagon 8"/>
                <p:cNvSpPr/>
                <p:nvPr/>
              </p:nvSpPr>
              <p:spPr>
                <a:xfrm rot="5400000">
                  <a:off x="4255170" y="3595900"/>
                  <a:ext cx="917620" cy="251770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44"/>
                <p:cNvSpPr/>
                <p:nvPr/>
              </p:nvSpPr>
              <p:spPr>
                <a:xfrm rot="5400000">
                  <a:off x="4565859" y="2788099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-1" fmla="*/ 0 w 2727503"/>
                    <a:gd name="connsiteY0-2" fmla="*/ 0 h 1414156"/>
                    <a:gd name="connsiteX1-3" fmla="*/ 2419494 w 2727503"/>
                    <a:gd name="connsiteY1-4" fmla="*/ 0 h 1414156"/>
                    <a:gd name="connsiteX2-5" fmla="*/ 2727503 w 2727503"/>
                    <a:gd name="connsiteY2-6" fmla="*/ 1414156 h 1414156"/>
                    <a:gd name="connsiteX3-7" fmla="*/ 0 w 2727503"/>
                    <a:gd name="connsiteY3-8" fmla="*/ 605633 h 1414156"/>
                    <a:gd name="connsiteX4-9" fmla="*/ 0 w 2727503"/>
                    <a:gd name="connsiteY4-10" fmla="*/ 0 h 1414156"/>
                    <a:gd name="connsiteX0-11" fmla="*/ 0 w 2737127"/>
                    <a:gd name="connsiteY0-12" fmla="*/ 0 h 1414156"/>
                    <a:gd name="connsiteX1-13" fmla="*/ 2737127 w 2737127"/>
                    <a:gd name="connsiteY1-14" fmla="*/ 981777 h 1414156"/>
                    <a:gd name="connsiteX2-15" fmla="*/ 2727503 w 2737127"/>
                    <a:gd name="connsiteY2-16" fmla="*/ 1414156 h 1414156"/>
                    <a:gd name="connsiteX3-17" fmla="*/ 0 w 2737127"/>
                    <a:gd name="connsiteY3-18" fmla="*/ 605633 h 1414156"/>
                    <a:gd name="connsiteX4-19" fmla="*/ 0 w 2737127"/>
                    <a:gd name="connsiteY4-20" fmla="*/ 0 h 1414156"/>
                    <a:gd name="connsiteX0-21" fmla="*/ 0 w 2737127"/>
                    <a:gd name="connsiteY0-22" fmla="*/ 0 h 1414156"/>
                    <a:gd name="connsiteX1-23" fmla="*/ 2737127 w 2737127"/>
                    <a:gd name="connsiteY1-24" fmla="*/ 596766 h 1414156"/>
                    <a:gd name="connsiteX2-25" fmla="*/ 2727503 w 2737127"/>
                    <a:gd name="connsiteY2-26" fmla="*/ 1414156 h 1414156"/>
                    <a:gd name="connsiteX3-27" fmla="*/ 0 w 2737127"/>
                    <a:gd name="connsiteY3-28" fmla="*/ 605633 h 1414156"/>
                    <a:gd name="connsiteX4-29" fmla="*/ 0 w 2737127"/>
                    <a:gd name="connsiteY4-30" fmla="*/ 0 h 1414156"/>
                    <a:gd name="connsiteX0-31" fmla="*/ 0 w 2753637"/>
                    <a:gd name="connsiteY0-32" fmla="*/ 0 h 961768"/>
                    <a:gd name="connsiteX1-33" fmla="*/ 2737127 w 2753637"/>
                    <a:gd name="connsiteY1-34" fmla="*/ 596766 h 961768"/>
                    <a:gd name="connsiteX2-35" fmla="*/ 2753637 w 2753637"/>
                    <a:gd name="connsiteY2-36" fmla="*/ 961768 h 961768"/>
                    <a:gd name="connsiteX3-37" fmla="*/ 0 w 2753637"/>
                    <a:gd name="connsiteY3-38" fmla="*/ 605633 h 961768"/>
                    <a:gd name="connsiteX4-39" fmla="*/ 0 w 2753637"/>
                    <a:gd name="connsiteY4-40" fmla="*/ 0 h 961768"/>
                    <a:gd name="connsiteX0-41" fmla="*/ 0 w 2737127"/>
                    <a:gd name="connsiteY0-42" fmla="*/ 0 h 952243"/>
                    <a:gd name="connsiteX1-43" fmla="*/ 2737127 w 2737127"/>
                    <a:gd name="connsiteY1-44" fmla="*/ 596766 h 952243"/>
                    <a:gd name="connsiteX2-45" fmla="*/ 2734242 w 2737127"/>
                    <a:gd name="connsiteY2-46" fmla="*/ 952243 h 952243"/>
                    <a:gd name="connsiteX3-47" fmla="*/ 0 w 2737127"/>
                    <a:gd name="connsiteY3-48" fmla="*/ 605633 h 952243"/>
                    <a:gd name="connsiteX4-49" fmla="*/ 0 w 2737127"/>
                    <a:gd name="connsiteY4-50" fmla="*/ 0 h 952243"/>
                    <a:gd name="connsiteX0-51" fmla="*/ 0 w 2750715"/>
                    <a:gd name="connsiteY0-52" fmla="*/ 0 h 952243"/>
                    <a:gd name="connsiteX1-53" fmla="*/ 2750715 w 2750715"/>
                    <a:gd name="connsiteY1-54" fmla="*/ 429126 h 952243"/>
                    <a:gd name="connsiteX2-55" fmla="*/ 2734242 w 2750715"/>
                    <a:gd name="connsiteY2-56" fmla="*/ 952243 h 952243"/>
                    <a:gd name="connsiteX3-57" fmla="*/ 0 w 2750715"/>
                    <a:gd name="connsiteY3-58" fmla="*/ 605633 h 952243"/>
                    <a:gd name="connsiteX4-59" fmla="*/ 0 w 2750715"/>
                    <a:gd name="connsiteY4-60" fmla="*/ 0 h 952243"/>
                    <a:gd name="connsiteX0-61" fmla="*/ 0 w 2750715"/>
                    <a:gd name="connsiteY0-62" fmla="*/ 0 h 723643"/>
                    <a:gd name="connsiteX1-63" fmla="*/ 2750715 w 2750715"/>
                    <a:gd name="connsiteY1-64" fmla="*/ 429126 h 723643"/>
                    <a:gd name="connsiteX2-65" fmla="*/ 2747830 w 2750715"/>
                    <a:gd name="connsiteY2-66" fmla="*/ 723643 h 723643"/>
                    <a:gd name="connsiteX3-67" fmla="*/ 0 w 2750715"/>
                    <a:gd name="connsiteY3-68" fmla="*/ 605633 h 723643"/>
                    <a:gd name="connsiteX4-69" fmla="*/ 0 w 2750715"/>
                    <a:gd name="connsiteY4-70" fmla="*/ 0 h 723643"/>
                    <a:gd name="connsiteX0-71" fmla="*/ 0 w 2750715"/>
                    <a:gd name="connsiteY0-72" fmla="*/ 0 h 723643"/>
                    <a:gd name="connsiteX1-73" fmla="*/ 2750715 w 2750715"/>
                    <a:gd name="connsiteY1-74" fmla="*/ 391026 h 723643"/>
                    <a:gd name="connsiteX2-75" fmla="*/ 2747830 w 2750715"/>
                    <a:gd name="connsiteY2-76" fmla="*/ 723643 h 723643"/>
                    <a:gd name="connsiteX3-77" fmla="*/ 0 w 2750715"/>
                    <a:gd name="connsiteY3-78" fmla="*/ 605633 h 723643"/>
                    <a:gd name="connsiteX4-79" fmla="*/ 0 w 2750715"/>
                    <a:gd name="connsiteY4-80" fmla="*/ 0 h 723643"/>
                    <a:gd name="connsiteX0-81" fmla="*/ 0 w 2752254"/>
                    <a:gd name="connsiteY0-82" fmla="*/ 0 h 742693"/>
                    <a:gd name="connsiteX1-83" fmla="*/ 2750715 w 2752254"/>
                    <a:gd name="connsiteY1-84" fmla="*/ 391026 h 742693"/>
                    <a:gd name="connsiteX2-85" fmla="*/ 2752076 w 2752254"/>
                    <a:gd name="connsiteY2-86" fmla="*/ 742693 h 742693"/>
                    <a:gd name="connsiteX3-87" fmla="*/ 0 w 2752254"/>
                    <a:gd name="connsiteY3-88" fmla="*/ 605633 h 742693"/>
                    <a:gd name="connsiteX4-89" fmla="*/ 0 w 2752254"/>
                    <a:gd name="connsiteY4-90" fmla="*/ 0 h 742693"/>
                    <a:gd name="connsiteX0-91" fmla="*/ 0 w 2760622"/>
                    <a:gd name="connsiteY0-92" fmla="*/ 0 h 642680"/>
                    <a:gd name="connsiteX1-93" fmla="*/ 2750715 w 2760622"/>
                    <a:gd name="connsiteY1-94" fmla="*/ 391026 h 642680"/>
                    <a:gd name="connsiteX2-95" fmla="*/ 2760567 w 2760622"/>
                    <a:gd name="connsiteY2-96" fmla="*/ 642680 h 642680"/>
                    <a:gd name="connsiteX3-97" fmla="*/ 0 w 2760622"/>
                    <a:gd name="connsiteY3-98" fmla="*/ 605633 h 642680"/>
                    <a:gd name="connsiteX4-99" fmla="*/ 0 w 2760622"/>
                    <a:gd name="connsiteY4-100" fmla="*/ 0 h 642680"/>
                    <a:gd name="connsiteX0-101" fmla="*/ 0 w 2752252"/>
                    <a:gd name="connsiteY0-102" fmla="*/ 0 h 747455"/>
                    <a:gd name="connsiteX1-103" fmla="*/ 2750715 w 2752252"/>
                    <a:gd name="connsiteY1-104" fmla="*/ 391026 h 747455"/>
                    <a:gd name="connsiteX2-105" fmla="*/ 2752074 w 2752252"/>
                    <a:gd name="connsiteY2-106" fmla="*/ 747455 h 747455"/>
                    <a:gd name="connsiteX3-107" fmla="*/ 0 w 2752252"/>
                    <a:gd name="connsiteY3-108" fmla="*/ 605633 h 747455"/>
                    <a:gd name="connsiteX4-109" fmla="*/ 0 w 2752252"/>
                    <a:gd name="connsiteY4-110" fmla="*/ 0 h 747455"/>
                    <a:gd name="connsiteX0-111" fmla="*/ 0 w 2752252"/>
                    <a:gd name="connsiteY0-112" fmla="*/ 0 h 747455"/>
                    <a:gd name="connsiteX1-113" fmla="*/ 2750715 w 2752252"/>
                    <a:gd name="connsiteY1-114" fmla="*/ 282677 h 747455"/>
                    <a:gd name="connsiteX2-115" fmla="*/ 2752074 w 2752252"/>
                    <a:gd name="connsiteY2-116" fmla="*/ 747455 h 747455"/>
                    <a:gd name="connsiteX3-117" fmla="*/ 0 w 2752252"/>
                    <a:gd name="connsiteY3-118" fmla="*/ 605633 h 747455"/>
                    <a:gd name="connsiteX4-119" fmla="*/ 0 w 2752252"/>
                    <a:gd name="connsiteY4-120" fmla="*/ 0 h 747455"/>
                    <a:gd name="connsiteX0-121" fmla="*/ 0 w 2752252"/>
                    <a:gd name="connsiteY0-122" fmla="*/ 0 h 648135"/>
                    <a:gd name="connsiteX1-123" fmla="*/ 2750715 w 2752252"/>
                    <a:gd name="connsiteY1-124" fmla="*/ 282677 h 648135"/>
                    <a:gd name="connsiteX2-125" fmla="*/ 2752074 w 2752252"/>
                    <a:gd name="connsiteY2-126" fmla="*/ 648135 h 648135"/>
                    <a:gd name="connsiteX3-127" fmla="*/ 0 w 2752252"/>
                    <a:gd name="connsiteY3-128" fmla="*/ 605633 h 648135"/>
                    <a:gd name="connsiteX4-129" fmla="*/ 0 w 2752252"/>
                    <a:gd name="connsiteY4-130" fmla="*/ 0 h 648135"/>
                    <a:gd name="connsiteX0-131" fmla="*/ 0 w 2752252"/>
                    <a:gd name="connsiteY0-132" fmla="*/ 0 h 618791"/>
                    <a:gd name="connsiteX1-133" fmla="*/ 2750715 w 2752252"/>
                    <a:gd name="connsiteY1-134" fmla="*/ 282677 h 618791"/>
                    <a:gd name="connsiteX2-135" fmla="*/ 2752074 w 2752252"/>
                    <a:gd name="connsiteY2-136" fmla="*/ 618791 h 618791"/>
                    <a:gd name="connsiteX3-137" fmla="*/ 0 w 2752252"/>
                    <a:gd name="connsiteY3-138" fmla="*/ 605633 h 618791"/>
                    <a:gd name="connsiteX4-139" fmla="*/ 0 w 2752252"/>
                    <a:gd name="connsiteY4-140" fmla="*/ 0 h 618791"/>
                    <a:gd name="connsiteX0-141" fmla="*/ 0 w 2752252"/>
                    <a:gd name="connsiteY0-142" fmla="*/ 0 h 634592"/>
                    <a:gd name="connsiteX1-143" fmla="*/ 2750715 w 2752252"/>
                    <a:gd name="connsiteY1-144" fmla="*/ 282677 h 634592"/>
                    <a:gd name="connsiteX2-145" fmla="*/ 2752074 w 2752252"/>
                    <a:gd name="connsiteY2-146" fmla="*/ 634592 h 634592"/>
                    <a:gd name="connsiteX3-147" fmla="*/ 0 w 2752252"/>
                    <a:gd name="connsiteY3-148" fmla="*/ 605633 h 634592"/>
                    <a:gd name="connsiteX4-149" fmla="*/ 0 w 2752252"/>
                    <a:gd name="connsiteY4-150" fmla="*/ 0 h 634592"/>
                    <a:gd name="connsiteX0-151" fmla="*/ 0 w 2750715"/>
                    <a:gd name="connsiteY0-152" fmla="*/ 0 h 634592"/>
                    <a:gd name="connsiteX1-153" fmla="*/ 2750715 w 2750715"/>
                    <a:gd name="connsiteY1-154" fmla="*/ 282677 h 634592"/>
                    <a:gd name="connsiteX2-155" fmla="*/ 2747826 w 2750715"/>
                    <a:gd name="connsiteY2-156" fmla="*/ 634592 h 634592"/>
                    <a:gd name="connsiteX3-157" fmla="*/ 0 w 2750715"/>
                    <a:gd name="connsiteY3-158" fmla="*/ 605633 h 634592"/>
                    <a:gd name="connsiteX4-159" fmla="*/ 0 w 2750715"/>
                    <a:gd name="connsiteY4-160" fmla="*/ 0 h 634592"/>
                    <a:gd name="connsiteX0-161" fmla="*/ 0 w 2750715"/>
                    <a:gd name="connsiteY0-162" fmla="*/ 0 h 636849"/>
                    <a:gd name="connsiteX1-163" fmla="*/ 2750715 w 2750715"/>
                    <a:gd name="connsiteY1-164" fmla="*/ 282677 h 636849"/>
                    <a:gd name="connsiteX2-165" fmla="*/ 2743581 w 2750715"/>
                    <a:gd name="connsiteY2-166" fmla="*/ 636849 h 636849"/>
                    <a:gd name="connsiteX3-167" fmla="*/ 0 w 2750715"/>
                    <a:gd name="connsiteY3-168" fmla="*/ 605633 h 636849"/>
                    <a:gd name="connsiteX4-169" fmla="*/ 0 w 2750715"/>
                    <a:gd name="connsiteY4-170" fmla="*/ 0 h 636849"/>
                    <a:gd name="connsiteX0-171" fmla="*/ 0 w 2752252"/>
                    <a:gd name="connsiteY0-172" fmla="*/ 0 h 636849"/>
                    <a:gd name="connsiteX1-173" fmla="*/ 2750715 w 2752252"/>
                    <a:gd name="connsiteY1-174" fmla="*/ 282677 h 636849"/>
                    <a:gd name="connsiteX2-175" fmla="*/ 2752074 w 2752252"/>
                    <a:gd name="connsiteY2-176" fmla="*/ 636849 h 636849"/>
                    <a:gd name="connsiteX3-177" fmla="*/ 0 w 2752252"/>
                    <a:gd name="connsiteY3-178" fmla="*/ 605633 h 636849"/>
                    <a:gd name="connsiteX4-179" fmla="*/ 0 w 2752252"/>
                    <a:gd name="connsiteY4-180" fmla="*/ 0 h 63684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2" name="Oval 21"/>
          <p:cNvSpPr/>
          <p:nvPr/>
        </p:nvSpPr>
        <p:spPr bwMode="auto">
          <a:xfrm>
            <a:off x="6618894" y="3131503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158243" y="2356482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303108" y="2500171"/>
            <a:ext cx="1578163" cy="1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62185" y="3274552"/>
            <a:ext cx="1641818" cy="75124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 bwMode="auto">
          <a:xfrm>
            <a:off x="5401401" y="2356482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55774" y="2500171"/>
            <a:ext cx="1578163" cy="1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 bwMode="auto">
          <a:xfrm>
            <a:off x="5971946" y="3131503"/>
            <a:ext cx="289733" cy="28973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vert="horz" wrap="square" lIns="96435" tIns="48218" rIns="96435" bIns="48218" numCol="1" rtlCol="0" anchor="t" anchorCtr="0" compatLnSpc="1"/>
          <a:lstStyle/>
          <a:p>
            <a:pPr algn="ctr"/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9173313" y="2056539"/>
            <a:ext cx="2566773" cy="942198"/>
            <a:chOff x="1603804" y="2220559"/>
            <a:chExt cx="2433815" cy="893393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Red Pencil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H="1">
            <a:off x="4479271" y="3274552"/>
            <a:ext cx="1641818" cy="75124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1174286" y="2179367"/>
            <a:ext cx="2560318" cy="942198"/>
            <a:chOff x="1494367" y="2220559"/>
            <a:chExt cx="2427694" cy="893393"/>
          </a:xfrm>
        </p:grpSpPr>
        <p:sp>
          <p:nvSpPr>
            <p:cNvPr id="74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Blue Pencil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031489" y="4350086"/>
            <a:ext cx="2560318" cy="942198"/>
            <a:chOff x="1494367" y="2220559"/>
            <a:chExt cx="2427694" cy="893393"/>
          </a:xfrm>
        </p:grpSpPr>
        <p:sp>
          <p:nvSpPr>
            <p:cNvPr id="77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Purple Pencil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275877" y="4350086"/>
            <a:ext cx="2566773" cy="942198"/>
            <a:chOff x="1603804" y="2220559"/>
            <a:chExt cx="2433815" cy="893393"/>
          </a:xfrm>
        </p:grpSpPr>
        <p:sp>
          <p:nvSpPr>
            <p:cNvPr id="80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Yellow Pencil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604780" y="2537723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Scale and balances large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09817" y="2976269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3836" y="1822951"/>
            <a:ext cx="5744924" cy="4445347"/>
            <a:chOff x="1198035" y="1728522"/>
            <a:chExt cx="5447338" cy="4215079"/>
          </a:xfrm>
        </p:grpSpPr>
        <p:grpSp>
          <p:nvGrpSpPr>
            <p:cNvPr id="3" name="Group 2"/>
            <p:cNvGrpSpPr/>
            <p:nvPr/>
          </p:nvGrpSpPr>
          <p:grpSpPr>
            <a:xfrm>
              <a:off x="1198035" y="1728522"/>
              <a:ext cx="5447338" cy="4215079"/>
              <a:chOff x="2893485" y="1696066"/>
              <a:chExt cx="6047316" cy="4679335"/>
            </a:xfrm>
          </p:grpSpPr>
          <p:sp>
            <p:nvSpPr>
              <p:cNvPr id="4" name="Freeform 5"/>
              <p:cNvSpPr/>
              <p:nvPr/>
            </p:nvSpPr>
            <p:spPr bwMode="auto">
              <a:xfrm>
                <a:off x="3750784" y="1908659"/>
                <a:ext cx="3972235" cy="1053717"/>
              </a:xfrm>
              <a:custGeom>
                <a:avLst/>
                <a:gdLst>
                  <a:gd name="T0" fmla="*/ 0 w 1719"/>
                  <a:gd name="T1" fmla="*/ 456 h 456"/>
                  <a:gd name="T2" fmla="*/ 1719 w 1719"/>
                  <a:gd name="T3" fmla="*/ 0 h 456"/>
                  <a:gd name="T4" fmla="*/ 0 w 1719"/>
                  <a:gd name="T5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19" h="456">
                    <a:moveTo>
                      <a:pt x="0" y="456"/>
                    </a:moveTo>
                    <a:lnTo>
                      <a:pt x="1719" y="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40A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Line 6"/>
              <p:cNvSpPr>
                <a:spLocks noChangeShapeType="1"/>
              </p:cNvSpPr>
              <p:nvPr/>
            </p:nvSpPr>
            <p:spPr bwMode="auto">
              <a:xfrm flipV="1">
                <a:off x="3750784" y="1908659"/>
                <a:ext cx="3972235" cy="1053717"/>
              </a:xfrm>
              <a:prstGeom prst="line">
                <a:avLst/>
              </a:prstGeom>
              <a:solidFill>
                <a:schemeClr val="bg1">
                  <a:lumMod val="75000"/>
                </a:schemeClr>
              </a:solidFill>
              <a:ln w="5715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2909660" y="3017834"/>
                <a:ext cx="1982651" cy="2287674"/>
              </a:xfrm>
              <a:custGeom>
                <a:avLst/>
                <a:gdLst>
                  <a:gd name="T0" fmla="*/ 415 w 858"/>
                  <a:gd name="T1" fmla="*/ 0 h 990"/>
                  <a:gd name="T2" fmla="*/ 0 w 858"/>
                  <a:gd name="T3" fmla="*/ 990 h 990"/>
                  <a:gd name="T4" fmla="*/ 858 w 858"/>
                  <a:gd name="T5" fmla="*/ 990 h 990"/>
                  <a:gd name="T6" fmla="*/ 415 w 858"/>
                  <a:gd name="T7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0">
                    <a:moveTo>
                      <a:pt x="415" y="0"/>
                    </a:moveTo>
                    <a:lnTo>
                      <a:pt x="0" y="990"/>
                    </a:lnTo>
                    <a:lnTo>
                      <a:pt x="858" y="990"/>
                    </a:lnTo>
                    <a:lnTo>
                      <a:pt x="415" y="0"/>
                    </a:lnTo>
                    <a:close/>
                  </a:path>
                </a:pathLst>
              </a:custGeom>
              <a:noFill/>
              <a:ln w="4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6921177" y="1964118"/>
                <a:ext cx="1982651" cy="2289986"/>
              </a:xfrm>
              <a:custGeom>
                <a:avLst/>
                <a:gdLst>
                  <a:gd name="T0" fmla="*/ 413 w 858"/>
                  <a:gd name="T1" fmla="*/ 0 h 991"/>
                  <a:gd name="T2" fmla="*/ 0 w 858"/>
                  <a:gd name="T3" fmla="*/ 991 h 991"/>
                  <a:gd name="T4" fmla="*/ 858 w 858"/>
                  <a:gd name="T5" fmla="*/ 991 h 991"/>
                  <a:gd name="T6" fmla="*/ 413 w 858"/>
                  <a:gd name="T7" fmla="*/ 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8" h="991">
                    <a:moveTo>
                      <a:pt x="413" y="0"/>
                    </a:moveTo>
                    <a:lnTo>
                      <a:pt x="0" y="991"/>
                    </a:lnTo>
                    <a:lnTo>
                      <a:pt x="858" y="991"/>
                    </a:lnTo>
                    <a:lnTo>
                      <a:pt x="413" y="0"/>
                    </a:lnTo>
                    <a:close/>
                  </a:path>
                </a:pathLst>
              </a:custGeom>
              <a:noFill/>
              <a:ln w="4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7702222" y="1696066"/>
                <a:ext cx="325821" cy="32350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6902691" y="4261035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0 w 972"/>
                  <a:gd name="T5" fmla="*/ 116 h 159"/>
                  <a:gd name="T6" fmla="*/ 155 w 972"/>
                  <a:gd name="T7" fmla="*/ 159 h 159"/>
                  <a:gd name="T8" fmla="*/ 821 w 972"/>
                  <a:gd name="T9" fmla="*/ 151 h 159"/>
                  <a:gd name="T10" fmla="*/ 821 w 972"/>
                  <a:gd name="T11" fmla="*/ 112 h 159"/>
                  <a:gd name="T12" fmla="*/ 946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2"/>
                      <a:pt x="26" y="60"/>
                    </a:cubicBezTo>
                    <a:cubicBezTo>
                      <a:pt x="49" y="79"/>
                      <a:pt x="150" y="116"/>
                      <a:pt x="150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1" y="151"/>
                      <a:pt x="821" y="151"/>
                      <a:pt x="821" y="151"/>
                    </a:cubicBezTo>
                    <a:cubicBezTo>
                      <a:pt x="821" y="112"/>
                      <a:pt x="821" y="112"/>
                      <a:pt x="821" y="112"/>
                    </a:cubicBezTo>
                    <a:cubicBezTo>
                      <a:pt x="821" y="112"/>
                      <a:pt x="923" y="88"/>
                      <a:pt x="946" y="69"/>
                    </a:cubicBezTo>
                    <a:cubicBezTo>
                      <a:pt x="969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2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2893485" y="5314752"/>
                <a:ext cx="2038110" cy="332753"/>
              </a:xfrm>
              <a:custGeom>
                <a:avLst/>
                <a:gdLst>
                  <a:gd name="T0" fmla="*/ 0 w 972"/>
                  <a:gd name="T1" fmla="*/ 4 h 159"/>
                  <a:gd name="T2" fmla="*/ 26 w 972"/>
                  <a:gd name="T3" fmla="*/ 60 h 159"/>
                  <a:gd name="T4" fmla="*/ 151 w 972"/>
                  <a:gd name="T5" fmla="*/ 116 h 159"/>
                  <a:gd name="T6" fmla="*/ 155 w 972"/>
                  <a:gd name="T7" fmla="*/ 159 h 159"/>
                  <a:gd name="T8" fmla="*/ 822 w 972"/>
                  <a:gd name="T9" fmla="*/ 150 h 159"/>
                  <a:gd name="T10" fmla="*/ 822 w 972"/>
                  <a:gd name="T11" fmla="*/ 112 h 159"/>
                  <a:gd name="T12" fmla="*/ 947 w 972"/>
                  <a:gd name="T13" fmla="*/ 69 h 159"/>
                  <a:gd name="T14" fmla="*/ 972 w 972"/>
                  <a:gd name="T15" fmla="*/ 0 h 159"/>
                  <a:gd name="T16" fmla="*/ 0 w 972"/>
                  <a:gd name="T17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2" h="159">
                    <a:moveTo>
                      <a:pt x="0" y="4"/>
                    </a:moveTo>
                    <a:cubicBezTo>
                      <a:pt x="0" y="4"/>
                      <a:pt x="3" y="41"/>
                      <a:pt x="26" y="60"/>
                    </a:cubicBezTo>
                    <a:cubicBezTo>
                      <a:pt x="49" y="79"/>
                      <a:pt x="151" y="116"/>
                      <a:pt x="151" y="116"/>
                    </a:cubicBezTo>
                    <a:cubicBezTo>
                      <a:pt x="155" y="159"/>
                      <a:pt x="155" y="159"/>
                      <a:pt x="155" y="159"/>
                    </a:cubicBezTo>
                    <a:cubicBezTo>
                      <a:pt x="822" y="150"/>
                      <a:pt x="822" y="150"/>
                      <a:pt x="822" y="150"/>
                    </a:cubicBezTo>
                    <a:cubicBezTo>
                      <a:pt x="822" y="112"/>
                      <a:pt x="822" y="112"/>
                      <a:pt x="822" y="112"/>
                    </a:cubicBezTo>
                    <a:cubicBezTo>
                      <a:pt x="822" y="112"/>
                      <a:pt x="924" y="87"/>
                      <a:pt x="947" y="69"/>
                    </a:cubicBezTo>
                    <a:cubicBezTo>
                      <a:pt x="970" y="50"/>
                      <a:pt x="972" y="0"/>
                      <a:pt x="972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3704569" y="2795999"/>
                <a:ext cx="337374" cy="33737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4679719" y="1860132"/>
                <a:ext cx="2410146" cy="4515269"/>
              </a:xfrm>
              <a:custGeom>
                <a:avLst/>
                <a:gdLst>
                  <a:gd name="T0" fmla="*/ 1130 w 1150"/>
                  <a:gd name="T1" fmla="*/ 1860 h 2153"/>
                  <a:gd name="T2" fmla="*/ 1081 w 1150"/>
                  <a:gd name="T3" fmla="*/ 1835 h 2153"/>
                  <a:gd name="T4" fmla="*/ 737 w 1150"/>
                  <a:gd name="T5" fmla="*/ 1763 h 2153"/>
                  <a:gd name="T6" fmla="*/ 737 w 1150"/>
                  <a:gd name="T7" fmla="*/ 1459 h 2153"/>
                  <a:gd name="T8" fmla="*/ 685 w 1150"/>
                  <a:gd name="T9" fmla="*/ 1459 h 2153"/>
                  <a:gd name="T10" fmla="*/ 685 w 1150"/>
                  <a:gd name="T11" fmla="*/ 1433 h 2153"/>
                  <a:gd name="T12" fmla="*/ 657 w 1150"/>
                  <a:gd name="T13" fmla="*/ 1433 h 2153"/>
                  <a:gd name="T14" fmla="*/ 657 w 1150"/>
                  <a:gd name="T15" fmla="*/ 1215 h 2153"/>
                  <a:gd name="T16" fmla="*/ 634 w 1150"/>
                  <a:gd name="T17" fmla="*/ 1215 h 2153"/>
                  <a:gd name="T18" fmla="*/ 634 w 1150"/>
                  <a:gd name="T19" fmla="*/ 484 h 2153"/>
                  <a:gd name="T20" fmla="*/ 672 w 1150"/>
                  <a:gd name="T21" fmla="*/ 484 h 2153"/>
                  <a:gd name="T22" fmla="*/ 728 w 1150"/>
                  <a:gd name="T23" fmla="*/ 441 h 2153"/>
                  <a:gd name="T24" fmla="*/ 672 w 1150"/>
                  <a:gd name="T25" fmla="*/ 398 h 2153"/>
                  <a:gd name="T26" fmla="*/ 634 w 1150"/>
                  <a:gd name="T27" fmla="*/ 398 h 2153"/>
                  <a:gd name="T28" fmla="*/ 634 w 1150"/>
                  <a:gd name="T29" fmla="*/ 125 h 2153"/>
                  <a:gd name="T30" fmla="*/ 654 w 1150"/>
                  <a:gd name="T31" fmla="*/ 74 h 2153"/>
                  <a:gd name="T32" fmla="*/ 579 w 1150"/>
                  <a:gd name="T33" fmla="*/ 0 h 2153"/>
                  <a:gd name="T34" fmla="*/ 505 w 1150"/>
                  <a:gd name="T35" fmla="*/ 74 h 2153"/>
                  <a:gd name="T36" fmla="*/ 527 w 1150"/>
                  <a:gd name="T37" fmla="*/ 128 h 2153"/>
                  <a:gd name="T38" fmla="*/ 525 w 1150"/>
                  <a:gd name="T39" fmla="*/ 128 h 2153"/>
                  <a:gd name="T40" fmla="*/ 525 w 1150"/>
                  <a:gd name="T41" fmla="*/ 398 h 2153"/>
                  <a:gd name="T42" fmla="*/ 492 w 1150"/>
                  <a:gd name="T43" fmla="*/ 398 h 2153"/>
                  <a:gd name="T44" fmla="*/ 436 w 1150"/>
                  <a:gd name="T45" fmla="*/ 441 h 2153"/>
                  <a:gd name="T46" fmla="*/ 492 w 1150"/>
                  <a:gd name="T47" fmla="*/ 484 h 2153"/>
                  <a:gd name="T48" fmla="*/ 525 w 1150"/>
                  <a:gd name="T49" fmla="*/ 484 h 2153"/>
                  <a:gd name="T50" fmla="*/ 525 w 1150"/>
                  <a:gd name="T51" fmla="*/ 1218 h 2153"/>
                  <a:gd name="T52" fmla="*/ 502 w 1150"/>
                  <a:gd name="T53" fmla="*/ 1218 h 2153"/>
                  <a:gd name="T54" fmla="*/ 502 w 1150"/>
                  <a:gd name="T55" fmla="*/ 1439 h 2153"/>
                  <a:gd name="T56" fmla="*/ 470 w 1150"/>
                  <a:gd name="T57" fmla="*/ 1439 h 2153"/>
                  <a:gd name="T58" fmla="*/ 470 w 1150"/>
                  <a:gd name="T59" fmla="*/ 1465 h 2153"/>
                  <a:gd name="T60" fmla="*/ 424 w 1150"/>
                  <a:gd name="T61" fmla="*/ 1465 h 2153"/>
                  <a:gd name="T62" fmla="*/ 424 w 1150"/>
                  <a:gd name="T63" fmla="*/ 1749 h 2153"/>
                  <a:gd name="T64" fmla="*/ 83 w 1150"/>
                  <a:gd name="T65" fmla="*/ 1823 h 2153"/>
                  <a:gd name="T66" fmla="*/ 37 w 1150"/>
                  <a:gd name="T67" fmla="*/ 1843 h 2153"/>
                  <a:gd name="T68" fmla="*/ 0 w 1150"/>
                  <a:gd name="T69" fmla="*/ 1886 h 2153"/>
                  <a:gd name="T70" fmla="*/ 0 w 1150"/>
                  <a:gd name="T71" fmla="*/ 2153 h 2153"/>
                  <a:gd name="T72" fmla="*/ 1150 w 1150"/>
                  <a:gd name="T73" fmla="*/ 2153 h 2153"/>
                  <a:gd name="T74" fmla="*/ 1150 w 1150"/>
                  <a:gd name="T75" fmla="*/ 1881 h 2153"/>
                  <a:gd name="T76" fmla="*/ 1130 w 1150"/>
                  <a:gd name="T77" fmla="*/ 1860 h 2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0" h="2153">
                    <a:moveTo>
                      <a:pt x="1130" y="1860"/>
                    </a:moveTo>
                    <a:cubicBezTo>
                      <a:pt x="1112" y="1840"/>
                      <a:pt x="1081" y="1835"/>
                      <a:pt x="1081" y="1835"/>
                    </a:cubicBezTo>
                    <a:cubicBezTo>
                      <a:pt x="737" y="1763"/>
                      <a:pt x="737" y="1763"/>
                      <a:pt x="737" y="1763"/>
                    </a:cubicBezTo>
                    <a:cubicBezTo>
                      <a:pt x="737" y="1459"/>
                      <a:pt x="737" y="1459"/>
                      <a:pt x="737" y="1459"/>
                    </a:cubicBezTo>
                    <a:cubicBezTo>
                      <a:pt x="685" y="1459"/>
                      <a:pt x="685" y="1459"/>
                      <a:pt x="685" y="1459"/>
                    </a:cubicBezTo>
                    <a:cubicBezTo>
                      <a:pt x="685" y="1433"/>
                      <a:pt x="685" y="1433"/>
                      <a:pt x="685" y="1433"/>
                    </a:cubicBezTo>
                    <a:cubicBezTo>
                      <a:pt x="657" y="1433"/>
                      <a:pt x="657" y="1433"/>
                      <a:pt x="657" y="1433"/>
                    </a:cubicBezTo>
                    <a:cubicBezTo>
                      <a:pt x="657" y="1215"/>
                      <a:pt x="657" y="1215"/>
                      <a:pt x="657" y="1215"/>
                    </a:cubicBezTo>
                    <a:cubicBezTo>
                      <a:pt x="634" y="1215"/>
                      <a:pt x="634" y="1215"/>
                      <a:pt x="634" y="1215"/>
                    </a:cubicBezTo>
                    <a:cubicBezTo>
                      <a:pt x="634" y="484"/>
                      <a:pt x="634" y="484"/>
                      <a:pt x="634" y="484"/>
                    </a:cubicBezTo>
                    <a:cubicBezTo>
                      <a:pt x="672" y="484"/>
                      <a:pt x="672" y="484"/>
                      <a:pt x="672" y="484"/>
                    </a:cubicBezTo>
                    <a:cubicBezTo>
                      <a:pt x="703" y="484"/>
                      <a:pt x="728" y="465"/>
                      <a:pt x="728" y="441"/>
                    </a:cubicBezTo>
                    <a:cubicBezTo>
                      <a:pt x="728" y="417"/>
                      <a:pt x="703" y="398"/>
                      <a:pt x="672" y="398"/>
                    </a:cubicBezTo>
                    <a:cubicBezTo>
                      <a:pt x="634" y="398"/>
                      <a:pt x="634" y="398"/>
                      <a:pt x="634" y="398"/>
                    </a:cubicBezTo>
                    <a:cubicBezTo>
                      <a:pt x="634" y="125"/>
                      <a:pt x="634" y="125"/>
                      <a:pt x="634" y="125"/>
                    </a:cubicBezTo>
                    <a:cubicBezTo>
                      <a:pt x="646" y="112"/>
                      <a:pt x="654" y="94"/>
                      <a:pt x="654" y="74"/>
                    </a:cubicBezTo>
                    <a:cubicBezTo>
                      <a:pt x="654" y="33"/>
                      <a:pt x="620" y="0"/>
                      <a:pt x="579" y="0"/>
                    </a:cubicBezTo>
                    <a:cubicBezTo>
                      <a:pt x="538" y="0"/>
                      <a:pt x="505" y="33"/>
                      <a:pt x="505" y="74"/>
                    </a:cubicBezTo>
                    <a:cubicBezTo>
                      <a:pt x="505" y="95"/>
                      <a:pt x="513" y="114"/>
                      <a:pt x="527" y="128"/>
                    </a:cubicBezTo>
                    <a:cubicBezTo>
                      <a:pt x="525" y="128"/>
                      <a:pt x="525" y="128"/>
                      <a:pt x="525" y="128"/>
                    </a:cubicBezTo>
                    <a:cubicBezTo>
                      <a:pt x="525" y="398"/>
                      <a:pt x="525" y="398"/>
                      <a:pt x="525" y="398"/>
                    </a:cubicBezTo>
                    <a:cubicBezTo>
                      <a:pt x="492" y="398"/>
                      <a:pt x="492" y="398"/>
                      <a:pt x="492" y="398"/>
                    </a:cubicBezTo>
                    <a:cubicBezTo>
                      <a:pt x="461" y="398"/>
                      <a:pt x="436" y="417"/>
                      <a:pt x="436" y="441"/>
                    </a:cubicBezTo>
                    <a:cubicBezTo>
                      <a:pt x="436" y="465"/>
                      <a:pt x="461" y="484"/>
                      <a:pt x="492" y="484"/>
                    </a:cubicBezTo>
                    <a:cubicBezTo>
                      <a:pt x="525" y="484"/>
                      <a:pt x="525" y="484"/>
                      <a:pt x="525" y="484"/>
                    </a:cubicBezTo>
                    <a:cubicBezTo>
                      <a:pt x="525" y="1218"/>
                      <a:pt x="525" y="1218"/>
                      <a:pt x="525" y="1218"/>
                    </a:cubicBezTo>
                    <a:cubicBezTo>
                      <a:pt x="502" y="1218"/>
                      <a:pt x="502" y="1218"/>
                      <a:pt x="502" y="1218"/>
                    </a:cubicBezTo>
                    <a:cubicBezTo>
                      <a:pt x="502" y="1439"/>
                      <a:pt x="502" y="1439"/>
                      <a:pt x="502" y="1439"/>
                    </a:cubicBezTo>
                    <a:cubicBezTo>
                      <a:pt x="470" y="1439"/>
                      <a:pt x="470" y="1439"/>
                      <a:pt x="470" y="1439"/>
                    </a:cubicBezTo>
                    <a:cubicBezTo>
                      <a:pt x="470" y="1465"/>
                      <a:pt x="470" y="1465"/>
                      <a:pt x="470" y="1465"/>
                    </a:cubicBezTo>
                    <a:cubicBezTo>
                      <a:pt x="424" y="1465"/>
                      <a:pt x="424" y="1465"/>
                      <a:pt x="424" y="1465"/>
                    </a:cubicBezTo>
                    <a:cubicBezTo>
                      <a:pt x="424" y="1749"/>
                      <a:pt x="424" y="1749"/>
                      <a:pt x="424" y="1749"/>
                    </a:cubicBezTo>
                    <a:cubicBezTo>
                      <a:pt x="83" y="1823"/>
                      <a:pt x="83" y="1823"/>
                      <a:pt x="83" y="1823"/>
                    </a:cubicBezTo>
                    <a:cubicBezTo>
                      <a:pt x="83" y="1823"/>
                      <a:pt x="54" y="1832"/>
                      <a:pt x="37" y="1843"/>
                    </a:cubicBezTo>
                    <a:cubicBezTo>
                      <a:pt x="20" y="1855"/>
                      <a:pt x="0" y="1886"/>
                      <a:pt x="0" y="1886"/>
                    </a:cubicBezTo>
                    <a:cubicBezTo>
                      <a:pt x="0" y="2153"/>
                      <a:pt x="0" y="2153"/>
                      <a:pt x="0" y="2153"/>
                    </a:cubicBezTo>
                    <a:cubicBezTo>
                      <a:pt x="1150" y="2153"/>
                      <a:pt x="1150" y="2153"/>
                      <a:pt x="1150" y="2153"/>
                    </a:cubicBezTo>
                    <a:cubicBezTo>
                      <a:pt x="1150" y="1881"/>
                      <a:pt x="1150" y="1881"/>
                      <a:pt x="1150" y="1881"/>
                    </a:cubicBezTo>
                    <a:cubicBezTo>
                      <a:pt x="1150" y="1881"/>
                      <a:pt x="1147" y="1881"/>
                      <a:pt x="1130" y="18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1" name="Freeform 5"/>
            <p:cNvSpPr>
              <a:spLocks noEditPoints="1"/>
            </p:cNvSpPr>
            <p:nvPr/>
          </p:nvSpPr>
          <p:spPr bwMode="auto">
            <a:xfrm flipH="1">
              <a:off x="5161379" y="2869197"/>
              <a:ext cx="1172004" cy="1155058"/>
            </a:xfrm>
            <a:custGeom>
              <a:avLst/>
              <a:gdLst>
                <a:gd name="T0" fmla="*/ 194 w 998"/>
                <a:gd name="T1" fmla="*/ 196 h 1124"/>
                <a:gd name="T2" fmla="*/ 16 w 998"/>
                <a:gd name="T3" fmla="*/ 329 h 1124"/>
                <a:gd name="T4" fmla="*/ 30 w 998"/>
                <a:gd name="T5" fmla="*/ 558 h 1124"/>
                <a:gd name="T6" fmla="*/ 517 w 998"/>
                <a:gd name="T7" fmla="*/ 646 h 1124"/>
                <a:gd name="T8" fmla="*/ 625 w 998"/>
                <a:gd name="T9" fmla="*/ 919 h 1124"/>
                <a:gd name="T10" fmla="*/ 153 w 998"/>
                <a:gd name="T11" fmla="*/ 915 h 1124"/>
                <a:gd name="T12" fmla="*/ 156 w 998"/>
                <a:gd name="T13" fmla="*/ 1124 h 1124"/>
                <a:gd name="T14" fmla="*/ 663 w 998"/>
                <a:gd name="T15" fmla="*/ 965 h 1124"/>
                <a:gd name="T16" fmla="*/ 863 w 998"/>
                <a:gd name="T17" fmla="*/ 842 h 1124"/>
                <a:gd name="T18" fmla="*/ 709 w 998"/>
                <a:gd name="T19" fmla="*/ 619 h 1124"/>
                <a:gd name="T20" fmla="*/ 883 w 998"/>
                <a:gd name="T21" fmla="*/ 205 h 1124"/>
                <a:gd name="T22" fmla="*/ 950 w 998"/>
                <a:gd name="T23" fmla="*/ 69 h 1124"/>
                <a:gd name="T24" fmla="*/ 635 w 998"/>
                <a:gd name="T25" fmla="*/ 970 h 1124"/>
                <a:gd name="T26" fmla="*/ 848 w 998"/>
                <a:gd name="T27" fmla="*/ 910 h 1124"/>
                <a:gd name="T28" fmla="*/ 637 w 998"/>
                <a:gd name="T29" fmla="*/ 930 h 1124"/>
                <a:gd name="T30" fmla="*/ 503 w 998"/>
                <a:gd name="T31" fmla="*/ 666 h 1124"/>
                <a:gd name="T32" fmla="*/ 860 w 998"/>
                <a:gd name="T33" fmla="*/ 137 h 1124"/>
                <a:gd name="T34" fmla="*/ 198 w 998"/>
                <a:gd name="T35" fmla="*/ 554 h 1124"/>
                <a:gd name="T36" fmla="*/ 326 w 998"/>
                <a:gd name="T37" fmla="*/ 232 h 1124"/>
                <a:gd name="T38" fmla="*/ 518 w 998"/>
                <a:gd name="T39" fmla="*/ 179 h 1124"/>
                <a:gd name="T40" fmla="*/ 728 w 998"/>
                <a:gd name="T41" fmla="*/ 200 h 1124"/>
                <a:gd name="T42" fmla="*/ 160 w 998"/>
                <a:gd name="T43" fmla="*/ 450 h 1124"/>
                <a:gd name="T44" fmla="*/ 310 w 998"/>
                <a:gd name="T45" fmla="*/ 335 h 1124"/>
                <a:gd name="T46" fmla="*/ 370 w 998"/>
                <a:gd name="T47" fmla="*/ 335 h 1124"/>
                <a:gd name="T48" fmla="*/ 476 w 998"/>
                <a:gd name="T49" fmla="*/ 470 h 1124"/>
                <a:gd name="T50" fmla="*/ 636 w 998"/>
                <a:gd name="T51" fmla="*/ 481 h 1124"/>
                <a:gd name="T52" fmla="*/ 542 w 998"/>
                <a:gd name="T53" fmla="*/ 336 h 1124"/>
                <a:gd name="T54" fmla="*/ 475 w 998"/>
                <a:gd name="T55" fmla="*/ 588 h 1124"/>
                <a:gd name="T56" fmla="*/ 547 w 998"/>
                <a:gd name="T57" fmla="*/ 596 h 1124"/>
                <a:gd name="T58" fmla="*/ 661 w 998"/>
                <a:gd name="T59" fmla="*/ 489 h 1124"/>
                <a:gd name="T60" fmla="*/ 688 w 998"/>
                <a:gd name="T61" fmla="*/ 491 h 1124"/>
                <a:gd name="T62" fmla="*/ 751 w 998"/>
                <a:gd name="T63" fmla="*/ 328 h 1124"/>
                <a:gd name="T64" fmla="*/ 732 w 998"/>
                <a:gd name="T65" fmla="*/ 328 h 1124"/>
                <a:gd name="T66" fmla="*/ 631 w 998"/>
                <a:gd name="T67" fmla="*/ 326 h 1124"/>
                <a:gd name="T68" fmla="*/ 569 w 998"/>
                <a:gd name="T69" fmla="*/ 219 h 1124"/>
                <a:gd name="T70" fmla="*/ 478 w 998"/>
                <a:gd name="T71" fmla="*/ 226 h 1124"/>
                <a:gd name="T72" fmla="*/ 314 w 998"/>
                <a:gd name="T73" fmla="*/ 325 h 1124"/>
                <a:gd name="T74" fmla="*/ 262 w 998"/>
                <a:gd name="T75" fmla="*/ 243 h 1124"/>
                <a:gd name="T76" fmla="*/ 145 w 998"/>
                <a:gd name="T77" fmla="*/ 212 h 1124"/>
                <a:gd name="T78" fmla="*/ 85 w 998"/>
                <a:gd name="T79" fmla="*/ 333 h 1124"/>
                <a:gd name="T80" fmla="*/ 103 w 998"/>
                <a:gd name="T81" fmla="*/ 452 h 1124"/>
                <a:gd name="T82" fmla="*/ 160 w 998"/>
                <a:gd name="T83" fmla="*/ 456 h 1124"/>
                <a:gd name="T84" fmla="*/ 297 w 998"/>
                <a:gd name="T85" fmla="*/ 566 h 1124"/>
                <a:gd name="T86" fmla="*/ 398 w 998"/>
                <a:gd name="T87" fmla="*/ 472 h 1124"/>
                <a:gd name="T88" fmla="*/ 499 w 998"/>
                <a:gd name="T89" fmla="*/ 599 h 1124"/>
                <a:gd name="T90" fmla="*/ 649 w 998"/>
                <a:gd name="T91" fmla="*/ 615 h 1124"/>
                <a:gd name="T92" fmla="*/ 727 w 998"/>
                <a:gd name="T93" fmla="*/ 487 h 1124"/>
                <a:gd name="T94" fmla="*/ 635 w 998"/>
                <a:gd name="T95" fmla="*/ 208 h 1124"/>
                <a:gd name="T96" fmla="*/ 479 w 998"/>
                <a:gd name="T97" fmla="*/ 220 h 1124"/>
                <a:gd name="T98" fmla="*/ 210 w 998"/>
                <a:gd name="T99" fmla="*/ 208 h 1124"/>
                <a:gd name="T100" fmla="*/ 65 w 998"/>
                <a:gd name="T101" fmla="*/ 222 h 1124"/>
                <a:gd name="T102" fmla="*/ 50 w 998"/>
                <a:gd name="T103" fmla="*/ 333 h 1124"/>
                <a:gd name="T104" fmla="*/ 49 w 998"/>
                <a:gd name="T105" fmla="*/ 560 h 1124"/>
                <a:gd name="T106" fmla="*/ 148 w 998"/>
                <a:gd name="T107" fmla="*/ 555 h 1124"/>
                <a:gd name="T108" fmla="*/ 200 w 998"/>
                <a:gd name="T109" fmla="*/ 561 h 1124"/>
                <a:gd name="T110" fmla="*/ 321 w 998"/>
                <a:gd name="T111" fmla="*/ 576 h 1124"/>
                <a:gd name="T112" fmla="*/ 375 w 998"/>
                <a:gd name="T113" fmla="*/ 582 h 1124"/>
                <a:gd name="T114" fmla="*/ 670 w 998"/>
                <a:gd name="T115" fmla="*/ 618 h 1124"/>
                <a:gd name="T116" fmla="*/ 793 w 998"/>
                <a:gd name="T117" fmla="*/ 335 h 1124"/>
                <a:gd name="T118" fmla="*/ 850 w 998"/>
                <a:gd name="T119" fmla="*/ 198 h 1124"/>
                <a:gd name="T120" fmla="*/ 875 w 998"/>
                <a:gd name="T121" fmla="*/ 7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8" h="1124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Shape 2671"/>
            <p:cNvSpPr/>
            <p:nvPr/>
          </p:nvSpPr>
          <p:spPr>
            <a:xfrm>
              <a:off x="1689171" y="3733660"/>
              <a:ext cx="882685" cy="124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17" name="直接连接符 1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spect="1"/>
          </p:cNvSpPr>
          <p:nvPr/>
        </p:nvSpPr>
        <p:spPr>
          <a:xfrm>
            <a:off x="0" y="1524000"/>
            <a:ext cx="12087321" cy="3252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170" y="1168053"/>
            <a:ext cx="3715679" cy="5399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9899" y="3688333"/>
            <a:ext cx="3587978" cy="28789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01604" y="3688333"/>
            <a:ext cx="3585717" cy="28789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928671" y="2504807"/>
            <a:ext cx="23747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928671" y="3046823"/>
            <a:ext cx="326845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替换文字内容，添加相关标题，修改文字内容，也可以直接复制你的内容到此。请替换文字内容，添加相关标题，修改文字内容，也可以直接复制你的内容到此。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替换文字内容，添加相关标题，修改文字内容，也可以直接复制你的内容到此。请替换文字内容，添加相关标题，修改文字内容，也可以直接复制你的内容到此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7509495" y="1806005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  <p:bldP spid="11" grpId="0" animBg="1"/>
      <p:bldP spid="7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29035" y="2056530"/>
            <a:ext cx="3780260" cy="906386"/>
            <a:chOff x="2321169" y="3465623"/>
            <a:chExt cx="3051433" cy="859434"/>
          </a:xfrm>
        </p:grpSpPr>
        <p:sp>
          <p:nvSpPr>
            <p:cNvPr id="15" name="TextBox 14"/>
            <p:cNvSpPr txBox="1"/>
            <p:nvPr/>
          </p:nvSpPr>
          <p:spPr>
            <a:xfrm>
              <a:off x="2321169" y="3465623"/>
              <a:ext cx="10144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21170" y="3799757"/>
              <a:ext cx="3051432" cy="52530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29035" y="5233667"/>
            <a:ext cx="3780260" cy="884457"/>
            <a:chOff x="2321169" y="3465623"/>
            <a:chExt cx="3051433" cy="838641"/>
          </a:xfrm>
        </p:grpSpPr>
        <p:sp>
          <p:nvSpPr>
            <p:cNvPr id="19" name="TextBox 18"/>
            <p:cNvSpPr txBox="1"/>
            <p:nvPr/>
          </p:nvSpPr>
          <p:spPr>
            <a:xfrm>
              <a:off x="2321169" y="3465623"/>
              <a:ext cx="1014454" cy="306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21170" y="3799757"/>
              <a:ext cx="3051432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9035" y="3656063"/>
            <a:ext cx="3780260" cy="884457"/>
            <a:chOff x="2321169" y="3465623"/>
            <a:chExt cx="3051433" cy="838641"/>
          </a:xfrm>
        </p:grpSpPr>
        <p:sp>
          <p:nvSpPr>
            <p:cNvPr id="22" name="TextBox 21"/>
            <p:cNvSpPr txBox="1"/>
            <p:nvPr/>
          </p:nvSpPr>
          <p:spPr>
            <a:xfrm>
              <a:off x="2321169" y="3465623"/>
              <a:ext cx="1014454" cy="3064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21170" y="3799757"/>
              <a:ext cx="3051432" cy="5045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r>
                <a:rPr lang="en-GB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7211" y="2111230"/>
            <a:ext cx="796987" cy="796987"/>
            <a:chOff x="935938" y="3423419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935938" y="3423419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175438" y="3603406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7211" y="5277402"/>
            <a:ext cx="796987" cy="796987"/>
            <a:chOff x="935938" y="5420271"/>
            <a:chExt cx="755703" cy="755703"/>
          </a:xfrm>
        </p:grpSpPr>
        <p:sp>
          <p:nvSpPr>
            <p:cNvPr id="13" name="Oval 12"/>
            <p:cNvSpPr/>
            <p:nvPr/>
          </p:nvSpPr>
          <p:spPr>
            <a:xfrm>
              <a:off x="935938" y="5420271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130591" y="5603476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7211" y="3694316"/>
            <a:ext cx="796987" cy="796987"/>
            <a:chOff x="935938" y="4421845"/>
            <a:chExt cx="755703" cy="755703"/>
          </a:xfrm>
        </p:grpSpPr>
        <p:sp>
          <p:nvSpPr>
            <p:cNvPr id="12" name="Oval 11"/>
            <p:cNvSpPr/>
            <p:nvPr/>
          </p:nvSpPr>
          <p:spPr>
            <a:xfrm>
              <a:off x="935938" y="4421845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1089564" y="4618408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46122" y="1658000"/>
            <a:ext cx="5417687" cy="48380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611398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03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0033333" y="1860242"/>
            <a:ext cx="1773121" cy="1773120"/>
            <a:chOff x="1400541" y="1592431"/>
            <a:chExt cx="1296169" cy="1296168"/>
          </a:xfrm>
        </p:grpSpPr>
        <p:sp>
          <p:nvSpPr>
            <p:cNvPr id="52" name="Oval 51"/>
            <p:cNvSpPr/>
            <p:nvPr/>
          </p:nvSpPr>
          <p:spPr>
            <a:xfrm>
              <a:off x="1533041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Pie 52"/>
            <p:cNvSpPr/>
            <p:nvPr/>
          </p:nvSpPr>
          <p:spPr>
            <a:xfrm>
              <a:off x="1400541" y="1592431"/>
              <a:ext cx="1296169" cy="1296168"/>
            </a:xfrm>
            <a:prstGeom prst="pie">
              <a:avLst>
                <a:gd name="adj1" fmla="val 27111"/>
                <a:gd name="adj2" fmla="val 16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3391320" y="1860242"/>
            <a:ext cx="1773121" cy="1773120"/>
            <a:chOff x="3099936" y="1592431"/>
            <a:chExt cx="1296169" cy="1296168"/>
          </a:xfrm>
        </p:grpSpPr>
        <p:sp>
          <p:nvSpPr>
            <p:cNvPr id="10" name="Oval 9"/>
            <p:cNvSpPr/>
            <p:nvPr/>
          </p:nvSpPr>
          <p:spPr>
            <a:xfrm>
              <a:off x="3232436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>
              <a:off x="3099936" y="1592431"/>
              <a:ext cx="1296169" cy="1296168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60"/>
          <p:cNvGrpSpPr/>
          <p:nvPr/>
        </p:nvGrpSpPr>
        <p:grpSpPr>
          <a:xfrm>
            <a:off x="5611209" y="1860242"/>
            <a:ext cx="1773121" cy="1773120"/>
            <a:chOff x="4834295" y="1592431"/>
            <a:chExt cx="1296169" cy="1296168"/>
          </a:xfrm>
        </p:grpSpPr>
        <p:sp>
          <p:nvSpPr>
            <p:cNvPr id="14" name="Oval 13"/>
            <p:cNvSpPr/>
            <p:nvPr/>
          </p:nvSpPr>
          <p:spPr>
            <a:xfrm>
              <a:off x="4966795" y="1693149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4834295" y="1592431"/>
              <a:ext cx="1296169" cy="1296168"/>
            </a:xfrm>
            <a:prstGeom prst="pie">
              <a:avLst>
                <a:gd name="adj1" fmla="val 19548649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61"/>
          <p:cNvGrpSpPr/>
          <p:nvPr/>
        </p:nvGrpSpPr>
        <p:grpSpPr>
          <a:xfrm>
            <a:off x="7830443" y="1860242"/>
            <a:ext cx="1773121" cy="1773120"/>
            <a:chOff x="6447291" y="1592431"/>
            <a:chExt cx="1296169" cy="1296168"/>
          </a:xfrm>
        </p:grpSpPr>
        <p:sp>
          <p:nvSpPr>
            <p:cNvPr id="18" name="Oval 17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17910010"/>
                <a:gd name="adj2" fmla="val 53510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5" name="Group 52"/>
          <p:cNvGrpSpPr/>
          <p:nvPr/>
        </p:nvGrpSpPr>
        <p:grpSpPr>
          <a:xfrm>
            <a:off x="1111422" y="1860242"/>
            <a:ext cx="1773121" cy="1773120"/>
            <a:chOff x="6447291" y="1592431"/>
            <a:chExt cx="1296169" cy="1296168"/>
          </a:xfrm>
        </p:grpSpPr>
        <p:sp>
          <p:nvSpPr>
            <p:cNvPr id="56" name="Oval 55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7" name="Pie 56"/>
            <p:cNvSpPr/>
            <p:nvPr/>
          </p:nvSpPr>
          <p:spPr>
            <a:xfrm>
              <a:off x="6447291" y="1592431"/>
              <a:ext cx="1296169" cy="1296168"/>
            </a:xfrm>
            <a:prstGeom prst="pie">
              <a:avLst>
                <a:gd name="adj1" fmla="val 93326"/>
                <a:gd name="adj2" fmla="val 1370627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46688" y="4614031"/>
            <a:ext cx="2502589" cy="1170849"/>
            <a:chOff x="5408083" y="2933595"/>
            <a:chExt cx="2372955" cy="1110199"/>
          </a:xfrm>
        </p:grpSpPr>
        <p:sp>
          <p:nvSpPr>
            <p:cNvPr id="60" name="TextBox 59"/>
            <p:cNvSpPr txBox="1"/>
            <p:nvPr/>
          </p:nvSpPr>
          <p:spPr>
            <a:xfrm>
              <a:off x="6080774" y="2933595"/>
              <a:ext cx="101412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Electronic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26586" y="4614031"/>
            <a:ext cx="2502589" cy="1170849"/>
            <a:chOff x="5408083" y="2933595"/>
            <a:chExt cx="2372955" cy="1110199"/>
          </a:xfrm>
        </p:grpSpPr>
        <p:sp>
          <p:nvSpPr>
            <p:cNvPr id="63" name="TextBox 62"/>
            <p:cNvSpPr txBox="1"/>
            <p:nvPr/>
          </p:nvSpPr>
          <p:spPr>
            <a:xfrm>
              <a:off x="6290529" y="2933595"/>
              <a:ext cx="59461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Food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246475" y="4614031"/>
            <a:ext cx="2502589" cy="1170849"/>
            <a:chOff x="5408083" y="2933595"/>
            <a:chExt cx="2372955" cy="1110199"/>
          </a:xfrm>
        </p:grpSpPr>
        <p:sp>
          <p:nvSpPr>
            <p:cNvPr id="66" name="TextBox 65"/>
            <p:cNvSpPr txBox="1"/>
            <p:nvPr/>
          </p:nvSpPr>
          <p:spPr>
            <a:xfrm>
              <a:off x="6181851" y="2933595"/>
              <a:ext cx="81196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Jewelry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65709" y="4614031"/>
            <a:ext cx="2502589" cy="1170849"/>
            <a:chOff x="5408083" y="2933595"/>
            <a:chExt cx="2372955" cy="1110199"/>
          </a:xfrm>
        </p:grpSpPr>
        <p:sp>
          <p:nvSpPr>
            <p:cNvPr id="69" name="TextBox 68"/>
            <p:cNvSpPr txBox="1"/>
            <p:nvPr/>
          </p:nvSpPr>
          <p:spPr>
            <a:xfrm>
              <a:off x="6187930" y="2933595"/>
              <a:ext cx="799807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Clothes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668599" y="4614031"/>
            <a:ext cx="2502589" cy="1170849"/>
            <a:chOff x="5408083" y="2933595"/>
            <a:chExt cx="2372955" cy="1110199"/>
          </a:xfrm>
        </p:grpSpPr>
        <p:sp>
          <p:nvSpPr>
            <p:cNvPr id="72" name="TextBox 71"/>
            <p:cNvSpPr txBox="1"/>
            <p:nvPr/>
          </p:nvSpPr>
          <p:spPr>
            <a:xfrm>
              <a:off x="6207266" y="2933595"/>
              <a:ext cx="761138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Energy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7973" y="3816678"/>
            <a:ext cx="894797" cy="572321"/>
            <a:chOff x="1410561" y="3618975"/>
            <a:chExt cx="848447" cy="542675"/>
          </a:xfrm>
        </p:grpSpPr>
        <p:sp>
          <p:nvSpPr>
            <p:cNvPr id="75" name="TextBox 74"/>
            <p:cNvSpPr txBox="1"/>
            <p:nvPr/>
          </p:nvSpPr>
          <p:spPr>
            <a:xfrm>
              <a:off x="1525776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65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410561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30480" y="3816678"/>
            <a:ext cx="894797" cy="572321"/>
            <a:chOff x="3631727" y="3618975"/>
            <a:chExt cx="848447" cy="542675"/>
          </a:xfrm>
        </p:grpSpPr>
        <p:sp>
          <p:nvSpPr>
            <p:cNvPr id="76" name="TextBox 75"/>
            <p:cNvSpPr txBox="1"/>
            <p:nvPr/>
          </p:nvSpPr>
          <p:spPr>
            <a:xfrm>
              <a:off x="3697757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50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31727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7251" y="3816678"/>
            <a:ext cx="894797" cy="572321"/>
            <a:chOff x="5667295" y="3618975"/>
            <a:chExt cx="848447" cy="542675"/>
          </a:xfrm>
        </p:grpSpPr>
        <p:sp>
          <p:nvSpPr>
            <p:cNvPr id="77" name="TextBox 76"/>
            <p:cNvSpPr txBox="1"/>
            <p:nvPr/>
          </p:nvSpPr>
          <p:spPr>
            <a:xfrm>
              <a:off x="5740980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85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667295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269749" y="3816678"/>
            <a:ext cx="894797" cy="572321"/>
            <a:chOff x="7841041" y="3618975"/>
            <a:chExt cx="848447" cy="542675"/>
          </a:xfrm>
        </p:grpSpPr>
        <p:sp>
          <p:nvSpPr>
            <p:cNvPr id="78" name="TextBox 77"/>
            <p:cNvSpPr txBox="1"/>
            <p:nvPr/>
          </p:nvSpPr>
          <p:spPr>
            <a:xfrm>
              <a:off x="7906934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45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841041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472493" y="3816678"/>
            <a:ext cx="894797" cy="572321"/>
            <a:chOff x="9929684" y="3618975"/>
            <a:chExt cx="848447" cy="542675"/>
          </a:xfrm>
        </p:grpSpPr>
        <p:sp>
          <p:nvSpPr>
            <p:cNvPr id="79" name="TextBox 78"/>
            <p:cNvSpPr txBox="1"/>
            <p:nvPr/>
          </p:nvSpPr>
          <p:spPr>
            <a:xfrm>
              <a:off x="9995714" y="3618975"/>
              <a:ext cx="716389" cy="309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75</a:t>
              </a:r>
              <a:r>
                <a:rPr lang="id-ID" sz="211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%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929684" y="3858751"/>
              <a:ext cx="848447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06253" y="2222353"/>
            <a:ext cx="3448412" cy="3446976"/>
            <a:chOff x="4462135" y="2107235"/>
            <a:chExt cx="3269785" cy="3268423"/>
          </a:xfrm>
        </p:grpSpPr>
        <p:grpSp>
          <p:nvGrpSpPr>
            <p:cNvPr id="15" name="Group 14"/>
            <p:cNvGrpSpPr/>
            <p:nvPr/>
          </p:nvGrpSpPr>
          <p:grpSpPr>
            <a:xfrm>
              <a:off x="4462135" y="2107235"/>
              <a:ext cx="3269785" cy="3268423"/>
              <a:chOff x="4462135" y="2107235"/>
              <a:chExt cx="3269785" cy="3268423"/>
            </a:xfrm>
          </p:grpSpPr>
          <p:sp>
            <p:nvSpPr>
              <p:cNvPr id="5" name="Shape 1135"/>
              <p:cNvSpPr/>
              <p:nvPr/>
            </p:nvSpPr>
            <p:spPr>
              <a:xfrm rot="10800000">
                <a:off x="4462135" y="2107235"/>
                <a:ext cx="3269785" cy="326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 w="25400">
                <a:solidFill>
                  <a:schemeClr val="accent1"/>
                </a:solidFill>
                <a:miter lim="400000"/>
              </a:ln>
            </p:spPr>
            <p:txBody>
              <a:bodyPr lIns="40181" tIns="40181" rIns="40181" bIns="40181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1139"/>
              <p:cNvSpPr/>
              <p:nvPr/>
            </p:nvSpPr>
            <p:spPr>
              <a:xfrm rot="1790900">
                <a:off x="5372437" y="3107985"/>
                <a:ext cx="1484498" cy="1285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3" name="Text Placeholder 2"/>
            <p:cNvSpPr txBox="1"/>
            <p:nvPr/>
          </p:nvSpPr>
          <p:spPr>
            <a:xfrm>
              <a:off x="5136908" y="36477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Internal</a:t>
              </a:r>
            </a:p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13768" y="2184983"/>
            <a:ext cx="3116614" cy="861835"/>
            <a:chOff x="1603804" y="2296759"/>
            <a:chExt cx="2955174" cy="817192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Culture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04002" y="3523896"/>
            <a:ext cx="3116614" cy="861835"/>
            <a:chOff x="1603804" y="2296759"/>
            <a:chExt cx="2955174" cy="817192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13768" y="4876632"/>
            <a:ext cx="3116614" cy="861835"/>
            <a:chOff x="1603804" y="2296759"/>
            <a:chExt cx="2955174" cy="817192"/>
          </a:xfrm>
        </p:grpSpPr>
        <p:sp>
          <p:nvSpPr>
            <p:cNvPr id="39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Reward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19666" y="2184983"/>
            <a:ext cx="3115369" cy="861835"/>
            <a:chOff x="1679271" y="2296759"/>
            <a:chExt cx="2953993" cy="817192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Staff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2826" y="3525025"/>
            <a:ext cx="3115369" cy="861835"/>
            <a:chOff x="1679271" y="2296759"/>
            <a:chExt cx="2953993" cy="817192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Motivation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19666" y="4882953"/>
            <a:ext cx="3115369" cy="861835"/>
            <a:chOff x="1679271" y="2296759"/>
            <a:chExt cx="2953993" cy="817192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Training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3221" y="1982278"/>
            <a:ext cx="1457311" cy="1262077"/>
            <a:chOff x="4677346" y="1879596"/>
            <a:chExt cx="1381823" cy="1196702"/>
          </a:xfrm>
        </p:grpSpPr>
        <p:sp>
          <p:nvSpPr>
            <p:cNvPr id="11" name="Shape 1157"/>
            <p:cNvSpPr/>
            <p:nvPr/>
          </p:nvSpPr>
          <p:spPr>
            <a:xfrm rot="1790900">
              <a:off x="4677346" y="1879596"/>
              <a:ext cx="1381823" cy="119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5064572" y="2224733"/>
              <a:ext cx="587184" cy="48603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68214" y="4661607"/>
            <a:ext cx="1457316" cy="1262061"/>
            <a:chOff x="6132827" y="4420137"/>
            <a:chExt cx="1381827" cy="1196686"/>
          </a:xfrm>
        </p:grpSpPr>
        <p:sp>
          <p:nvSpPr>
            <p:cNvPr id="8" name="Shape 1148"/>
            <p:cNvSpPr/>
            <p:nvPr/>
          </p:nvSpPr>
          <p:spPr>
            <a:xfrm rot="1790900">
              <a:off x="6132827" y="4420137"/>
              <a:ext cx="1381827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589659" y="4809873"/>
              <a:ext cx="468847" cy="483971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40505" y="4646753"/>
            <a:ext cx="1457307" cy="1262071"/>
            <a:chOff x="4684253" y="4406052"/>
            <a:chExt cx="1381819" cy="1196696"/>
          </a:xfrm>
        </p:grpSpPr>
        <p:sp>
          <p:nvSpPr>
            <p:cNvPr id="9" name="Shape 1151"/>
            <p:cNvSpPr/>
            <p:nvPr/>
          </p:nvSpPr>
          <p:spPr>
            <a:xfrm rot="1790900">
              <a:off x="4684253" y="4406052"/>
              <a:ext cx="1381819" cy="11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2"/>
            <p:cNvSpPr>
              <a:spLocks noChangeArrowheads="1"/>
            </p:cNvSpPr>
            <p:nvPr/>
          </p:nvSpPr>
          <p:spPr bwMode="auto">
            <a:xfrm>
              <a:off x="5116864" y="4775933"/>
              <a:ext cx="501549" cy="501549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6839" y="3335279"/>
            <a:ext cx="1457311" cy="1262061"/>
            <a:chOff x="3941180" y="3162512"/>
            <a:chExt cx="1381823" cy="1196686"/>
          </a:xfrm>
        </p:grpSpPr>
        <p:sp>
          <p:nvSpPr>
            <p:cNvPr id="10" name="Shape 1154"/>
            <p:cNvSpPr/>
            <p:nvPr/>
          </p:nvSpPr>
          <p:spPr>
            <a:xfrm rot="1790900">
              <a:off x="3941180" y="3162512"/>
              <a:ext cx="1381823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370992" y="3576180"/>
              <a:ext cx="502461" cy="383171"/>
              <a:chOff x="4914900" y="1812925"/>
              <a:chExt cx="441326" cy="336550"/>
            </a:xfrm>
            <a:solidFill>
              <a:schemeClr val="bg1"/>
            </a:solidFill>
          </p:grpSpPr>
          <p:sp>
            <p:nvSpPr>
              <p:cNvPr id="56" name="Freeform 5"/>
              <p:cNvSpPr/>
              <p:nvPr/>
            </p:nvSpPr>
            <p:spPr bwMode="auto">
              <a:xfrm>
                <a:off x="4914900" y="1849438"/>
                <a:ext cx="230188" cy="257175"/>
              </a:xfrm>
              <a:custGeom>
                <a:avLst/>
                <a:gdLst>
                  <a:gd name="T0" fmla="*/ 18 w 145"/>
                  <a:gd name="T1" fmla="*/ 143 h 162"/>
                  <a:gd name="T2" fmla="*/ 18 w 145"/>
                  <a:gd name="T3" fmla="*/ 21 h 162"/>
                  <a:gd name="T4" fmla="*/ 124 w 145"/>
                  <a:gd name="T5" fmla="*/ 21 h 162"/>
                  <a:gd name="T6" fmla="*/ 145 w 145"/>
                  <a:gd name="T7" fmla="*/ 0 h 162"/>
                  <a:gd name="T8" fmla="*/ 0 w 145"/>
                  <a:gd name="T9" fmla="*/ 0 h 162"/>
                  <a:gd name="T10" fmla="*/ 0 w 145"/>
                  <a:gd name="T11" fmla="*/ 162 h 162"/>
                  <a:gd name="T12" fmla="*/ 68 w 145"/>
                  <a:gd name="T13" fmla="*/ 162 h 162"/>
                  <a:gd name="T14" fmla="*/ 77 w 145"/>
                  <a:gd name="T15" fmla="*/ 143 h 162"/>
                  <a:gd name="T16" fmla="*/ 18 w 145"/>
                  <a:gd name="T17" fmla="*/ 1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2">
                    <a:moveTo>
                      <a:pt x="18" y="143"/>
                    </a:moveTo>
                    <a:lnTo>
                      <a:pt x="18" y="21"/>
                    </a:lnTo>
                    <a:lnTo>
                      <a:pt x="124" y="21"/>
                    </a:lnTo>
                    <a:lnTo>
                      <a:pt x="145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68" y="162"/>
                    </a:lnTo>
                    <a:lnTo>
                      <a:pt x="77" y="143"/>
                    </a:lnTo>
                    <a:lnTo>
                      <a:pt x="18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5065713" y="1849438"/>
                <a:ext cx="290513" cy="257175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4970463" y="1905000"/>
                <a:ext cx="115888" cy="144463"/>
              </a:xfrm>
              <a:custGeom>
                <a:avLst/>
                <a:gdLst>
                  <a:gd name="T0" fmla="*/ 0 w 73"/>
                  <a:gd name="T1" fmla="*/ 0 h 91"/>
                  <a:gd name="T2" fmla="*/ 0 w 73"/>
                  <a:gd name="T3" fmla="*/ 91 h 91"/>
                  <a:gd name="T4" fmla="*/ 0 w 73"/>
                  <a:gd name="T5" fmla="*/ 91 h 91"/>
                  <a:gd name="T6" fmla="*/ 48 w 73"/>
                  <a:gd name="T7" fmla="*/ 91 h 91"/>
                  <a:gd name="T8" fmla="*/ 60 w 73"/>
                  <a:gd name="T9" fmla="*/ 60 h 91"/>
                  <a:gd name="T10" fmla="*/ 19 w 73"/>
                  <a:gd name="T11" fmla="*/ 60 h 91"/>
                  <a:gd name="T12" fmla="*/ 73 w 73"/>
                  <a:gd name="T13" fmla="*/ 0 h 91"/>
                  <a:gd name="T14" fmla="*/ 0 w 73"/>
                  <a:gd name="T15" fmla="*/ 0 h 91"/>
                  <a:gd name="T16" fmla="*/ 0 w 73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91">
                    <a:moveTo>
                      <a:pt x="0" y="0"/>
                    </a:moveTo>
                    <a:lnTo>
                      <a:pt x="0" y="91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60" y="60"/>
                    </a:lnTo>
                    <a:lnTo>
                      <a:pt x="19" y="6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5126038" y="1905000"/>
                <a:ext cx="138113" cy="144463"/>
              </a:xfrm>
              <a:custGeom>
                <a:avLst/>
                <a:gdLst>
                  <a:gd name="T0" fmla="*/ 66 w 87"/>
                  <a:gd name="T1" fmla="*/ 21 h 91"/>
                  <a:gd name="T2" fmla="*/ 0 w 87"/>
                  <a:gd name="T3" fmla="*/ 91 h 91"/>
                  <a:gd name="T4" fmla="*/ 87 w 87"/>
                  <a:gd name="T5" fmla="*/ 91 h 91"/>
                  <a:gd name="T6" fmla="*/ 87 w 87"/>
                  <a:gd name="T7" fmla="*/ 0 h 91"/>
                  <a:gd name="T8" fmla="*/ 31 w 87"/>
                  <a:gd name="T9" fmla="*/ 0 h 91"/>
                  <a:gd name="T10" fmla="*/ 24 w 87"/>
                  <a:gd name="T11" fmla="*/ 21 h 91"/>
                  <a:gd name="T12" fmla="*/ 66 w 87"/>
                  <a:gd name="T13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1">
                    <a:moveTo>
                      <a:pt x="66" y="21"/>
                    </a:moveTo>
                    <a:lnTo>
                      <a:pt x="0" y="91"/>
                    </a:lnTo>
                    <a:lnTo>
                      <a:pt x="87" y="91"/>
                    </a:lnTo>
                    <a:lnTo>
                      <a:pt x="87" y="0"/>
                    </a:lnTo>
                    <a:lnTo>
                      <a:pt x="31" y="0"/>
                    </a:lnTo>
                    <a:lnTo>
                      <a:pt x="24" y="21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5019675" y="1812925"/>
                <a:ext cx="180975" cy="336550"/>
              </a:xfrm>
              <a:custGeom>
                <a:avLst/>
                <a:gdLst>
                  <a:gd name="T0" fmla="*/ 79 w 114"/>
                  <a:gd name="T1" fmla="*/ 87 h 212"/>
                  <a:gd name="T2" fmla="*/ 112 w 114"/>
                  <a:gd name="T3" fmla="*/ 0 h 212"/>
                  <a:gd name="T4" fmla="*/ 8 w 114"/>
                  <a:gd name="T5" fmla="*/ 110 h 212"/>
                  <a:gd name="T6" fmla="*/ 44 w 114"/>
                  <a:gd name="T7" fmla="*/ 110 h 212"/>
                  <a:gd name="T8" fmla="*/ 0 w 114"/>
                  <a:gd name="T9" fmla="*/ 212 h 212"/>
                  <a:gd name="T10" fmla="*/ 114 w 114"/>
                  <a:gd name="T11" fmla="*/ 85 h 212"/>
                  <a:gd name="T12" fmla="*/ 79 w 114"/>
                  <a:gd name="T13" fmla="*/ 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12">
                    <a:moveTo>
                      <a:pt x="79" y="87"/>
                    </a:moveTo>
                    <a:lnTo>
                      <a:pt x="112" y="0"/>
                    </a:lnTo>
                    <a:lnTo>
                      <a:pt x="8" y="110"/>
                    </a:lnTo>
                    <a:lnTo>
                      <a:pt x="44" y="110"/>
                    </a:lnTo>
                    <a:lnTo>
                      <a:pt x="0" y="212"/>
                    </a:lnTo>
                    <a:lnTo>
                      <a:pt x="114" y="85"/>
                    </a:lnTo>
                    <a:lnTo>
                      <a:pt x="7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66323" y="1987732"/>
            <a:ext cx="1457306" cy="1262062"/>
            <a:chOff x="6131034" y="1884768"/>
            <a:chExt cx="1381818" cy="1196687"/>
          </a:xfrm>
        </p:grpSpPr>
        <p:sp>
          <p:nvSpPr>
            <p:cNvPr id="6" name="Shape 1142"/>
            <p:cNvSpPr/>
            <p:nvPr/>
          </p:nvSpPr>
          <p:spPr>
            <a:xfrm rot="1790900">
              <a:off x="6131034" y="1884768"/>
              <a:ext cx="1381818" cy="11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37"/>
            <p:cNvSpPr>
              <a:spLocks noEditPoints="1"/>
            </p:cNvSpPr>
            <p:nvPr/>
          </p:nvSpPr>
          <p:spPr bwMode="auto">
            <a:xfrm>
              <a:off x="6554399" y="2191871"/>
              <a:ext cx="564445" cy="56053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4597" y="3308606"/>
            <a:ext cx="1457316" cy="1262076"/>
            <a:chOff x="6868993" y="3137220"/>
            <a:chExt cx="1381827" cy="1196701"/>
          </a:xfrm>
        </p:grpSpPr>
        <p:sp>
          <p:nvSpPr>
            <p:cNvPr id="7" name="Shape 1145"/>
            <p:cNvSpPr/>
            <p:nvPr/>
          </p:nvSpPr>
          <p:spPr>
            <a:xfrm rot="1790900">
              <a:off x="6868993" y="3137220"/>
              <a:ext cx="1381827" cy="119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7296534" y="3515468"/>
              <a:ext cx="532878" cy="440204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4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" y="-3332"/>
            <a:ext cx="12858043" cy="49158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8352" y="0"/>
            <a:ext cx="4393103" cy="4912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4623" y="1271372"/>
            <a:ext cx="29331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624" y="1737623"/>
            <a:ext cx="3980558" cy="2563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100783" y="5653832"/>
            <a:ext cx="104417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0784" y="5233679"/>
            <a:ext cx="2664296" cy="3058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/>
      <p:bldP spid="2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58816" y="1802538"/>
            <a:ext cx="1334930" cy="2962449"/>
            <a:chOff x="3848235" y="1709166"/>
            <a:chExt cx="1265781" cy="2808995"/>
          </a:xfrm>
        </p:grpSpPr>
        <p:sp>
          <p:nvSpPr>
            <p:cNvPr id="12" name="Shape 2289"/>
            <p:cNvSpPr/>
            <p:nvPr/>
          </p:nvSpPr>
          <p:spPr>
            <a:xfrm>
              <a:off x="3848235" y="1709166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Shape 2305"/>
            <p:cNvSpPr/>
            <p:nvPr/>
          </p:nvSpPr>
          <p:spPr>
            <a:xfrm>
              <a:off x="4242531" y="2484227"/>
              <a:ext cx="506360" cy="180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" name="Group 2310"/>
            <p:cNvGrpSpPr/>
            <p:nvPr/>
          </p:nvGrpSpPr>
          <p:grpSpPr>
            <a:xfrm flipH="1">
              <a:off x="4345468" y="2399005"/>
              <a:ext cx="303288" cy="546911"/>
              <a:chOff x="0" y="0"/>
              <a:chExt cx="634962" cy="1145013"/>
            </a:xfrm>
          </p:grpSpPr>
          <p:sp>
            <p:nvSpPr>
              <p:cNvPr id="31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1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37590" y="3899541"/>
              <a:ext cx="716389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8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68849" y="2536848"/>
            <a:ext cx="2651075" cy="1682480"/>
            <a:chOff x="8611450" y="3243640"/>
            <a:chExt cx="2513750" cy="1595328"/>
          </a:xfrm>
        </p:grpSpPr>
        <p:sp>
          <p:nvSpPr>
            <p:cNvPr id="48" name="TextBox 47"/>
            <p:cNvSpPr txBox="1"/>
            <p:nvPr/>
          </p:nvSpPr>
          <p:spPr>
            <a:xfrm>
              <a:off x="8611450" y="3546023"/>
              <a:ext cx="2513750" cy="1292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  <a:p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11451" y="32436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03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88149" y="2536848"/>
            <a:ext cx="2657028" cy="1682480"/>
            <a:chOff x="8611450" y="3243640"/>
            <a:chExt cx="2519394" cy="1595328"/>
          </a:xfrm>
        </p:grpSpPr>
        <p:sp>
          <p:nvSpPr>
            <p:cNvPr id="52" name="TextBox 51"/>
            <p:cNvSpPr txBox="1"/>
            <p:nvPr/>
          </p:nvSpPr>
          <p:spPr>
            <a:xfrm>
              <a:off x="8611450" y="3546023"/>
              <a:ext cx="2513750" cy="1292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  <a:p>
              <a:pPr algn="r"/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017851" y="3243640"/>
              <a:ext cx="2112993" cy="2461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168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 01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79286" y="5074244"/>
            <a:ext cx="2926884" cy="994551"/>
            <a:chOff x="4721025" y="4811400"/>
            <a:chExt cx="2775272" cy="943034"/>
          </a:xfrm>
        </p:grpSpPr>
        <p:sp>
          <p:nvSpPr>
            <p:cNvPr id="54" name="Text Placeholder 2"/>
            <p:cNvSpPr txBox="1"/>
            <p:nvPr/>
          </p:nvSpPr>
          <p:spPr>
            <a:xfrm>
              <a:off x="5318069" y="4811400"/>
              <a:ext cx="1581182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Tube 02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21025" y="5112764"/>
              <a:ext cx="2775272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akam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santlaoirem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denimaostebusan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6944" y="1808935"/>
            <a:ext cx="1334930" cy="2962464"/>
            <a:chOff x="5467882" y="1715232"/>
            <a:chExt cx="1265781" cy="2809009"/>
          </a:xfrm>
        </p:grpSpPr>
        <p:sp>
          <p:nvSpPr>
            <p:cNvPr id="13" name="Shape 2290"/>
            <p:cNvSpPr/>
            <p:nvPr/>
          </p:nvSpPr>
          <p:spPr>
            <a:xfrm>
              <a:off x="5467882" y="1715232"/>
              <a:ext cx="1265781" cy="280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53" y="16330"/>
                  </a:moveTo>
                  <a:lnTo>
                    <a:pt x="5253" y="16081"/>
                  </a:lnTo>
                  <a:cubicBezTo>
                    <a:pt x="5235" y="14768"/>
                    <a:pt x="5154" y="4707"/>
                    <a:pt x="5136" y="2139"/>
                  </a:cubicBezTo>
                  <a:lnTo>
                    <a:pt x="16744" y="2118"/>
                  </a:lnTo>
                  <a:lnTo>
                    <a:pt x="16853" y="16061"/>
                  </a:lnTo>
                  <a:lnTo>
                    <a:pt x="16855" y="16371"/>
                  </a:lnTo>
                  <a:cubicBezTo>
                    <a:pt x="16884" y="17571"/>
                    <a:pt x="16912" y="19213"/>
                    <a:pt x="14988" y="20020"/>
                  </a:cubicBezTo>
                  <a:cubicBezTo>
                    <a:pt x="14079" y="20399"/>
                    <a:pt x="12811" y="20583"/>
                    <a:pt x="11093" y="20587"/>
                  </a:cubicBezTo>
                  <a:cubicBezTo>
                    <a:pt x="9397" y="20587"/>
                    <a:pt x="8125" y="20388"/>
                    <a:pt x="7207" y="19975"/>
                  </a:cubicBezTo>
                  <a:cubicBezTo>
                    <a:pt x="5231" y="19089"/>
                    <a:pt x="5239" y="17361"/>
                    <a:pt x="5253" y="16330"/>
                  </a:cubicBezTo>
                  <a:cubicBezTo>
                    <a:pt x="5253" y="16330"/>
                    <a:pt x="5253" y="16330"/>
                    <a:pt x="5253" y="16330"/>
                  </a:cubicBezTo>
                  <a:close/>
                  <a:moveTo>
                    <a:pt x="12" y="2147"/>
                  </a:moveTo>
                  <a:lnTo>
                    <a:pt x="2904" y="2139"/>
                  </a:lnTo>
                  <a:cubicBezTo>
                    <a:pt x="2922" y="4718"/>
                    <a:pt x="3003" y="14772"/>
                    <a:pt x="3013" y="16085"/>
                  </a:cubicBezTo>
                  <a:lnTo>
                    <a:pt x="3013" y="16327"/>
                  </a:lnTo>
                  <a:cubicBezTo>
                    <a:pt x="3003" y="17516"/>
                    <a:pt x="2988" y="19504"/>
                    <a:pt x="5618" y="20690"/>
                  </a:cubicBezTo>
                  <a:cubicBezTo>
                    <a:pt x="6964" y="21294"/>
                    <a:pt x="8807" y="21600"/>
                    <a:pt x="11101" y="21596"/>
                  </a:cubicBezTo>
                  <a:cubicBezTo>
                    <a:pt x="13372" y="21592"/>
                    <a:pt x="15189" y="21311"/>
                    <a:pt x="16507" y="20760"/>
                  </a:cubicBezTo>
                  <a:cubicBezTo>
                    <a:pt x="19158" y="19651"/>
                    <a:pt x="19122" y="17752"/>
                    <a:pt x="19095" y="16364"/>
                  </a:cubicBezTo>
                  <a:lnTo>
                    <a:pt x="18976" y="2115"/>
                  </a:lnTo>
                  <a:lnTo>
                    <a:pt x="21600" y="2111"/>
                  </a:lnTo>
                  <a:lnTo>
                    <a:pt x="21588" y="0"/>
                  </a:lnTo>
                  <a:lnTo>
                    <a:pt x="0" y="31"/>
                  </a:lnTo>
                  <a:cubicBezTo>
                    <a:pt x="0" y="31"/>
                    <a:pt x="12" y="2147"/>
                    <a:pt x="12" y="214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Shape 2292"/>
            <p:cNvSpPr/>
            <p:nvPr/>
          </p:nvSpPr>
          <p:spPr>
            <a:xfrm>
              <a:off x="5863818" y="3187661"/>
              <a:ext cx="514450" cy="109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extrusionOk="0">
                  <a:moveTo>
                    <a:pt x="9930" y="21600"/>
                  </a:moveTo>
                  <a:cubicBezTo>
                    <a:pt x="20721" y="20542"/>
                    <a:pt x="19511" y="17066"/>
                    <a:pt x="19486" y="14652"/>
                  </a:cubicBezTo>
                  <a:cubicBezTo>
                    <a:pt x="19474" y="13423"/>
                    <a:pt x="19379" y="9990"/>
                    <a:pt x="19378" y="6741"/>
                  </a:cubicBezTo>
                  <a:cubicBezTo>
                    <a:pt x="19377" y="3533"/>
                    <a:pt x="19594" y="510"/>
                    <a:pt x="19240" y="0"/>
                  </a:cubicBezTo>
                  <a:lnTo>
                    <a:pt x="168" y="25"/>
                  </a:lnTo>
                  <a:cubicBezTo>
                    <a:pt x="-173" y="550"/>
                    <a:pt x="108" y="3653"/>
                    <a:pt x="123" y="6906"/>
                  </a:cubicBezTo>
                  <a:cubicBezTo>
                    <a:pt x="139" y="10175"/>
                    <a:pt x="66" y="13590"/>
                    <a:pt x="149" y="14677"/>
                  </a:cubicBezTo>
                  <a:cubicBezTo>
                    <a:pt x="307" y="16754"/>
                    <a:pt x="-879" y="20577"/>
                    <a:pt x="9930" y="21600"/>
                  </a:cubicBezTo>
                  <a:lnTo>
                    <a:pt x="993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82442" y="3109662"/>
              <a:ext cx="303288" cy="546911"/>
              <a:chOff x="5995142" y="2578802"/>
              <a:chExt cx="303288" cy="546911"/>
            </a:xfrm>
          </p:grpSpPr>
          <p:sp>
            <p:nvSpPr>
              <p:cNvPr id="17" name="Shape 2293"/>
              <p:cNvSpPr/>
              <p:nvPr/>
            </p:nvSpPr>
            <p:spPr>
              <a:xfrm>
                <a:off x="6096443" y="2578802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2294"/>
              <p:cNvSpPr/>
              <p:nvPr/>
            </p:nvSpPr>
            <p:spPr>
              <a:xfrm>
                <a:off x="5995142" y="2752200"/>
                <a:ext cx="132535" cy="13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Shape 2295"/>
              <p:cNvSpPr/>
              <p:nvPr/>
            </p:nvSpPr>
            <p:spPr>
              <a:xfrm>
                <a:off x="6119538" y="2848183"/>
                <a:ext cx="178892" cy="17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Shape 2296"/>
              <p:cNvSpPr/>
              <p:nvPr/>
            </p:nvSpPr>
            <p:spPr>
              <a:xfrm>
                <a:off x="6049283" y="3015475"/>
                <a:ext cx="110238" cy="110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2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826727" y="3899541"/>
              <a:ext cx="589642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5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66507" y="1802538"/>
            <a:ext cx="1334930" cy="2962449"/>
            <a:chOff x="7079408" y="1709166"/>
            <a:chExt cx="1265781" cy="2808995"/>
          </a:xfrm>
        </p:grpSpPr>
        <p:sp>
          <p:nvSpPr>
            <p:cNvPr id="61" name="Shape 2289"/>
            <p:cNvSpPr/>
            <p:nvPr/>
          </p:nvSpPr>
          <p:spPr>
            <a:xfrm>
              <a:off x="7079408" y="1709166"/>
              <a:ext cx="1265781" cy="280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5245" y="16334"/>
                  </a:moveTo>
                  <a:lnTo>
                    <a:pt x="5245" y="16081"/>
                  </a:lnTo>
                  <a:cubicBezTo>
                    <a:pt x="5235" y="14768"/>
                    <a:pt x="5155" y="4711"/>
                    <a:pt x="5136" y="2138"/>
                  </a:cubicBezTo>
                  <a:lnTo>
                    <a:pt x="16736" y="2121"/>
                  </a:lnTo>
                  <a:lnTo>
                    <a:pt x="16853" y="16064"/>
                  </a:lnTo>
                  <a:lnTo>
                    <a:pt x="16855" y="16375"/>
                  </a:lnTo>
                  <a:cubicBezTo>
                    <a:pt x="16876" y="17574"/>
                    <a:pt x="16912" y="19216"/>
                    <a:pt x="14980" y="20023"/>
                  </a:cubicBezTo>
                  <a:cubicBezTo>
                    <a:pt x="14079" y="20402"/>
                    <a:pt x="12803" y="20586"/>
                    <a:pt x="11085" y="20590"/>
                  </a:cubicBezTo>
                  <a:cubicBezTo>
                    <a:pt x="9390" y="20590"/>
                    <a:pt x="8117" y="20391"/>
                    <a:pt x="7199" y="19979"/>
                  </a:cubicBezTo>
                  <a:cubicBezTo>
                    <a:pt x="5231" y="19089"/>
                    <a:pt x="5239" y="17366"/>
                    <a:pt x="5245" y="16334"/>
                  </a:cubicBezTo>
                  <a:cubicBezTo>
                    <a:pt x="5245" y="16334"/>
                    <a:pt x="5245" y="16334"/>
                    <a:pt x="5245" y="16334"/>
                  </a:cubicBezTo>
                  <a:close/>
                  <a:moveTo>
                    <a:pt x="11" y="2147"/>
                  </a:moveTo>
                  <a:lnTo>
                    <a:pt x="2896" y="2143"/>
                  </a:lnTo>
                  <a:cubicBezTo>
                    <a:pt x="2914" y="4717"/>
                    <a:pt x="2995" y="14775"/>
                    <a:pt x="3005" y="16085"/>
                  </a:cubicBezTo>
                  <a:lnTo>
                    <a:pt x="3012" y="16327"/>
                  </a:lnTo>
                  <a:cubicBezTo>
                    <a:pt x="3003" y="17516"/>
                    <a:pt x="2988" y="19507"/>
                    <a:pt x="5618" y="20690"/>
                  </a:cubicBezTo>
                  <a:cubicBezTo>
                    <a:pt x="6964" y="21297"/>
                    <a:pt x="8807" y="21600"/>
                    <a:pt x="11093" y="21596"/>
                  </a:cubicBezTo>
                  <a:cubicBezTo>
                    <a:pt x="13364" y="21596"/>
                    <a:pt x="15189" y="21311"/>
                    <a:pt x="16507" y="20760"/>
                  </a:cubicBezTo>
                  <a:cubicBezTo>
                    <a:pt x="19158" y="19651"/>
                    <a:pt x="19122" y="17754"/>
                    <a:pt x="19095" y="16368"/>
                  </a:cubicBezTo>
                  <a:lnTo>
                    <a:pt x="18976" y="2118"/>
                  </a:lnTo>
                  <a:lnTo>
                    <a:pt x="21600" y="2111"/>
                  </a:lnTo>
                  <a:lnTo>
                    <a:pt x="21581" y="0"/>
                  </a:lnTo>
                  <a:lnTo>
                    <a:pt x="0" y="34"/>
                  </a:lnTo>
                  <a:cubicBezTo>
                    <a:pt x="0" y="34"/>
                    <a:pt x="11" y="2147"/>
                    <a:pt x="11" y="2147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Shape 2305"/>
            <p:cNvSpPr/>
            <p:nvPr/>
          </p:nvSpPr>
          <p:spPr>
            <a:xfrm>
              <a:off x="7473704" y="2219325"/>
              <a:ext cx="506360" cy="206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592" extrusionOk="0">
                  <a:moveTo>
                    <a:pt x="10378" y="21592"/>
                  </a:moveTo>
                  <a:cubicBezTo>
                    <a:pt x="21178" y="21578"/>
                    <a:pt x="20491" y="18119"/>
                    <a:pt x="20460" y="16042"/>
                  </a:cubicBezTo>
                  <a:cubicBezTo>
                    <a:pt x="20447" y="13969"/>
                    <a:pt x="20291" y="0"/>
                    <a:pt x="20291" y="0"/>
                  </a:cubicBezTo>
                  <a:lnTo>
                    <a:pt x="0" y="22"/>
                  </a:lnTo>
                  <a:cubicBezTo>
                    <a:pt x="0" y="22"/>
                    <a:pt x="155" y="14401"/>
                    <a:pt x="169" y="16064"/>
                  </a:cubicBezTo>
                  <a:cubicBezTo>
                    <a:pt x="201" y="17728"/>
                    <a:pt x="-422" y="21600"/>
                    <a:pt x="10378" y="21592"/>
                  </a:cubicBezTo>
                  <a:cubicBezTo>
                    <a:pt x="10378" y="21592"/>
                    <a:pt x="10378" y="21592"/>
                    <a:pt x="10378" y="2159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3" name="Group 2310"/>
            <p:cNvGrpSpPr/>
            <p:nvPr/>
          </p:nvGrpSpPr>
          <p:grpSpPr>
            <a:xfrm flipH="1">
              <a:off x="7576641" y="2160880"/>
              <a:ext cx="303288" cy="546911"/>
              <a:chOff x="0" y="0"/>
              <a:chExt cx="634962" cy="1145013"/>
            </a:xfrm>
          </p:grpSpPr>
          <p:sp>
            <p:nvSpPr>
              <p:cNvPr id="64" name="Shape 2306"/>
              <p:cNvSpPr/>
              <p:nvPr/>
            </p:nvSpPr>
            <p:spPr>
              <a:xfrm rot="10800000">
                <a:off x="212083" y="-1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Shape 2307"/>
              <p:cNvSpPr/>
              <p:nvPr/>
            </p:nvSpPr>
            <p:spPr>
              <a:xfrm rot="10800000">
                <a:off x="0" y="363026"/>
                <a:ext cx="277475" cy="27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6" name="Shape 2308"/>
              <p:cNvSpPr/>
              <p:nvPr/>
            </p:nvSpPr>
            <p:spPr>
              <a:xfrm rot="10800000">
                <a:off x="260435" y="563976"/>
                <a:ext cx="374528" cy="3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Shape 2309"/>
              <p:cNvSpPr/>
              <p:nvPr/>
            </p:nvSpPr>
            <p:spPr>
              <a:xfrm rot="10800000">
                <a:off x="113348" y="914220"/>
                <a:ext cx="230794" cy="230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chemeClr val="accent3">
                    <a:alpha val="73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3575" tIns="53575" rIns="53575" bIns="53575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368763" y="3899541"/>
              <a:ext cx="716389" cy="24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9</a:t>
              </a:r>
              <a:r>
                <a:rPr lang="id-ID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0%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43" y="895"/>
            <a:ext cx="6427433" cy="723086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770" y="1162519"/>
            <a:ext cx="1752146" cy="422135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r>
              <a:rPr lang="en-US" altLang="zh-CN" sz="56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CONTENTS</a:t>
            </a:r>
            <a:endParaRPr lang="zh-CN" altLang="en-US" sz="56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zh-CN" altLang="en-US" sz="56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en-US" altLang="zh-CN" sz="569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08868" y="1885337"/>
            <a:ext cx="841014" cy="841014"/>
            <a:chOff x="3529981" y="507683"/>
            <a:chExt cx="598350" cy="598350"/>
          </a:xfrm>
        </p:grpSpPr>
        <p:sp>
          <p:nvSpPr>
            <p:cNvPr id="15" name="椭圆 14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354206" y="2032740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354206" y="3091535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12473" y="5209128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57023" y="2994073"/>
            <a:ext cx="841014" cy="841014"/>
            <a:chOff x="3529981" y="507683"/>
            <a:chExt cx="598350" cy="598350"/>
          </a:xfrm>
        </p:grpSpPr>
        <p:sp>
          <p:nvSpPr>
            <p:cNvPr id="21" name="椭圆 20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65004" y="5091284"/>
            <a:ext cx="841014" cy="841014"/>
            <a:chOff x="3529981" y="507683"/>
            <a:chExt cx="598350" cy="598350"/>
          </a:xfrm>
        </p:grpSpPr>
        <p:sp>
          <p:nvSpPr>
            <p:cNvPr id="24" name="椭圆 23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53925" y="4050769"/>
            <a:ext cx="841014" cy="841014"/>
            <a:chOff x="3529981" y="507683"/>
            <a:chExt cx="598350" cy="598350"/>
          </a:xfrm>
        </p:grpSpPr>
        <p:sp>
          <p:nvSpPr>
            <p:cNvPr id="27" name="椭圆 26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1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312472" y="4150333"/>
            <a:ext cx="2515910" cy="646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4" grpId="0"/>
          <p:bldP spid="17" grpId="0"/>
          <p:bldP spid="18" grpId="0"/>
          <p:bldP spid="19" grpId="0"/>
          <p:bldP spid="2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40866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04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26"/>
          <p:cNvSpPr/>
          <p:nvPr/>
        </p:nvSpPr>
        <p:spPr bwMode="auto">
          <a:xfrm>
            <a:off x="2885896" y="1904478"/>
            <a:ext cx="3412460" cy="1672999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Freeform 1132"/>
          <p:cNvSpPr/>
          <p:nvPr/>
        </p:nvSpPr>
        <p:spPr bwMode="auto">
          <a:xfrm>
            <a:off x="2885896" y="4077084"/>
            <a:ext cx="3412460" cy="1668416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Freeform 1137"/>
          <p:cNvSpPr/>
          <p:nvPr/>
        </p:nvSpPr>
        <p:spPr bwMode="auto">
          <a:xfrm>
            <a:off x="6889636" y="1904478"/>
            <a:ext cx="3412460" cy="1672999"/>
          </a:xfrm>
          <a:custGeom>
            <a:avLst/>
            <a:gdLst>
              <a:gd name="T0" fmla="*/ 100 w 629"/>
              <a:gd name="T1" fmla="*/ 308 h 308"/>
              <a:gd name="T2" fmla="*/ 101 w 629"/>
              <a:gd name="T3" fmla="*/ 295 h 308"/>
              <a:gd name="T4" fmla="*/ 12 w 629"/>
              <a:gd name="T5" fmla="*/ 207 h 308"/>
              <a:gd name="T6" fmla="*/ 0 w 629"/>
              <a:gd name="T7" fmla="*/ 208 h 308"/>
              <a:gd name="T8" fmla="*/ 0 w 629"/>
              <a:gd name="T9" fmla="*/ 38 h 308"/>
              <a:gd name="T10" fmla="*/ 38 w 629"/>
              <a:gd name="T11" fmla="*/ 0 h 308"/>
              <a:gd name="T12" fmla="*/ 591 w 629"/>
              <a:gd name="T13" fmla="*/ 0 h 308"/>
              <a:gd name="T14" fmla="*/ 629 w 629"/>
              <a:gd name="T15" fmla="*/ 38 h 308"/>
              <a:gd name="T16" fmla="*/ 629 w 629"/>
              <a:gd name="T17" fmla="*/ 270 h 308"/>
              <a:gd name="T18" fmla="*/ 591 w 629"/>
              <a:gd name="T19" fmla="*/ 308 h 308"/>
              <a:gd name="T20" fmla="*/ 100 w 629"/>
              <a:gd name="T21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8">
                <a:moveTo>
                  <a:pt x="100" y="308"/>
                </a:moveTo>
                <a:cubicBezTo>
                  <a:pt x="100" y="304"/>
                  <a:pt x="101" y="300"/>
                  <a:pt x="101" y="295"/>
                </a:cubicBezTo>
                <a:cubicBezTo>
                  <a:pt x="101" y="247"/>
                  <a:pt x="61" y="207"/>
                  <a:pt x="12" y="207"/>
                </a:cubicBezTo>
                <a:cubicBezTo>
                  <a:pt x="8" y="207"/>
                  <a:pt x="4" y="207"/>
                  <a:pt x="0" y="20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8"/>
                </a:cubicBezTo>
                <a:cubicBezTo>
                  <a:pt x="629" y="270"/>
                  <a:pt x="629" y="270"/>
                  <a:pt x="629" y="270"/>
                </a:cubicBezTo>
                <a:cubicBezTo>
                  <a:pt x="629" y="291"/>
                  <a:pt x="612" y="308"/>
                  <a:pt x="591" y="308"/>
                </a:cubicBezTo>
                <a:lnTo>
                  <a:pt x="100" y="3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1141"/>
          <p:cNvSpPr/>
          <p:nvPr/>
        </p:nvSpPr>
        <p:spPr bwMode="auto">
          <a:xfrm>
            <a:off x="6889636" y="4077084"/>
            <a:ext cx="3412460" cy="1668416"/>
          </a:xfrm>
          <a:custGeom>
            <a:avLst/>
            <a:gdLst>
              <a:gd name="T0" fmla="*/ 100 w 629"/>
              <a:gd name="T1" fmla="*/ 307 h 307"/>
              <a:gd name="T2" fmla="*/ 101 w 629"/>
              <a:gd name="T3" fmla="*/ 295 h 307"/>
              <a:gd name="T4" fmla="*/ 12 w 629"/>
              <a:gd name="T5" fmla="*/ 206 h 307"/>
              <a:gd name="T6" fmla="*/ 0 w 629"/>
              <a:gd name="T7" fmla="*/ 207 h 307"/>
              <a:gd name="T8" fmla="*/ 0 w 629"/>
              <a:gd name="T9" fmla="*/ 37 h 307"/>
              <a:gd name="T10" fmla="*/ 38 w 629"/>
              <a:gd name="T11" fmla="*/ 0 h 307"/>
              <a:gd name="T12" fmla="*/ 591 w 629"/>
              <a:gd name="T13" fmla="*/ 0 h 307"/>
              <a:gd name="T14" fmla="*/ 629 w 629"/>
              <a:gd name="T15" fmla="*/ 37 h 307"/>
              <a:gd name="T16" fmla="*/ 629 w 629"/>
              <a:gd name="T17" fmla="*/ 269 h 307"/>
              <a:gd name="T18" fmla="*/ 591 w 629"/>
              <a:gd name="T19" fmla="*/ 307 h 307"/>
              <a:gd name="T20" fmla="*/ 100 w 629"/>
              <a:gd name="T21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9" h="307">
                <a:moveTo>
                  <a:pt x="100" y="307"/>
                </a:moveTo>
                <a:cubicBezTo>
                  <a:pt x="100" y="303"/>
                  <a:pt x="101" y="299"/>
                  <a:pt x="101" y="295"/>
                </a:cubicBezTo>
                <a:cubicBezTo>
                  <a:pt x="101" y="246"/>
                  <a:pt x="61" y="206"/>
                  <a:pt x="12" y="206"/>
                </a:cubicBezTo>
                <a:cubicBezTo>
                  <a:pt x="8" y="206"/>
                  <a:pt x="4" y="206"/>
                  <a:pt x="0" y="20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17"/>
                  <a:pt x="17" y="0"/>
                  <a:pt x="38" y="0"/>
                </a:cubicBezTo>
                <a:cubicBezTo>
                  <a:pt x="591" y="0"/>
                  <a:pt x="591" y="0"/>
                  <a:pt x="591" y="0"/>
                </a:cubicBezTo>
                <a:cubicBezTo>
                  <a:pt x="612" y="0"/>
                  <a:pt x="629" y="17"/>
                  <a:pt x="629" y="37"/>
                </a:cubicBezTo>
                <a:cubicBezTo>
                  <a:pt x="629" y="269"/>
                  <a:pt x="629" y="269"/>
                  <a:pt x="629" y="269"/>
                </a:cubicBezTo>
                <a:cubicBezTo>
                  <a:pt x="629" y="290"/>
                  <a:pt x="612" y="307"/>
                  <a:pt x="591" y="307"/>
                </a:cubicBezTo>
                <a:lnTo>
                  <a:pt x="100" y="3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33645" y="2189294"/>
            <a:ext cx="2926884" cy="924769"/>
            <a:chOff x="2970988" y="2075889"/>
            <a:chExt cx="2775272" cy="876867"/>
          </a:xfrm>
        </p:grpSpPr>
        <p:sp>
          <p:nvSpPr>
            <p:cNvPr id="15" name="Text Placeholder 2"/>
            <p:cNvSpPr txBox="1"/>
            <p:nvPr/>
          </p:nvSpPr>
          <p:spPr>
            <a:xfrm>
              <a:off x="3190572" y="2075889"/>
              <a:ext cx="2356788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Relationship Marketing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0988" y="2403379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18693" y="2189294"/>
            <a:ext cx="2926884" cy="924769"/>
            <a:chOff x="6749611" y="2075889"/>
            <a:chExt cx="2775272" cy="876867"/>
          </a:xfrm>
        </p:grpSpPr>
        <p:sp>
          <p:nvSpPr>
            <p:cNvPr id="18" name="Text Placeholder 2"/>
            <p:cNvSpPr txBox="1"/>
            <p:nvPr/>
          </p:nvSpPr>
          <p:spPr>
            <a:xfrm>
              <a:off x="7014915" y="2075889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Societal Marketing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9611" y="2403379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33645" y="4335874"/>
            <a:ext cx="2926884" cy="924769"/>
            <a:chOff x="2970988" y="4111278"/>
            <a:chExt cx="2775272" cy="876867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3236292" y="4111278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Integrated Marketing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0988" y="4438768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18693" y="4335874"/>
            <a:ext cx="2926884" cy="924769"/>
            <a:chOff x="6749611" y="4111278"/>
            <a:chExt cx="2775272" cy="876867"/>
          </a:xfrm>
        </p:grpSpPr>
        <p:sp>
          <p:nvSpPr>
            <p:cNvPr id="22" name="Text Placeholder 2"/>
            <p:cNvSpPr txBox="1"/>
            <p:nvPr/>
          </p:nvSpPr>
          <p:spPr>
            <a:xfrm>
              <a:off x="7014915" y="4111278"/>
              <a:ext cx="2254670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Internal Marketing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49611" y="4438768"/>
              <a:ext cx="2775272" cy="549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05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055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05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6506" y="3132871"/>
            <a:ext cx="765454" cy="770038"/>
            <a:chOff x="2442709" y="2970589"/>
            <a:chExt cx="725804" cy="730150"/>
          </a:xfrm>
        </p:grpSpPr>
        <p:sp>
          <p:nvSpPr>
            <p:cNvPr id="7" name="Oval 1127"/>
            <p:cNvSpPr>
              <a:spLocks noChangeArrowheads="1"/>
            </p:cNvSpPr>
            <p:nvPr/>
          </p:nvSpPr>
          <p:spPr bwMode="auto">
            <a:xfrm>
              <a:off x="2442709" y="2970589"/>
              <a:ext cx="725804" cy="730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2557685" y="3114560"/>
              <a:ext cx="502203" cy="415693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80244" y="3132871"/>
            <a:ext cx="765454" cy="770038"/>
            <a:chOff x="6239054" y="2970589"/>
            <a:chExt cx="725804" cy="730150"/>
          </a:xfrm>
        </p:grpSpPr>
        <p:sp>
          <p:nvSpPr>
            <p:cNvPr id="10" name="Oval 1138"/>
            <p:cNvSpPr>
              <a:spLocks noChangeArrowheads="1"/>
            </p:cNvSpPr>
            <p:nvPr/>
          </p:nvSpPr>
          <p:spPr bwMode="auto">
            <a:xfrm>
              <a:off x="6239054" y="2970589"/>
              <a:ext cx="725804" cy="730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66922" y="3106144"/>
              <a:ext cx="308089" cy="465147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2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576506" y="5300894"/>
            <a:ext cx="765454" cy="772331"/>
            <a:chOff x="2442709" y="5026309"/>
            <a:chExt cx="725804" cy="732324"/>
          </a:xfrm>
        </p:grpSpPr>
        <p:sp>
          <p:nvSpPr>
            <p:cNvPr id="13" name="Oval 1133"/>
            <p:cNvSpPr>
              <a:spLocks noChangeArrowheads="1"/>
            </p:cNvSpPr>
            <p:nvPr/>
          </p:nvSpPr>
          <p:spPr bwMode="auto">
            <a:xfrm>
              <a:off x="2442709" y="5026309"/>
              <a:ext cx="725804" cy="7323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Shape 719"/>
            <p:cNvSpPr/>
            <p:nvPr/>
          </p:nvSpPr>
          <p:spPr>
            <a:xfrm>
              <a:off x="2599659" y="5212312"/>
              <a:ext cx="401809" cy="34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0244" y="5300894"/>
            <a:ext cx="765454" cy="772331"/>
            <a:chOff x="6239054" y="5026309"/>
            <a:chExt cx="725804" cy="732324"/>
          </a:xfrm>
        </p:grpSpPr>
        <p:sp>
          <p:nvSpPr>
            <p:cNvPr id="16" name="Oval 1142"/>
            <p:cNvSpPr>
              <a:spLocks noChangeArrowheads="1"/>
            </p:cNvSpPr>
            <p:nvPr/>
          </p:nvSpPr>
          <p:spPr bwMode="auto">
            <a:xfrm>
              <a:off x="6239054" y="5026309"/>
              <a:ext cx="725804" cy="7323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370923" y="5177044"/>
              <a:ext cx="454778" cy="380830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36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4" name="直接连接符 3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61995" y="2005599"/>
            <a:ext cx="1738361" cy="1738361"/>
            <a:chOff x="3244331" y="1592428"/>
            <a:chExt cx="936104" cy="936104"/>
          </a:xfrm>
        </p:grpSpPr>
        <p:sp>
          <p:nvSpPr>
            <p:cNvPr id="7" name="Oval 6"/>
            <p:cNvSpPr/>
            <p:nvPr/>
          </p:nvSpPr>
          <p:spPr>
            <a:xfrm>
              <a:off x="3244331" y="1592428"/>
              <a:ext cx="936104" cy="93610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73669" y="1931156"/>
              <a:ext cx="318608" cy="26003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9616" y="2005599"/>
            <a:ext cx="1738361" cy="1738361"/>
            <a:chOff x="2483768" y="1592428"/>
            <a:chExt cx="936104" cy="936104"/>
          </a:xfrm>
        </p:grpSpPr>
        <p:sp>
          <p:nvSpPr>
            <p:cNvPr id="10" name="Oval 9"/>
            <p:cNvSpPr/>
            <p:nvPr/>
          </p:nvSpPr>
          <p:spPr>
            <a:xfrm>
              <a:off x="2483768" y="1592428"/>
              <a:ext cx="936104" cy="93610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71713" y="1916525"/>
              <a:ext cx="160213" cy="287909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9128" y="2005599"/>
            <a:ext cx="1738361" cy="1738361"/>
            <a:chOff x="5526019" y="1592428"/>
            <a:chExt cx="936104" cy="936104"/>
          </a:xfrm>
        </p:grpSpPr>
        <p:sp>
          <p:nvSpPr>
            <p:cNvPr id="13" name="Oval 12"/>
            <p:cNvSpPr/>
            <p:nvPr/>
          </p:nvSpPr>
          <p:spPr>
            <a:xfrm>
              <a:off x="5526019" y="1592428"/>
              <a:ext cx="936104" cy="93610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847809" y="1953476"/>
              <a:ext cx="292524" cy="2377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51" y="2005599"/>
            <a:ext cx="1738361" cy="1738361"/>
            <a:chOff x="4765457" y="1592428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4765457" y="1592428"/>
              <a:ext cx="936104" cy="93610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107615" y="1913277"/>
              <a:ext cx="251787" cy="318116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7137" y="4320455"/>
            <a:ext cx="2067722" cy="1143187"/>
            <a:chOff x="3182904" y="4096656"/>
            <a:chExt cx="1960614" cy="1083970"/>
          </a:xfrm>
        </p:grpSpPr>
        <p:grpSp>
          <p:nvGrpSpPr>
            <p:cNvPr id="59" name="Group 58"/>
            <p:cNvGrpSpPr/>
            <p:nvPr/>
          </p:nvGrpSpPr>
          <p:grpSpPr>
            <a:xfrm>
              <a:off x="3182904" y="4578494"/>
              <a:ext cx="1960614" cy="602132"/>
              <a:chOff x="646238" y="4912323"/>
              <a:chExt cx="1960614" cy="60213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858768" y="1889686"/>
                  <a:ext cx="15032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2</a:t>
                  </a:r>
                </a:p>
              </p:txBody>
            </p:sp>
          </p:grpSp>
        </p:grpSp>
        <p:sp>
          <p:nvSpPr>
            <p:cNvPr id="28" name="Content Placeholder 2"/>
            <p:cNvSpPr txBox="1"/>
            <p:nvPr/>
          </p:nvSpPr>
          <p:spPr>
            <a:xfrm>
              <a:off x="331919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15M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936" y="4320455"/>
            <a:ext cx="2067722" cy="1143187"/>
            <a:chOff x="5226084" y="4096656"/>
            <a:chExt cx="1960614" cy="1083970"/>
          </a:xfrm>
        </p:grpSpPr>
        <p:grpSp>
          <p:nvGrpSpPr>
            <p:cNvPr id="64" name="Group 63"/>
            <p:cNvGrpSpPr/>
            <p:nvPr/>
          </p:nvGrpSpPr>
          <p:grpSpPr>
            <a:xfrm>
              <a:off x="5226084" y="4578494"/>
              <a:ext cx="1960614" cy="602132"/>
              <a:chOff x="646238" y="4912323"/>
              <a:chExt cx="1960614" cy="60213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858768" y="1889686"/>
                  <a:ext cx="1624616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3</a:t>
                  </a:r>
                </a:p>
              </p:txBody>
            </p:sp>
          </p:grpSp>
        </p:grpSp>
        <p:sp>
          <p:nvSpPr>
            <p:cNvPr id="33" name="Content Placeholder 2"/>
            <p:cNvSpPr txBox="1"/>
            <p:nvPr/>
          </p:nvSpPr>
          <p:spPr>
            <a:xfrm>
              <a:off x="536766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13M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6753" y="4320455"/>
            <a:ext cx="2067722" cy="1143187"/>
            <a:chOff x="7269282" y="4096656"/>
            <a:chExt cx="1960614" cy="1083970"/>
          </a:xfrm>
        </p:grpSpPr>
        <p:grpSp>
          <p:nvGrpSpPr>
            <p:cNvPr id="69" name="Group 68"/>
            <p:cNvGrpSpPr/>
            <p:nvPr/>
          </p:nvGrpSpPr>
          <p:grpSpPr>
            <a:xfrm>
              <a:off x="7269282" y="4578494"/>
              <a:ext cx="1960614" cy="602132"/>
              <a:chOff x="646238" y="4912323"/>
              <a:chExt cx="1960614" cy="6021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858767" y="1889686"/>
                  <a:ext cx="1563203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4</a:t>
                  </a:r>
                </a:p>
              </p:txBody>
            </p:sp>
          </p:grpSp>
        </p:grpSp>
        <p:sp>
          <p:nvSpPr>
            <p:cNvPr id="38" name="Content Placeholder 2"/>
            <p:cNvSpPr txBox="1"/>
            <p:nvPr/>
          </p:nvSpPr>
          <p:spPr>
            <a:xfrm>
              <a:off x="7421924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16M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21570" y="4320454"/>
            <a:ext cx="1898833" cy="1143188"/>
            <a:chOff x="9312480" y="4096655"/>
            <a:chExt cx="1800474" cy="1083971"/>
          </a:xfrm>
        </p:grpSpPr>
        <p:grpSp>
          <p:nvGrpSpPr>
            <p:cNvPr id="74" name="Group 73"/>
            <p:cNvGrpSpPr/>
            <p:nvPr/>
          </p:nvGrpSpPr>
          <p:grpSpPr>
            <a:xfrm>
              <a:off x="9312480" y="4578494"/>
              <a:ext cx="1800474" cy="602132"/>
              <a:chOff x="646238" y="4912323"/>
              <a:chExt cx="1960614" cy="6021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858768" y="1889686"/>
                  <a:ext cx="17058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5</a:t>
                  </a:r>
                </a:p>
              </p:txBody>
            </p:sp>
          </p:grpSp>
        </p:grpSp>
        <p:sp>
          <p:nvSpPr>
            <p:cNvPr id="43" name="Content Placeholder 2"/>
            <p:cNvSpPr txBox="1"/>
            <p:nvPr/>
          </p:nvSpPr>
          <p:spPr>
            <a:xfrm>
              <a:off x="9463318" y="4096655"/>
              <a:ext cx="1284431" cy="341035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14M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2339" y="4320454"/>
            <a:ext cx="1902377" cy="1143188"/>
            <a:chOff x="1139724" y="4096655"/>
            <a:chExt cx="1803834" cy="1083971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1271277" y="4096655"/>
              <a:ext cx="1284432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18M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9724" y="4578494"/>
              <a:ext cx="1803834" cy="602132"/>
              <a:chOff x="646238" y="4912323"/>
              <a:chExt cx="1960614" cy="60213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858767" y="1889686"/>
                  <a:ext cx="1544481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1</a:t>
                  </a: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2127422" y="2193417"/>
            <a:ext cx="8762505" cy="1339239"/>
            <a:chOff x="2016887" y="2166882"/>
            <a:chExt cx="8308609" cy="1269867"/>
          </a:xfrm>
          <a:solidFill>
            <a:schemeClr val="accent3"/>
          </a:solidFill>
        </p:grpSpPr>
        <p:grpSp>
          <p:nvGrpSpPr>
            <p:cNvPr id="80" name="Group 3929"/>
            <p:cNvGrpSpPr/>
            <p:nvPr/>
          </p:nvGrpSpPr>
          <p:grpSpPr>
            <a:xfrm>
              <a:off x="2016887" y="2192987"/>
              <a:ext cx="492712" cy="1243762"/>
              <a:chOff x="0" y="0"/>
              <a:chExt cx="1037078" cy="2617926"/>
            </a:xfrm>
            <a:grpFill/>
          </p:grpSpPr>
          <p:sp>
            <p:nvSpPr>
              <p:cNvPr id="84" name="Shape 3927"/>
              <p:cNvSpPr/>
              <p:nvPr/>
            </p:nvSpPr>
            <p:spPr>
              <a:xfrm>
                <a:off x="0" y="448467"/>
                <a:ext cx="1037078" cy="2169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Shape 3928"/>
              <p:cNvSpPr/>
              <p:nvPr/>
            </p:nvSpPr>
            <p:spPr>
              <a:xfrm>
                <a:off x="319533" y="0"/>
                <a:ext cx="414836" cy="40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3932"/>
            <p:cNvGrpSpPr/>
            <p:nvPr/>
          </p:nvGrpSpPr>
          <p:grpSpPr>
            <a:xfrm>
              <a:off x="9753600" y="2166882"/>
              <a:ext cx="571896" cy="1241098"/>
              <a:chOff x="0" y="0"/>
              <a:chExt cx="1203749" cy="2612313"/>
            </a:xfrm>
            <a:grpFill/>
          </p:grpSpPr>
          <p:sp>
            <p:nvSpPr>
              <p:cNvPr id="82" name="Shape 3930"/>
              <p:cNvSpPr/>
              <p:nvPr/>
            </p:nvSpPr>
            <p:spPr>
              <a:xfrm>
                <a:off x="399397" y="0"/>
                <a:ext cx="386804" cy="38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Shape 3931"/>
              <p:cNvSpPr/>
              <p:nvPr/>
            </p:nvSpPr>
            <p:spPr>
              <a:xfrm>
                <a:off x="0" y="465283"/>
                <a:ext cx="1203749" cy="214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4372" y="2005599"/>
            <a:ext cx="1738361" cy="1738361"/>
            <a:chOff x="5285286" y="1901709"/>
            <a:chExt cx="1648314" cy="1648314"/>
          </a:xfrm>
        </p:grpSpPr>
        <p:sp>
          <p:nvSpPr>
            <p:cNvPr id="19" name="Oval 18"/>
            <p:cNvSpPr/>
            <p:nvPr/>
          </p:nvSpPr>
          <p:spPr>
            <a:xfrm>
              <a:off x="5285286" y="1901709"/>
              <a:ext cx="1648314" cy="164831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7" name="Group 32"/>
            <p:cNvGrpSpPr/>
            <p:nvPr/>
          </p:nvGrpSpPr>
          <p:grpSpPr bwMode="auto">
            <a:xfrm>
              <a:off x="5743211" y="2585531"/>
              <a:ext cx="747794" cy="325511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8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9" name="直接连接符 78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91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478" y="4977709"/>
            <a:ext cx="1202841" cy="1202840"/>
            <a:chOff x="3828951" y="3938814"/>
            <a:chExt cx="1140534" cy="1140533"/>
          </a:xfrm>
        </p:grpSpPr>
        <p:sp>
          <p:nvSpPr>
            <p:cNvPr id="13" name="Oval 12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5677051" y="4133724"/>
            <a:ext cx="1619350" cy="1928794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75405" y="3584825"/>
            <a:ext cx="3116614" cy="942198"/>
            <a:chOff x="1603804" y="2220559"/>
            <a:chExt cx="2955174" cy="893393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Communication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7491" y="5043722"/>
            <a:ext cx="3116614" cy="942198"/>
            <a:chOff x="1603804" y="2220559"/>
            <a:chExt cx="2955174" cy="893393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1162" y="3584102"/>
            <a:ext cx="3121667" cy="942198"/>
            <a:chOff x="1679271" y="2220559"/>
            <a:chExt cx="2959965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Organising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379" y="5043722"/>
            <a:ext cx="3121667" cy="942198"/>
            <a:chOff x="1679271" y="2220559"/>
            <a:chExt cx="2959965" cy="89339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Leadership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886" y="1539689"/>
            <a:ext cx="3575649" cy="970609"/>
            <a:chOff x="4410635" y="1328376"/>
            <a:chExt cx="3390431" cy="920332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5070611" y="1328376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3765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7624" y="2580628"/>
            <a:ext cx="1202841" cy="1202840"/>
            <a:chOff x="5487492" y="2446951"/>
            <a:chExt cx="1140534" cy="1140533"/>
          </a:xfrm>
        </p:grpSpPr>
        <p:sp>
          <p:nvSpPr>
            <p:cNvPr id="19" name="Oval 18"/>
            <p:cNvSpPr/>
            <p:nvPr/>
          </p:nvSpPr>
          <p:spPr>
            <a:xfrm>
              <a:off x="5487492" y="2446951"/>
              <a:ext cx="1140534" cy="114053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Shape 940"/>
            <p:cNvSpPr/>
            <p:nvPr/>
          </p:nvSpPr>
          <p:spPr>
            <a:xfrm>
              <a:off x="5755632" y="2807806"/>
              <a:ext cx="626948" cy="4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496" y="3544181"/>
            <a:ext cx="1202841" cy="1202840"/>
            <a:chOff x="6797783" y="3360593"/>
            <a:chExt cx="1140534" cy="1140533"/>
          </a:xfrm>
        </p:grpSpPr>
        <p:sp>
          <p:nvSpPr>
            <p:cNvPr id="28" name="Oval 27"/>
            <p:cNvSpPr/>
            <p:nvPr/>
          </p:nvSpPr>
          <p:spPr>
            <a:xfrm>
              <a:off x="6797783" y="3360593"/>
              <a:ext cx="1140534" cy="114053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135740" y="3705602"/>
              <a:ext cx="524509" cy="434156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31448" y="4977708"/>
            <a:ext cx="1202841" cy="1202840"/>
            <a:chOff x="7235806" y="4719863"/>
            <a:chExt cx="1140534" cy="1140533"/>
          </a:xfrm>
        </p:grpSpPr>
        <p:sp>
          <p:nvSpPr>
            <p:cNvPr id="33" name="Oval 32"/>
            <p:cNvSpPr/>
            <p:nvPr/>
          </p:nvSpPr>
          <p:spPr>
            <a:xfrm>
              <a:off x="7235806" y="4719863"/>
              <a:ext cx="1140534" cy="114053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77135" y="5063525"/>
              <a:ext cx="467425" cy="45320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3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067" y="3544181"/>
            <a:ext cx="1202841" cy="1202840"/>
            <a:chOff x="4256200" y="3360593"/>
            <a:chExt cx="1140534" cy="1140533"/>
          </a:xfrm>
        </p:grpSpPr>
        <p:sp>
          <p:nvSpPr>
            <p:cNvPr id="25" name="Oval 24"/>
            <p:cNvSpPr/>
            <p:nvPr/>
          </p:nvSpPr>
          <p:spPr>
            <a:xfrm>
              <a:off x="4256200" y="3360593"/>
              <a:ext cx="1140534" cy="114053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569824" y="3639786"/>
              <a:ext cx="537185" cy="59656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6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4" name="直接连接符 73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76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7094242" y="2665357"/>
            <a:ext cx="28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Aplication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 &amp; User Security</a:t>
            </a:r>
            <a:endParaRPr lang="id-ID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099279" y="3103904"/>
            <a:ext cx="4440030" cy="242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dimesa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tetebus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takama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dop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rakamare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lipseme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yestebus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mencari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mendapatkan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79553" y="1552535"/>
            <a:ext cx="5137890" cy="4984133"/>
            <a:chOff x="1212938" y="1472114"/>
            <a:chExt cx="4871748" cy="4725956"/>
          </a:xfrm>
        </p:grpSpPr>
        <p:sp>
          <p:nvSpPr>
            <p:cNvPr id="3" name="Ellipse 3"/>
            <p:cNvSpPr/>
            <p:nvPr/>
          </p:nvSpPr>
          <p:spPr>
            <a:xfrm>
              <a:off x="2551150" y="2834217"/>
              <a:ext cx="2091454" cy="2091454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" name="Ellipse 1"/>
            <p:cNvSpPr/>
            <p:nvPr/>
          </p:nvSpPr>
          <p:spPr bwMode="auto">
            <a:xfrm>
              <a:off x="2917049" y="1472114"/>
              <a:ext cx="1405500" cy="1215978"/>
            </a:xfrm>
            <a:custGeom>
              <a:avLst/>
              <a:gdLst/>
              <a:ahLst/>
              <a:cxnLst/>
              <a:rect l="l" t="t" r="r" b="b"/>
              <a:pathLst>
                <a:path w="1881327" h="1627643">
                  <a:moveTo>
                    <a:pt x="909737" y="0"/>
                  </a:moveTo>
                  <a:cubicBezTo>
                    <a:pt x="1446331" y="0"/>
                    <a:pt x="1881327" y="434996"/>
                    <a:pt x="1881327" y="971590"/>
                  </a:cubicBezTo>
                  <a:cubicBezTo>
                    <a:pt x="1881327" y="1225467"/>
                    <a:pt x="1783954" y="1456601"/>
                    <a:pt x="1622304" y="1627643"/>
                  </a:cubicBezTo>
                  <a:cubicBezTo>
                    <a:pt x="1407823" y="1531333"/>
                    <a:pt x="1169935" y="1478429"/>
                    <a:pt x="919691" y="1478429"/>
                  </a:cubicBezTo>
                  <a:cubicBezTo>
                    <a:pt x="752338" y="1478429"/>
                    <a:pt x="590510" y="1502090"/>
                    <a:pt x="437764" y="1547609"/>
                  </a:cubicBezTo>
                  <a:cubicBezTo>
                    <a:pt x="439086" y="1543067"/>
                    <a:pt x="439528" y="1538427"/>
                    <a:pt x="439938" y="1533777"/>
                  </a:cubicBezTo>
                  <a:cubicBezTo>
                    <a:pt x="472664" y="1162783"/>
                    <a:pt x="292347" y="822130"/>
                    <a:pt x="0" y="633018"/>
                  </a:cubicBezTo>
                  <a:cubicBezTo>
                    <a:pt x="136468" y="263166"/>
                    <a:pt x="492370" y="0"/>
                    <a:pt x="90973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" name="Ellipse 2"/>
            <p:cNvSpPr/>
            <p:nvPr/>
          </p:nvSpPr>
          <p:spPr bwMode="auto">
            <a:xfrm rot="21307012">
              <a:off x="4120720" y="1819766"/>
              <a:ext cx="1293201" cy="1451479"/>
            </a:xfrm>
            <a:custGeom>
              <a:avLst/>
              <a:gdLst/>
              <a:ahLst/>
              <a:cxnLst/>
              <a:rect l="l" t="t" r="r" b="b"/>
              <a:pathLst>
                <a:path w="1731010" h="1942872">
                  <a:moveTo>
                    <a:pt x="858760" y="5016"/>
                  </a:moveTo>
                  <a:cubicBezTo>
                    <a:pt x="1348690" y="54771"/>
                    <a:pt x="1731010" y="468533"/>
                    <a:pt x="1731010" y="971590"/>
                  </a:cubicBezTo>
                  <a:cubicBezTo>
                    <a:pt x="1731011" y="1506152"/>
                    <a:pt x="1299302" y="1939885"/>
                    <a:pt x="765509" y="1942872"/>
                  </a:cubicBezTo>
                  <a:cubicBezTo>
                    <a:pt x="615484" y="1581148"/>
                    <a:pt x="345116" y="1278803"/>
                    <a:pt x="0" y="1090065"/>
                  </a:cubicBezTo>
                  <a:cubicBezTo>
                    <a:pt x="173819" y="931818"/>
                    <a:pt x="290325" y="709981"/>
                    <a:pt x="311916" y="457252"/>
                  </a:cubicBezTo>
                  <a:cubicBezTo>
                    <a:pt x="321717" y="342547"/>
                    <a:pt x="311168" y="230797"/>
                    <a:pt x="282160" y="125858"/>
                  </a:cubicBezTo>
                  <a:cubicBezTo>
                    <a:pt x="422873" y="45524"/>
                    <a:pt x="585831" y="0"/>
                    <a:pt x="759421" y="0"/>
                  </a:cubicBezTo>
                  <a:cubicBezTo>
                    <a:pt x="792958" y="0"/>
                    <a:pt x="826098" y="1699"/>
                    <a:pt x="858760" y="5016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" name="Ellipse 3"/>
            <p:cNvSpPr/>
            <p:nvPr/>
          </p:nvSpPr>
          <p:spPr bwMode="auto">
            <a:xfrm rot="20990394">
              <a:off x="4769167" y="2841103"/>
              <a:ext cx="1221496" cy="1417920"/>
            </a:xfrm>
            <a:custGeom>
              <a:avLst/>
              <a:gdLst/>
              <a:ahLst/>
              <a:cxnLst/>
              <a:rect l="l" t="t" r="r" b="b"/>
              <a:pathLst>
                <a:path w="1635030" h="1897952">
                  <a:moveTo>
                    <a:pt x="956588" y="0"/>
                  </a:moveTo>
                  <a:cubicBezTo>
                    <a:pt x="1349940" y="124139"/>
                    <a:pt x="1635030" y="491957"/>
                    <a:pt x="1635030" y="926362"/>
                  </a:cubicBezTo>
                  <a:cubicBezTo>
                    <a:pt x="1635030" y="1462956"/>
                    <a:pt x="1200034" y="1897952"/>
                    <a:pt x="663440" y="1897952"/>
                  </a:cubicBezTo>
                  <a:cubicBezTo>
                    <a:pt x="406603" y="1897952"/>
                    <a:pt x="173042" y="1798295"/>
                    <a:pt x="0" y="1634809"/>
                  </a:cubicBezTo>
                  <a:cubicBezTo>
                    <a:pt x="50748" y="1518368"/>
                    <a:pt x="88053" y="1394101"/>
                    <a:pt x="111401" y="1263820"/>
                  </a:cubicBezTo>
                  <a:cubicBezTo>
                    <a:pt x="162526" y="978537"/>
                    <a:pt x="140877" y="697051"/>
                    <a:pt x="58634" y="438772"/>
                  </a:cubicBezTo>
                  <a:cubicBezTo>
                    <a:pt x="428124" y="471037"/>
                    <a:pt x="767689" y="291430"/>
                    <a:pt x="956588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Ellipse 4"/>
            <p:cNvSpPr/>
            <p:nvPr/>
          </p:nvSpPr>
          <p:spPr bwMode="auto">
            <a:xfrm rot="1800000">
              <a:off x="4544157" y="4079877"/>
              <a:ext cx="1246296" cy="1432216"/>
            </a:xfrm>
            <a:custGeom>
              <a:avLst/>
              <a:gdLst/>
              <a:ahLst/>
              <a:cxnLst/>
              <a:rect l="l" t="t" r="r" b="b"/>
              <a:pathLst>
                <a:path w="1668225" h="1917087">
                  <a:moveTo>
                    <a:pt x="63584" y="420981"/>
                  </a:moveTo>
                  <a:cubicBezTo>
                    <a:pt x="301175" y="436911"/>
                    <a:pt x="544391" y="362470"/>
                    <a:pt x="740979" y="196574"/>
                  </a:cubicBezTo>
                  <a:cubicBezTo>
                    <a:pt x="810270" y="138102"/>
                    <a:pt x="869335" y="72009"/>
                    <a:pt x="917157" y="0"/>
                  </a:cubicBezTo>
                  <a:cubicBezTo>
                    <a:pt x="1347622" y="99043"/>
                    <a:pt x="1668225" y="484830"/>
                    <a:pt x="1668225" y="945497"/>
                  </a:cubicBezTo>
                  <a:cubicBezTo>
                    <a:pt x="1668225" y="1482091"/>
                    <a:pt x="1233229" y="1917087"/>
                    <a:pt x="696635" y="1917087"/>
                  </a:cubicBezTo>
                  <a:cubicBezTo>
                    <a:pt x="423198" y="1917087"/>
                    <a:pt x="176143" y="1804131"/>
                    <a:pt x="0" y="1621933"/>
                  </a:cubicBezTo>
                  <a:cubicBezTo>
                    <a:pt x="162221" y="1248707"/>
                    <a:pt x="190159" y="822130"/>
                    <a:pt x="63584" y="42098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Ellipse 5"/>
            <p:cNvSpPr/>
            <p:nvPr/>
          </p:nvSpPr>
          <p:spPr bwMode="auto">
            <a:xfrm rot="1503323">
              <a:off x="3419586" y="4871775"/>
              <a:ext cx="1451708" cy="1326295"/>
            </a:xfrm>
            <a:custGeom>
              <a:avLst/>
              <a:gdLst/>
              <a:ahLst/>
              <a:cxnLst/>
              <a:rect l="l" t="t" r="r" b="b"/>
              <a:pathLst>
                <a:path w="1943180" h="1775308">
                  <a:moveTo>
                    <a:pt x="904367" y="0"/>
                  </a:moveTo>
                  <a:cubicBezTo>
                    <a:pt x="1062994" y="197860"/>
                    <a:pt x="1299569" y="331902"/>
                    <a:pt x="1572225" y="355491"/>
                  </a:cubicBezTo>
                  <a:cubicBezTo>
                    <a:pt x="1659461" y="363038"/>
                    <a:pt x="1745001" y="358812"/>
                    <a:pt x="1827075" y="343010"/>
                  </a:cubicBezTo>
                  <a:cubicBezTo>
                    <a:pt x="1901182" y="480062"/>
                    <a:pt x="1943180" y="636986"/>
                    <a:pt x="1943180" y="803718"/>
                  </a:cubicBezTo>
                  <a:cubicBezTo>
                    <a:pt x="1943180" y="1340312"/>
                    <a:pt x="1508184" y="1775308"/>
                    <a:pt x="971590" y="1775308"/>
                  </a:cubicBezTo>
                  <a:cubicBezTo>
                    <a:pt x="434996" y="1775308"/>
                    <a:pt x="0" y="1340312"/>
                    <a:pt x="0" y="803718"/>
                  </a:cubicBezTo>
                  <a:lnTo>
                    <a:pt x="291" y="799869"/>
                  </a:lnTo>
                  <a:lnTo>
                    <a:pt x="109854" y="755236"/>
                  </a:lnTo>
                  <a:cubicBezTo>
                    <a:pt x="463499" y="589912"/>
                    <a:pt x="735380" y="320692"/>
                    <a:pt x="904367" y="0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Ellipse 6"/>
            <p:cNvSpPr/>
            <p:nvPr/>
          </p:nvSpPr>
          <p:spPr bwMode="auto">
            <a:xfrm rot="1176661">
              <a:off x="2276548" y="4955341"/>
              <a:ext cx="1411526" cy="1233983"/>
            </a:xfrm>
            <a:custGeom>
              <a:avLst/>
              <a:gdLst/>
              <a:ahLst/>
              <a:cxnLst/>
              <a:rect l="l" t="t" r="r" b="b"/>
              <a:pathLst>
                <a:path w="1889394" h="1651744">
                  <a:moveTo>
                    <a:pt x="279665" y="0"/>
                  </a:moveTo>
                  <a:cubicBezTo>
                    <a:pt x="634044" y="154724"/>
                    <a:pt x="1040729" y="190238"/>
                    <a:pt x="1435837" y="76626"/>
                  </a:cubicBezTo>
                  <a:cubicBezTo>
                    <a:pt x="1435485" y="77872"/>
                    <a:pt x="1435361" y="79143"/>
                    <a:pt x="1435240" y="80413"/>
                  </a:cubicBezTo>
                  <a:cubicBezTo>
                    <a:pt x="1399091" y="459696"/>
                    <a:pt x="1586117" y="808797"/>
                    <a:pt x="1889394" y="996686"/>
                  </a:cubicBezTo>
                  <a:cubicBezTo>
                    <a:pt x="1758959" y="1378030"/>
                    <a:pt x="1397239" y="1651744"/>
                    <a:pt x="971590" y="1651744"/>
                  </a:cubicBezTo>
                  <a:cubicBezTo>
                    <a:pt x="434996" y="1651744"/>
                    <a:pt x="0" y="1216748"/>
                    <a:pt x="0" y="680154"/>
                  </a:cubicBezTo>
                  <a:cubicBezTo>
                    <a:pt x="0" y="414855"/>
                    <a:pt x="106332" y="174391"/>
                    <a:pt x="279665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Ellipse 7"/>
            <p:cNvSpPr/>
            <p:nvPr/>
          </p:nvSpPr>
          <p:spPr bwMode="auto">
            <a:xfrm rot="909458">
              <a:off x="1391720" y="3965154"/>
              <a:ext cx="1342195" cy="1451708"/>
            </a:xfrm>
            <a:custGeom>
              <a:avLst/>
              <a:gdLst/>
              <a:ahLst/>
              <a:cxnLst/>
              <a:rect l="l" t="t" r="r" b="b"/>
              <a:pathLst>
                <a:path w="1796590" h="1943180">
                  <a:moveTo>
                    <a:pt x="682669" y="43681"/>
                  </a:moveTo>
                  <a:cubicBezTo>
                    <a:pt x="773939" y="15293"/>
                    <a:pt x="870979" y="0"/>
                    <a:pt x="971590" y="0"/>
                  </a:cubicBezTo>
                  <a:lnTo>
                    <a:pt x="982053" y="950"/>
                  </a:lnTo>
                  <a:cubicBezTo>
                    <a:pt x="1137146" y="405830"/>
                    <a:pt x="1432341" y="724421"/>
                    <a:pt x="1796590" y="913797"/>
                  </a:cubicBezTo>
                  <a:cubicBezTo>
                    <a:pt x="1609613" y="1073552"/>
                    <a:pt x="1484803" y="1305144"/>
                    <a:pt x="1464191" y="1569791"/>
                  </a:cubicBezTo>
                  <a:cubicBezTo>
                    <a:pt x="1458025" y="1648968"/>
                    <a:pt x="1461531" y="1726667"/>
                    <a:pt x="1474818" y="1801546"/>
                  </a:cubicBezTo>
                  <a:cubicBezTo>
                    <a:pt x="1328502" y="1891776"/>
                    <a:pt x="1156049" y="1943180"/>
                    <a:pt x="971590" y="1943180"/>
                  </a:cubicBezTo>
                  <a:cubicBezTo>
                    <a:pt x="434996" y="1943180"/>
                    <a:pt x="0" y="1508184"/>
                    <a:pt x="0" y="971590"/>
                  </a:cubicBezTo>
                  <a:cubicBezTo>
                    <a:pt x="0" y="535607"/>
                    <a:pt x="287165" y="166695"/>
                    <a:pt x="682669" y="4368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Ellipse 8"/>
            <p:cNvSpPr/>
            <p:nvPr/>
          </p:nvSpPr>
          <p:spPr bwMode="auto">
            <a:xfrm rot="548672">
              <a:off x="1212938" y="2822333"/>
              <a:ext cx="1246250" cy="1412471"/>
            </a:xfrm>
            <a:custGeom>
              <a:avLst/>
              <a:gdLst/>
              <a:ahLst/>
              <a:cxnLst/>
              <a:rect l="l" t="t" r="r" b="b"/>
              <a:pathLst>
                <a:path w="1668163" h="1890659">
                  <a:moveTo>
                    <a:pt x="775781" y="19739"/>
                  </a:moveTo>
                  <a:cubicBezTo>
                    <a:pt x="839029" y="6797"/>
                    <a:pt x="904516" y="0"/>
                    <a:pt x="971590" y="0"/>
                  </a:cubicBezTo>
                  <a:cubicBezTo>
                    <a:pt x="1244994" y="0"/>
                    <a:pt x="1492023" y="112929"/>
                    <a:pt x="1668163" y="295086"/>
                  </a:cubicBezTo>
                  <a:cubicBezTo>
                    <a:pt x="1526732" y="598933"/>
                    <a:pt x="1471606" y="946877"/>
                    <a:pt x="1528881" y="1302684"/>
                  </a:cubicBezTo>
                  <a:cubicBezTo>
                    <a:pt x="1538399" y="1361813"/>
                    <a:pt x="1550796" y="1419761"/>
                    <a:pt x="1565918" y="1476406"/>
                  </a:cubicBezTo>
                  <a:cubicBezTo>
                    <a:pt x="1562561" y="1475471"/>
                    <a:pt x="1559135" y="1475092"/>
                    <a:pt x="1555703" y="1474731"/>
                  </a:cubicBezTo>
                  <a:cubicBezTo>
                    <a:pt x="1190050" y="1436214"/>
                    <a:pt x="850441" y="1605803"/>
                    <a:pt x="658517" y="1890659"/>
                  </a:cubicBezTo>
                  <a:cubicBezTo>
                    <a:pt x="275385" y="1761163"/>
                    <a:pt x="0" y="1398536"/>
                    <a:pt x="0" y="971590"/>
                  </a:cubicBezTo>
                  <a:cubicBezTo>
                    <a:pt x="0" y="502070"/>
                    <a:pt x="333044" y="110336"/>
                    <a:pt x="775781" y="19739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Ellipse 9"/>
            <p:cNvSpPr/>
            <p:nvPr/>
          </p:nvSpPr>
          <p:spPr bwMode="auto">
            <a:xfrm rot="302462">
              <a:off x="1802694" y="1828590"/>
              <a:ext cx="1451708" cy="1317895"/>
            </a:xfrm>
            <a:custGeom>
              <a:avLst/>
              <a:gdLst/>
              <a:ahLst/>
              <a:cxnLst/>
              <a:rect l="l" t="t" r="r" b="b"/>
              <a:pathLst>
                <a:path w="1943180" h="1764064">
                  <a:moveTo>
                    <a:pt x="872251" y="5016"/>
                  </a:moveTo>
                  <a:cubicBezTo>
                    <a:pt x="904913" y="1699"/>
                    <a:pt x="938053" y="0"/>
                    <a:pt x="971590" y="0"/>
                  </a:cubicBezTo>
                  <a:cubicBezTo>
                    <a:pt x="1508184" y="0"/>
                    <a:pt x="1943180" y="434996"/>
                    <a:pt x="1943180" y="971590"/>
                  </a:cubicBezTo>
                  <a:lnTo>
                    <a:pt x="1942564" y="985441"/>
                  </a:lnTo>
                  <a:cubicBezTo>
                    <a:pt x="1557767" y="1132507"/>
                    <a:pt x="1243321" y="1412222"/>
                    <a:pt x="1048315" y="1764064"/>
                  </a:cubicBezTo>
                  <a:cubicBezTo>
                    <a:pt x="886896" y="1568582"/>
                    <a:pt x="648418" y="1438073"/>
                    <a:pt x="375495" y="1418492"/>
                  </a:cubicBezTo>
                  <a:cubicBezTo>
                    <a:pt x="287012" y="1412144"/>
                    <a:pt x="200448" y="1417854"/>
                    <a:pt x="117626" y="1435300"/>
                  </a:cubicBezTo>
                  <a:cubicBezTo>
                    <a:pt x="42605" y="1297505"/>
                    <a:pt x="0" y="1139523"/>
                    <a:pt x="0" y="971590"/>
                  </a:cubicBezTo>
                  <a:cubicBezTo>
                    <a:pt x="0" y="468533"/>
                    <a:pt x="382321" y="54771"/>
                    <a:pt x="872251" y="5016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6435" tIns="48218" rIns="96435" bIns="48218" numCol="1" rtlCol="0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265" b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7571" y="1930648"/>
              <a:ext cx="1291099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Refine Plans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25671" y="2107216"/>
              <a:ext cx="1180797" cy="7335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Gather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Information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5957" y="3204284"/>
              <a:ext cx="1328729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Inteligence</a:t>
              </a:r>
              <a:endParaRPr lang="en-US" sz="168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2604" y="4558814"/>
              <a:ext cx="1028865" cy="5798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Identify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8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SCA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6678" y="5515332"/>
              <a:ext cx="1359393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Set Goals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2796" y="5381435"/>
              <a:ext cx="890034" cy="3028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Strategy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14489" y="4457645"/>
              <a:ext cx="1149019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Develop Plan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23419" y="3305780"/>
              <a:ext cx="825287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Track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Result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2375" y="2169547"/>
              <a:ext cx="1094126" cy="51824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Analyze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75" b="1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Arial" panose="020B0604020202020204" pitchFamily="34" charset="0"/>
                  <a:sym typeface="Times New Roman" panose="02020603050405020304" pitchFamily="18" charset="0"/>
                </a:rPr>
                <a:t>Differcnces</a:t>
              </a:r>
              <a:endParaRPr lang="en-US" sz="1475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80764" y="3497236"/>
              <a:ext cx="925276" cy="787356"/>
              <a:chOff x="2057401" y="1725613"/>
              <a:chExt cx="1214438" cy="1073150"/>
            </a:xfrm>
            <a:solidFill>
              <a:schemeClr val="bg1"/>
            </a:solidFill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500313" y="2616200"/>
                <a:ext cx="182563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867026" y="2616200"/>
                <a:ext cx="184150" cy="182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2057401" y="1725613"/>
                <a:ext cx="1214438" cy="823913"/>
              </a:xfrm>
              <a:custGeom>
                <a:avLst/>
                <a:gdLst>
                  <a:gd name="T0" fmla="*/ 383 w 390"/>
                  <a:gd name="T1" fmla="*/ 64 h 265"/>
                  <a:gd name="T2" fmla="*/ 364 w 390"/>
                  <a:gd name="T3" fmla="*/ 57 h 265"/>
                  <a:gd name="T4" fmla="*/ 105 w 390"/>
                  <a:gd name="T5" fmla="*/ 57 h 265"/>
                  <a:gd name="T6" fmla="*/ 102 w 390"/>
                  <a:gd name="T7" fmla="*/ 44 h 265"/>
                  <a:gd name="T8" fmla="*/ 61 w 390"/>
                  <a:gd name="T9" fmla="*/ 0 h 265"/>
                  <a:gd name="T10" fmla="*/ 0 w 390"/>
                  <a:gd name="T11" fmla="*/ 0 h 265"/>
                  <a:gd name="T12" fmla="*/ 14 w 390"/>
                  <a:gd name="T13" fmla="*/ 28 h 265"/>
                  <a:gd name="T14" fmla="*/ 62 w 390"/>
                  <a:gd name="T15" fmla="*/ 28 h 265"/>
                  <a:gd name="T16" fmla="*/ 75 w 390"/>
                  <a:gd name="T17" fmla="*/ 44 h 265"/>
                  <a:gd name="T18" fmla="*/ 116 w 390"/>
                  <a:gd name="T19" fmla="*/ 242 h 265"/>
                  <a:gd name="T20" fmla="*/ 163 w 390"/>
                  <a:gd name="T21" fmla="*/ 265 h 265"/>
                  <a:gd name="T22" fmla="*/ 327 w 390"/>
                  <a:gd name="T23" fmla="*/ 265 h 265"/>
                  <a:gd name="T24" fmla="*/ 352 w 390"/>
                  <a:gd name="T25" fmla="*/ 239 h 265"/>
                  <a:gd name="T26" fmla="*/ 166 w 390"/>
                  <a:gd name="T27" fmla="*/ 239 h 265"/>
                  <a:gd name="T28" fmla="*/ 138 w 390"/>
                  <a:gd name="T29" fmla="*/ 213 h 265"/>
                  <a:gd name="T30" fmla="*/ 130 w 390"/>
                  <a:gd name="T31" fmla="*/ 172 h 265"/>
                  <a:gd name="T32" fmla="*/ 362 w 390"/>
                  <a:gd name="T33" fmla="*/ 172 h 265"/>
                  <a:gd name="T34" fmla="*/ 362 w 390"/>
                  <a:gd name="T35" fmla="*/ 172 h 265"/>
                  <a:gd name="T36" fmla="*/ 382 w 390"/>
                  <a:gd name="T37" fmla="*/ 153 h 265"/>
                  <a:gd name="T38" fmla="*/ 390 w 390"/>
                  <a:gd name="T39" fmla="*/ 81 h 265"/>
                  <a:gd name="T40" fmla="*/ 383 w 390"/>
                  <a:gd name="T41" fmla="*/ 64 h 265"/>
                  <a:gd name="T42" fmla="*/ 356 w 390"/>
                  <a:gd name="T43" fmla="*/ 143 h 265"/>
                  <a:gd name="T44" fmla="*/ 123 w 390"/>
                  <a:gd name="T45" fmla="*/ 143 h 265"/>
                  <a:gd name="T46" fmla="*/ 112 w 390"/>
                  <a:gd name="T47" fmla="*/ 90 h 265"/>
                  <a:gd name="T48" fmla="*/ 362 w 390"/>
                  <a:gd name="T49" fmla="*/ 90 h 265"/>
                  <a:gd name="T50" fmla="*/ 356 w 390"/>
                  <a:gd name="T51" fmla="*/ 143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0" h="265">
                    <a:moveTo>
                      <a:pt x="383" y="64"/>
                    </a:moveTo>
                    <a:cubicBezTo>
                      <a:pt x="377" y="57"/>
                      <a:pt x="364" y="57"/>
                      <a:pt x="364" y="57"/>
                    </a:cubicBezTo>
                    <a:cubicBezTo>
                      <a:pt x="105" y="57"/>
                      <a:pt x="105" y="57"/>
                      <a:pt x="105" y="57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2" y="44"/>
                      <a:pt x="96" y="0"/>
                      <a:pt x="61" y="0"/>
                    </a:cubicBezTo>
                    <a:cubicBezTo>
                      <a:pt x="26" y="0"/>
                      <a:pt x="0" y="0"/>
                      <a:pt x="0" y="0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73" y="25"/>
                      <a:pt x="75" y="44"/>
                    </a:cubicBezTo>
                    <a:cubicBezTo>
                      <a:pt x="116" y="242"/>
                      <a:pt x="116" y="242"/>
                      <a:pt x="116" y="242"/>
                    </a:cubicBezTo>
                    <a:cubicBezTo>
                      <a:pt x="116" y="242"/>
                      <a:pt x="123" y="265"/>
                      <a:pt x="163" y="265"/>
                    </a:cubicBezTo>
                    <a:cubicBezTo>
                      <a:pt x="163" y="265"/>
                      <a:pt x="304" y="265"/>
                      <a:pt x="327" y="265"/>
                    </a:cubicBezTo>
                    <a:cubicBezTo>
                      <a:pt x="350" y="265"/>
                      <a:pt x="352" y="239"/>
                      <a:pt x="352" y="239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166" y="239"/>
                      <a:pt x="142" y="241"/>
                      <a:pt x="138" y="213"/>
                    </a:cubicBezTo>
                    <a:cubicBezTo>
                      <a:pt x="130" y="172"/>
                      <a:pt x="130" y="172"/>
                      <a:pt x="130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62" y="172"/>
                      <a:pt x="362" y="172"/>
                      <a:pt x="362" y="172"/>
                    </a:cubicBezTo>
                    <a:cubicBezTo>
                      <a:pt x="372" y="171"/>
                      <a:pt x="381" y="163"/>
                      <a:pt x="382" y="153"/>
                    </a:cubicBezTo>
                    <a:cubicBezTo>
                      <a:pt x="390" y="81"/>
                      <a:pt x="390" y="81"/>
                      <a:pt x="390" y="81"/>
                    </a:cubicBezTo>
                    <a:cubicBezTo>
                      <a:pt x="390" y="74"/>
                      <a:pt x="390" y="70"/>
                      <a:pt x="383" y="64"/>
                    </a:cubicBezTo>
                    <a:close/>
                    <a:moveTo>
                      <a:pt x="356" y="143"/>
                    </a:moveTo>
                    <a:cubicBezTo>
                      <a:pt x="123" y="143"/>
                      <a:pt x="123" y="143"/>
                      <a:pt x="123" y="143"/>
                    </a:cubicBezTo>
                    <a:cubicBezTo>
                      <a:pt x="112" y="90"/>
                      <a:pt x="112" y="90"/>
                      <a:pt x="112" y="90"/>
                    </a:cubicBezTo>
                    <a:cubicBezTo>
                      <a:pt x="362" y="90"/>
                      <a:pt x="362" y="90"/>
                      <a:pt x="362" y="90"/>
                    </a:cubicBezTo>
                    <a:lnTo>
                      <a:pt x="356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28" name="直接连接符 27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4"/>
          <p:cNvGrpSpPr/>
          <p:nvPr/>
        </p:nvGrpSpPr>
        <p:grpSpPr bwMode="auto">
          <a:xfrm>
            <a:off x="-15906" y="325207"/>
            <a:ext cx="1179736" cy="441940"/>
            <a:chOff x="0" y="0"/>
            <a:chExt cx="1489439" cy="419100"/>
          </a:xfrm>
          <a:solidFill>
            <a:schemeClr val="bg1"/>
          </a:solidFill>
        </p:grpSpPr>
        <p:sp>
          <p:nvSpPr>
            <p:cNvPr id="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82930" y="-31918"/>
            <a:ext cx="2033076" cy="1327148"/>
          </a:xfrm>
          <a:prstGeom prst="rect">
            <a:avLst/>
          </a:prstGeom>
        </p:spPr>
      </p:pic>
      <p:sp>
        <p:nvSpPr>
          <p:cNvPr id="81" name="文本框 14"/>
          <p:cNvSpPr txBox="1"/>
          <p:nvPr/>
        </p:nvSpPr>
        <p:spPr>
          <a:xfrm>
            <a:off x="2519009" y="465900"/>
            <a:ext cx="1925759" cy="356957"/>
          </a:xfrm>
          <a:prstGeom prst="rect">
            <a:avLst/>
          </a:prstGeom>
          <a:noFill/>
        </p:spPr>
        <p:txBody>
          <a:bodyPr wrap="none" lIns="96423" tIns="48212" rIns="96423" bIns="48212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</a:rPr>
              <a:t>请在此处添加公司</a:t>
            </a:r>
          </a:p>
        </p:txBody>
      </p:sp>
      <p:sp>
        <p:nvSpPr>
          <p:cNvPr id="28" name="矩形 27"/>
          <p:cNvSpPr/>
          <p:nvPr/>
        </p:nvSpPr>
        <p:spPr>
          <a:xfrm>
            <a:off x="794" y="446"/>
            <a:ext cx="12856810" cy="723220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9165679" y="4264397"/>
            <a:ext cx="295196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7200" cap="all" dirty="0" smtClean="0">
                <a:solidFill>
                  <a:schemeClr val="bg1"/>
                </a:solidFill>
                <a:latin typeface="Impact" panose="020B080603090205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20XX</a:t>
            </a:r>
            <a:endParaRPr lang="zh-CN" altLang="en-US" sz="7200" cap="all" dirty="0">
              <a:solidFill>
                <a:schemeClr val="bg1"/>
              </a:solidFill>
              <a:latin typeface="Impact" panose="020B080603090205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9"/>
          <p:cNvSpPr txBox="1"/>
          <p:nvPr/>
        </p:nvSpPr>
        <p:spPr bwMode="auto">
          <a:xfrm>
            <a:off x="5826374" y="6140999"/>
            <a:ext cx="6291269" cy="41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适用于新年计划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2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zh-CN" altLang="en-US" sz="2110" cap="all" spc="316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938070" y="5172226"/>
            <a:ext cx="8179573" cy="11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6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0" b="50996"/>
          <a:stretch>
            <a:fillRect/>
          </a:stretch>
        </p:blipFill>
        <p:spPr>
          <a:xfrm>
            <a:off x="352" y="0"/>
            <a:ext cx="7869183" cy="3544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doors dir="vert"/>
      </p:transition>
    </mc:Choice>
    <mc:Fallback xmlns="">
      <p:transition spd="slow" advTm="1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49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28" grpId="0" animBg="1"/>
          <p:bldP spid="14" grpId="0"/>
          <p:bldP spid="14" grpId="1"/>
          <p:bldP spid="15" grpId="0"/>
          <p:bldP spid="16" grpId="0"/>
          <p:bldP spid="16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213716" cy="2230565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01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noAutofit/>
          </a:bodyPr>
          <a:lstStyle/>
          <a:p>
            <a:pPr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25" name="直接连接符 2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640999" y="2341829"/>
            <a:ext cx="1060235" cy="316045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4149463" y="2341829"/>
            <a:ext cx="1060235" cy="316045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804356" y="4383551"/>
            <a:ext cx="1060235" cy="316045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5005739" y="4383551"/>
            <a:ext cx="1060235" cy="316045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944090" y="1904477"/>
            <a:ext cx="3116614" cy="942198"/>
            <a:chOff x="1603804" y="2220559"/>
            <a:chExt cx="2955174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Disversification</a:t>
              </a:r>
              <a:endParaRPr lang="en-GB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40009" y="4488344"/>
            <a:ext cx="3116614" cy="995773"/>
            <a:chOff x="1603804" y="2220559"/>
            <a:chExt cx="2955174" cy="944192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Development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0275" y="1904477"/>
            <a:ext cx="3121667" cy="942198"/>
            <a:chOff x="1679271" y="2220559"/>
            <a:chExt cx="2959965" cy="893393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Penetration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4084" y="4483042"/>
            <a:ext cx="3121667" cy="995773"/>
            <a:chOff x="1679271" y="2220559"/>
            <a:chExt cx="2959965" cy="944192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Development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7028" y="2019850"/>
            <a:ext cx="4154417" cy="4047049"/>
            <a:chOff x="4121518" y="1915221"/>
            <a:chExt cx="3939219" cy="3837413"/>
          </a:xfrm>
        </p:grpSpPr>
        <p:grpSp>
          <p:nvGrpSpPr>
            <p:cNvPr id="5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Shape 1094"/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1090"/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Shape 1687"/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411864" y="3955247"/>
            <a:ext cx="2502589" cy="1170849"/>
            <a:chOff x="5408083" y="2933595"/>
            <a:chExt cx="2372955" cy="1110199"/>
          </a:xfrm>
        </p:grpSpPr>
        <p:sp>
          <p:nvSpPr>
            <p:cNvPr id="38" name="TextBox 37"/>
            <p:cNvSpPr txBox="1"/>
            <p:nvPr/>
          </p:nvSpPr>
          <p:spPr>
            <a:xfrm>
              <a:off x="6182612" y="2933595"/>
              <a:ext cx="81044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15950" y="3955247"/>
            <a:ext cx="2502589" cy="1170849"/>
            <a:chOff x="5408083" y="2933595"/>
            <a:chExt cx="2372955" cy="1110199"/>
          </a:xfrm>
        </p:grpSpPr>
        <p:sp>
          <p:nvSpPr>
            <p:cNvPr id="41" name="TextBox 40"/>
            <p:cNvSpPr txBox="1"/>
            <p:nvPr/>
          </p:nvSpPr>
          <p:spPr>
            <a:xfrm>
              <a:off x="6102056" y="2933595"/>
              <a:ext cx="971563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Costumer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21226" y="3955247"/>
            <a:ext cx="2502589" cy="1170849"/>
            <a:chOff x="5408083" y="2933595"/>
            <a:chExt cx="2372955" cy="1110199"/>
          </a:xfrm>
        </p:grpSpPr>
        <p:sp>
          <p:nvSpPr>
            <p:cNvPr id="44" name="TextBox 43"/>
            <p:cNvSpPr txBox="1"/>
            <p:nvPr/>
          </p:nvSpPr>
          <p:spPr>
            <a:xfrm>
              <a:off x="5945501" y="2933595"/>
              <a:ext cx="1284676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Globalization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29189" y="3955247"/>
            <a:ext cx="2502589" cy="1170849"/>
            <a:chOff x="5408083" y="2933595"/>
            <a:chExt cx="2372955" cy="1110199"/>
          </a:xfrm>
        </p:grpSpPr>
        <p:sp>
          <p:nvSpPr>
            <p:cNvPr id="47" name="TextBox 46"/>
            <p:cNvSpPr txBox="1"/>
            <p:nvPr/>
          </p:nvSpPr>
          <p:spPr>
            <a:xfrm>
              <a:off x="6018457" y="2933595"/>
              <a:ext cx="1138760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Advertising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08083" y="3217418"/>
              <a:ext cx="2372955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is dolor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sita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slidera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power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adus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but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volup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cintakuan</a:t>
              </a:r>
              <a:endParaRPr lang="en-US" sz="126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anande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inteman</a:t>
              </a:r>
              <a:r>
                <a:rPr lang="en-US" sz="126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  <a:endParaRPr lang="en-US" sz="126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57967" y="5452279"/>
            <a:ext cx="10153396" cy="9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yakamare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sant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ustebus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dono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pakama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manaada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diantarakita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begitu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Dan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manakalaadasebuahpercakapan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yang bias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dijadikan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bahanpertimbangan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apapun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" panose="020B06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7138" y="2091511"/>
            <a:ext cx="1672693" cy="1946029"/>
            <a:chOff x="1732158" y="1983171"/>
            <a:chExt cx="1586048" cy="1845225"/>
          </a:xfrm>
        </p:grpSpPr>
        <p:sp>
          <p:nvSpPr>
            <p:cNvPr id="5" name="Freeform 4"/>
            <p:cNvSpPr/>
            <p:nvPr/>
          </p:nvSpPr>
          <p:spPr>
            <a:xfrm rot="16200000">
              <a:off x="1649330" y="2159520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164871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61"/>
            <p:cNvSpPr>
              <a:spLocks noEditPoints="1"/>
            </p:cNvSpPr>
            <p:nvPr/>
          </p:nvSpPr>
          <p:spPr bwMode="auto">
            <a:xfrm>
              <a:off x="2189082" y="2358077"/>
              <a:ext cx="671582" cy="527098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35100" y="2091511"/>
            <a:ext cx="1672045" cy="1949903"/>
            <a:chOff x="4110208" y="1983171"/>
            <a:chExt cx="1585433" cy="1848898"/>
          </a:xfrm>
        </p:grpSpPr>
        <p:sp>
          <p:nvSpPr>
            <p:cNvPr id="4" name="Freeform 3"/>
            <p:cNvSpPr/>
            <p:nvPr/>
          </p:nvSpPr>
          <p:spPr>
            <a:xfrm rot="16200000">
              <a:off x="4026765" y="216319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026765" y="2066614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619781" y="2358077"/>
              <a:ext cx="571344" cy="472924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43063" y="2091510"/>
            <a:ext cx="1672045" cy="1949903"/>
            <a:chOff x="6488259" y="1983170"/>
            <a:chExt cx="1585433" cy="1848898"/>
          </a:xfrm>
        </p:grpSpPr>
        <p:sp>
          <p:nvSpPr>
            <p:cNvPr id="3" name="Freeform 2"/>
            <p:cNvSpPr/>
            <p:nvPr/>
          </p:nvSpPr>
          <p:spPr>
            <a:xfrm rot="16200000">
              <a:off x="6404816" y="2163192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6404816" y="2066613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6998585" y="2328809"/>
              <a:ext cx="573790" cy="569813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44462" y="2091508"/>
            <a:ext cx="1678611" cy="1964453"/>
            <a:chOff x="8860086" y="1983168"/>
            <a:chExt cx="1591659" cy="1862695"/>
          </a:xfrm>
        </p:grpSpPr>
        <p:sp>
          <p:nvSpPr>
            <p:cNvPr id="2" name="Freeform 1"/>
            <p:cNvSpPr/>
            <p:nvPr/>
          </p:nvSpPr>
          <p:spPr>
            <a:xfrm rot="16200000">
              <a:off x="8776643" y="2176987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8782869" y="2066611"/>
              <a:ext cx="1752319" cy="15854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9387843" y="2397504"/>
              <a:ext cx="549534" cy="54953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" y="1466620"/>
            <a:ext cx="6871018" cy="5029371"/>
          </a:xfrm>
        </p:spPr>
      </p:pic>
      <p:sp>
        <p:nvSpPr>
          <p:cNvPr id="11" name="Rectangle 10"/>
          <p:cNvSpPr/>
          <p:nvPr/>
        </p:nvSpPr>
        <p:spPr>
          <a:xfrm>
            <a:off x="4851556" y="4586366"/>
            <a:ext cx="8006489" cy="192286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556" y="3099736"/>
            <a:ext cx="2039905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" y="4586366"/>
            <a:ext cx="4850850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550" y="4912128"/>
            <a:ext cx="3676442" cy="616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3172" y="3295335"/>
            <a:ext cx="1620560" cy="779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777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1327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4549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0810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996" y="2122917"/>
            <a:ext cx="4894736" cy="1818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endParaRPr lang="en-US" altLang="zh-CN" sz="147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/>
      <p:bldP spid="17" grpId="0"/>
      <p:bldP spid="19" grpId="0" build="p"/>
      <p:bldP spid="20" grpId="0" build="p"/>
      <p:bldP spid="25" grpId="0" build="p"/>
      <p:bldP spid="26" grpId="0" build="p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437487" y="199"/>
            <a:ext cx="4832714" cy="723225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85647" y="3832349"/>
            <a:ext cx="3736600" cy="1006408"/>
            <a:chOff x="3830727" y="1600200"/>
            <a:chExt cx="3543240" cy="954328"/>
          </a:xfrm>
        </p:grpSpPr>
        <p:sp>
          <p:nvSpPr>
            <p:cNvPr id="2" name="TextBox 1"/>
            <p:cNvSpPr txBox="1"/>
            <p:nvPr/>
          </p:nvSpPr>
          <p:spPr>
            <a:xfrm>
              <a:off x="3830727" y="1600200"/>
              <a:ext cx="3543240" cy="4669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New Brand?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30728" y="2184974"/>
              <a:ext cx="3543045" cy="369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19590" y="5501572"/>
            <a:ext cx="3868511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956767" y="1096045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41343" y="880021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5349255" y="231949"/>
            <a:ext cx="2236359" cy="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Arial" panose="020B0604020202020204" pitchFamily="34" charset="0"/>
              </a:rPr>
              <a:t>添加相关标题文字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0"/>
          <p:cNvSpPr txBox="1">
            <a:spLocks noChangeArrowheads="1"/>
          </p:cNvSpPr>
          <p:nvPr/>
        </p:nvSpPr>
        <p:spPr bwMode="auto">
          <a:xfrm>
            <a:off x="5349255" y="547410"/>
            <a:ext cx="2160240" cy="2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on 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88" y="894"/>
            <a:ext cx="12855576" cy="723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6976083" y="896"/>
            <a:ext cx="5881083" cy="7231573"/>
          </a:xfrm>
          <a:custGeom>
            <a:avLst/>
            <a:gdLst>
              <a:gd name="T0" fmla="*/ 1998 w 4661"/>
              <a:gd name="T1" fmla="*/ 0 h 5613"/>
              <a:gd name="T2" fmla="*/ 4661 w 4661"/>
              <a:gd name="T3" fmla="*/ 0 h 5613"/>
              <a:gd name="T4" fmla="*/ 2660 w 4661"/>
              <a:gd name="T5" fmla="*/ 5613 h 5613"/>
              <a:gd name="T6" fmla="*/ 0 w 4661"/>
              <a:gd name="T7" fmla="*/ 5613 h 5613"/>
              <a:gd name="T8" fmla="*/ 1998 w 4661"/>
              <a:gd name="T9" fmla="*/ 0 h 5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1" h="5613">
                <a:moveTo>
                  <a:pt x="1998" y="0"/>
                </a:moveTo>
                <a:lnTo>
                  <a:pt x="4661" y="0"/>
                </a:lnTo>
                <a:lnTo>
                  <a:pt x="2660" y="5613"/>
                </a:lnTo>
                <a:lnTo>
                  <a:pt x="0" y="5613"/>
                </a:lnTo>
                <a:lnTo>
                  <a:pt x="1998" y="0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  <a:effectLst/>
        </p:spPr>
        <p:txBody>
          <a:bodyPr vert="horz" wrap="square" lIns="45305" tIns="22653" rIns="45305" bIns="22653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79253" y="2180497"/>
            <a:ext cx="2506303" cy="353449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pPr>
              <a:tabLst>
                <a:tab pos="989965" algn="l"/>
              </a:tabLst>
            </a:pPr>
            <a:r>
              <a:rPr lang="zh-CN" altLang="en-US" sz="2000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/>
              </a:rPr>
              <a:t>添加相关标题文字</a:t>
            </a:r>
            <a:endParaRPr lang="en-SG" altLang="zh-CN" sz="2000" dirty="0">
              <a:ln w="12700" cmpd="sng">
                <a:noFill/>
                <a:prstDash val="solid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79253" y="1905769"/>
            <a:ext cx="2647534" cy="261140"/>
          </a:xfrm>
          <a:prstGeom prst="rect">
            <a:avLst/>
          </a:prstGeom>
          <a:noFill/>
        </p:spPr>
        <p:txBody>
          <a:bodyPr wrap="square" lIns="45305" tIns="22653" rIns="45305" bIns="22653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Microsoft Himalaya" panose="01010100010101010101" pitchFamily="2" charset="0"/>
              </a:rPr>
              <a:t>ADD RELATED TITLE WORDS</a:t>
            </a:r>
            <a:endParaRPr lang="zh-CN" altLang="en-US" sz="14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93414" y="3600660"/>
            <a:ext cx="1553690" cy="2230642"/>
          </a:xfrm>
          <a:prstGeom prst="rect">
            <a:avLst/>
          </a:prstGeom>
          <a:noFill/>
        </p:spPr>
        <p:txBody>
          <a:bodyPr wrap="none" lIns="45305" tIns="22653" rIns="45305" bIns="22653" rtlCol="0">
            <a:spAutoFit/>
          </a:bodyPr>
          <a:lstStyle/>
          <a:p>
            <a:r>
              <a:rPr lang="en-US" altLang="zh-CN" sz="14200" spc="-149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Raavi" pitchFamily="34" charset="0"/>
              </a:rPr>
              <a:t>02</a:t>
            </a:r>
            <a:endParaRPr lang="zh-CN" altLang="en-US" sz="14200" spc="-149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Raav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5" grpId="0"/>
      <p:bldP spid="46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1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2F318B"/>
      </a:accent2>
      <a:accent3>
        <a:srgbClr val="C00000"/>
      </a:accent3>
      <a:accent4>
        <a:srgbClr val="2F318B"/>
      </a:accent4>
      <a:accent5>
        <a:srgbClr val="C00000"/>
      </a:accent5>
      <a:accent6>
        <a:srgbClr val="2F318B"/>
      </a:accent6>
      <a:hlink>
        <a:srgbClr val="C00000"/>
      </a:hlink>
      <a:folHlink>
        <a:srgbClr val="2F318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3139</Words>
  <Application>Microsoft Office PowerPoint</Application>
  <PresentationFormat>自定义</PresentationFormat>
  <Paragraphs>282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8" baseType="lpstr">
      <vt:lpstr>Clear Sans</vt:lpstr>
      <vt:lpstr>Clear Sans Light</vt:lpstr>
      <vt:lpstr>Helvetica Light</vt:lpstr>
      <vt:lpstr>Kontrapunkt Bob Bold</vt:lpstr>
      <vt:lpstr>Open Sans</vt:lpstr>
      <vt:lpstr>Open Sans Extrabold</vt:lpstr>
      <vt:lpstr>Raavi</vt:lpstr>
      <vt:lpstr>方正粗谭黑简体</vt:lpstr>
      <vt:lpstr>方正正中黑简体</vt:lpstr>
      <vt:lpstr>华文黑体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Impact</vt:lpstr>
      <vt:lpstr>Microsoft Himalaya</vt:lpstr>
      <vt:lpstr>Times New Roman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2021-07-23T00:49:48Z</dcterms:created>
  <dcterms:modified xsi:type="dcterms:W3CDTF">2023-01-10T05:36:14Z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4836D99EF1D54B05BFE3DB9C002B5B72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