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28"/>
  </p:notesMasterIdLst>
  <p:handoutMasterIdLst>
    <p:handoutMasterId r:id="rId29"/>
  </p:handoutMasterIdLst>
  <p:sldIdLst>
    <p:sldId id="284" r:id="rId3"/>
    <p:sldId id="260" r:id="rId4"/>
    <p:sldId id="261" r:id="rId5"/>
    <p:sldId id="266" r:id="rId6"/>
    <p:sldId id="267" r:id="rId7"/>
    <p:sldId id="268" r:id="rId8"/>
    <p:sldId id="269" r:id="rId9"/>
    <p:sldId id="270" r:id="rId10"/>
    <p:sldId id="262" r:id="rId11"/>
    <p:sldId id="271" r:id="rId12"/>
    <p:sldId id="272" r:id="rId13"/>
    <p:sldId id="273" r:id="rId14"/>
    <p:sldId id="274" r:id="rId15"/>
    <p:sldId id="275" r:id="rId16"/>
    <p:sldId id="263" r:id="rId17"/>
    <p:sldId id="276" r:id="rId18"/>
    <p:sldId id="277" r:id="rId19"/>
    <p:sldId id="278" r:id="rId20"/>
    <p:sldId id="279" r:id="rId21"/>
    <p:sldId id="280" r:id="rId22"/>
    <p:sldId id="264" r:id="rId23"/>
    <p:sldId id="281" r:id="rId24"/>
    <p:sldId id="282" r:id="rId25"/>
    <p:sldId id="283" r:id="rId26"/>
    <p:sldId id="265" r:id="rId27"/>
  </p:sldIdLst>
  <p:sldSz cx="12192000" cy="6858000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617A"/>
    <a:srgbClr val="334C68"/>
    <a:srgbClr val="5BA7FD"/>
    <a:srgbClr val="E46988"/>
    <a:srgbClr val="FF9409"/>
    <a:srgbClr val="91E0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5" autoAdjust="0"/>
    <p:restoredTop sz="94660"/>
  </p:normalViewPr>
  <p:slideViewPr>
    <p:cSldViewPr snapToGrid="0">
      <p:cViewPr>
        <p:scale>
          <a:sx n="75" d="100"/>
          <a:sy n="75" d="100"/>
        </p:scale>
        <p:origin x="-2064" y="-9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AF6CB2-41F2-4C4B-8915-C75F2C9C0CDB}" type="doc">
      <dgm:prSet loTypeId="urn:microsoft.com/office/officeart/2005/8/layout/radial6#1" loCatId="cycle" qsTypeId="urn:microsoft.com/office/officeart/2005/8/quickstyle/simple1#14" qsCatId="simple" csTypeId="urn:microsoft.com/office/officeart/2005/8/colors/colorful3#2" csCatId="colorful" phldr="1"/>
      <dgm:spPr/>
      <dgm:t>
        <a:bodyPr/>
        <a:lstStyle/>
        <a:p>
          <a:endParaRPr lang="en-US"/>
        </a:p>
      </dgm:t>
    </dgm:pt>
    <dgm:pt modelId="{052D8239-9B64-4772-9B6F-3732CA1B03D9}">
      <dgm:prSet/>
      <dgm:spPr>
        <a:solidFill>
          <a:srgbClr val="49617A"/>
        </a:solidFill>
        <a:ln>
          <a:noFill/>
        </a:ln>
      </dgm:spPr>
      <dgm:t>
        <a:bodyPr/>
        <a:lstStyle/>
        <a:p>
          <a:endParaRPr lang="en-US" dirty="0">
            <a:latin typeface="+mn-lt"/>
            <a:ea typeface="+mn-ea"/>
            <a:cs typeface="+mn-ea"/>
            <a:sym typeface="+mn-lt"/>
          </a:endParaRPr>
        </a:p>
      </dgm:t>
    </dgm:pt>
    <dgm:pt modelId="{C6F4E458-D1AD-40FF-A7CC-558364968401}" type="parTrans" cxnId="{C7C29C0C-6CD4-4DA9-A68F-A8C464E8F903}">
      <dgm:prSet/>
      <dgm:spPr/>
      <dgm:t>
        <a:bodyPr/>
        <a:lstStyle/>
        <a:p>
          <a:endParaRPr lang="en-US"/>
        </a:p>
      </dgm:t>
    </dgm:pt>
    <dgm:pt modelId="{27111143-BEAB-4643-8BAA-A6AF307C5915}" type="sibTrans" cxnId="{C7C29C0C-6CD4-4DA9-A68F-A8C464E8F903}">
      <dgm:prSet/>
      <dgm:spPr>
        <a:solidFill>
          <a:srgbClr val="49617A"/>
        </a:solidFill>
        <a:ln>
          <a:solidFill>
            <a:srgbClr val="49617A"/>
          </a:solidFill>
        </a:ln>
      </dgm:spPr>
      <dgm:t>
        <a:bodyPr/>
        <a:lstStyle/>
        <a:p>
          <a:endParaRPr lang="en-US"/>
        </a:p>
      </dgm:t>
    </dgm:pt>
    <dgm:pt modelId="{FA529D35-F1D8-4FF9-B725-C265BBF13231}">
      <dgm:prSet/>
      <dgm:spPr>
        <a:solidFill>
          <a:srgbClr val="49617A"/>
        </a:solidFill>
        <a:ln>
          <a:noFill/>
        </a:ln>
      </dgm:spPr>
      <dgm:t>
        <a:bodyPr/>
        <a:lstStyle/>
        <a:p>
          <a:endParaRPr lang="en-US" dirty="0">
            <a:latin typeface="+mn-lt"/>
            <a:ea typeface="+mn-ea"/>
            <a:cs typeface="+mn-ea"/>
            <a:sym typeface="+mn-lt"/>
          </a:endParaRPr>
        </a:p>
      </dgm:t>
    </dgm:pt>
    <dgm:pt modelId="{5436E99F-F642-4975-B7B2-1005CD6547CD}" type="parTrans" cxnId="{1B1918B5-FF42-4C9E-855A-AB12AA2E591B}">
      <dgm:prSet/>
      <dgm:spPr/>
      <dgm:t>
        <a:bodyPr/>
        <a:lstStyle/>
        <a:p>
          <a:endParaRPr lang="en-US"/>
        </a:p>
      </dgm:t>
    </dgm:pt>
    <dgm:pt modelId="{73A0A998-7E62-4F9A-A9C0-A291CF078C09}" type="sibTrans" cxnId="{1B1918B5-FF42-4C9E-855A-AB12AA2E591B}">
      <dgm:prSet/>
      <dgm:spPr>
        <a:solidFill>
          <a:srgbClr val="49617A"/>
        </a:solidFill>
        <a:ln>
          <a:solidFill>
            <a:srgbClr val="49617A"/>
          </a:solidFill>
        </a:ln>
      </dgm:spPr>
      <dgm:t>
        <a:bodyPr/>
        <a:lstStyle/>
        <a:p>
          <a:endParaRPr lang="en-US"/>
        </a:p>
      </dgm:t>
    </dgm:pt>
    <dgm:pt modelId="{A3FD17B7-5BF9-4603-ADF3-3813E209AE68}">
      <dgm:prSet/>
      <dgm:spPr>
        <a:solidFill>
          <a:srgbClr val="49617A"/>
        </a:solidFill>
        <a:ln>
          <a:noFill/>
        </a:ln>
      </dgm:spPr>
      <dgm:t>
        <a:bodyPr/>
        <a:lstStyle/>
        <a:p>
          <a:endParaRPr lang="en-US" dirty="0">
            <a:latin typeface="+mn-lt"/>
            <a:ea typeface="+mn-ea"/>
            <a:cs typeface="+mn-ea"/>
            <a:sym typeface="+mn-lt"/>
          </a:endParaRPr>
        </a:p>
      </dgm:t>
    </dgm:pt>
    <dgm:pt modelId="{C8E5C988-145D-4696-81B2-219E9E0CD7A9}" type="parTrans" cxnId="{5C41DF86-DD25-40FE-B9DA-4AF386E770C9}">
      <dgm:prSet/>
      <dgm:spPr/>
      <dgm:t>
        <a:bodyPr/>
        <a:lstStyle/>
        <a:p>
          <a:endParaRPr lang="en-US"/>
        </a:p>
      </dgm:t>
    </dgm:pt>
    <dgm:pt modelId="{C7493CE6-0C0D-461E-8C03-470EEA2867A1}" type="sibTrans" cxnId="{5C41DF86-DD25-40FE-B9DA-4AF386E770C9}">
      <dgm:prSet/>
      <dgm:spPr>
        <a:solidFill>
          <a:srgbClr val="49617A"/>
        </a:solidFill>
        <a:ln>
          <a:solidFill>
            <a:srgbClr val="49617A"/>
          </a:solidFill>
        </a:ln>
      </dgm:spPr>
      <dgm:t>
        <a:bodyPr/>
        <a:lstStyle/>
        <a:p>
          <a:endParaRPr lang="en-US"/>
        </a:p>
      </dgm:t>
    </dgm:pt>
    <dgm:pt modelId="{D3F9C27F-7099-4D20-B917-2CBB32F3B341}">
      <dgm:prSet/>
      <dgm:spPr>
        <a:solidFill>
          <a:srgbClr val="49617A"/>
        </a:solidFill>
        <a:ln>
          <a:noFill/>
        </a:ln>
      </dgm:spPr>
      <dgm:t>
        <a:bodyPr/>
        <a:lstStyle/>
        <a:p>
          <a:endParaRPr lang="en-US" dirty="0">
            <a:latin typeface="+mn-lt"/>
            <a:ea typeface="+mn-ea"/>
            <a:cs typeface="+mn-ea"/>
            <a:sym typeface="+mn-lt"/>
          </a:endParaRPr>
        </a:p>
      </dgm:t>
    </dgm:pt>
    <dgm:pt modelId="{B3DD242A-1CF0-4351-A8FA-95D9CF3CB70C}" type="parTrans" cxnId="{FD95C4A9-1D06-4BBE-9637-B2628BC0E369}">
      <dgm:prSet/>
      <dgm:spPr/>
      <dgm:t>
        <a:bodyPr/>
        <a:lstStyle/>
        <a:p>
          <a:endParaRPr lang="en-US"/>
        </a:p>
      </dgm:t>
    </dgm:pt>
    <dgm:pt modelId="{F07DDCA5-DCA0-4EBD-99AD-AE06F6E9F682}" type="sibTrans" cxnId="{FD95C4A9-1D06-4BBE-9637-B2628BC0E369}">
      <dgm:prSet/>
      <dgm:spPr>
        <a:solidFill>
          <a:srgbClr val="49617A"/>
        </a:solidFill>
        <a:ln>
          <a:solidFill>
            <a:srgbClr val="49617A"/>
          </a:solidFill>
        </a:ln>
      </dgm:spPr>
      <dgm:t>
        <a:bodyPr/>
        <a:lstStyle/>
        <a:p>
          <a:endParaRPr lang="en-US"/>
        </a:p>
      </dgm:t>
    </dgm:pt>
    <dgm:pt modelId="{B6AB4D18-F3A5-4B7A-BC1D-5B86A8CEF993}">
      <dgm:prSet phldrT="[Text]"/>
      <dgm:spPr>
        <a:solidFill>
          <a:srgbClr val="49617A"/>
        </a:solidFill>
        <a:ln>
          <a:noFill/>
        </a:ln>
      </dgm:spPr>
      <dgm:t>
        <a:bodyPr/>
        <a:lstStyle/>
        <a:p>
          <a:endParaRPr lang="en-US" dirty="0">
            <a:latin typeface="+mn-lt"/>
            <a:ea typeface="+mn-ea"/>
            <a:cs typeface="+mn-ea"/>
            <a:sym typeface="+mn-lt"/>
          </a:endParaRPr>
        </a:p>
      </dgm:t>
    </dgm:pt>
    <dgm:pt modelId="{55F79216-1B5E-46BF-917D-38FF85274EFA}" type="sibTrans" cxnId="{4D003820-88F4-4EEB-9E4E-E3CF950C6BD5}">
      <dgm:prSet/>
      <dgm:spPr/>
      <dgm:t>
        <a:bodyPr/>
        <a:lstStyle/>
        <a:p>
          <a:endParaRPr lang="en-US"/>
        </a:p>
      </dgm:t>
    </dgm:pt>
    <dgm:pt modelId="{BB5F9F7B-60D0-43A0-89F6-2FC9D3A5153D}" type="parTrans" cxnId="{4D003820-88F4-4EEB-9E4E-E3CF950C6BD5}">
      <dgm:prSet/>
      <dgm:spPr/>
      <dgm:t>
        <a:bodyPr/>
        <a:lstStyle/>
        <a:p>
          <a:endParaRPr lang="en-US"/>
        </a:p>
      </dgm:t>
    </dgm:pt>
    <dgm:pt modelId="{3FA401A8-A19C-4263-87F5-ACE980DB036F}" type="pres">
      <dgm:prSet presAssocID="{66AF6CB2-41F2-4C4B-8915-C75F2C9C0CD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F3DC054D-DAEC-44EA-98F4-B5C10E422822}" type="pres">
      <dgm:prSet presAssocID="{B6AB4D18-F3A5-4B7A-BC1D-5B86A8CEF993}" presName="centerShape" presStyleLbl="node0" presStyleIdx="0" presStyleCnt="1"/>
      <dgm:spPr/>
      <dgm:t>
        <a:bodyPr/>
        <a:lstStyle/>
        <a:p>
          <a:endParaRPr lang="zh-CN" altLang="en-US"/>
        </a:p>
      </dgm:t>
    </dgm:pt>
    <dgm:pt modelId="{D6A8D1A4-6AEC-4115-94FA-280C0606ECD8}" type="pres">
      <dgm:prSet presAssocID="{052D8239-9B64-4772-9B6F-3732CA1B03D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4718A2-BE82-4709-B1D4-75F18693D572}" type="pres">
      <dgm:prSet presAssocID="{052D8239-9B64-4772-9B6F-3732CA1B03D9}" presName="dummy" presStyleCnt="0"/>
      <dgm:spPr/>
    </dgm:pt>
    <dgm:pt modelId="{45708AF6-E353-4ABC-AC51-6175CAFDFDDF}" type="pres">
      <dgm:prSet presAssocID="{27111143-BEAB-4643-8BAA-A6AF307C5915}" presName="sibTrans" presStyleLbl="sibTrans2D1" presStyleIdx="0" presStyleCnt="4"/>
      <dgm:spPr/>
      <dgm:t>
        <a:bodyPr/>
        <a:lstStyle/>
        <a:p>
          <a:endParaRPr lang="zh-CN" altLang="en-US"/>
        </a:p>
      </dgm:t>
    </dgm:pt>
    <dgm:pt modelId="{AD9364AA-C618-4228-864F-CAF3973B9D0B}" type="pres">
      <dgm:prSet presAssocID="{FA529D35-F1D8-4FF9-B725-C265BBF1323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4D87930-DE43-4C06-9198-5EB5B2EC1A8E}" type="pres">
      <dgm:prSet presAssocID="{FA529D35-F1D8-4FF9-B725-C265BBF13231}" presName="dummy" presStyleCnt="0"/>
      <dgm:spPr/>
    </dgm:pt>
    <dgm:pt modelId="{F04BB536-D2F5-4CF4-9627-C6462F7BD7B6}" type="pres">
      <dgm:prSet presAssocID="{73A0A998-7E62-4F9A-A9C0-A291CF078C09}" presName="sibTrans" presStyleLbl="sibTrans2D1" presStyleIdx="1" presStyleCnt="4"/>
      <dgm:spPr/>
      <dgm:t>
        <a:bodyPr/>
        <a:lstStyle/>
        <a:p>
          <a:endParaRPr lang="zh-CN" altLang="en-US"/>
        </a:p>
      </dgm:t>
    </dgm:pt>
    <dgm:pt modelId="{48A1C1F3-F5D8-437D-80F8-E4B787FAAE09}" type="pres">
      <dgm:prSet presAssocID="{A3FD17B7-5BF9-4603-ADF3-3813E209AE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4A81FB-02E0-4DD9-8859-167A600F2B4C}" type="pres">
      <dgm:prSet presAssocID="{A3FD17B7-5BF9-4603-ADF3-3813E209AE68}" presName="dummy" presStyleCnt="0"/>
      <dgm:spPr/>
    </dgm:pt>
    <dgm:pt modelId="{F1DB86DD-B288-4FA1-9B06-56307E0B1711}" type="pres">
      <dgm:prSet presAssocID="{C7493CE6-0C0D-461E-8C03-470EEA2867A1}" presName="sibTrans" presStyleLbl="sibTrans2D1" presStyleIdx="2" presStyleCnt="4"/>
      <dgm:spPr/>
      <dgm:t>
        <a:bodyPr/>
        <a:lstStyle/>
        <a:p>
          <a:endParaRPr lang="zh-CN" altLang="en-US"/>
        </a:p>
      </dgm:t>
    </dgm:pt>
    <dgm:pt modelId="{4C491EE1-4A6C-4FE9-BB6D-61676053D44E}" type="pres">
      <dgm:prSet presAssocID="{D3F9C27F-7099-4D20-B917-2CBB32F3B34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EAC14E-AA14-437B-8D25-DF9193E9A01A}" type="pres">
      <dgm:prSet presAssocID="{D3F9C27F-7099-4D20-B917-2CBB32F3B341}" presName="dummy" presStyleCnt="0"/>
      <dgm:spPr/>
    </dgm:pt>
    <dgm:pt modelId="{B3A76D89-73DC-4B3A-B3B5-6B9B8E82268C}" type="pres">
      <dgm:prSet presAssocID="{F07DDCA5-DCA0-4EBD-99AD-AE06F6E9F682}" presName="sibTrans" presStyleLbl="sibTrans2D1" presStyleIdx="3" presStyleCnt="4"/>
      <dgm:spPr/>
      <dgm:t>
        <a:bodyPr/>
        <a:lstStyle/>
        <a:p>
          <a:endParaRPr lang="zh-CN" altLang="en-US"/>
        </a:p>
      </dgm:t>
    </dgm:pt>
  </dgm:ptLst>
  <dgm:cxnLst>
    <dgm:cxn modelId="{C7C29C0C-6CD4-4DA9-A68F-A8C464E8F903}" srcId="{B6AB4D18-F3A5-4B7A-BC1D-5B86A8CEF993}" destId="{052D8239-9B64-4772-9B6F-3732CA1B03D9}" srcOrd="0" destOrd="0" parTransId="{C6F4E458-D1AD-40FF-A7CC-558364968401}" sibTransId="{27111143-BEAB-4643-8BAA-A6AF307C5915}"/>
    <dgm:cxn modelId="{AFAE711D-B790-42DA-ACD2-47BD9847C948}" type="presOf" srcId="{73A0A998-7E62-4F9A-A9C0-A291CF078C09}" destId="{F04BB536-D2F5-4CF4-9627-C6462F7BD7B6}" srcOrd="0" destOrd="0" presId="urn:microsoft.com/office/officeart/2005/8/layout/radial6#1"/>
    <dgm:cxn modelId="{B3218848-F0CB-4575-8F2F-6D17D2680529}" type="presOf" srcId="{B6AB4D18-F3A5-4B7A-BC1D-5B86A8CEF993}" destId="{F3DC054D-DAEC-44EA-98F4-B5C10E422822}" srcOrd="0" destOrd="0" presId="urn:microsoft.com/office/officeart/2005/8/layout/radial6#1"/>
    <dgm:cxn modelId="{7163CA93-EC41-4FDD-B001-ABFB395506F5}" type="presOf" srcId="{A3FD17B7-5BF9-4603-ADF3-3813E209AE68}" destId="{48A1C1F3-F5D8-437D-80F8-E4B787FAAE09}" srcOrd="0" destOrd="0" presId="urn:microsoft.com/office/officeart/2005/8/layout/radial6#1"/>
    <dgm:cxn modelId="{06AF122C-4B3F-424E-8C47-336D97C0BC8B}" type="presOf" srcId="{66AF6CB2-41F2-4C4B-8915-C75F2C9C0CDB}" destId="{3FA401A8-A19C-4263-87F5-ACE980DB036F}" srcOrd="0" destOrd="0" presId="urn:microsoft.com/office/officeart/2005/8/layout/radial6#1"/>
    <dgm:cxn modelId="{1B1918B5-FF42-4C9E-855A-AB12AA2E591B}" srcId="{B6AB4D18-F3A5-4B7A-BC1D-5B86A8CEF993}" destId="{FA529D35-F1D8-4FF9-B725-C265BBF13231}" srcOrd="1" destOrd="0" parTransId="{5436E99F-F642-4975-B7B2-1005CD6547CD}" sibTransId="{73A0A998-7E62-4F9A-A9C0-A291CF078C09}"/>
    <dgm:cxn modelId="{B9DE98E1-4EAB-4B42-AEC3-E95D0894C835}" type="presOf" srcId="{C7493CE6-0C0D-461E-8C03-470EEA2867A1}" destId="{F1DB86DD-B288-4FA1-9B06-56307E0B1711}" srcOrd="0" destOrd="0" presId="urn:microsoft.com/office/officeart/2005/8/layout/radial6#1"/>
    <dgm:cxn modelId="{459DF788-C48B-41FD-9F51-1089CF7E04A1}" type="presOf" srcId="{D3F9C27F-7099-4D20-B917-2CBB32F3B341}" destId="{4C491EE1-4A6C-4FE9-BB6D-61676053D44E}" srcOrd="0" destOrd="0" presId="urn:microsoft.com/office/officeart/2005/8/layout/radial6#1"/>
    <dgm:cxn modelId="{046005F3-0475-4CAE-BA20-3256DC374B55}" type="presOf" srcId="{27111143-BEAB-4643-8BAA-A6AF307C5915}" destId="{45708AF6-E353-4ABC-AC51-6175CAFDFDDF}" srcOrd="0" destOrd="0" presId="urn:microsoft.com/office/officeart/2005/8/layout/radial6#1"/>
    <dgm:cxn modelId="{FD95C4A9-1D06-4BBE-9637-B2628BC0E369}" srcId="{B6AB4D18-F3A5-4B7A-BC1D-5B86A8CEF993}" destId="{D3F9C27F-7099-4D20-B917-2CBB32F3B341}" srcOrd="3" destOrd="0" parTransId="{B3DD242A-1CF0-4351-A8FA-95D9CF3CB70C}" sibTransId="{F07DDCA5-DCA0-4EBD-99AD-AE06F6E9F682}"/>
    <dgm:cxn modelId="{52254BA8-6042-42F2-826B-4CBF0C38A30B}" type="presOf" srcId="{052D8239-9B64-4772-9B6F-3732CA1B03D9}" destId="{D6A8D1A4-6AEC-4115-94FA-280C0606ECD8}" srcOrd="0" destOrd="0" presId="urn:microsoft.com/office/officeart/2005/8/layout/radial6#1"/>
    <dgm:cxn modelId="{5C41DF86-DD25-40FE-B9DA-4AF386E770C9}" srcId="{B6AB4D18-F3A5-4B7A-BC1D-5B86A8CEF993}" destId="{A3FD17B7-5BF9-4603-ADF3-3813E209AE68}" srcOrd="2" destOrd="0" parTransId="{C8E5C988-145D-4696-81B2-219E9E0CD7A9}" sibTransId="{C7493CE6-0C0D-461E-8C03-470EEA2867A1}"/>
    <dgm:cxn modelId="{4D003820-88F4-4EEB-9E4E-E3CF950C6BD5}" srcId="{66AF6CB2-41F2-4C4B-8915-C75F2C9C0CDB}" destId="{B6AB4D18-F3A5-4B7A-BC1D-5B86A8CEF993}" srcOrd="0" destOrd="0" parTransId="{BB5F9F7B-60D0-43A0-89F6-2FC9D3A5153D}" sibTransId="{55F79216-1B5E-46BF-917D-38FF85274EFA}"/>
    <dgm:cxn modelId="{CFEB4116-B697-4306-B7D2-B67D6F4A52FB}" type="presOf" srcId="{FA529D35-F1D8-4FF9-B725-C265BBF13231}" destId="{AD9364AA-C618-4228-864F-CAF3973B9D0B}" srcOrd="0" destOrd="0" presId="urn:microsoft.com/office/officeart/2005/8/layout/radial6#1"/>
    <dgm:cxn modelId="{E7273CB1-A17E-46B0-AE3E-646F54B216AB}" type="presOf" srcId="{F07DDCA5-DCA0-4EBD-99AD-AE06F6E9F682}" destId="{B3A76D89-73DC-4B3A-B3B5-6B9B8E82268C}" srcOrd="0" destOrd="0" presId="urn:microsoft.com/office/officeart/2005/8/layout/radial6#1"/>
    <dgm:cxn modelId="{216CA85D-682E-41B3-82BF-A9B4332ED3B6}" type="presParOf" srcId="{3FA401A8-A19C-4263-87F5-ACE980DB036F}" destId="{F3DC054D-DAEC-44EA-98F4-B5C10E422822}" srcOrd="0" destOrd="0" presId="urn:microsoft.com/office/officeart/2005/8/layout/radial6#1"/>
    <dgm:cxn modelId="{6F6456F1-894A-4FC5-BB19-D2FE255C5019}" type="presParOf" srcId="{3FA401A8-A19C-4263-87F5-ACE980DB036F}" destId="{D6A8D1A4-6AEC-4115-94FA-280C0606ECD8}" srcOrd="1" destOrd="0" presId="urn:microsoft.com/office/officeart/2005/8/layout/radial6#1"/>
    <dgm:cxn modelId="{A656F871-3DB0-4B09-8591-1BB75F68F746}" type="presParOf" srcId="{3FA401A8-A19C-4263-87F5-ACE980DB036F}" destId="{EC4718A2-BE82-4709-B1D4-75F18693D572}" srcOrd="2" destOrd="0" presId="urn:microsoft.com/office/officeart/2005/8/layout/radial6#1"/>
    <dgm:cxn modelId="{5A2D6553-6231-4C82-A402-049EC8396563}" type="presParOf" srcId="{3FA401A8-A19C-4263-87F5-ACE980DB036F}" destId="{45708AF6-E353-4ABC-AC51-6175CAFDFDDF}" srcOrd="3" destOrd="0" presId="urn:microsoft.com/office/officeart/2005/8/layout/radial6#1"/>
    <dgm:cxn modelId="{D9110772-7698-44B8-8664-60B37A48E685}" type="presParOf" srcId="{3FA401A8-A19C-4263-87F5-ACE980DB036F}" destId="{AD9364AA-C618-4228-864F-CAF3973B9D0B}" srcOrd="4" destOrd="0" presId="urn:microsoft.com/office/officeart/2005/8/layout/radial6#1"/>
    <dgm:cxn modelId="{6D323AE2-7C2C-48BC-AB80-6A600029C058}" type="presParOf" srcId="{3FA401A8-A19C-4263-87F5-ACE980DB036F}" destId="{54D87930-DE43-4C06-9198-5EB5B2EC1A8E}" srcOrd="5" destOrd="0" presId="urn:microsoft.com/office/officeart/2005/8/layout/radial6#1"/>
    <dgm:cxn modelId="{52BD488D-ED99-4CAF-8AC4-DE14CCC6AFDB}" type="presParOf" srcId="{3FA401A8-A19C-4263-87F5-ACE980DB036F}" destId="{F04BB536-D2F5-4CF4-9627-C6462F7BD7B6}" srcOrd="6" destOrd="0" presId="urn:microsoft.com/office/officeart/2005/8/layout/radial6#1"/>
    <dgm:cxn modelId="{3E0CDE5F-409A-47A1-8DAF-767DB5AA3214}" type="presParOf" srcId="{3FA401A8-A19C-4263-87F5-ACE980DB036F}" destId="{48A1C1F3-F5D8-437D-80F8-E4B787FAAE09}" srcOrd="7" destOrd="0" presId="urn:microsoft.com/office/officeart/2005/8/layout/radial6#1"/>
    <dgm:cxn modelId="{C7881D0F-10F0-4122-B780-3273339D4D60}" type="presParOf" srcId="{3FA401A8-A19C-4263-87F5-ACE980DB036F}" destId="{0E4A81FB-02E0-4DD9-8859-167A600F2B4C}" srcOrd="8" destOrd="0" presId="urn:microsoft.com/office/officeart/2005/8/layout/radial6#1"/>
    <dgm:cxn modelId="{1D28F81C-4B76-4F96-9686-71EBF7F779EF}" type="presParOf" srcId="{3FA401A8-A19C-4263-87F5-ACE980DB036F}" destId="{F1DB86DD-B288-4FA1-9B06-56307E0B1711}" srcOrd="9" destOrd="0" presId="urn:microsoft.com/office/officeart/2005/8/layout/radial6#1"/>
    <dgm:cxn modelId="{719339AF-CE0C-41F7-B15A-82306D30D858}" type="presParOf" srcId="{3FA401A8-A19C-4263-87F5-ACE980DB036F}" destId="{4C491EE1-4A6C-4FE9-BB6D-61676053D44E}" srcOrd="10" destOrd="0" presId="urn:microsoft.com/office/officeart/2005/8/layout/radial6#1"/>
    <dgm:cxn modelId="{3215EB2D-2E0C-4317-953F-D24461CAAEA7}" type="presParOf" srcId="{3FA401A8-A19C-4263-87F5-ACE980DB036F}" destId="{58EAC14E-AA14-437B-8D25-DF9193E9A01A}" srcOrd="11" destOrd="0" presId="urn:microsoft.com/office/officeart/2005/8/layout/radial6#1"/>
    <dgm:cxn modelId="{E81FC8F1-172D-4906-B544-66A88A0ED5F6}" type="presParOf" srcId="{3FA401A8-A19C-4263-87F5-ACE980DB036F}" destId="{B3A76D89-73DC-4B3A-B3B5-6B9B8E82268C}" srcOrd="12" destOrd="0" presId="urn:microsoft.com/office/officeart/2005/8/layout/radial6#1"/>
  </dgm:cxnLst>
  <dgm:bg>
    <a:effectLst>
      <a:outerShdw blurRad="50800" dist="38100" dir="2700000" algn="tl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A76D89-73DC-4B3A-B3B5-6B9B8E82268C}">
      <dsp:nvSpPr>
        <dsp:cNvPr id="0" name=""/>
        <dsp:cNvSpPr/>
      </dsp:nvSpPr>
      <dsp:spPr>
        <a:xfrm>
          <a:off x="1014547" y="345642"/>
          <a:ext cx="2311959" cy="231195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rgbClr val="49617A"/>
        </a:solidFill>
        <a:ln>
          <a:solidFill>
            <a:srgbClr val="49617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DB86DD-B288-4FA1-9B06-56307E0B1711}">
      <dsp:nvSpPr>
        <dsp:cNvPr id="0" name=""/>
        <dsp:cNvSpPr/>
      </dsp:nvSpPr>
      <dsp:spPr>
        <a:xfrm>
          <a:off x="1014547" y="345642"/>
          <a:ext cx="2311959" cy="231195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rgbClr val="49617A"/>
        </a:solidFill>
        <a:ln>
          <a:solidFill>
            <a:srgbClr val="49617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BB536-D2F5-4CF4-9627-C6462F7BD7B6}">
      <dsp:nvSpPr>
        <dsp:cNvPr id="0" name=""/>
        <dsp:cNvSpPr/>
      </dsp:nvSpPr>
      <dsp:spPr>
        <a:xfrm>
          <a:off x="1014547" y="345642"/>
          <a:ext cx="2311959" cy="2311959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rgbClr val="49617A"/>
        </a:solidFill>
        <a:ln>
          <a:solidFill>
            <a:srgbClr val="49617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708AF6-E353-4ABC-AC51-6175CAFDFDDF}">
      <dsp:nvSpPr>
        <dsp:cNvPr id="0" name=""/>
        <dsp:cNvSpPr/>
      </dsp:nvSpPr>
      <dsp:spPr>
        <a:xfrm>
          <a:off x="1014547" y="345642"/>
          <a:ext cx="2311959" cy="2311959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rgbClr val="49617A"/>
        </a:solidFill>
        <a:ln>
          <a:solidFill>
            <a:srgbClr val="49617A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DC054D-DAEC-44EA-98F4-B5C10E422822}">
      <dsp:nvSpPr>
        <dsp:cNvPr id="0" name=""/>
        <dsp:cNvSpPr/>
      </dsp:nvSpPr>
      <dsp:spPr>
        <a:xfrm>
          <a:off x="1638493" y="969588"/>
          <a:ext cx="1064067" cy="1064067"/>
        </a:xfrm>
        <a:prstGeom prst="ellipse">
          <a:avLst/>
        </a:prstGeom>
        <a:solidFill>
          <a:srgbClr val="4961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794322" y="1125417"/>
        <a:ext cx="752409" cy="752409"/>
      </dsp:txXfrm>
    </dsp:sp>
    <dsp:sp modelId="{D6A8D1A4-6AEC-4115-94FA-280C0606ECD8}">
      <dsp:nvSpPr>
        <dsp:cNvPr id="0" name=""/>
        <dsp:cNvSpPr/>
      </dsp:nvSpPr>
      <dsp:spPr>
        <a:xfrm>
          <a:off x="1798103" y="33"/>
          <a:ext cx="744847" cy="744847"/>
        </a:xfrm>
        <a:prstGeom prst="ellipse">
          <a:avLst/>
        </a:prstGeom>
        <a:solidFill>
          <a:srgbClr val="4961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907183" y="109113"/>
        <a:ext cx="526687" cy="526687"/>
      </dsp:txXfrm>
    </dsp:sp>
    <dsp:sp modelId="{AD9364AA-C618-4228-864F-CAF3973B9D0B}">
      <dsp:nvSpPr>
        <dsp:cNvPr id="0" name=""/>
        <dsp:cNvSpPr/>
      </dsp:nvSpPr>
      <dsp:spPr>
        <a:xfrm>
          <a:off x="2927269" y="1129198"/>
          <a:ext cx="744847" cy="744847"/>
        </a:xfrm>
        <a:prstGeom prst="ellipse">
          <a:avLst/>
        </a:prstGeom>
        <a:solidFill>
          <a:srgbClr val="4961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3036349" y="1238278"/>
        <a:ext cx="526687" cy="526687"/>
      </dsp:txXfrm>
    </dsp:sp>
    <dsp:sp modelId="{48A1C1F3-F5D8-437D-80F8-E4B787FAAE09}">
      <dsp:nvSpPr>
        <dsp:cNvPr id="0" name=""/>
        <dsp:cNvSpPr/>
      </dsp:nvSpPr>
      <dsp:spPr>
        <a:xfrm>
          <a:off x="1798103" y="2258364"/>
          <a:ext cx="744847" cy="744847"/>
        </a:xfrm>
        <a:prstGeom prst="ellipse">
          <a:avLst/>
        </a:prstGeom>
        <a:solidFill>
          <a:srgbClr val="4961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907183" y="2367444"/>
        <a:ext cx="526687" cy="526687"/>
      </dsp:txXfrm>
    </dsp:sp>
    <dsp:sp modelId="{4C491EE1-4A6C-4FE9-BB6D-61676053D44E}">
      <dsp:nvSpPr>
        <dsp:cNvPr id="0" name=""/>
        <dsp:cNvSpPr/>
      </dsp:nvSpPr>
      <dsp:spPr>
        <a:xfrm>
          <a:off x="668938" y="1129198"/>
          <a:ext cx="744847" cy="744847"/>
        </a:xfrm>
        <a:prstGeom prst="ellipse">
          <a:avLst/>
        </a:prstGeom>
        <a:solidFill>
          <a:srgbClr val="49617A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778018" y="1238278"/>
        <a:ext cx="526687" cy="526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264A07-E408-4E19-AE8E-60ABB843D557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20F73-21D5-4156-BFBA-F428913AC38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0F73-21D5-4156-BFBA-F428913AC38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0111904" y="6471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microsoft.com/office/2007/relationships/hdphoto" Target="../media/hdphoto2.wdp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11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75" b="89871" l="2858" r="89936">
                        <a14:foregroundMark x1="36594" y1="6438" x2="42593" y2="10601"/>
                        <a14:foregroundMark x1="7729" y1="21159" x2="2899" y2="29828"/>
                        <a14:foregroundMark x1="17955" y1="2575" x2="16143" y2="9313"/>
                        <a14:foregroundMark x1="60306" y1="6738" x2="55797" y2="1025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3039765" flipH="1">
            <a:off x="-825382" y="-976334"/>
            <a:ext cx="2785065" cy="26119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5981" b="99580" l="2481" r="95802">
                        <a14:foregroundMark x1="47710" y1="66527" x2="53340" y2="66527"/>
                        <a14:foregroundMark x1="66508" y1="63694" x2="71088" y2="63064"/>
                        <a14:foregroundMark x1="68225" y1="80797" x2="73092" y2="88248"/>
                        <a14:foregroundMark x1="69275" y1="73137" x2="63263" y2="78804"/>
                        <a14:foregroundMark x1="53340" y1="58657" x2="57920" y2="65897"/>
                        <a14:foregroundMark x1="59256" y1="60651" x2="62882" y2="60441"/>
                        <a14:foregroundMark x1="80821" y1="65477" x2="87977" y2="71354"/>
                        <a14:foregroundMark x1="92557" y1="79748" x2="95992" y2="86044"/>
                        <a14:foregroundMark x1="93416" y1="77335" x2="93416" y2="83421"/>
                        <a14:foregroundMark x1="71279" y1="91291" x2="62691" y2="99685"/>
                        <a14:foregroundMark x1="2481" y1="10388" x2="3817" y2="20672"/>
                        <a14:foregroundMark x1="10401" y1="37356" x2="2672" y2="57083"/>
                        <a14:foregroundMark x1="33779" y1="81427" x2="42176" y2="83421"/>
                        <a14:foregroundMark x1="3626" y1="35572" x2="10401" y2="34313"/>
                        <a14:foregroundMark x1="5630" y1="6401" x2="11450" y2="5981"/>
                        <a14:foregroundMark x1="12214" y1="43757" x2="4676" y2="560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9378492" y="4300151"/>
            <a:ext cx="2813507" cy="2557849"/>
          </a:xfrm>
          <a:prstGeom prst="rect">
            <a:avLst/>
          </a:prstGeom>
        </p:spPr>
      </p:pic>
      <p:grpSp>
        <p:nvGrpSpPr>
          <p:cNvPr id="6" name="组合 5"/>
          <p:cNvGrpSpPr/>
          <p:nvPr userDrawn="1"/>
        </p:nvGrpSpPr>
        <p:grpSpPr>
          <a:xfrm>
            <a:off x="2163501" y="112758"/>
            <a:ext cx="2004838" cy="944212"/>
            <a:chOff x="6572484" y="2138293"/>
            <a:chExt cx="2004838" cy="944212"/>
          </a:xfrm>
        </p:grpSpPr>
        <p:sp>
          <p:nvSpPr>
            <p:cNvPr id="8" name="文本框 7"/>
            <p:cNvSpPr txBox="1"/>
            <p:nvPr/>
          </p:nvSpPr>
          <p:spPr>
            <a:xfrm>
              <a:off x="6572484" y="2199848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400" dirty="0">
                  <a:solidFill>
                    <a:srgbClr val="49617A"/>
                  </a:solidFill>
                  <a:latin typeface="+mj-ea"/>
                  <a:ea typeface="+mj-ea"/>
                </a:rPr>
                <a:t>标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090527" y="2423475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49617A"/>
                  </a:solidFill>
                  <a:latin typeface="+mj-ea"/>
                  <a:ea typeface="+mj-ea"/>
                </a:rPr>
                <a:t>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403386" y="2138293"/>
              <a:ext cx="80342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dirty="0">
                  <a:solidFill>
                    <a:srgbClr val="49617A"/>
                  </a:solidFill>
                  <a:latin typeface="+mj-ea"/>
                  <a:ea typeface="+mj-ea"/>
                </a:rPr>
                <a:t>文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7930991" y="2436174"/>
              <a:ext cx="6463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600" dirty="0">
                  <a:solidFill>
                    <a:srgbClr val="49617A"/>
                  </a:solidFill>
                  <a:latin typeface="+mj-ea"/>
                  <a:ea typeface="+mj-ea"/>
                </a:rPr>
                <a:t>字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7" Type="http://schemas.microsoft.com/office/2007/relationships/hdphoto" Target="../media/hdphoto1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28.png"/><Relationship Id="rId9" Type="http://schemas.microsoft.com/office/2007/relationships/hdphoto" Target="../media/hdphoto7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0"/>
            <a:ext cx="4110780" cy="385530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8976" y="1805645"/>
            <a:ext cx="2308983" cy="371891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3943" y="3386179"/>
            <a:ext cx="499745" cy="213837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8567775" y="1549416"/>
            <a:ext cx="6348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334C68"/>
                </a:solidFill>
                <a:cs typeface="+mn-ea"/>
                <a:sym typeface="+mn-lt"/>
              </a:rPr>
              <a:t>极简古典风立秋通用模板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981" b="99580" l="2481" r="95802">
                        <a14:foregroundMark x1="47710" y1="66527" x2="53340" y2="66527"/>
                        <a14:foregroundMark x1="66508" y1="63694" x2="71088" y2="63064"/>
                        <a14:foregroundMark x1="68225" y1="80797" x2="73092" y2="88248"/>
                        <a14:foregroundMark x1="69275" y1="73137" x2="63263" y2="78804"/>
                        <a14:foregroundMark x1="53340" y1="58657" x2="57920" y2="65897"/>
                        <a14:foregroundMark x1="59256" y1="60651" x2="62882" y2="60441"/>
                        <a14:foregroundMark x1="80821" y1="65477" x2="87977" y2="71354"/>
                        <a14:foregroundMark x1="92557" y1="79748" x2="95992" y2="86044"/>
                        <a14:foregroundMark x1="93416" y1="77335" x2="93416" y2="83421"/>
                        <a14:foregroundMark x1="71279" y1="91291" x2="62691" y2="99685"/>
                        <a14:foregroundMark x1="2481" y1="10388" x2="3817" y2="20672"/>
                        <a14:foregroundMark x1="10401" y1="37356" x2="2672" y2="57083"/>
                        <a14:foregroundMark x1="33779" y1="81427" x2="42176" y2="83421"/>
                        <a14:foregroundMark x1="3626" y1="35572" x2="10401" y2="34313"/>
                        <a14:foregroundMark x1="5630" y1="6401" x2="11450" y2="5981"/>
                        <a14:foregroundMark x1="12214" y1="43757" x2="4676" y2="560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8974538" y="3932903"/>
            <a:ext cx="3217462" cy="2925097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443678" y="5098819"/>
            <a:ext cx="296632" cy="296632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566939" y="3932903"/>
            <a:ext cx="311652" cy="311652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7305342">
            <a:off x="10136610" y="-1816444"/>
            <a:ext cx="4110780" cy="3855308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6395892" y="735648"/>
            <a:ext cx="634868" cy="634868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5249" y="3386179"/>
            <a:ext cx="834677" cy="2993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1759480" y="1824752"/>
            <a:ext cx="1936395" cy="3493944"/>
            <a:chOff x="1759480" y="1824752"/>
            <a:chExt cx="1936395" cy="3493944"/>
          </a:xfrm>
        </p:grpSpPr>
        <p:sp>
          <p:nvSpPr>
            <p:cNvPr id="5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>
              <a:off x="3627388" y="1878599"/>
              <a:ext cx="68487" cy="1960513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rgbClr val="49617A"/>
            </a:solidFill>
            <a:ln>
              <a:solidFill>
                <a:srgbClr val="49617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759480" y="1824752"/>
              <a:ext cx="1804024" cy="3493944"/>
              <a:chOff x="1442728" y="1760021"/>
              <a:chExt cx="1804024" cy="3493944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1442728" y="1760021"/>
                <a:ext cx="1453197" cy="3493944"/>
                <a:chOff x="5382379" y="1986083"/>
                <a:chExt cx="1453197" cy="3493944"/>
              </a:xfrm>
            </p:grpSpPr>
            <p:sp>
              <p:nvSpPr>
                <p:cNvPr id="12" name="Title 20"/>
                <p:cNvSpPr txBox="1"/>
                <p:nvPr/>
              </p:nvSpPr>
              <p:spPr>
                <a:xfrm>
                  <a:off x="5382379" y="2039931"/>
                  <a:ext cx="969496" cy="3440096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文本框 12"/>
                <p:cNvSpPr txBox="1"/>
                <p:nvPr/>
              </p:nvSpPr>
              <p:spPr>
                <a:xfrm>
                  <a:off x="6343133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49617A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pic>
            <p:nvPicPr>
              <p:cNvPr id="11" name="图片 10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576" b="100000" l="0" r="100000">
                            <a14:foregroundMark x1="11905" y1="18939" x2="26095" y2="31187"/>
                            <a14:foregroundMark x1="68000" y1="19823" x2="57333" y2="30177"/>
                            <a14:backgroundMark x1="0" y1="95328" x2="65810" y2="99874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rot="20070844" flipH="1">
                <a:off x="2710596" y="1909547"/>
                <a:ext cx="536156" cy="404341"/>
              </a:xfrm>
              <a:prstGeom prst="rect">
                <a:avLst/>
              </a:prstGeom>
            </p:spPr>
          </p:pic>
        </p:grpSp>
      </p:grpSp>
      <p:grpSp>
        <p:nvGrpSpPr>
          <p:cNvPr id="30" name="组合 29"/>
          <p:cNvGrpSpPr/>
          <p:nvPr/>
        </p:nvGrpSpPr>
        <p:grpSpPr>
          <a:xfrm>
            <a:off x="4193987" y="1329189"/>
            <a:ext cx="1936256" cy="3526786"/>
            <a:chOff x="4193987" y="1329189"/>
            <a:chExt cx="1936256" cy="3526786"/>
          </a:xfrm>
        </p:grpSpPr>
        <p:sp>
          <p:nvSpPr>
            <p:cNvPr id="4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H="1" flipV="1">
              <a:off x="6061756" y="1329189"/>
              <a:ext cx="68487" cy="2675621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rgbClr val="49617A"/>
            </a:solidFill>
            <a:ln>
              <a:solidFill>
                <a:srgbClr val="49617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193987" y="1362031"/>
              <a:ext cx="1804024" cy="3493944"/>
              <a:chOff x="1442728" y="1760021"/>
              <a:chExt cx="1804024" cy="3493944"/>
            </a:xfrm>
          </p:grpSpPr>
          <p:grpSp>
            <p:nvGrpSpPr>
              <p:cNvPr id="15" name="组合 14"/>
              <p:cNvGrpSpPr/>
              <p:nvPr/>
            </p:nvGrpSpPr>
            <p:grpSpPr>
              <a:xfrm>
                <a:off x="1442728" y="1760021"/>
                <a:ext cx="1453197" cy="3493944"/>
                <a:chOff x="5382379" y="1986083"/>
                <a:chExt cx="1453197" cy="3493944"/>
              </a:xfrm>
            </p:grpSpPr>
            <p:sp>
              <p:nvSpPr>
                <p:cNvPr id="17" name="Title 20"/>
                <p:cNvSpPr txBox="1"/>
                <p:nvPr/>
              </p:nvSpPr>
              <p:spPr>
                <a:xfrm>
                  <a:off x="5382379" y="2039931"/>
                  <a:ext cx="969496" cy="3440096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文本框 17"/>
                <p:cNvSpPr txBox="1"/>
                <p:nvPr/>
              </p:nvSpPr>
              <p:spPr>
                <a:xfrm>
                  <a:off x="6343133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49617A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pic>
            <p:nvPicPr>
              <p:cNvPr id="16" name="图片 15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576" b="100000" l="0" r="100000">
                            <a14:foregroundMark x1="11905" y1="18939" x2="26095" y2="31187"/>
                            <a14:foregroundMark x1="68000" y1="19823" x2="57333" y2="30177"/>
                            <a14:backgroundMark x1="0" y1="95328" x2="65810" y2="99874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rot="20070844" flipH="1">
                <a:off x="2710596" y="1909547"/>
                <a:ext cx="536156" cy="404341"/>
              </a:xfrm>
              <a:prstGeom prst="rect">
                <a:avLst/>
              </a:prstGeom>
            </p:spPr>
          </p:pic>
        </p:grpSp>
      </p:grpSp>
      <p:grpSp>
        <p:nvGrpSpPr>
          <p:cNvPr id="31" name="组合 30"/>
          <p:cNvGrpSpPr/>
          <p:nvPr/>
        </p:nvGrpSpPr>
        <p:grpSpPr>
          <a:xfrm>
            <a:off x="6642440" y="2971092"/>
            <a:ext cx="2002093" cy="3493944"/>
            <a:chOff x="6642440" y="2971092"/>
            <a:chExt cx="2002093" cy="3493944"/>
          </a:xfrm>
        </p:grpSpPr>
        <p:sp>
          <p:nvSpPr>
            <p:cNvPr id="6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>
              <a:off x="8497408" y="3024939"/>
              <a:ext cx="147125" cy="2209693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rgbClr val="49617A"/>
            </a:solidFill>
            <a:ln>
              <a:solidFill>
                <a:srgbClr val="49617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642440" y="2971092"/>
              <a:ext cx="1804024" cy="3493944"/>
              <a:chOff x="1442728" y="1760021"/>
              <a:chExt cx="1804024" cy="3493944"/>
            </a:xfrm>
          </p:grpSpPr>
          <p:grpSp>
            <p:nvGrpSpPr>
              <p:cNvPr id="20" name="组合 19"/>
              <p:cNvGrpSpPr/>
              <p:nvPr/>
            </p:nvGrpSpPr>
            <p:grpSpPr>
              <a:xfrm>
                <a:off x="1442728" y="1760021"/>
                <a:ext cx="1453197" cy="3493944"/>
                <a:chOff x="5382379" y="1986083"/>
                <a:chExt cx="1453197" cy="3493944"/>
              </a:xfrm>
            </p:grpSpPr>
            <p:sp>
              <p:nvSpPr>
                <p:cNvPr id="22" name="Title 20"/>
                <p:cNvSpPr txBox="1"/>
                <p:nvPr/>
              </p:nvSpPr>
              <p:spPr>
                <a:xfrm>
                  <a:off x="5382379" y="2039931"/>
                  <a:ext cx="969496" cy="3440096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文本框 22"/>
                <p:cNvSpPr txBox="1"/>
                <p:nvPr/>
              </p:nvSpPr>
              <p:spPr>
                <a:xfrm>
                  <a:off x="6343133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49617A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7576" b="100000" l="0" r="100000">
                            <a14:foregroundMark x1="11905" y1="18939" x2="26095" y2="31187"/>
                            <a14:foregroundMark x1="68000" y1="19823" x2="57333" y2="30177"/>
                            <a14:backgroundMark x1="0" y1="95328" x2="65810" y2="99874"/>
                          </a14:backgroundRemoval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>
              <a:xfrm rot="20070844" flipH="1">
                <a:off x="2710596" y="1909547"/>
                <a:ext cx="536156" cy="404341"/>
              </a:xfrm>
              <a:prstGeom prst="rect">
                <a:avLst/>
              </a:prstGeom>
            </p:spPr>
          </p:pic>
        </p:grpSp>
      </p:grpSp>
      <p:grpSp>
        <p:nvGrpSpPr>
          <p:cNvPr id="24" name="组合 23"/>
          <p:cNvGrpSpPr/>
          <p:nvPr/>
        </p:nvGrpSpPr>
        <p:grpSpPr>
          <a:xfrm>
            <a:off x="5409695" y="1062360"/>
            <a:ext cx="5469750" cy="2215991"/>
            <a:chOff x="6597884" y="2147725"/>
            <a:chExt cx="3894364" cy="2222307"/>
          </a:xfrm>
        </p:grpSpPr>
        <p:sp>
          <p:nvSpPr>
            <p:cNvPr id="25" name="文本框 24"/>
            <p:cNvSpPr txBox="1"/>
            <p:nvPr/>
          </p:nvSpPr>
          <p:spPr>
            <a:xfrm>
              <a:off x="6597884" y="2199848"/>
              <a:ext cx="1181484" cy="1867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srgbClr val="49617A"/>
                  </a:solidFill>
                  <a:cs typeface="+mn-ea"/>
                  <a:sym typeface="+mn-lt"/>
                </a:rPr>
                <a:t>立</a:t>
              </a: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7781029" y="2965529"/>
              <a:ext cx="861917" cy="1327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秋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439569" y="2147725"/>
              <a:ext cx="1391484" cy="22223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rgbClr val="49617A"/>
                  </a:solidFill>
                  <a:cs typeface="+mn-ea"/>
                  <a:sym typeface="+mn-lt"/>
                </a:rPr>
                <a:t>立</a:t>
              </a: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30331" y="2767280"/>
              <a:ext cx="861917" cy="13272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秋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540140" y="1541351"/>
            <a:ext cx="3775296" cy="4724770"/>
            <a:chOff x="1540140" y="1541351"/>
            <a:chExt cx="3775296" cy="472477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008335">
              <a:off x="1540140" y="1541351"/>
              <a:ext cx="3775296" cy="3775296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1594882" y="2491564"/>
              <a:ext cx="2314353" cy="3774557"/>
            </a:xfrm>
            <a:prstGeom prst="rect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163688" y="2940215"/>
              <a:ext cx="1453198" cy="3067181"/>
              <a:chOff x="5382379" y="1986083"/>
              <a:chExt cx="1453198" cy="3067181"/>
            </a:xfrm>
          </p:grpSpPr>
          <p:sp>
            <p:nvSpPr>
              <p:cNvPr id="8" name="Title 20"/>
              <p:cNvSpPr txBox="1"/>
              <p:nvPr/>
            </p:nvSpPr>
            <p:spPr>
              <a:xfrm>
                <a:off x="5382379" y="2039931"/>
                <a:ext cx="969496" cy="3013333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4728783" y="1052567"/>
            <a:ext cx="3775296" cy="4454211"/>
            <a:chOff x="4728783" y="1052567"/>
            <a:chExt cx="3775296" cy="4454211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008335">
              <a:off x="4728783" y="1052567"/>
              <a:ext cx="3775296" cy="3775296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4990213" y="1732221"/>
              <a:ext cx="2314353" cy="3774557"/>
            </a:xfrm>
            <a:prstGeom prst="rect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563300" y="2177708"/>
              <a:ext cx="1453198" cy="3067181"/>
              <a:chOff x="5382379" y="1986083"/>
              <a:chExt cx="1453198" cy="3067181"/>
            </a:xfrm>
          </p:grpSpPr>
          <p:sp>
            <p:nvSpPr>
              <p:cNvPr id="17" name="Title 20"/>
              <p:cNvSpPr txBox="1"/>
              <p:nvPr/>
            </p:nvSpPr>
            <p:spPr>
              <a:xfrm>
                <a:off x="5382379" y="2039931"/>
                <a:ext cx="969496" cy="3013333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8085130" y="294378"/>
            <a:ext cx="3775296" cy="4453058"/>
            <a:chOff x="8085130" y="294378"/>
            <a:chExt cx="3775296" cy="4453058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008335">
              <a:off x="8085130" y="294378"/>
              <a:ext cx="3775296" cy="3775296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8385543" y="972879"/>
              <a:ext cx="2314353" cy="3774557"/>
            </a:xfrm>
            <a:prstGeom prst="rect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8941656" y="1433548"/>
              <a:ext cx="1453198" cy="3067181"/>
              <a:chOff x="5382379" y="1986083"/>
              <a:chExt cx="1453198" cy="3067181"/>
            </a:xfrm>
          </p:grpSpPr>
          <p:sp>
            <p:nvSpPr>
              <p:cNvPr id="20" name="Title 20"/>
              <p:cNvSpPr txBox="1"/>
              <p:nvPr/>
            </p:nvSpPr>
            <p:spPr>
              <a:xfrm>
                <a:off x="5382379" y="2039931"/>
                <a:ext cx="969496" cy="3013333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082087" y="2036026"/>
            <a:ext cx="3078630" cy="1651369"/>
            <a:chOff x="1103353" y="2397532"/>
            <a:chExt cx="3078630" cy="1651369"/>
          </a:xfrm>
        </p:grpSpPr>
        <p:grpSp>
          <p:nvGrpSpPr>
            <p:cNvPr id="3" name="组合 2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5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7" name="菱形 6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4839683" y="2036026"/>
            <a:ext cx="3078630" cy="1651369"/>
            <a:chOff x="1103353" y="2397532"/>
            <a:chExt cx="3078630" cy="1651369"/>
          </a:xfrm>
        </p:grpSpPr>
        <p:grpSp>
          <p:nvGrpSpPr>
            <p:cNvPr id="9" name="组合 8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11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14130" y="1008960"/>
            <a:ext cx="3295067" cy="2854352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82087" y="3687395"/>
            <a:ext cx="10071466" cy="2108791"/>
          </a:xfrm>
          <a:prstGeom prst="rect">
            <a:avLst/>
          </a:prstGeom>
          <a:solidFill>
            <a:srgbClr val="49617A"/>
          </a:solidFill>
          <a:ln>
            <a:solidFill>
              <a:srgbClr val="4961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585360" y="3914242"/>
            <a:ext cx="9291747" cy="1801525"/>
            <a:chOff x="1103352" y="2397532"/>
            <a:chExt cx="9291747" cy="1801525"/>
          </a:xfrm>
        </p:grpSpPr>
        <p:grpSp>
          <p:nvGrpSpPr>
            <p:cNvPr id="17" name="组合 16"/>
            <p:cNvGrpSpPr/>
            <p:nvPr/>
          </p:nvGrpSpPr>
          <p:grpSpPr>
            <a:xfrm>
              <a:off x="1103352" y="2397532"/>
              <a:ext cx="9291747" cy="1286886"/>
              <a:chOff x="1635772" y="4032283"/>
              <a:chExt cx="9291747" cy="1286886"/>
            </a:xfrm>
          </p:grpSpPr>
          <p:sp>
            <p:nvSpPr>
              <p:cNvPr id="19" name="Title 20"/>
              <p:cNvSpPr txBox="1"/>
              <p:nvPr/>
            </p:nvSpPr>
            <p:spPr>
              <a:xfrm>
                <a:off x="1635772" y="4349673"/>
                <a:ext cx="9291747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1" name="菱形 20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791691" y="3416230"/>
              <a:ext cx="587487" cy="7828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117817" y="1458895"/>
            <a:ext cx="3956365" cy="3940209"/>
            <a:chOff x="4039319" y="1513395"/>
            <a:chExt cx="3956365" cy="3940209"/>
          </a:xfrm>
        </p:grpSpPr>
        <p:grpSp>
          <p:nvGrpSpPr>
            <p:cNvPr id="2" name="Group 60"/>
            <p:cNvGrpSpPr/>
            <p:nvPr/>
          </p:nvGrpSpPr>
          <p:grpSpPr>
            <a:xfrm>
              <a:off x="4039319" y="1513395"/>
              <a:ext cx="3956365" cy="3940209"/>
              <a:chOff x="4010746" y="1361706"/>
              <a:chExt cx="4155918" cy="4138948"/>
            </a:xfrm>
            <a:solidFill>
              <a:srgbClr val="49617A"/>
            </a:solidFill>
          </p:grpSpPr>
          <p:sp>
            <p:nvSpPr>
              <p:cNvPr id="3" name="Shape"/>
              <p:cNvSpPr/>
              <p:nvPr/>
            </p:nvSpPr>
            <p:spPr>
              <a:xfrm rot="18900000">
                <a:off x="4010746" y="3251022"/>
                <a:ext cx="1265780" cy="1179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extrusionOk="0">
                    <a:moveTo>
                      <a:pt x="17644" y="21600"/>
                    </a:moveTo>
                    <a:cubicBezTo>
                      <a:pt x="17697" y="21427"/>
                      <a:pt x="17697" y="21311"/>
                      <a:pt x="17697" y="21138"/>
                    </a:cubicBezTo>
                    <a:cubicBezTo>
                      <a:pt x="17750" y="20272"/>
                      <a:pt x="17911" y="19348"/>
                      <a:pt x="18178" y="18481"/>
                    </a:cubicBezTo>
                    <a:cubicBezTo>
                      <a:pt x="18552" y="18943"/>
                      <a:pt x="18552" y="18943"/>
                      <a:pt x="18552" y="18943"/>
                    </a:cubicBezTo>
                    <a:cubicBezTo>
                      <a:pt x="18659" y="19117"/>
                      <a:pt x="18820" y="19232"/>
                      <a:pt x="18980" y="19348"/>
                    </a:cubicBezTo>
                    <a:cubicBezTo>
                      <a:pt x="19034" y="19405"/>
                      <a:pt x="19141" y="19405"/>
                      <a:pt x="19194" y="19463"/>
                    </a:cubicBezTo>
                    <a:cubicBezTo>
                      <a:pt x="19568" y="19636"/>
                      <a:pt x="20050" y="19636"/>
                      <a:pt x="20424" y="19463"/>
                    </a:cubicBezTo>
                    <a:cubicBezTo>
                      <a:pt x="20531" y="19405"/>
                      <a:pt x="20638" y="19348"/>
                      <a:pt x="20691" y="19290"/>
                    </a:cubicBezTo>
                    <a:cubicBezTo>
                      <a:pt x="20958" y="19059"/>
                      <a:pt x="21172" y="18828"/>
                      <a:pt x="21333" y="18481"/>
                    </a:cubicBezTo>
                    <a:cubicBezTo>
                      <a:pt x="21333" y="18481"/>
                      <a:pt x="21333" y="18481"/>
                      <a:pt x="21333" y="18481"/>
                    </a:cubicBezTo>
                    <a:cubicBezTo>
                      <a:pt x="21600" y="17788"/>
                      <a:pt x="21386" y="16980"/>
                      <a:pt x="20851" y="16460"/>
                    </a:cubicBezTo>
                    <a:cubicBezTo>
                      <a:pt x="20798" y="16402"/>
                      <a:pt x="20745" y="16402"/>
                      <a:pt x="20691" y="16344"/>
                    </a:cubicBezTo>
                    <a:cubicBezTo>
                      <a:pt x="20638" y="16287"/>
                      <a:pt x="20531" y="16229"/>
                      <a:pt x="20424" y="16171"/>
                    </a:cubicBezTo>
                    <a:cubicBezTo>
                      <a:pt x="20317" y="16171"/>
                      <a:pt x="20263" y="16113"/>
                      <a:pt x="20156" y="16113"/>
                    </a:cubicBezTo>
                    <a:cubicBezTo>
                      <a:pt x="20103" y="16056"/>
                      <a:pt x="19996" y="16056"/>
                      <a:pt x="19889" y="16056"/>
                    </a:cubicBezTo>
                    <a:cubicBezTo>
                      <a:pt x="19836" y="16056"/>
                      <a:pt x="19729" y="16056"/>
                      <a:pt x="19675" y="16056"/>
                    </a:cubicBezTo>
                    <a:cubicBezTo>
                      <a:pt x="19087" y="16113"/>
                      <a:pt x="19087" y="16113"/>
                      <a:pt x="19087" y="16113"/>
                    </a:cubicBezTo>
                    <a:cubicBezTo>
                      <a:pt x="19461" y="15305"/>
                      <a:pt x="19943" y="14554"/>
                      <a:pt x="20477" y="13861"/>
                    </a:cubicBezTo>
                    <a:cubicBezTo>
                      <a:pt x="20584" y="13745"/>
                      <a:pt x="20691" y="13630"/>
                      <a:pt x="20745" y="13514"/>
                    </a:cubicBezTo>
                    <a:cubicBezTo>
                      <a:pt x="8287" y="0"/>
                      <a:pt x="8287" y="0"/>
                      <a:pt x="8287" y="0"/>
                    </a:cubicBezTo>
                    <a:cubicBezTo>
                      <a:pt x="8180" y="116"/>
                      <a:pt x="8073" y="231"/>
                      <a:pt x="7966" y="347"/>
                    </a:cubicBezTo>
                    <a:cubicBezTo>
                      <a:pt x="3261" y="5833"/>
                      <a:pt x="267" y="13110"/>
                      <a:pt x="0" y="21138"/>
                    </a:cubicBezTo>
                    <a:cubicBezTo>
                      <a:pt x="0" y="21311"/>
                      <a:pt x="0" y="21427"/>
                      <a:pt x="0" y="21600"/>
                    </a:cubicBezTo>
                    <a:lnTo>
                      <a:pt x="17644" y="2160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45719" rIns="4571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4" name="Shape"/>
              <p:cNvSpPr/>
              <p:nvPr/>
            </p:nvSpPr>
            <p:spPr>
              <a:xfrm rot="18900000">
                <a:off x="5024287" y="4268906"/>
                <a:ext cx="1266497" cy="1179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7" h="21600" extrusionOk="0">
                    <a:moveTo>
                      <a:pt x="20901" y="8086"/>
                    </a:moveTo>
                    <a:cubicBezTo>
                      <a:pt x="20794" y="7970"/>
                      <a:pt x="20687" y="7855"/>
                      <a:pt x="20633" y="7739"/>
                    </a:cubicBezTo>
                    <a:cubicBezTo>
                      <a:pt x="20096" y="7046"/>
                      <a:pt x="19612" y="6295"/>
                      <a:pt x="19182" y="5487"/>
                    </a:cubicBezTo>
                    <a:cubicBezTo>
                      <a:pt x="19773" y="5544"/>
                      <a:pt x="19773" y="5544"/>
                      <a:pt x="19773" y="5544"/>
                    </a:cubicBezTo>
                    <a:cubicBezTo>
                      <a:pt x="19988" y="5544"/>
                      <a:pt x="20149" y="5544"/>
                      <a:pt x="20364" y="5487"/>
                    </a:cubicBezTo>
                    <a:cubicBezTo>
                      <a:pt x="20418" y="5487"/>
                      <a:pt x="20472" y="5429"/>
                      <a:pt x="20525" y="5429"/>
                    </a:cubicBezTo>
                    <a:cubicBezTo>
                      <a:pt x="20955" y="5256"/>
                      <a:pt x="21278" y="4909"/>
                      <a:pt x="21439" y="4447"/>
                    </a:cubicBezTo>
                    <a:cubicBezTo>
                      <a:pt x="21493" y="4389"/>
                      <a:pt x="21493" y="4274"/>
                      <a:pt x="21546" y="4158"/>
                    </a:cubicBezTo>
                    <a:cubicBezTo>
                      <a:pt x="21600" y="3812"/>
                      <a:pt x="21546" y="3465"/>
                      <a:pt x="21439" y="3119"/>
                    </a:cubicBezTo>
                    <a:cubicBezTo>
                      <a:pt x="21439" y="3119"/>
                      <a:pt x="21439" y="3119"/>
                      <a:pt x="21439" y="3119"/>
                    </a:cubicBezTo>
                    <a:cubicBezTo>
                      <a:pt x="21170" y="2426"/>
                      <a:pt x="20472" y="1964"/>
                      <a:pt x="19773" y="2021"/>
                    </a:cubicBezTo>
                    <a:cubicBezTo>
                      <a:pt x="19719" y="2021"/>
                      <a:pt x="19666" y="2079"/>
                      <a:pt x="19612" y="2079"/>
                    </a:cubicBezTo>
                    <a:cubicBezTo>
                      <a:pt x="19504" y="2079"/>
                      <a:pt x="19397" y="2137"/>
                      <a:pt x="19290" y="2195"/>
                    </a:cubicBezTo>
                    <a:cubicBezTo>
                      <a:pt x="19182" y="2195"/>
                      <a:pt x="19128" y="2252"/>
                      <a:pt x="19075" y="2310"/>
                    </a:cubicBezTo>
                    <a:cubicBezTo>
                      <a:pt x="18967" y="2368"/>
                      <a:pt x="18913" y="2426"/>
                      <a:pt x="18806" y="2483"/>
                    </a:cubicBezTo>
                    <a:cubicBezTo>
                      <a:pt x="18752" y="2541"/>
                      <a:pt x="18699" y="2599"/>
                      <a:pt x="18645" y="2657"/>
                    </a:cubicBezTo>
                    <a:cubicBezTo>
                      <a:pt x="18269" y="3119"/>
                      <a:pt x="18269" y="3119"/>
                      <a:pt x="18269" y="3119"/>
                    </a:cubicBezTo>
                    <a:cubicBezTo>
                      <a:pt x="18054" y="2252"/>
                      <a:pt x="17893" y="1386"/>
                      <a:pt x="17785" y="462"/>
                    </a:cubicBezTo>
                    <a:cubicBezTo>
                      <a:pt x="17785" y="289"/>
                      <a:pt x="17785" y="173"/>
                      <a:pt x="1778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3"/>
                      <a:pt x="0" y="289"/>
                      <a:pt x="0" y="462"/>
                    </a:cubicBezTo>
                    <a:cubicBezTo>
                      <a:pt x="269" y="7970"/>
                      <a:pt x="2955" y="15420"/>
                      <a:pt x="8060" y="21253"/>
                    </a:cubicBezTo>
                    <a:cubicBezTo>
                      <a:pt x="8113" y="21369"/>
                      <a:pt x="8221" y="21484"/>
                      <a:pt x="8328" y="21600"/>
                    </a:cubicBezTo>
                    <a:lnTo>
                      <a:pt x="20901" y="8086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45719" rIns="4571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" name="Shape"/>
              <p:cNvSpPr/>
              <p:nvPr/>
            </p:nvSpPr>
            <p:spPr>
              <a:xfrm rot="18900000">
                <a:off x="5936298" y="4235771"/>
                <a:ext cx="1179514" cy="12648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59" extrusionOk="0">
                    <a:moveTo>
                      <a:pt x="21542" y="3772"/>
                    </a:moveTo>
                    <a:cubicBezTo>
                      <a:pt x="21427" y="3718"/>
                      <a:pt x="21253" y="3718"/>
                      <a:pt x="21138" y="3718"/>
                    </a:cubicBezTo>
                    <a:cubicBezTo>
                      <a:pt x="20214" y="3664"/>
                      <a:pt x="19348" y="3504"/>
                      <a:pt x="18424" y="3236"/>
                    </a:cubicBezTo>
                    <a:cubicBezTo>
                      <a:pt x="18886" y="2860"/>
                      <a:pt x="18886" y="2860"/>
                      <a:pt x="18886" y="2860"/>
                    </a:cubicBezTo>
                    <a:cubicBezTo>
                      <a:pt x="19059" y="2753"/>
                      <a:pt x="19232" y="2592"/>
                      <a:pt x="19348" y="2432"/>
                    </a:cubicBezTo>
                    <a:cubicBezTo>
                      <a:pt x="19348" y="2378"/>
                      <a:pt x="19405" y="2325"/>
                      <a:pt x="19405" y="2217"/>
                    </a:cubicBezTo>
                    <a:cubicBezTo>
                      <a:pt x="19579" y="1842"/>
                      <a:pt x="19579" y="1413"/>
                      <a:pt x="19405" y="985"/>
                    </a:cubicBezTo>
                    <a:cubicBezTo>
                      <a:pt x="19348" y="877"/>
                      <a:pt x="19290" y="770"/>
                      <a:pt x="19232" y="717"/>
                    </a:cubicBezTo>
                    <a:cubicBezTo>
                      <a:pt x="19059" y="449"/>
                      <a:pt x="18770" y="234"/>
                      <a:pt x="18481" y="127"/>
                    </a:cubicBezTo>
                    <a:cubicBezTo>
                      <a:pt x="18481" y="127"/>
                      <a:pt x="18481" y="127"/>
                      <a:pt x="18481" y="127"/>
                    </a:cubicBezTo>
                    <a:cubicBezTo>
                      <a:pt x="17730" y="-141"/>
                      <a:pt x="16922" y="20"/>
                      <a:pt x="16460" y="556"/>
                    </a:cubicBezTo>
                    <a:cubicBezTo>
                      <a:pt x="16402" y="609"/>
                      <a:pt x="16344" y="663"/>
                      <a:pt x="16344" y="717"/>
                    </a:cubicBezTo>
                    <a:cubicBezTo>
                      <a:pt x="16287" y="770"/>
                      <a:pt x="16229" y="877"/>
                      <a:pt x="16171" y="985"/>
                    </a:cubicBezTo>
                    <a:cubicBezTo>
                      <a:pt x="16113" y="1092"/>
                      <a:pt x="16113" y="1145"/>
                      <a:pt x="16056" y="1253"/>
                    </a:cubicBezTo>
                    <a:cubicBezTo>
                      <a:pt x="16056" y="1360"/>
                      <a:pt x="16056" y="1413"/>
                      <a:pt x="16056" y="1521"/>
                    </a:cubicBezTo>
                    <a:cubicBezTo>
                      <a:pt x="15998" y="1574"/>
                      <a:pt x="15998" y="1681"/>
                      <a:pt x="16056" y="1789"/>
                    </a:cubicBezTo>
                    <a:cubicBezTo>
                      <a:pt x="16113" y="2325"/>
                      <a:pt x="16113" y="2325"/>
                      <a:pt x="16113" y="2325"/>
                    </a:cubicBezTo>
                    <a:cubicBezTo>
                      <a:pt x="15247" y="1949"/>
                      <a:pt x="14496" y="1467"/>
                      <a:pt x="13803" y="931"/>
                    </a:cubicBezTo>
                    <a:cubicBezTo>
                      <a:pt x="13688" y="824"/>
                      <a:pt x="13572" y="770"/>
                      <a:pt x="13457" y="663"/>
                    </a:cubicBezTo>
                    <a:cubicBezTo>
                      <a:pt x="0" y="13205"/>
                      <a:pt x="0" y="13205"/>
                      <a:pt x="0" y="13205"/>
                    </a:cubicBezTo>
                    <a:cubicBezTo>
                      <a:pt x="116" y="13312"/>
                      <a:pt x="231" y="13366"/>
                      <a:pt x="289" y="13473"/>
                    </a:cubicBezTo>
                    <a:cubicBezTo>
                      <a:pt x="5833" y="18243"/>
                      <a:pt x="13110" y="21191"/>
                      <a:pt x="21138" y="21459"/>
                    </a:cubicBezTo>
                    <a:cubicBezTo>
                      <a:pt x="21311" y="21459"/>
                      <a:pt x="21427" y="21459"/>
                      <a:pt x="21600" y="21459"/>
                    </a:cubicBezTo>
                    <a:lnTo>
                      <a:pt x="21542" y="3772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45719" rIns="4571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" name="Shape"/>
              <p:cNvSpPr/>
              <p:nvPr/>
            </p:nvSpPr>
            <p:spPr>
              <a:xfrm rot="18900000">
                <a:off x="6938675" y="3221084"/>
                <a:ext cx="1185864" cy="12687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8" extrusionOk="0">
                    <a:moveTo>
                      <a:pt x="7985" y="623"/>
                    </a:moveTo>
                    <a:cubicBezTo>
                      <a:pt x="7870" y="677"/>
                      <a:pt x="7755" y="784"/>
                      <a:pt x="7640" y="891"/>
                    </a:cubicBezTo>
                    <a:cubicBezTo>
                      <a:pt x="6951" y="1429"/>
                      <a:pt x="6204" y="1912"/>
                      <a:pt x="5400" y="2342"/>
                    </a:cubicBezTo>
                    <a:cubicBezTo>
                      <a:pt x="5457" y="1751"/>
                      <a:pt x="5457" y="1751"/>
                      <a:pt x="5457" y="1751"/>
                    </a:cubicBezTo>
                    <a:cubicBezTo>
                      <a:pt x="5457" y="1536"/>
                      <a:pt x="5457" y="1375"/>
                      <a:pt x="5400" y="1160"/>
                    </a:cubicBezTo>
                    <a:cubicBezTo>
                      <a:pt x="5343" y="1106"/>
                      <a:pt x="5343" y="1053"/>
                      <a:pt x="5285" y="999"/>
                    </a:cubicBezTo>
                    <a:cubicBezTo>
                      <a:pt x="5113" y="569"/>
                      <a:pt x="4768" y="247"/>
                      <a:pt x="4366" y="85"/>
                    </a:cubicBezTo>
                    <a:cubicBezTo>
                      <a:pt x="4251" y="85"/>
                      <a:pt x="4136" y="32"/>
                      <a:pt x="4021" y="32"/>
                    </a:cubicBezTo>
                    <a:cubicBezTo>
                      <a:pt x="3677" y="-22"/>
                      <a:pt x="3332" y="-22"/>
                      <a:pt x="2987" y="139"/>
                    </a:cubicBezTo>
                    <a:cubicBezTo>
                      <a:pt x="2987" y="139"/>
                      <a:pt x="2987" y="139"/>
                      <a:pt x="2987" y="139"/>
                    </a:cubicBezTo>
                    <a:cubicBezTo>
                      <a:pt x="2298" y="408"/>
                      <a:pt x="1896" y="1053"/>
                      <a:pt x="1953" y="1805"/>
                    </a:cubicBezTo>
                    <a:cubicBezTo>
                      <a:pt x="1953" y="1859"/>
                      <a:pt x="1953" y="1912"/>
                      <a:pt x="2011" y="1966"/>
                    </a:cubicBezTo>
                    <a:cubicBezTo>
                      <a:pt x="2011" y="2074"/>
                      <a:pt x="2068" y="2181"/>
                      <a:pt x="2068" y="2288"/>
                    </a:cubicBezTo>
                    <a:cubicBezTo>
                      <a:pt x="2126" y="2342"/>
                      <a:pt x="2183" y="2450"/>
                      <a:pt x="2240" y="2503"/>
                    </a:cubicBezTo>
                    <a:cubicBezTo>
                      <a:pt x="2298" y="2611"/>
                      <a:pt x="2355" y="2665"/>
                      <a:pt x="2413" y="2718"/>
                    </a:cubicBezTo>
                    <a:cubicBezTo>
                      <a:pt x="2470" y="2772"/>
                      <a:pt x="2528" y="2879"/>
                      <a:pt x="2585" y="2933"/>
                    </a:cubicBezTo>
                    <a:cubicBezTo>
                      <a:pt x="3102" y="3256"/>
                      <a:pt x="3102" y="3256"/>
                      <a:pt x="3102" y="3256"/>
                    </a:cubicBezTo>
                    <a:cubicBezTo>
                      <a:pt x="2183" y="3524"/>
                      <a:pt x="1321" y="3685"/>
                      <a:pt x="402" y="3793"/>
                    </a:cubicBezTo>
                    <a:cubicBezTo>
                      <a:pt x="287" y="3793"/>
                      <a:pt x="115" y="3793"/>
                      <a:pt x="0" y="3847"/>
                    </a:cubicBezTo>
                    <a:cubicBezTo>
                      <a:pt x="230" y="21578"/>
                      <a:pt x="230" y="21578"/>
                      <a:pt x="230" y="21578"/>
                    </a:cubicBezTo>
                    <a:cubicBezTo>
                      <a:pt x="402" y="21578"/>
                      <a:pt x="517" y="21578"/>
                      <a:pt x="689" y="21578"/>
                    </a:cubicBezTo>
                    <a:cubicBezTo>
                      <a:pt x="8157" y="21202"/>
                      <a:pt x="15511" y="18462"/>
                      <a:pt x="21255" y="13303"/>
                    </a:cubicBezTo>
                    <a:cubicBezTo>
                      <a:pt x="21370" y="13196"/>
                      <a:pt x="21485" y="13088"/>
                      <a:pt x="21600" y="12981"/>
                    </a:cubicBezTo>
                    <a:lnTo>
                      <a:pt x="7985" y="623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45719" rIns="4571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7" name="Shape"/>
              <p:cNvSpPr/>
              <p:nvPr/>
            </p:nvSpPr>
            <p:spPr>
              <a:xfrm rot="18900000">
                <a:off x="6900885" y="2409970"/>
                <a:ext cx="1265779" cy="11763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8" h="21600" extrusionOk="0">
                    <a:moveTo>
                      <a:pt x="3751" y="0"/>
                    </a:moveTo>
                    <a:cubicBezTo>
                      <a:pt x="3751" y="116"/>
                      <a:pt x="3751" y="290"/>
                      <a:pt x="3751" y="405"/>
                    </a:cubicBezTo>
                    <a:cubicBezTo>
                      <a:pt x="3644" y="1332"/>
                      <a:pt x="3484" y="2201"/>
                      <a:pt x="3270" y="3127"/>
                    </a:cubicBezTo>
                    <a:cubicBezTo>
                      <a:pt x="2896" y="2664"/>
                      <a:pt x="2896" y="2664"/>
                      <a:pt x="2896" y="2664"/>
                    </a:cubicBezTo>
                    <a:cubicBezTo>
                      <a:pt x="2735" y="2490"/>
                      <a:pt x="2628" y="2316"/>
                      <a:pt x="2414" y="2258"/>
                    </a:cubicBezTo>
                    <a:cubicBezTo>
                      <a:pt x="2361" y="2201"/>
                      <a:pt x="2307" y="2143"/>
                      <a:pt x="2254" y="2143"/>
                    </a:cubicBezTo>
                    <a:cubicBezTo>
                      <a:pt x="1880" y="1969"/>
                      <a:pt x="1398" y="1969"/>
                      <a:pt x="1024" y="2143"/>
                    </a:cubicBezTo>
                    <a:cubicBezTo>
                      <a:pt x="917" y="2201"/>
                      <a:pt x="810" y="2258"/>
                      <a:pt x="703" y="2316"/>
                    </a:cubicBezTo>
                    <a:cubicBezTo>
                      <a:pt x="436" y="2490"/>
                      <a:pt x="276" y="2780"/>
                      <a:pt x="115" y="3069"/>
                    </a:cubicBezTo>
                    <a:cubicBezTo>
                      <a:pt x="115" y="3069"/>
                      <a:pt x="115" y="3069"/>
                      <a:pt x="115" y="3069"/>
                    </a:cubicBezTo>
                    <a:cubicBezTo>
                      <a:pt x="-152" y="3822"/>
                      <a:pt x="62" y="4633"/>
                      <a:pt x="597" y="5096"/>
                    </a:cubicBezTo>
                    <a:cubicBezTo>
                      <a:pt x="597" y="5154"/>
                      <a:pt x="650" y="5212"/>
                      <a:pt x="703" y="5212"/>
                    </a:cubicBezTo>
                    <a:cubicBezTo>
                      <a:pt x="810" y="5270"/>
                      <a:pt x="917" y="5328"/>
                      <a:pt x="1024" y="5386"/>
                    </a:cubicBezTo>
                    <a:cubicBezTo>
                      <a:pt x="1078" y="5443"/>
                      <a:pt x="1185" y="5443"/>
                      <a:pt x="1292" y="5501"/>
                    </a:cubicBezTo>
                    <a:cubicBezTo>
                      <a:pt x="1345" y="5501"/>
                      <a:pt x="1452" y="5501"/>
                      <a:pt x="1559" y="5559"/>
                    </a:cubicBezTo>
                    <a:cubicBezTo>
                      <a:pt x="1612" y="5559"/>
                      <a:pt x="1719" y="5559"/>
                      <a:pt x="1773" y="5501"/>
                    </a:cubicBezTo>
                    <a:cubicBezTo>
                      <a:pt x="2361" y="5501"/>
                      <a:pt x="2361" y="5501"/>
                      <a:pt x="2361" y="5501"/>
                    </a:cubicBezTo>
                    <a:cubicBezTo>
                      <a:pt x="1933" y="6312"/>
                      <a:pt x="1452" y="7065"/>
                      <a:pt x="917" y="7760"/>
                    </a:cubicBezTo>
                    <a:cubicBezTo>
                      <a:pt x="864" y="7876"/>
                      <a:pt x="757" y="7991"/>
                      <a:pt x="650" y="8107"/>
                    </a:cubicBezTo>
                    <a:cubicBezTo>
                      <a:pt x="13161" y="21600"/>
                      <a:pt x="13161" y="21600"/>
                      <a:pt x="13161" y="21600"/>
                    </a:cubicBezTo>
                    <a:cubicBezTo>
                      <a:pt x="13268" y="21484"/>
                      <a:pt x="13375" y="21426"/>
                      <a:pt x="13428" y="21310"/>
                    </a:cubicBezTo>
                    <a:cubicBezTo>
                      <a:pt x="18187" y="15809"/>
                      <a:pt x="21181" y="8455"/>
                      <a:pt x="21448" y="405"/>
                    </a:cubicBezTo>
                    <a:cubicBezTo>
                      <a:pt x="21448" y="290"/>
                      <a:pt x="21448" y="116"/>
                      <a:pt x="21448" y="0"/>
                    </a:cubicBezTo>
                    <a:lnTo>
                      <a:pt x="3751" y="0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45719" rIns="4571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8" name="Shape"/>
              <p:cNvSpPr/>
              <p:nvPr/>
            </p:nvSpPr>
            <p:spPr>
              <a:xfrm rot="18900000">
                <a:off x="5888550" y="1404760"/>
                <a:ext cx="1265557" cy="1179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78" h="21600" extrusionOk="0">
                    <a:moveTo>
                      <a:pt x="678" y="13514"/>
                    </a:moveTo>
                    <a:cubicBezTo>
                      <a:pt x="732" y="13630"/>
                      <a:pt x="840" y="13745"/>
                      <a:pt x="948" y="13861"/>
                    </a:cubicBezTo>
                    <a:cubicBezTo>
                      <a:pt x="1486" y="14554"/>
                      <a:pt x="1971" y="15305"/>
                      <a:pt x="2348" y="16113"/>
                    </a:cubicBezTo>
                    <a:cubicBezTo>
                      <a:pt x="1809" y="16056"/>
                      <a:pt x="1809" y="16056"/>
                      <a:pt x="1809" y="16056"/>
                    </a:cubicBezTo>
                    <a:cubicBezTo>
                      <a:pt x="1594" y="16056"/>
                      <a:pt x="1378" y="16056"/>
                      <a:pt x="1163" y="16113"/>
                    </a:cubicBezTo>
                    <a:cubicBezTo>
                      <a:pt x="1109" y="16113"/>
                      <a:pt x="1055" y="16171"/>
                      <a:pt x="1001" y="16171"/>
                    </a:cubicBezTo>
                    <a:cubicBezTo>
                      <a:pt x="624" y="16344"/>
                      <a:pt x="301" y="16691"/>
                      <a:pt x="140" y="17153"/>
                    </a:cubicBezTo>
                    <a:cubicBezTo>
                      <a:pt x="86" y="17211"/>
                      <a:pt x="32" y="17326"/>
                      <a:pt x="32" y="17442"/>
                    </a:cubicBezTo>
                    <a:cubicBezTo>
                      <a:pt x="-22" y="17788"/>
                      <a:pt x="-22" y="18135"/>
                      <a:pt x="140" y="18481"/>
                    </a:cubicBezTo>
                    <a:cubicBezTo>
                      <a:pt x="140" y="18481"/>
                      <a:pt x="140" y="18481"/>
                      <a:pt x="140" y="18481"/>
                    </a:cubicBezTo>
                    <a:cubicBezTo>
                      <a:pt x="409" y="19174"/>
                      <a:pt x="1055" y="19636"/>
                      <a:pt x="1756" y="19579"/>
                    </a:cubicBezTo>
                    <a:cubicBezTo>
                      <a:pt x="1809" y="19579"/>
                      <a:pt x="1863" y="19521"/>
                      <a:pt x="1917" y="19521"/>
                    </a:cubicBezTo>
                    <a:cubicBezTo>
                      <a:pt x="2025" y="19521"/>
                      <a:pt x="2133" y="19463"/>
                      <a:pt x="2240" y="19405"/>
                    </a:cubicBezTo>
                    <a:cubicBezTo>
                      <a:pt x="2348" y="19405"/>
                      <a:pt x="2402" y="19348"/>
                      <a:pt x="2510" y="19290"/>
                    </a:cubicBezTo>
                    <a:cubicBezTo>
                      <a:pt x="2564" y="19232"/>
                      <a:pt x="2671" y="19174"/>
                      <a:pt x="2725" y="19117"/>
                    </a:cubicBezTo>
                    <a:cubicBezTo>
                      <a:pt x="2779" y="19059"/>
                      <a:pt x="2833" y="19001"/>
                      <a:pt x="2887" y="18943"/>
                    </a:cubicBezTo>
                    <a:cubicBezTo>
                      <a:pt x="3264" y="18481"/>
                      <a:pt x="3264" y="18481"/>
                      <a:pt x="3264" y="18481"/>
                    </a:cubicBezTo>
                    <a:cubicBezTo>
                      <a:pt x="3533" y="19348"/>
                      <a:pt x="3695" y="20214"/>
                      <a:pt x="3749" y="21138"/>
                    </a:cubicBezTo>
                    <a:cubicBezTo>
                      <a:pt x="3749" y="21311"/>
                      <a:pt x="3749" y="21427"/>
                      <a:pt x="3802" y="21600"/>
                    </a:cubicBezTo>
                    <a:cubicBezTo>
                      <a:pt x="21578" y="21600"/>
                      <a:pt x="21578" y="21600"/>
                      <a:pt x="21578" y="21600"/>
                    </a:cubicBezTo>
                    <a:cubicBezTo>
                      <a:pt x="21578" y="21427"/>
                      <a:pt x="21578" y="21311"/>
                      <a:pt x="21578" y="21138"/>
                    </a:cubicBezTo>
                    <a:cubicBezTo>
                      <a:pt x="21309" y="13630"/>
                      <a:pt x="18669" y="6180"/>
                      <a:pt x="13552" y="347"/>
                    </a:cubicBezTo>
                    <a:cubicBezTo>
                      <a:pt x="13444" y="231"/>
                      <a:pt x="13337" y="116"/>
                      <a:pt x="13229" y="0"/>
                    </a:cubicBezTo>
                    <a:lnTo>
                      <a:pt x="678" y="13514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45719" rIns="4571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9" name="Shape"/>
              <p:cNvSpPr/>
              <p:nvPr/>
            </p:nvSpPr>
            <p:spPr>
              <a:xfrm rot="18900000">
                <a:off x="5076506" y="1361706"/>
                <a:ext cx="1179514" cy="1265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448" extrusionOk="0">
                    <a:moveTo>
                      <a:pt x="0" y="17697"/>
                    </a:moveTo>
                    <a:cubicBezTo>
                      <a:pt x="173" y="17697"/>
                      <a:pt x="289" y="17697"/>
                      <a:pt x="462" y="17697"/>
                    </a:cubicBezTo>
                    <a:cubicBezTo>
                      <a:pt x="1328" y="17804"/>
                      <a:pt x="2252" y="17964"/>
                      <a:pt x="3119" y="18178"/>
                    </a:cubicBezTo>
                    <a:cubicBezTo>
                      <a:pt x="2657" y="18552"/>
                      <a:pt x="2657" y="18552"/>
                      <a:pt x="2657" y="18552"/>
                    </a:cubicBezTo>
                    <a:cubicBezTo>
                      <a:pt x="2483" y="18713"/>
                      <a:pt x="2368" y="18820"/>
                      <a:pt x="2252" y="19034"/>
                    </a:cubicBezTo>
                    <a:cubicBezTo>
                      <a:pt x="2195" y="19087"/>
                      <a:pt x="2195" y="19141"/>
                      <a:pt x="2137" y="19194"/>
                    </a:cubicBezTo>
                    <a:cubicBezTo>
                      <a:pt x="1964" y="19568"/>
                      <a:pt x="1964" y="20050"/>
                      <a:pt x="2137" y="20424"/>
                    </a:cubicBezTo>
                    <a:cubicBezTo>
                      <a:pt x="2195" y="20531"/>
                      <a:pt x="2252" y="20638"/>
                      <a:pt x="2310" y="20745"/>
                    </a:cubicBezTo>
                    <a:cubicBezTo>
                      <a:pt x="2541" y="21012"/>
                      <a:pt x="2772" y="21172"/>
                      <a:pt x="3119" y="21333"/>
                    </a:cubicBezTo>
                    <a:cubicBezTo>
                      <a:pt x="3119" y="21333"/>
                      <a:pt x="3119" y="21333"/>
                      <a:pt x="3119" y="21333"/>
                    </a:cubicBezTo>
                    <a:cubicBezTo>
                      <a:pt x="3812" y="21600"/>
                      <a:pt x="4620" y="21386"/>
                      <a:pt x="5140" y="20851"/>
                    </a:cubicBezTo>
                    <a:cubicBezTo>
                      <a:pt x="5198" y="20851"/>
                      <a:pt x="5198" y="20798"/>
                      <a:pt x="5256" y="20745"/>
                    </a:cubicBezTo>
                    <a:cubicBezTo>
                      <a:pt x="5313" y="20638"/>
                      <a:pt x="5371" y="20531"/>
                      <a:pt x="5429" y="20424"/>
                    </a:cubicBezTo>
                    <a:cubicBezTo>
                      <a:pt x="5429" y="20370"/>
                      <a:pt x="5487" y="20263"/>
                      <a:pt x="5487" y="20156"/>
                    </a:cubicBezTo>
                    <a:cubicBezTo>
                      <a:pt x="5544" y="20103"/>
                      <a:pt x="5544" y="19996"/>
                      <a:pt x="5544" y="19889"/>
                    </a:cubicBezTo>
                    <a:cubicBezTo>
                      <a:pt x="5544" y="19836"/>
                      <a:pt x="5544" y="19729"/>
                      <a:pt x="5544" y="19675"/>
                    </a:cubicBezTo>
                    <a:cubicBezTo>
                      <a:pt x="5487" y="19087"/>
                      <a:pt x="5487" y="19087"/>
                      <a:pt x="5487" y="19087"/>
                    </a:cubicBezTo>
                    <a:cubicBezTo>
                      <a:pt x="6295" y="19515"/>
                      <a:pt x="7046" y="19996"/>
                      <a:pt x="7739" y="20531"/>
                    </a:cubicBezTo>
                    <a:cubicBezTo>
                      <a:pt x="7855" y="20584"/>
                      <a:pt x="7970" y="20691"/>
                      <a:pt x="8086" y="20798"/>
                    </a:cubicBezTo>
                    <a:cubicBezTo>
                      <a:pt x="21600" y="8287"/>
                      <a:pt x="21600" y="8287"/>
                      <a:pt x="21600" y="8287"/>
                    </a:cubicBezTo>
                    <a:cubicBezTo>
                      <a:pt x="21484" y="8180"/>
                      <a:pt x="21369" y="8073"/>
                      <a:pt x="21253" y="8020"/>
                    </a:cubicBezTo>
                    <a:cubicBezTo>
                      <a:pt x="15767" y="3261"/>
                      <a:pt x="8490" y="267"/>
                      <a:pt x="462" y="0"/>
                    </a:cubicBezTo>
                    <a:cubicBezTo>
                      <a:pt x="289" y="0"/>
                      <a:pt x="173" y="0"/>
                      <a:pt x="0" y="0"/>
                    </a:cubicBezTo>
                    <a:lnTo>
                      <a:pt x="0" y="17697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45719" rIns="4571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10" name="Shape"/>
              <p:cNvSpPr/>
              <p:nvPr/>
            </p:nvSpPr>
            <p:spPr>
              <a:xfrm rot="18900000">
                <a:off x="4051614" y="2378151"/>
                <a:ext cx="1189039" cy="1269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67" extrusionOk="0">
                    <a:moveTo>
                      <a:pt x="13636" y="20957"/>
                    </a:moveTo>
                    <a:cubicBezTo>
                      <a:pt x="13751" y="20903"/>
                      <a:pt x="13865" y="20796"/>
                      <a:pt x="13923" y="20689"/>
                    </a:cubicBezTo>
                    <a:cubicBezTo>
                      <a:pt x="14610" y="20153"/>
                      <a:pt x="15355" y="19670"/>
                      <a:pt x="16157" y="19242"/>
                    </a:cubicBezTo>
                    <a:cubicBezTo>
                      <a:pt x="16100" y="19831"/>
                      <a:pt x="16100" y="19831"/>
                      <a:pt x="16100" y="19831"/>
                    </a:cubicBezTo>
                    <a:cubicBezTo>
                      <a:pt x="16100" y="19992"/>
                      <a:pt x="16157" y="20206"/>
                      <a:pt x="16214" y="20421"/>
                    </a:cubicBezTo>
                    <a:cubicBezTo>
                      <a:pt x="16214" y="20474"/>
                      <a:pt x="16214" y="20528"/>
                      <a:pt x="16272" y="20582"/>
                    </a:cubicBezTo>
                    <a:cubicBezTo>
                      <a:pt x="16444" y="21010"/>
                      <a:pt x="16787" y="21278"/>
                      <a:pt x="17246" y="21439"/>
                    </a:cubicBezTo>
                    <a:cubicBezTo>
                      <a:pt x="17360" y="21493"/>
                      <a:pt x="17475" y="21546"/>
                      <a:pt x="17589" y="21546"/>
                    </a:cubicBezTo>
                    <a:cubicBezTo>
                      <a:pt x="17876" y="21600"/>
                      <a:pt x="18220" y="21546"/>
                      <a:pt x="18563" y="21439"/>
                    </a:cubicBezTo>
                    <a:cubicBezTo>
                      <a:pt x="18563" y="21439"/>
                      <a:pt x="18563" y="21439"/>
                      <a:pt x="18563" y="21439"/>
                    </a:cubicBezTo>
                    <a:cubicBezTo>
                      <a:pt x="19251" y="21171"/>
                      <a:pt x="19709" y="20474"/>
                      <a:pt x="19595" y="19778"/>
                    </a:cubicBezTo>
                    <a:cubicBezTo>
                      <a:pt x="19595" y="19724"/>
                      <a:pt x="19595" y="19670"/>
                      <a:pt x="19595" y="19617"/>
                    </a:cubicBezTo>
                    <a:cubicBezTo>
                      <a:pt x="19537" y="19510"/>
                      <a:pt x="19537" y="19402"/>
                      <a:pt x="19480" y="19295"/>
                    </a:cubicBezTo>
                    <a:cubicBezTo>
                      <a:pt x="19423" y="19188"/>
                      <a:pt x="19366" y="19134"/>
                      <a:pt x="19308" y="19027"/>
                    </a:cubicBezTo>
                    <a:cubicBezTo>
                      <a:pt x="19308" y="18974"/>
                      <a:pt x="19251" y="18920"/>
                      <a:pt x="19136" y="18813"/>
                    </a:cubicBezTo>
                    <a:cubicBezTo>
                      <a:pt x="19079" y="18759"/>
                      <a:pt x="19022" y="18706"/>
                      <a:pt x="18964" y="18652"/>
                    </a:cubicBezTo>
                    <a:cubicBezTo>
                      <a:pt x="18506" y="18331"/>
                      <a:pt x="18506" y="18331"/>
                      <a:pt x="18506" y="18331"/>
                    </a:cubicBezTo>
                    <a:cubicBezTo>
                      <a:pt x="19366" y="18063"/>
                      <a:pt x="20225" y="17848"/>
                      <a:pt x="21142" y="17795"/>
                    </a:cubicBezTo>
                    <a:cubicBezTo>
                      <a:pt x="21314" y="17741"/>
                      <a:pt x="21428" y="17741"/>
                      <a:pt x="21600" y="17741"/>
                    </a:cubicBezTo>
                    <a:cubicBezTo>
                      <a:pt x="21256" y="0"/>
                      <a:pt x="21256" y="0"/>
                      <a:pt x="21256" y="0"/>
                    </a:cubicBezTo>
                    <a:cubicBezTo>
                      <a:pt x="21084" y="54"/>
                      <a:pt x="20970" y="54"/>
                      <a:pt x="20798" y="54"/>
                    </a:cubicBezTo>
                    <a:cubicBezTo>
                      <a:pt x="13350" y="429"/>
                      <a:pt x="6073" y="3216"/>
                      <a:pt x="286" y="8361"/>
                    </a:cubicBezTo>
                    <a:cubicBezTo>
                      <a:pt x="229" y="8468"/>
                      <a:pt x="115" y="8576"/>
                      <a:pt x="0" y="8683"/>
                    </a:cubicBezTo>
                    <a:lnTo>
                      <a:pt x="13636" y="20957"/>
                    </a:ln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45719" rIns="45719"/>
              <a:lstStyle>
                <a:def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</a:defRPr>
                </a:defPPr>
                <a:lvl1pPr marL="0" marR="0" indent="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1pPr>
                <a:lvl2pPr marL="0" marR="0" indent="457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2pPr>
                <a:lvl3pPr marL="0" marR="0" indent="914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3pPr>
                <a:lvl4pPr marL="0" marR="0" indent="1371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4pPr>
                <a:lvl5pPr marL="0" marR="0" indent="18288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5pPr>
                <a:lvl6pPr marL="0" marR="0" indent="22860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6pPr>
                <a:lvl7pPr marL="0" marR="0" indent="27432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7pPr>
                <a:lvl8pPr marL="0" marR="0" indent="32004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8pPr>
                <a:lvl9pPr marL="0" marR="0" indent="3657600" algn="l" defTabSz="9144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 kumimoji="0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n-lt"/>
                    <a:ea typeface="+mn-ea"/>
                    <a:cs typeface="+mn-cs"/>
                    <a:sym typeface="Helvetica"/>
                  </a:defRPr>
                </a:lvl9pPr>
              </a:lstStyle>
              <a:p>
                <a:endParaRPr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034037" y="2760225"/>
              <a:ext cx="1810841" cy="1727242"/>
              <a:chOff x="7126129" y="1108185"/>
              <a:chExt cx="1810841" cy="172724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7126129" y="1108185"/>
                <a:ext cx="1313180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800" dirty="0">
                    <a:solidFill>
                      <a:srgbClr val="49617A"/>
                    </a:solidFill>
                    <a:cs typeface="+mn-ea"/>
                    <a:sym typeface="+mn-lt"/>
                  </a:rPr>
                  <a:t>立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7905919" y="1727431"/>
                <a:ext cx="1031051" cy="11079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6600" dirty="0">
                    <a:solidFill>
                      <a:srgbClr val="49617A"/>
                    </a:solidFill>
                    <a:cs typeface="+mn-ea"/>
                    <a:sym typeface="+mn-lt"/>
                  </a:rPr>
                  <a:t>秋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607080" y="1881006"/>
            <a:ext cx="2117186" cy="1974534"/>
            <a:chOff x="1103353" y="2397532"/>
            <a:chExt cx="2117186" cy="1974534"/>
          </a:xfrm>
        </p:grpSpPr>
        <p:grpSp>
          <p:nvGrpSpPr>
            <p:cNvPr id="16" name="组合 15"/>
            <p:cNvGrpSpPr/>
            <p:nvPr/>
          </p:nvGrpSpPr>
          <p:grpSpPr>
            <a:xfrm>
              <a:off x="1103353" y="2397532"/>
              <a:ext cx="2117186" cy="1610052"/>
              <a:chOff x="1635773" y="4032283"/>
              <a:chExt cx="2117186" cy="1610052"/>
            </a:xfrm>
          </p:grpSpPr>
          <p:sp>
            <p:nvSpPr>
              <p:cNvPr id="18" name="Title 20"/>
              <p:cNvSpPr txBox="1"/>
              <p:nvPr/>
            </p:nvSpPr>
            <p:spPr>
              <a:xfrm>
                <a:off x="1635773" y="4349673"/>
                <a:ext cx="2064065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0" name="菱形 19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052" y="3589239"/>
              <a:ext cx="587487" cy="782827"/>
            </a:xfrm>
            <a:prstGeom prst="rect">
              <a:avLst/>
            </a:prstGeom>
          </p:spPr>
        </p:pic>
      </p:grpSp>
      <p:grpSp>
        <p:nvGrpSpPr>
          <p:cNvPr id="21" name="组合 20"/>
          <p:cNvGrpSpPr/>
          <p:nvPr/>
        </p:nvGrpSpPr>
        <p:grpSpPr>
          <a:xfrm>
            <a:off x="8722641" y="1718458"/>
            <a:ext cx="2117186" cy="1974534"/>
            <a:chOff x="1103353" y="2397532"/>
            <a:chExt cx="2117186" cy="1974534"/>
          </a:xfrm>
        </p:grpSpPr>
        <p:grpSp>
          <p:nvGrpSpPr>
            <p:cNvPr id="22" name="组合 21"/>
            <p:cNvGrpSpPr/>
            <p:nvPr/>
          </p:nvGrpSpPr>
          <p:grpSpPr>
            <a:xfrm>
              <a:off x="1103353" y="2397532"/>
              <a:ext cx="2117186" cy="1610052"/>
              <a:chOff x="1635773" y="4032283"/>
              <a:chExt cx="2117186" cy="1610052"/>
            </a:xfrm>
          </p:grpSpPr>
          <p:sp>
            <p:nvSpPr>
              <p:cNvPr id="24" name="Title 20"/>
              <p:cNvSpPr txBox="1"/>
              <p:nvPr/>
            </p:nvSpPr>
            <p:spPr>
              <a:xfrm>
                <a:off x="1635773" y="4349673"/>
                <a:ext cx="2064065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6" name="菱形 25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052" y="3589239"/>
              <a:ext cx="587487" cy="782827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1761860" y="4304675"/>
            <a:ext cx="2117186" cy="1974534"/>
            <a:chOff x="1103353" y="2397532"/>
            <a:chExt cx="2117186" cy="1974534"/>
          </a:xfrm>
        </p:grpSpPr>
        <p:grpSp>
          <p:nvGrpSpPr>
            <p:cNvPr id="28" name="组合 27"/>
            <p:cNvGrpSpPr/>
            <p:nvPr/>
          </p:nvGrpSpPr>
          <p:grpSpPr>
            <a:xfrm>
              <a:off x="1103353" y="2397532"/>
              <a:ext cx="2117186" cy="1610052"/>
              <a:chOff x="1635773" y="4032283"/>
              <a:chExt cx="2117186" cy="1610052"/>
            </a:xfrm>
          </p:grpSpPr>
          <p:sp>
            <p:nvSpPr>
              <p:cNvPr id="30" name="Title 20"/>
              <p:cNvSpPr txBox="1"/>
              <p:nvPr/>
            </p:nvSpPr>
            <p:spPr>
              <a:xfrm>
                <a:off x="1635773" y="4349673"/>
                <a:ext cx="2064065" cy="1292662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32" name="菱形 31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33052" y="3589239"/>
              <a:ext cx="587487" cy="782827"/>
            </a:xfrm>
            <a:prstGeom prst="rect">
              <a:avLst/>
            </a:prstGeom>
          </p:spPr>
        </p:pic>
      </p:grpSp>
      <p:sp>
        <p:nvSpPr>
          <p:cNvPr id="33" name="椭圆 32"/>
          <p:cNvSpPr/>
          <p:nvPr/>
        </p:nvSpPr>
        <p:spPr>
          <a:xfrm>
            <a:off x="8236291" y="4904308"/>
            <a:ext cx="315199" cy="315199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9331279" y="3792551"/>
            <a:ext cx="523393" cy="523393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10395392" y="5124281"/>
            <a:ext cx="315199" cy="315199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086950" y="1877606"/>
            <a:ext cx="3226094" cy="1595732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1757550" y="1801733"/>
            <a:ext cx="1764705" cy="4202822"/>
            <a:chOff x="4027242" y="2014384"/>
            <a:chExt cx="1764705" cy="4202822"/>
          </a:xfrm>
        </p:grpSpPr>
        <p:grpSp>
          <p:nvGrpSpPr>
            <p:cNvPr id="4" name="组合 3"/>
            <p:cNvGrpSpPr/>
            <p:nvPr/>
          </p:nvGrpSpPr>
          <p:grpSpPr>
            <a:xfrm>
              <a:off x="4614729" y="2113411"/>
              <a:ext cx="1177218" cy="4103795"/>
              <a:chOff x="4712106" y="1965129"/>
              <a:chExt cx="1177218" cy="4103795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49617A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8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7242" y="2014384"/>
              <a:ext cx="587487" cy="78282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3887606" y="1327589"/>
            <a:ext cx="1764705" cy="4202822"/>
            <a:chOff x="4027242" y="2014384"/>
            <a:chExt cx="1764705" cy="4202822"/>
          </a:xfrm>
        </p:grpSpPr>
        <p:grpSp>
          <p:nvGrpSpPr>
            <p:cNvPr id="12" name="组合 11"/>
            <p:cNvGrpSpPr/>
            <p:nvPr/>
          </p:nvGrpSpPr>
          <p:grpSpPr>
            <a:xfrm>
              <a:off x="4614729" y="2113411"/>
              <a:ext cx="1177218" cy="4103795"/>
              <a:chOff x="4712106" y="1965129"/>
              <a:chExt cx="1177218" cy="4103795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49617A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6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7242" y="2014384"/>
              <a:ext cx="587487" cy="782827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6051151" y="2040891"/>
            <a:ext cx="1764705" cy="4202822"/>
            <a:chOff x="4027242" y="2014384"/>
            <a:chExt cx="1764705" cy="4202822"/>
          </a:xfrm>
        </p:grpSpPr>
        <p:grpSp>
          <p:nvGrpSpPr>
            <p:cNvPr id="18" name="组合 17"/>
            <p:cNvGrpSpPr/>
            <p:nvPr/>
          </p:nvGrpSpPr>
          <p:grpSpPr>
            <a:xfrm>
              <a:off x="4650462" y="2113409"/>
              <a:ext cx="1141485" cy="4103797"/>
              <a:chOff x="4747839" y="1965127"/>
              <a:chExt cx="1141485" cy="4103797"/>
            </a:xfrm>
          </p:grpSpPr>
          <p:sp>
            <p:nvSpPr>
              <p:cNvPr id="20" name="文本框 19"/>
              <p:cNvSpPr txBox="1"/>
              <p:nvPr/>
            </p:nvSpPr>
            <p:spPr>
              <a:xfrm>
                <a:off x="4747839" y="1965127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49617A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2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7242" y="2014384"/>
              <a:ext cx="587487" cy="7828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0"/>
            <a:ext cx="3043559" cy="28544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" b="99580" l="2481" r="95802">
                        <a14:foregroundMark x1="47710" y1="66527" x2="53340" y2="66527"/>
                        <a14:foregroundMark x1="66508" y1="63694" x2="71088" y2="63064"/>
                        <a14:foregroundMark x1="68225" y1="80797" x2="73092" y2="88248"/>
                        <a14:foregroundMark x1="69275" y1="73137" x2="63263" y2="78804"/>
                        <a14:foregroundMark x1="53340" y1="58657" x2="57920" y2="65897"/>
                        <a14:foregroundMark x1="59256" y1="60651" x2="62882" y2="60441"/>
                        <a14:foregroundMark x1="80821" y1="65477" x2="87977" y2="71354"/>
                        <a14:foregroundMark x1="92557" y1="79748" x2="95992" y2="86044"/>
                        <a14:foregroundMark x1="93416" y1="77335" x2="93416" y2="83421"/>
                        <a14:foregroundMark x1="71279" y1="91291" x2="62691" y2="99685"/>
                        <a14:foregroundMark x1="2481" y1="10388" x2="3817" y2="20672"/>
                        <a14:foregroundMark x1="10401" y1="37356" x2="2672" y2="57083"/>
                        <a14:foregroundMark x1="33779" y1="81427" x2="42176" y2="83421"/>
                        <a14:foregroundMark x1="3626" y1="35572" x2="10401" y2="34313"/>
                        <a14:foregroundMark x1="5630" y1="6401" x2="11450" y2="5981"/>
                        <a14:foregroundMark x1="12214" y1="43757" x2="4676" y2="560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8974538" y="3932903"/>
            <a:ext cx="3217462" cy="2925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305342">
            <a:off x="10153079" y="-549317"/>
            <a:ext cx="2336674" cy="2611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20652" y="2277226"/>
            <a:ext cx="6220388" cy="2215991"/>
            <a:chOff x="6597884" y="2147725"/>
            <a:chExt cx="3765220" cy="2059288"/>
          </a:xfrm>
        </p:grpSpPr>
        <p:sp>
          <p:nvSpPr>
            <p:cNvPr id="8" name="文本框 7"/>
            <p:cNvSpPr txBox="1"/>
            <p:nvPr/>
          </p:nvSpPr>
          <p:spPr>
            <a:xfrm>
              <a:off x="6597884" y="2199848"/>
              <a:ext cx="1004458" cy="17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srgbClr val="49617A"/>
                  </a:solidFill>
                  <a:cs typeface="+mn-ea"/>
                  <a:sym typeface="+mn-lt"/>
                </a:rPr>
                <a:t>标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1029" y="2965529"/>
              <a:ext cx="732773" cy="1229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439569" y="2147725"/>
              <a:ext cx="1182993" cy="205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rgbClr val="49617A"/>
                  </a:solidFill>
                  <a:cs typeface="+mn-ea"/>
                  <a:sym typeface="+mn-lt"/>
                </a:rPr>
                <a:t>文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30331" y="2767280"/>
              <a:ext cx="732773" cy="1229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43757" y="2001794"/>
            <a:ext cx="2854411" cy="2854411"/>
            <a:chOff x="2502385" y="1833167"/>
            <a:chExt cx="2854411" cy="2854411"/>
          </a:xfrm>
        </p:grpSpPr>
        <p:sp>
          <p:nvSpPr>
            <p:cNvPr id="5" name="文本框 4"/>
            <p:cNvSpPr txBox="1"/>
            <p:nvPr/>
          </p:nvSpPr>
          <p:spPr>
            <a:xfrm>
              <a:off x="3092101" y="2454197"/>
              <a:ext cx="202691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334C6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2502385" y="1833167"/>
              <a:ext cx="2854411" cy="2854411"/>
            </a:xfrm>
            <a:prstGeom prst="diamond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2655898" y="1978996"/>
              <a:ext cx="2562752" cy="2562752"/>
            </a:xfrm>
            <a:prstGeom prst="diamond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09385" y="4231177"/>
            <a:ext cx="1301881" cy="1734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841119" y="1794435"/>
            <a:ext cx="1340895" cy="4103795"/>
            <a:chOff x="2181360" y="1900760"/>
            <a:chExt cx="1340895" cy="4103795"/>
          </a:xfrm>
        </p:grpSpPr>
        <p:grpSp>
          <p:nvGrpSpPr>
            <p:cNvPr id="3" name="组合 2"/>
            <p:cNvGrpSpPr/>
            <p:nvPr/>
          </p:nvGrpSpPr>
          <p:grpSpPr>
            <a:xfrm>
              <a:off x="2345037" y="1900760"/>
              <a:ext cx="1177218" cy="4103795"/>
              <a:chOff x="4712106" y="1965129"/>
              <a:chExt cx="1177218" cy="4103795"/>
            </a:xfrm>
          </p:grpSpPr>
          <p:sp>
            <p:nvSpPr>
              <p:cNvPr id="5" name="文本框 4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49617A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7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rgbClr val="49617A"/>
            </a:solidFill>
            <a:ln>
              <a:solidFill>
                <a:srgbClr val="49617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077349" y="1745117"/>
            <a:ext cx="1340895" cy="4103795"/>
            <a:chOff x="2181360" y="1900760"/>
            <a:chExt cx="1340895" cy="4103795"/>
          </a:xfrm>
        </p:grpSpPr>
        <p:grpSp>
          <p:nvGrpSpPr>
            <p:cNvPr id="11" name="组合 10"/>
            <p:cNvGrpSpPr/>
            <p:nvPr/>
          </p:nvGrpSpPr>
          <p:grpSpPr>
            <a:xfrm>
              <a:off x="2345037" y="1900760"/>
              <a:ext cx="1177218" cy="4103795"/>
              <a:chOff x="4712106" y="1965129"/>
              <a:chExt cx="1177218" cy="4103795"/>
            </a:xfrm>
          </p:grpSpPr>
          <p:sp>
            <p:nvSpPr>
              <p:cNvPr id="13" name="文本框 12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49617A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5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2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rgbClr val="49617A"/>
            </a:solidFill>
            <a:ln>
              <a:solidFill>
                <a:srgbClr val="49617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299556" y="1066616"/>
            <a:ext cx="3775296" cy="4453058"/>
            <a:chOff x="8085130" y="294378"/>
            <a:chExt cx="3775296" cy="4453058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40000"/>
                      </a14:imgEffect>
                      <a14:imgEffect>
                        <a14:colorTemperature colorTemp="53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008335">
              <a:off x="8085130" y="294378"/>
              <a:ext cx="3775296" cy="3775296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8385543" y="972879"/>
              <a:ext cx="2314353" cy="3774557"/>
            </a:xfrm>
            <a:prstGeom prst="rect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8941656" y="1433548"/>
              <a:ext cx="1453198" cy="3067181"/>
              <a:chOff x="5382379" y="1986083"/>
              <a:chExt cx="1453198" cy="3067181"/>
            </a:xfrm>
          </p:grpSpPr>
          <p:sp>
            <p:nvSpPr>
              <p:cNvPr id="22" name="Title 20"/>
              <p:cNvSpPr txBox="1"/>
              <p:nvPr/>
            </p:nvSpPr>
            <p:spPr>
              <a:xfrm>
                <a:off x="5382379" y="2039931"/>
                <a:ext cx="969496" cy="3013333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6343134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5937734" y="1794435"/>
            <a:ext cx="1340895" cy="4103795"/>
            <a:chOff x="2181360" y="1900760"/>
            <a:chExt cx="1340895" cy="4103795"/>
          </a:xfrm>
        </p:grpSpPr>
        <p:grpSp>
          <p:nvGrpSpPr>
            <p:cNvPr id="25" name="组合 24"/>
            <p:cNvGrpSpPr/>
            <p:nvPr/>
          </p:nvGrpSpPr>
          <p:grpSpPr>
            <a:xfrm>
              <a:off x="2345037" y="1900760"/>
              <a:ext cx="1177218" cy="4103795"/>
              <a:chOff x="4712106" y="1965129"/>
              <a:chExt cx="1177218" cy="4103795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4712106" y="1965129"/>
                <a:ext cx="63555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3200" dirty="0">
                    <a:solidFill>
                      <a:srgbClr val="49617A"/>
                    </a:solidFill>
                    <a:cs typeface="+mn-ea"/>
                    <a:sym typeface="+mn-lt"/>
                  </a:rPr>
                  <a:t>壹</a:t>
                </a: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4781857" y="2579404"/>
                <a:ext cx="553469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9" name="Title 20"/>
              <p:cNvSpPr txBox="1"/>
              <p:nvPr/>
            </p:nvSpPr>
            <p:spPr>
              <a:xfrm>
                <a:off x="5335326" y="2628828"/>
                <a:ext cx="553998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2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您的内容。</a:t>
                </a:r>
                <a:endParaRPr lang="en-US" altLang="zh-CN" sz="12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6" name="Freeform 188" descr="e7d195523061f1c0c989bbdf341b111e769f2ee359bd8df638E53E9931A62DC22263A6E1A75FFBC630BB5D77BA969D9175F253EB94D93A1189E24A7D909BAD0376573965191318DE1FD009565C070D0758BE63ED47B2EDEACC9DDA8B42E936ECE29EDFDA81561272DB585C1D388AC69375A15CCDB3BFD0D7CC0E05F9CB208AB1AC036AD4A87015E98F8F7194A9B2E73A"/>
            <p:cNvSpPr>
              <a:spLocks noEditPoints="1"/>
            </p:cNvSpPr>
            <p:nvPr/>
          </p:nvSpPr>
          <p:spPr bwMode="auto">
            <a:xfrm flipV="1">
              <a:off x="2181360" y="1900760"/>
              <a:ext cx="68487" cy="1960513"/>
            </a:xfrm>
            <a:custGeom>
              <a:avLst/>
              <a:gdLst>
                <a:gd name="T0" fmla="*/ 137 w 367"/>
                <a:gd name="T1" fmla="*/ 772 h 1237"/>
                <a:gd name="T2" fmla="*/ 176 w 367"/>
                <a:gd name="T3" fmla="*/ 600 h 1237"/>
                <a:gd name="T4" fmla="*/ 181 w 367"/>
                <a:gd name="T5" fmla="*/ 522 h 1237"/>
                <a:gd name="T6" fmla="*/ 160 w 367"/>
                <a:gd name="T7" fmla="*/ 282 h 1237"/>
                <a:gd name="T8" fmla="*/ 135 w 367"/>
                <a:gd name="T9" fmla="*/ 965 h 1237"/>
                <a:gd name="T10" fmla="*/ 138 w 367"/>
                <a:gd name="T11" fmla="*/ 870 h 1237"/>
                <a:gd name="T12" fmla="*/ 140 w 367"/>
                <a:gd name="T13" fmla="*/ 804 h 1237"/>
                <a:gd name="T14" fmla="*/ 150 w 367"/>
                <a:gd name="T15" fmla="*/ 774 h 1237"/>
                <a:gd name="T16" fmla="*/ 162 w 367"/>
                <a:gd name="T17" fmla="*/ 970 h 1237"/>
                <a:gd name="T18" fmla="*/ 137 w 367"/>
                <a:gd name="T19" fmla="*/ 826 h 1237"/>
                <a:gd name="T20" fmla="*/ 194 w 367"/>
                <a:gd name="T21" fmla="*/ 790 h 1237"/>
                <a:gd name="T22" fmla="*/ 184 w 367"/>
                <a:gd name="T23" fmla="*/ 567 h 1237"/>
                <a:gd name="T24" fmla="*/ 146 w 367"/>
                <a:gd name="T25" fmla="*/ 1177 h 1237"/>
                <a:gd name="T26" fmla="*/ 118 w 367"/>
                <a:gd name="T27" fmla="*/ 1066 h 1237"/>
                <a:gd name="T28" fmla="*/ 130 w 367"/>
                <a:gd name="T29" fmla="*/ 715 h 1237"/>
                <a:gd name="T30" fmla="*/ 177 w 367"/>
                <a:gd name="T31" fmla="*/ 595 h 1237"/>
                <a:gd name="T32" fmla="*/ 165 w 367"/>
                <a:gd name="T33" fmla="*/ 465 h 1237"/>
                <a:gd name="T34" fmla="*/ 180 w 367"/>
                <a:gd name="T35" fmla="*/ 748 h 1237"/>
                <a:gd name="T36" fmla="*/ 189 w 367"/>
                <a:gd name="T37" fmla="*/ 878 h 1237"/>
                <a:gd name="T38" fmla="*/ 190 w 367"/>
                <a:gd name="T39" fmla="*/ 1063 h 1237"/>
                <a:gd name="T40" fmla="*/ 195 w 367"/>
                <a:gd name="T41" fmla="*/ 970 h 1237"/>
                <a:gd name="T42" fmla="*/ 196 w 367"/>
                <a:gd name="T43" fmla="*/ 848 h 1237"/>
                <a:gd name="T44" fmla="*/ 194 w 367"/>
                <a:gd name="T45" fmla="*/ 1147 h 1237"/>
                <a:gd name="T46" fmla="*/ 176 w 367"/>
                <a:gd name="T47" fmla="*/ 745 h 1237"/>
                <a:gd name="T48" fmla="*/ 187 w 367"/>
                <a:gd name="T49" fmla="*/ 906 h 1237"/>
                <a:gd name="T50" fmla="*/ 187 w 367"/>
                <a:gd name="T51" fmla="*/ 916 h 1237"/>
                <a:gd name="T52" fmla="*/ 188 w 367"/>
                <a:gd name="T53" fmla="*/ 886 h 1237"/>
                <a:gd name="T54" fmla="*/ 186 w 367"/>
                <a:gd name="T55" fmla="*/ 841 h 1237"/>
                <a:gd name="T56" fmla="*/ 186 w 367"/>
                <a:gd name="T57" fmla="*/ 847 h 1237"/>
                <a:gd name="T58" fmla="*/ 46 w 367"/>
                <a:gd name="T59" fmla="*/ 36 h 1237"/>
                <a:gd name="T60" fmla="*/ 65 w 367"/>
                <a:gd name="T61" fmla="*/ 11 h 1237"/>
                <a:gd name="T62" fmla="*/ 88 w 367"/>
                <a:gd name="T63" fmla="*/ 123 h 1237"/>
                <a:gd name="T64" fmla="*/ 97 w 367"/>
                <a:gd name="T65" fmla="*/ 192 h 1237"/>
                <a:gd name="T66" fmla="*/ 116 w 367"/>
                <a:gd name="T67" fmla="*/ 519 h 1237"/>
                <a:gd name="T68" fmla="*/ 129 w 367"/>
                <a:gd name="T69" fmla="*/ 879 h 1237"/>
                <a:gd name="T70" fmla="*/ 127 w 367"/>
                <a:gd name="T71" fmla="*/ 1126 h 1237"/>
                <a:gd name="T72" fmla="*/ 114 w 367"/>
                <a:gd name="T73" fmla="*/ 1128 h 1237"/>
                <a:gd name="T74" fmla="*/ 120 w 367"/>
                <a:gd name="T75" fmla="*/ 985 h 1237"/>
                <a:gd name="T76" fmla="*/ 105 w 367"/>
                <a:gd name="T77" fmla="*/ 1155 h 1237"/>
                <a:gd name="T78" fmla="*/ 45 w 367"/>
                <a:gd name="T79" fmla="*/ 1172 h 1237"/>
                <a:gd name="T80" fmla="*/ 18 w 367"/>
                <a:gd name="T81" fmla="*/ 1005 h 1237"/>
                <a:gd name="T82" fmla="*/ 8 w 367"/>
                <a:gd name="T83" fmla="*/ 580 h 1237"/>
                <a:gd name="T84" fmla="*/ 6 w 367"/>
                <a:gd name="T85" fmla="*/ 180 h 1237"/>
                <a:gd name="T86" fmla="*/ 129 w 367"/>
                <a:gd name="T87" fmla="*/ 874 h 1237"/>
                <a:gd name="T88" fmla="*/ 117 w 367"/>
                <a:gd name="T89" fmla="*/ 1068 h 1237"/>
                <a:gd name="T90" fmla="*/ 160 w 367"/>
                <a:gd name="T91" fmla="*/ 814 h 1237"/>
                <a:gd name="T92" fmla="*/ 192 w 367"/>
                <a:gd name="T93" fmla="*/ 766 h 1237"/>
                <a:gd name="T94" fmla="*/ 192 w 367"/>
                <a:gd name="T95" fmla="*/ 765 h 1237"/>
                <a:gd name="T96" fmla="*/ 181 w 367"/>
                <a:gd name="T97" fmla="*/ 729 h 1237"/>
                <a:gd name="T98" fmla="*/ 144 w 367"/>
                <a:gd name="T99" fmla="*/ 738 h 1237"/>
                <a:gd name="T100" fmla="*/ 188 w 367"/>
                <a:gd name="T101" fmla="*/ 683 h 1237"/>
                <a:gd name="T102" fmla="*/ 188 w 367"/>
                <a:gd name="T103" fmla="*/ 663 h 1237"/>
                <a:gd name="T104" fmla="*/ 170 w 367"/>
                <a:gd name="T105" fmla="*/ 572 h 1237"/>
                <a:gd name="T106" fmla="*/ 174 w 367"/>
                <a:gd name="T107" fmla="*/ 594 h 1237"/>
                <a:gd name="T108" fmla="*/ 178 w 367"/>
                <a:gd name="T109" fmla="*/ 606 h 1237"/>
                <a:gd name="T110" fmla="*/ 126 w 367"/>
                <a:gd name="T111" fmla="*/ 591 h 1237"/>
                <a:gd name="T112" fmla="*/ 170 w 367"/>
                <a:gd name="T113" fmla="*/ 516 h 1237"/>
                <a:gd name="T114" fmla="*/ 172 w 367"/>
                <a:gd name="T115" fmla="*/ 479 h 1237"/>
                <a:gd name="T116" fmla="*/ 166 w 367"/>
                <a:gd name="T117" fmla="*/ 476 h 1237"/>
                <a:gd name="T118" fmla="*/ 179 w 367"/>
                <a:gd name="T119" fmla="*/ 457 h 1237"/>
                <a:gd name="T120" fmla="*/ 161 w 367"/>
                <a:gd name="T121" fmla="*/ 387 h 1237"/>
                <a:gd name="T122" fmla="*/ 106 w 367"/>
                <a:gd name="T123" fmla="*/ 291 h 1237"/>
                <a:gd name="T124" fmla="*/ 170 w 367"/>
                <a:gd name="T125" fmla="*/ 535 h 1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67" h="1237">
                  <a:moveTo>
                    <a:pt x="127" y="1235"/>
                  </a:moveTo>
                  <a:cubicBezTo>
                    <a:pt x="128" y="1234"/>
                    <a:pt x="129" y="1233"/>
                    <a:pt x="130" y="1233"/>
                  </a:cubicBezTo>
                  <a:cubicBezTo>
                    <a:pt x="131" y="1235"/>
                    <a:pt x="131" y="1236"/>
                    <a:pt x="129" y="1237"/>
                  </a:cubicBezTo>
                  <a:cubicBezTo>
                    <a:pt x="128" y="1237"/>
                    <a:pt x="127" y="1236"/>
                    <a:pt x="127" y="1235"/>
                  </a:cubicBezTo>
                  <a:close/>
                  <a:moveTo>
                    <a:pt x="114" y="1175"/>
                  </a:moveTo>
                  <a:cubicBezTo>
                    <a:pt x="114" y="1174"/>
                    <a:pt x="114" y="1173"/>
                    <a:pt x="114" y="1174"/>
                  </a:cubicBezTo>
                  <a:cubicBezTo>
                    <a:pt x="114" y="1174"/>
                    <a:pt x="114" y="1175"/>
                    <a:pt x="114" y="1175"/>
                  </a:cubicBezTo>
                  <a:close/>
                  <a:moveTo>
                    <a:pt x="171" y="1112"/>
                  </a:moveTo>
                  <a:cubicBezTo>
                    <a:pt x="173" y="1112"/>
                    <a:pt x="174" y="1110"/>
                    <a:pt x="173" y="1108"/>
                  </a:cubicBezTo>
                  <a:cubicBezTo>
                    <a:pt x="172" y="1109"/>
                    <a:pt x="171" y="1108"/>
                    <a:pt x="170" y="1109"/>
                  </a:cubicBezTo>
                  <a:cubicBezTo>
                    <a:pt x="169" y="1110"/>
                    <a:pt x="169" y="1112"/>
                    <a:pt x="171" y="1112"/>
                  </a:cubicBezTo>
                  <a:close/>
                  <a:moveTo>
                    <a:pt x="192" y="1070"/>
                  </a:moveTo>
                  <a:cubicBezTo>
                    <a:pt x="192" y="1070"/>
                    <a:pt x="191" y="1069"/>
                    <a:pt x="191" y="1070"/>
                  </a:cubicBezTo>
                  <a:cubicBezTo>
                    <a:pt x="191" y="1070"/>
                    <a:pt x="191" y="1071"/>
                    <a:pt x="192" y="1070"/>
                  </a:cubicBezTo>
                  <a:close/>
                  <a:moveTo>
                    <a:pt x="252" y="996"/>
                  </a:moveTo>
                  <a:cubicBezTo>
                    <a:pt x="252" y="995"/>
                    <a:pt x="252" y="995"/>
                    <a:pt x="251" y="995"/>
                  </a:cubicBezTo>
                  <a:cubicBezTo>
                    <a:pt x="251" y="995"/>
                    <a:pt x="251" y="996"/>
                    <a:pt x="252" y="996"/>
                  </a:cubicBezTo>
                  <a:close/>
                  <a:moveTo>
                    <a:pt x="251" y="994"/>
                  </a:moveTo>
                  <a:cubicBezTo>
                    <a:pt x="252" y="994"/>
                    <a:pt x="252" y="993"/>
                    <a:pt x="251" y="993"/>
                  </a:cubicBezTo>
                  <a:cubicBezTo>
                    <a:pt x="252" y="994"/>
                    <a:pt x="251" y="994"/>
                    <a:pt x="251" y="994"/>
                  </a:cubicBezTo>
                  <a:close/>
                  <a:moveTo>
                    <a:pt x="253" y="992"/>
                  </a:moveTo>
                  <a:cubicBezTo>
                    <a:pt x="253" y="992"/>
                    <a:pt x="253" y="991"/>
                    <a:pt x="253" y="991"/>
                  </a:cubicBezTo>
                  <a:cubicBezTo>
                    <a:pt x="253" y="991"/>
                    <a:pt x="252" y="991"/>
                    <a:pt x="252" y="991"/>
                  </a:cubicBezTo>
                  <a:cubicBezTo>
                    <a:pt x="252" y="991"/>
                    <a:pt x="252" y="992"/>
                    <a:pt x="253" y="992"/>
                  </a:cubicBezTo>
                  <a:close/>
                  <a:moveTo>
                    <a:pt x="118" y="1056"/>
                  </a:moveTo>
                  <a:cubicBezTo>
                    <a:pt x="118" y="1056"/>
                    <a:pt x="118" y="1055"/>
                    <a:pt x="118" y="1055"/>
                  </a:cubicBezTo>
                  <a:cubicBezTo>
                    <a:pt x="117" y="1055"/>
                    <a:pt x="117" y="1056"/>
                    <a:pt x="118" y="1056"/>
                  </a:cubicBezTo>
                  <a:close/>
                  <a:moveTo>
                    <a:pt x="118" y="1051"/>
                  </a:moveTo>
                  <a:cubicBezTo>
                    <a:pt x="117" y="1051"/>
                    <a:pt x="117" y="1052"/>
                    <a:pt x="118" y="1052"/>
                  </a:cubicBezTo>
                  <a:cubicBezTo>
                    <a:pt x="117" y="1052"/>
                    <a:pt x="119" y="1051"/>
                    <a:pt x="118" y="1051"/>
                  </a:cubicBezTo>
                  <a:close/>
                  <a:moveTo>
                    <a:pt x="162" y="920"/>
                  </a:moveTo>
                  <a:cubicBezTo>
                    <a:pt x="162" y="920"/>
                    <a:pt x="162" y="919"/>
                    <a:pt x="162" y="919"/>
                  </a:cubicBezTo>
                  <a:cubicBezTo>
                    <a:pt x="162" y="920"/>
                    <a:pt x="162" y="920"/>
                    <a:pt x="162" y="920"/>
                  </a:cubicBezTo>
                  <a:close/>
                  <a:moveTo>
                    <a:pt x="186" y="882"/>
                  </a:moveTo>
                  <a:cubicBezTo>
                    <a:pt x="187" y="881"/>
                    <a:pt x="187" y="881"/>
                    <a:pt x="186" y="880"/>
                  </a:cubicBezTo>
                  <a:cubicBezTo>
                    <a:pt x="186" y="881"/>
                    <a:pt x="186" y="881"/>
                    <a:pt x="186" y="882"/>
                  </a:cubicBezTo>
                  <a:close/>
                  <a:moveTo>
                    <a:pt x="194" y="805"/>
                  </a:moveTo>
                  <a:cubicBezTo>
                    <a:pt x="194" y="805"/>
                    <a:pt x="194" y="805"/>
                    <a:pt x="193" y="804"/>
                  </a:cubicBezTo>
                  <a:cubicBezTo>
                    <a:pt x="193" y="805"/>
                    <a:pt x="193" y="805"/>
                    <a:pt x="193" y="805"/>
                  </a:cubicBezTo>
                  <a:cubicBezTo>
                    <a:pt x="193" y="805"/>
                    <a:pt x="193" y="805"/>
                    <a:pt x="194" y="805"/>
                  </a:cubicBezTo>
                  <a:close/>
                  <a:moveTo>
                    <a:pt x="194" y="802"/>
                  </a:moveTo>
                  <a:cubicBezTo>
                    <a:pt x="193" y="802"/>
                    <a:pt x="193" y="801"/>
                    <a:pt x="193" y="801"/>
                  </a:cubicBezTo>
                  <a:cubicBezTo>
                    <a:pt x="193" y="801"/>
                    <a:pt x="193" y="802"/>
                    <a:pt x="194" y="802"/>
                  </a:cubicBezTo>
                  <a:close/>
                  <a:moveTo>
                    <a:pt x="155" y="769"/>
                  </a:moveTo>
                  <a:cubicBezTo>
                    <a:pt x="154" y="769"/>
                    <a:pt x="154" y="770"/>
                    <a:pt x="155" y="770"/>
                  </a:cubicBezTo>
                  <a:cubicBezTo>
                    <a:pt x="154" y="769"/>
                    <a:pt x="155" y="769"/>
                    <a:pt x="155" y="769"/>
                  </a:cubicBezTo>
                  <a:close/>
                  <a:moveTo>
                    <a:pt x="137" y="772"/>
                  </a:moveTo>
                  <a:cubicBezTo>
                    <a:pt x="138" y="771"/>
                    <a:pt x="137" y="771"/>
                    <a:pt x="137" y="771"/>
                  </a:cubicBezTo>
                  <a:cubicBezTo>
                    <a:pt x="136" y="771"/>
                    <a:pt x="136" y="771"/>
                    <a:pt x="137" y="772"/>
                  </a:cubicBezTo>
                  <a:close/>
                  <a:moveTo>
                    <a:pt x="137" y="752"/>
                  </a:moveTo>
                  <a:cubicBezTo>
                    <a:pt x="137" y="751"/>
                    <a:pt x="137" y="751"/>
                    <a:pt x="137" y="751"/>
                  </a:cubicBezTo>
                  <a:cubicBezTo>
                    <a:pt x="137" y="751"/>
                    <a:pt x="137" y="752"/>
                    <a:pt x="137" y="752"/>
                  </a:cubicBezTo>
                  <a:close/>
                  <a:moveTo>
                    <a:pt x="180" y="707"/>
                  </a:moveTo>
                  <a:cubicBezTo>
                    <a:pt x="180" y="708"/>
                    <a:pt x="180" y="708"/>
                    <a:pt x="181" y="707"/>
                  </a:cubicBezTo>
                  <a:cubicBezTo>
                    <a:pt x="180" y="706"/>
                    <a:pt x="180" y="707"/>
                    <a:pt x="180" y="707"/>
                  </a:cubicBezTo>
                  <a:close/>
                  <a:moveTo>
                    <a:pt x="147" y="737"/>
                  </a:moveTo>
                  <a:cubicBezTo>
                    <a:pt x="147" y="737"/>
                    <a:pt x="147" y="736"/>
                    <a:pt x="147" y="736"/>
                  </a:cubicBezTo>
                  <a:cubicBezTo>
                    <a:pt x="147" y="736"/>
                    <a:pt x="147" y="736"/>
                    <a:pt x="147" y="736"/>
                  </a:cubicBezTo>
                  <a:cubicBezTo>
                    <a:pt x="147" y="736"/>
                    <a:pt x="147" y="737"/>
                    <a:pt x="147" y="737"/>
                  </a:cubicBezTo>
                  <a:close/>
                  <a:moveTo>
                    <a:pt x="140" y="740"/>
                  </a:moveTo>
                  <a:cubicBezTo>
                    <a:pt x="140" y="740"/>
                    <a:pt x="140" y="742"/>
                    <a:pt x="141" y="741"/>
                  </a:cubicBezTo>
                  <a:cubicBezTo>
                    <a:pt x="140" y="740"/>
                    <a:pt x="141" y="740"/>
                    <a:pt x="140" y="740"/>
                  </a:cubicBezTo>
                  <a:close/>
                  <a:moveTo>
                    <a:pt x="139" y="723"/>
                  </a:moveTo>
                  <a:cubicBezTo>
                    <a:pt x="139" y="724"/>
                    <a:pt x="139" y="724"/>
                    <a:pt x="139" y="724"/>
                  </a:cubicBezTo>
                  <a:cubicBezTo>
                    <a:pt x="139" y="724"/>
                    <a:pt x="139" y="725"/>
                    <a:pt x="139" y="725"/>
                  </a:cubicBezTo>
                  <a:cubicBezTo>
                    <a:pt x="139" y="724"/>
                    <a:pt x="139" y="723"/>
                    <a:pt x="139" y="723"/>
                  </a:cubicBezTo>
                  <a:close/>
                  <a:moveTo>
                    <a:pt x="181" y="680"/>
                  </a:move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1" y="678"/>
                    <a:pt x="181" y="678"/>
                  </a:cubicBezTo>
                  <a:cubicBezTo>
                    <a:pt x="180" y="679"/>
                    <a:pt x="180" y="679"/>
                    <a:pt x="180" y="679"/>
                  </a:cubicBezTo>
                  <a:cubicBezTo>
                    <a:pt x="180" y="679"/>
                    <a:pt x="180" y="680"/>
                    <a:pt x="181" y="680"/>
                  </a:cubicBezTo>
                  <a:close/>
                  <a:moveTo>
                    <a:pt x="139" y="715"/>
                  </a:moveTo>
                  <a:cubicBezTo>
                    <a:pt x="138" y="716"/>
                    <a:pt x="138" y="716"/>
                    <a:pt x="138" y="717"/>
                  </a:cubicBezTo>
                  <a:cubicBezTo>
                    <a:pt x="139" y="716"/>
                    <a:pt x="139" y="716"/>
                    <a:pt x="139" y="715"/>
                  </a:cubicBezTo>
                  <a:close/>
                  <a:moveTo>
                    <a:pt x="138" y="706"/>
                  </a:moveTo>
                  <a:cubicBezTo>
                    <a:pt x="137" y="706"/>
                    <a:pt x="137" y="708"/>
                    <a:pt x="138" y="707"/>
                  </a:cubicBezTo>
                  <a:cubicBezTo>
                    <a:pt x="138" y="707"/>
                    <a:pt x="138" y="707"/>
                    <a:pt x="138" y="706"/>
                  </a:cubicBezTo>
                  <a:close/>
                  <a:moveTo>
                    <a:pt x="186" y="639"/>
                  </a:moveTo>
                  <a:cubicBezTo>
                    <a:pt x="187" y="640"/>
                    <a:pt x="187" y="639"/>
                    <a:pt x="187" y="640"/>
                  </a:cubicBezTo>
                  <a:cubicBezTo>
                    <a:pt x="187" y="640"/>
                    <a:pt x="188" y="640"/>
                    <a:pt x="188" y="640"/>
                  </a:cubicBezTo>
                  <a:cubicBezTo>
                    <a:pt x="187" y="639"/>
                    <a:pt x="187" y="638"/>
                    <a:pt x="187" y="638"/>
                  </a:cubicBezTo>
                  <a:cubicBezTo>
                    <a:pt x="187" y="639"/>
                    <a:pt x="186" y="639"/>
                    <a:pt x="186" y="639"/>
                  </a:cubicBezTo>
                  <a:close/>
                  <a:moveTo>
                    <a:pt x="176" y="643"/>
                  </a:moveTo>
                  <a:cubicBezTo>
                    <a:pt x="175" y="643"/>
                    <a:pt x="176" y="644"/>
                    <a:pt x="175" y="644"/>
                  </a:cubicBezTo>
                  <a:cubicBezTo>
                    <a:pt x="176" y="644"/>
                    <a:pt x="176" y="643"/>
                    <a:pt x="176" y="643"/>
                  </a:cubicBezTo>
                  <a:close/>
                  <a:moveTo>
                    <a:pt x="186" y="621"/>
                  </a:moveTo>
                  <a:cubicBezTo>
                    <a:pt x="186" y="621"/>
                    <a:pt x="186" y="621"/>
                    <a:pt x="186" y="621"/>
                  </a:cubicBezTo>
                  <a:cubicBezTo>
                    <a:pt x="186" y="621"/>
                    <a:pt x="187" y="620"/>
                    <a:pt x="186" y="620"/>
                  </a:cubicBezTo>
                  <a:cubicBezTo>
                    <a:pt x="186" y="620"/>
                    <a:pt x="185" y="621"/>
                    <a:pt x="186" y="621"/>
                  </a:cubicBezTo>
                  <a:cubicBezTo>
                    <a:pt x="186" y="622"/>
                    <a:pt x="186" y="621"/>
                    <a:pt x="186" y="621"/>
                  </a:cubicBezTo>
                  <a:close/>
                  <a:moveTo>
                    <a:pt x="185" y="599"/>
                  </a:moveTo>
                  <a:cubicBezTo>
                    <a:pt x="185" y="599"/>
                    <a:pt x="184" y="600"/>
                    <a:pt x="185" y="600"/>
                  </a:cubicBezTo>
                  <a:cubicBezTo>
                    <a:pt x="186" y="600"/>
                    <a:pt x="185" y="599"/>
                    <a:pt x="185" y="598"/>
                  </a:cubicBezTo>
                  <a:cubicBezTo>
                    <a:pt x="185" y="598"/>
                    <a:pt x="184" y="598"/>
                    <a:pt x="185" y="599"/>
                  </a:cubicBezTo>
                  <a:close/>
                  <a:moveTo>
                    <a:pt x="128" y="650"/>
                  </a:moveTo>
                  <a:cubicBezTo>
                    <a:pt x="129" y="649"/>
                    <a:pt x="129" y="648"/>
                    <a:pt x="128" y="647"/>
                  </a:cubicBezTo>
                  <a:cubicBezTo>
                    <a:pt x="127" y="648"/>
                    <a:pt x="128" y="649"/>
                    <a:pt x="128" y="650"/>
                  </a:cubicBezTo>
                  <a:close/>
                  <a:moveTo>
                    <a:pt x="176" y="600"/>
                  </a:moveTo>
                  <a:cubicBezTo>
                    <a:pt x="177" y="600"/>
                    <a:pt x="177" y="598"/>
                    <a:pt x="176" y="599"/>
                  </a:cubicBezTo>
                  <a:cubicBezTo>
                    <a:pt x="177" y="599"/>
                    <a:pt x="176" y="599"/>
                    <a:pt x="176" y="600"/>
                  </a:cubicBezTo>
                  <a:close/>
                  <a:moveTo>
                    <a:pt x="128" y="641"/>
                  </a:moveTo>
                  <a:cubicBezTo>
                    <a:pt x="128" y="642"/>
                    <a:pt x="128" y="642"/>
                    <a:pt x="128" y="642"/>
                  </a:cubicBezTo>
                  <a:cubicBezTo>
                    <a:pt x="128" y="642"/>
                    <a:pt x="128" y="642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ubicBezTo>
                    <a:pt x="128" y="641"/>
                    <a:pt x="128" y="641"/>
                    <a:pt x="128" y="641"/>
                  </a:cubicBezTo>
                  <a:close/>
                  <a:moveTo>
                    <a:pt x="127" y="620"/>
                  </a:moveTo>
                  <a:cubicBezTo>
                    <a:pt x="127" y="620"/>
                    <a:pt x="127" y="621"/>
                    <a:pt x="127" y="621"/>
                  </a:cubicBezTo>
                  <a:cubicBezTo>
                    <a:pt x="127" y="620"/>
                    <a:pt x="127" y="620"/>
                    <a:pt x="127" y="620"/>
                  </a:cubicBezTo>
                  <a:close/>
                  <a:moveTo>
                    <a:pt x="183" y="563"/>
                  </a:moveTo>
                  <a:cubicBezTo>
                    <a:pt x="183" y="563"/>
                    <a:pt x="183" y="563"/>
                    <a:pt x="183" y="563"/>
                  </a:cubicBezTo>
                  <a:cubicBezTo>
                    <a:pt x="183" y="563"/>
                    <a:pt x="183" y="564"/>
                    <a:pt x="183" y="563"/>
                  </a:cubicBezTo>
                  <a:close/>
                  <a:moveTo>
                    <a:pt x="183" y="549"/>
                  </a:moveTo>
                  <a:cubicBezTo>
                    <a:pt x="183" y="549"/>
                    <a:pt x="183" y="548"/>
                    <a:pt x="183" y="548"/>
                  </a:cubicBezTo>
                  <a:cubicBezTo>
                    <a:pt x="183" y="549"/>
                    <a:pt x="182" y="549"/>
                    <a:pt x="182" y="549"/>
                  </a:cubicBezTo>
                  <a:cubicBezTo>
                    <a:pt x="182" y="549"/>
                    <a:pt x="183" y="549"/>
                    <a:pt x="183" y="549"/>
                  </a:cubicBezTo>
                  <a:close/>
                  <a:moveTo>
                    <a:pt x="181" y="520"/>
                  </a:moveTo>
                  <a:cubicBezTo>
                    <a:pt x="181" y="521"/>
                    <a:pt x="181" y="522"/>
                    <a:pt x="181" y="522"/>
                  </a:cubicBezTo>
                  <a:cubicBezTo>
                    <a:pt x="180" y="522"/>
                    <a:pt x="180" y="523"/>
                    <a:pt x="180" y="523"/>
                  </a:cubicBezTo>
                  <a:cubicBezTo>
                    <a:pt x="181" y="526"/>
                    <a:pt x="179" y="528"/>
                    <a:pt x="182" y="530"/>
                  </a:cubicBezTo>
                  <a:cubicBezTo>
                    <a:pt x="181" y="531"/>
                    <a:pt x="181" y="533"/>
                    <a:pt x="181" y="534"/>
                  </a:cubicBezTo>
                  <a:cubicBezTo>
                    <a:pt x="181" y="534"/>
                    <a:pt x="181" y="535"/>
                    <a:pt x="181" y="535"/>
                  </a:cubicBezTo>
                  <a:cubicBezTo>
                    <a:pt x="181" y="535"/>
                    <a:pt x="181" y="536"/>
                    <a:pt x="181" y="536"/>
                  </a:cubicBezTo>
                  <a:cubicBezTo>
                    <a:pt x="181" y="537"/>
                    <a:pt x="182" y="537"/>
                    <a:pt x="181" y="537"/>
                  </a:cubicBezTo>
                  <a:cubicBezTo>
                    <a:pt x="182" y="539"/>
                    <a:pt x="179" y="541"/>
                    <a:pt x="182" y="543"/>
                  </a:cubicBezTo>
                  <a:cubicBezTo>
                    <a:pt x="182" y="543"/>
                    <a:pt x="182" y="543"/>
                    <a:pt x="182" y="543"/>
                  </a:cubicBezTo>
                  <a:cubicBezTo>
                    <a:pt x="182" y="544"/>
                    <a:pt x="182" y="544"/>
                    <a:pt x="182" y="544"/>
                  </a:cubicBezTo>
                  <a:cubicBezTo>
                    <a:pt x="181" y="544"/>
                    <a:pt x="181" y="544"/>
                    <a:pt x="181" y="544"/>
                  </a:cubicBezTo>
                  <a:cubicBezTo>
                    <a:pt x="182" y="544"/>
                    <a:pt x="181" y="545"/>
                    <a:pt x="182" y="545"/>
                  </a:cubicBezTo>
                  <a:cubicBezTo>
                    <a:pt x="182" y="545"/>
                    <a:pt x="182" y="545"/>
                    <a:pt x="182" y="545"/>
                  </a:cubicBezTo>
                  <a:cubicBezTo>
                    <a:pt x="182" y="545"/>
                    <a:pt x="182" y="546"/>
                    <a:pt x="182" y="546"/>
                  </a:cubicBezTo>
                  <a:cubicBezTo>
                    <a:pt x="182" y="546"/>
                    <a:pt x="181" y="547"/>
                    <a:pt x="182" y="547"/>
                  </a:cubicBezTo>
                  <a:cubicBezTo>
                    <a:pt x="182" y="547"/>
                    <a:pt x="182" y="548"/>
                    <a:pt x="182" y="548"/>
                  </a:cubicBezTo>
                  <a:cubicBezTo>
                    <a:pt x="182" y="547"/>
                    <a:pt x="182" y="547"/>
                    <a:pt x="182" y="547"/>
                  </a:cubicBezTo>
                  <a:cubicBezTo>
                    <a:pt x="182" y="547"/>
                    <a:pt x="182" y="546"/>
                    <a:pt x="182" y="546"/>
                  </a:cubicBezTo>
                  <a:cubicBezTo>
                    <a:pt x="182" y="546"/>
                    <a:pt x="182" y="546"/>
                    <a:pt x="182" y="546"/>
                  </a:cubicBezTo>
                  <a:cubicBezTo>
                    <a:pt x="183" y="545"/>
                    <a:pt x="183" y="544"/>
                    <a:pt x="183" y="544"/>
                  </a:cubicBezTo>
                  <a:cubicBezTo>
                    <a:pt x="183" y="544"/>
                    <a:pt x="183" y="544"/>
                    <a:pt x="183" y="544"/>
                  </a:cubicBezTo>
                  <a:cubicBezTo>
                    <a:pt x="183" y="543"/>
                    <a:pt x="183" y="543"/>
                    <a:pt x="183" y="542"/>
                  </a:cubicBezTo>
                  <a:cubicBezTo>
                    <a:pt x="183" y="542"/>
                    <a:pt x="183" y="542"/>
                    <a:pt x="183" y="542"/>
                  </a:cubicBezTo>
                  <a:cubicBezTo>
                    <a:pt x="183" y="542"/>
                    <a:pt x="183" y="541"/>
                    <a:pt x="183" y="540"/>
                  </a:cubicBezTo>
                  <a:cubicBezTo>
                    <a:pt x="183" y="539"/>
                    <a:pt x="183" y="539"/>
                    <a:pt x="183" y="538"/>
                  </a:cubicBezTo>
                  <a:cubicBezTo>
                    <a:pt x="183" y="538"/>
                    <a:pt x="183" y="538"/>
                    <a:pt x="183" y="537"/>
                  </a:cubicBezTo>
                  <a:cubicBezTo>
                    <a:pt x="183" y="536"/>
                    <a:pt x="182" y="534"/>
                    <a:pt x="183" y="534"/>
                  </a:cubicBezTo>
                  <a:cubicBezTo>
                    <a:pt x="182" y="534"/>
                    <a:pt x="183" y="534"/>
                    <a:pt x="182" y="533"/>
                  </a:cubicBezTo>
                  <a:cubicBezTo>
                    <a:pt x="183" y="530"/>
                    <a:pt x="181" y="526"/>
                    <a:pt x="182" y="523"/>
                  </a:cubicBezTo>
                  <a:cubicBezTo>
                    <a:pt x="182" y="523"/>
                    <a:pt x="182" y="523"/>
                    <a:pt x="182" y="522"/>
                  </a:cubicBezTo>
                  <a:cubicBezTo>
                    <a:pt x="181" y="522"/>
                    <a:pt x="181" y="522"/>
                    <a:pt x="181" y="522"/>
                  </a:cubicBezTo>
                  <a:cubicBezTo>
                    <a:pt x="182" y="522"/>
                    <a:pt x="182" y="521"/>
                    <a:pt x="181" y="520"/>
                  </a:cubicBezTo>
                  <a:cubicBezTo>
                    <a:pt x="181" y="520"/>
                    <a:pt x="181" y="520"/>
                    <a:pt x="181" y="519"/>
                  </a:cubicBezTo>
                  <a:cubicBezTo>
                    <a:pt x="181" y="519"/>
                    <a:pt x="181" y="519"/>
                    <a:pt x="181" y="519"/>
                  </a:cubicBezTo>
                  <a:cubicBezTo>
                    <a:pt x="182" y="519"/>
                    <a:pt x="181" y="518"/>
                    <a:pt x="181" y="517"/>
                  </a:cubicBezTo>
                  <a:cubicBezTo>
                    <a:pt x="180" y="518"/>
                    <a:pt x="180" y="519"/>
                    <a:pt x="180" y="520"/>
                  </a:cubicBezTo>
                  <a:cubicBezTo>
                    <a:pt x="181" y="520"/>
                    <a:pt x="181" y="520"/>
                    <a:pt x="181" y="520"/>
                  </a:cubicBezTo>
                  <a:close/>
                  <a:moveTo>
                    <a:pt x="183" y="547"/>
                  </a:moveTo>
                  <a:cubicBezTo>
                    <a:pt x="183" y="547"/>
                    <a:pt x="183" y="546"/>
                    <a:pt x="183" y="546"/>
                  </a:cubicBezTo>
                  <a:cubicBezTo>
                    <a:pt x="183" y="546"/>
                    <a:pt x="183" y="546"/>
                    <a:pt x="182" y="547"/>
                  </a:cubicBezTo>
                  <a:cubicBezTo>
                    <a:pt x="183" y="547"/>
                    <a:pt x="183" y="547"/>
                    <a:pt x="183" y="547"/>
                  </a:cubicBezTo>
                  <a:close/>
                  <a:moveTo>
                    <a:pt x="174" y="537"/>
                  </a:moveTo>
                  <a:cubicBezTo>
                    <a:pt x="174" y="537"/>
                    <a:pt x="175" y="536"/>
                    <a:pt x="174" y="536"/>
                  </a:cubicBezTo>
                  <a:cubicBezTo>
                    <a:pt x="173" y="536"/>
                    <a:pt x="174" y="538"/>
                    <a:pt x="174" y="537"/>
                  </a:cubicBezTo>
                  <a:close/>
                  <a:moveTo>
                    <a:pt x="174" y="534"/>
                  </a:moveTo>
                  <a:cubicBezTo>
                    <a:pt x="174" y="534"/>
                    <a:pt x="174" y="535"/>
                    <a:pt x="174" y="535"/>
                  </a:cubicBezTo>
                  <a:cubicBezTo>
                    <a:pt x="174" y="535"/>
                    <a:pt x="175" y="534"/>
                    <a:pt x="174" y="534"/>
                  </a:cubicBezTo>
                  <a:close/>
                  <a:moveTo>
                    <a:pt x="179" y="474"/>
                  </a:moveTo>
                  <a:cubicBezTo>
                    <a:pt x="180" y="474"/>
                    <a:pt x="180" y="473"/>
                    <a:pt x="180" y="472"/>
                  </a:cubicBezTo>
                  <a:cubicBezTo>
                    <a:pt x="180" y="473"/>
                    <a:pt x="179" y="473"/>
                    <a:pt x="179" y="473"/>
                  </a:cubicBezTo>
                  <a:cubicBezTo>
                    <a:pt x="180" y="473"/>
                    <a:pt x="179" y="474"/>
                    <a:pt x="179" y="474"/>
                  </a:cubicBezTo>
                  <a:close/>
                  <a:moveTo>
                    <a:pt x="166" y="486"/>
                  </a:moveTo>
                  <a:cubicBezTo>
                    <a:pt x="166" y="486"/>
                    <a:pt x="166" y="486"/>
                    <a:pt x="166" y="487"/>
                  </a:cubicBezTo>
                  <a:cubicBezTo>
                    <a:pt x="166" y="486"/>
                    <a:pt x="166" y="485"/>
                    <a:pt x="166" y="486"/>
                  </a:cubicBezTo>
                  <a:close/>
                  <a:moveTo>
                    <a:pt x="172" y="473"/>
                  </a:moveTo>
                  <a:cubicBezTo>
                    <a:pt x="172" y="473"/>
                    <a:pt x="172" y="473"/>
                    <a:pt x="172" y="473"/>
                  </a:cubicBezTo>
                  <a:cubicBezTo>
                    <a:pt x="172" y="471"/>
                    <a:pt x="171" y="474"/>
                    <a:pt x="172" y="473"/>
                  </a:cubicBezTo>
                  <a:close/>
                  <a:moveTo>
                    <a:pt x="366" y="291"/>
                  </a:moveTo>
                  <a:cubicBezTo>
                    <a:pt x="366" y="291"/>
                    <a:pt x="366" y="291"/>
                    <a:pt x="365" y="292"/>
                  </a:cubicBezTo>
                  <a:cubicBezTo>
                    <a:pt x="366" y="293"/>
                    <a:pt x="367" y="292"/>
                    <a:pt x="366" y="291"/>
                  </a:cubicBezTo>
                  <a:close/>
                  <a:moveTo>
                    <a:pt x="168" y="401"/>
                  </a:move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1"/>
                    <a:pt x="168" y="401"/>
                  </a:cubicBezTo>
                  <a:close/>
                  <a:moveTo>
                    <a:pt x="161" y="359"/>
                  </a:moveTo>
                  <a:cubicBezTo>
                    <a:pt x="161" y="359"/>
                    <a:pt x="161" y="359"/>
                    <a:pt x="161" y="358"/>
                  </a:cubicBezTo>
                  <a:cubicBezTo>
                    <a:pt x="161" y="358"/>
                    <a:pt x="161" y="360"/>
                    <a:pt x="161" y="359"/>
                  </a:cubicBezTo>
                  <a:close/>
                  <a:moveTo>
                    <a:pt x="161" y="342"/>
                  </a:moveTo>
                  <a:cubicBezTo>
                    <a:pt x="161" y="342"/>
                    <a:pt x="161" y="341"/>
                    <a:pt x="161" y="341"/>
                  </a:cubicBezTo>
                  <a:cubicBezTo>
                    <a:pt x="161" y="341"/>
                    <a:pt x="161" y="341"/>
                    <a:pt x="161" y="341"/>
                  </a:cubicBezTo>
                  <a:cubicBezTo>
                    <a:pt x="160" y="341"/>
                    <a:pt x="160" y="341"/>
                    <a:pt x="160" y="341"/>
                  </a:cubicBezTo>
                  <a:cubicBezTo>
                    <a:pt x="160" y="341"/>
                    <a:pt x="160" y="341"/>
                    <a:pt x="161" y="342"/>
                  </a:cubicBezTo>
                  <a:close/>
                  <a:moveTo>
                    <a:pt x="161" y="322"/>
                  </a:moveTo>
                  <a:cubicBezTo>
                    <a:pt x="160" y="321"/>
                    <a:pt x="161" y="320"/>
                    <a:pt x="160" y="320"/>
                  </a:cubicBezTo>
                  <a:cubicBezTo>
                    <a:pt x="160" y="321"/>
                    <a:pt x="160" y="322"/>
                    <a:pt x="161" y="322"/>
                  </a:cubicBezTo>
                  <a:close/>
                  <a:moveTo>
                    <a:pt x="160" y="310"/>
                  </a:moveTo>
                  <a:cubicBezTo>
                    <a:pt x="161" y="310"/>
                    <a:pt x="161" y="309"/>
                    <a:pt x="160" y="309"/>
                  </a:cubicBezTo>
                  <a:cubicBezTo>
                    <a:pt x="159" y="309"/>
                    <a:pt x="160" y="310"/>
                    <a:pt x="160" y="310"/>
                  </a:cubicBezTo>
                  <a:close/>
                  <a:moveTo>
                    <a:pt x="160" y="282"/>
                  </a:moveTo>
                  <a:cubicBezTo>
                    <a:pt x="160" y="281"/>
                    <a:pt x="160" y="281"/>
                    <a:pt x="159" y="281"/>
                  </a:cubicBezTo>
                  <a:cubicBezTo>
                    <a:pt x="159" y="281"/>
                    <a:pt x="159" y="282"/>
                    <a:pt x="160" y="282"/>
                  </a:cubicBezTo>
                  <a:close/>
                  <a:moveTo>
                    <a:pt x="106" y="296"/>
                  </a:moveTo>
                  <a:cubicBezTo>
                    <a:pt x="106" y="296"/>
                    <a:pt x="106" y="296"/>
                    <a:pt x="106" y="295"/>
                  </a:cubicBezTo>
                  <a:cubicBezTo>
                    <a:pt x="105" y="296"/>
                    <a:pt x="105" y="297"/>
                    <a:pt x="106" y="296"/>
                  </a:cubicBezTo>
                  <a:close/>
                  <a:moveTo>
                    <a:pt x="106" y="232"/>
                  </a:moveTo>
                  <a:cubicBezTo>
                    <a:pt x="106" y="231"/>
                    <a:pt x="106" y="231"/>
                    <a:pt x="106" y="230"/>
                  </a:cubicBezTo>
                  <a:cubicBezTo>
                    <a:pt x="105" y="231"/>
                    <a:pt x="105" y="232"/>
                    <a:pt x="106" y="232"/>
                  </a:cubicBezTo>
                  <a:close/>
                  <a:moveTo>
                    <a:pt x="163" y="134"/>
                  </a:moveTo>
                  <a:cubicBezTo>
                    <a:pt x="163" y="134"/>
                    <a:pt x="163" y="133"/>
                    <a:pt x="163" y="133"/>
                  </a:cubicBezTo>
                  <a:cubicBezTo>
                    <a:pt x="162" y="133"/>
                    <a:pt x="162" y="134"/>
                    <a:pt x="163" y="134"/>
                  </a:cubicBezTo>
                  <a:close/>
                  <a:moveTo>
                    <a:pt x="163" y="116"/>
                  </a:moveTo>
                  <a:cubicBezTo>
                    <a:pt x="164" y="116"/>
                    <a:pt x="164" y="115"/>
                    <a:pt x="163" y="115"/>
                  </a:cubicBezTo>
                  <a:cubicBezTo>
                    <a:pt x="163" y="115"/>
                    <a:pt x="163" y="116"/>
                    <a:pt x="163" y="116"/>
                  </a:cubicBezTo>
                  <a:close/>
                  <a:moveTo>
                    <a:pt x="147" y="1150"/>
                  </a:moveTo>
                  <a:cubicBezTo>
                    <a:pt x="147" y="1151"/>
                    <a:pt x="147" y="1152"/>
                    <a:pt x="147" y="1153"/>
                  </a:cubicBezTo>
                  <a:cubicBezTo>
                    <a:pt x="146" y="1152"/>
                    <a:pt x="146" y="1152"/>
                    <a:pt x="145" y="1152"/>
                  </a:cubicBezTo>
                  <a:cubicBezTo>
                    <a:pt x="141" y="1154"/>
                    <a:pt x="137" y="1151"/>
                    <a:pt x="133" y="1150"/>
                  </a:cubicBezTo>
                  <a:cubicBezTo>
                    <a:pt x="132" y="1151"/>
                    <a:pt x="133" y="1152"/>
                    <a:pt x="134" y="1152"/>
                  </a:cubicBezTo>
                  <a:cubicBezTo>
                    <a:pt x="132" y="1155"/>
                    <a:pt x="134" y="1160"/>
                    <a:pt x="129" y="1160"/>
                  </a:cubicBezTo>
                  <a:cubicBezTo>
                    <a:pt x="129" y="1158"/>
                    <a:pt x="129" y="1157"/>
                    <a:pt x="128" y="1155"/>
                  </a:cubicBezTo>
                  <a:cubicBezTo>
                    <a:pt x="128" y="1155"/>
                    <a:pt x="129" y="1154"/>
                    <a:pt x="129" y="1154"/>
                  </a:cubicBezTo>
                  <a:cubicBezTo>
                    <a:pt x="128" y="1153"/>
                    <a:pt x="128" y="1152"/>
                    <a:pt x="128" y="1151"/>
                  </a:cubicBezTo>
                  <a:cubicBezTo>
                    <a:pt x="128" y="1149"/>
                    <a:pt x="128" y="1148"/>
                    <a:pt x="128" y="1146"/>
                  </a:cubicBezTo>
                  <a:cubicBezTo>
                    <a:pt x="128" y="1145"/>
                    <a:pt x="128" y="1144"/>
                    <a:pt x="128" y="1142"/>
                  </a:cubicBezTo>
                  <a:cubicBezTo>
                    <a:pt x="128" y="1141"/>
                    <a:pt x="129" y="1139"/>
                    <a:pt x="129" y="1137"/>
                  </a:cubicBezTo>
                  <a:cubicBezTo>
                    <a:pt x="129" y="1136"/>
                    <a:pt x="128" y="1134"/>
                    <a:pt x="128" y="1133"/>
                  </a:cubicBezTo>
                  <a:cubicBezTo>
                    <a:pt x="128" y="1131"/>
                    <a:pt x="129" y="1129"/>
                    <a:pt x="129" y="1127"/>
                  </a:cubicBezTo>
                  <a:cubicBezTo>
                    <a:pt x="129" y="1121"/>
                    <a:pt x="130" y="1115"/>
                    <a:pt x="130" y="1110"/>
                  </a:cubicBezTo>
                  <a:cubicBezTo>
                    <a:pt x="130" y="1109"/>
                    <a:pt x="130" y="1109"/>
                    <a:pt x="130" y="1108"/>
                  </a:cubicBezTo>
                  <a:cubicBezTo>
                    <a:pt x="131" y="1105"/>
                    <a:pt x="129" y="1103"/>
                    <a:pt x="131" y="1100"/>
                  </a:cubicBezTo>
                  <a:cubicBezTo>
                    <a:pt x="130" y="1097"/>
                    <a:pt x="131" y="1093"/>
                    <a:pt x="131" y="1090"/>
                  </a:cubicBezTo>
                  <a:cubicBezTo>
                    <a:pt x="131" y="1088"/>
                    <a:pt x="131" y="1086"/>
                    <a:pt x="131" y="1084"/>
                  </a:cubicBezTo>
                  <a:cubicBezTo>
                    <a:pt x="132" y="1079"/>
                    <a:pt x="132" y="1075"/>
                    <a:pt x="132" y="1071"/>
                  </a:cubicBezTo>
                  <a:cubicBezTo>
                    <a:pt x="133" y="1070"/>
                    <a:pt x="132" y="1069"/>
                    <a:pt x="132" y="1068"/>
                  </a:cubicBezTo>
                  <a:cubicBezTo>
                    <a:pt x="132" y="1065"/>
                    <a:pt x="133" y="1063"/>
                    <a:pt x="133" y="1061"/>
                  </a:cubicBezTo>
                  <a:cubicBezTo>
                    <a:pt x="133" y="1060"/>
                    <a:pt x="132" y="1060"/>
                    <a:pt x="132" y="1059"/>
                  </a:cubicBezTo>
                  <a:cubicBezTo>
                    <a:pt x="132" y="1058"/>
                    <a:pt x="133" y="1056"/>
                    <a:pt x="133" y="1055"/>
                  </a:cubicBezTo>
                  <a:cubicBezTo>
                    <a:pt x="133" y="1051"/>
                    <a:pt x="132" y="1047"/>
                    <a:pt x="133" y="1043"/>
                  </a:cubicBezTo>
                  <a:cubicBezTo>
                    <a:pt x="133" y="1041"/>
                    <a:pt x="132" y="1040"/>
                    <a:pt x="133" y="1038"/>
                  </a:cubicBezTo>
                  <a:cubicBezTo>
                    <a:pt x="132" y="1036"/>
                    <a:pt x="133" y="1033"/>
                    <a:pt x="133" y="1031"/>
                  </a:cubicBezTo>
                  <a:cubicBezTo>
                    <a:pt x="133" y="1031"/>
                    <a:pt x="133" y="1031"/>
                    <a:pt x="133" y="1030"/>
                  </a:cubicBezTo>
                  <a:cubicBezTo>
                    <a:pt x="133" y="1027"/>
                    <a:pt x="134" y="1025"/>
                    <a:pt x="133" y="1022"/>
                  </a:cubicBezTo>
                  <a:cubicBezTo>
                    <a:pt x="133" y="1022"/>
                    <a:pt x="134" y="1021"/>
                    <a:pt x="134" y="1021"/>
                  </a:cubicBezTo>
                  <a:cubicBezTo>
                    <a:pt x="134" y="1020"/>
                    <a:pt x="134" y="1018"/>
                    <a:pt x="134" y="1018"/>
                  </a:cubicBezTo>
                  <a:cubicBezTo>
                    <a:pt x="134" y="1016"/>
                    <a:pt x="133" y="1012"/>
                    <a:pt x="134" y="1009"/>
                  </a:cubicBezTo>
                  <a:cubicBezTo>
                    <a:pt x="134" y="1006"/>
                    <a:pt x="134" y="1003"/>
                    <a:pt x="135" y="1000"/>
                  </a:cubicBezTo>
                  <a:cubicBezTo>
                    <a:pt x="134" y="999"/>
                    <a:pt x="135" y="999"/>
                    <a:pt x="134" y="998"/>
                  </a:cubicBezTo>
                  <a:cubicBezTo>
                    <a:pt x="135" y="991"/>
                    <a:pt x="134" y="984"/>
                    <a:pt x="135" y="977"/>
                  </a:cubicBezTo>
                  <a:cubicBezTo>
                    <a:pt x="133" y="973"/>
                    <a:pt x="135" y="970"/>
                    <a:pt x="134" y="967"/>
                  </a:cubicBezTo>
                  <a:cubicBezTo>
                    <a:pt x="134" y="966"/>
                    <a:pt x="134" y="966"/>
                    <a:pt x="135" y="965"/>
                  </a:cubicBezTo>
                  <a:cubicBezTo>
                    <a:pt x="134" y="955"/>
                    <a:pt x="135" y="945"/>
                    <a:pt x="135" y="935"/>
                  </a:cubicBezTo>
                  <a:cubicBezTo>
                    <a:pt x="135" y="928"/>
                    <a:pt x="135" y="921"/>
                    <a:pt x="135" y="913"/>
                  </a:cubicBezTo>
                  <a:cubicBezTo>
                    <a:pt x="135" y="908"/>
                    <a:pt x="135" y="904"/>
                    <a:pt x="136" y="899"/>
                  </a:cubicBezTo>
                  <a:cubicBezTo>
                    <a:pt x="135" y="897"/>
                    <a:pt x="135" y="894"/>
                    <a:pt x="135" y="891"/>
                  </a:cubicBezTo>
                  <a:cubicBezTo>
                    <a:pt x="135" y="888"/>
                    <a:pt x="135" y="885"/>
                    <a:pt x="135" y="883"/>
                  </a:cubicBezTo>
                  <a:cubicBezTo>
                    <a:pt x="135" y="883"/>
                    <a:pt x="135" y="883"/>
                    <a:pt x="135" y="883"/>
                  </a:cubicBezTo>
                  <a:cubicBezTo>
                    <a:pt x="136" y="873"/>
                    <a:pt x="135" y="864"/>
                    <a:pt x="135" y="854"/>
                  </a:cubicBezTo>
                  <a:cubicBezTo>
                    <a:pt x="135" y="846"/>
                    <a:pt x="135" y="838"/>
                    <a:pt x="135" y="830"/>
                  </a:cubicBezTo>
                  <a:cubicBezTo>
                    <a:pt x="135" y="830"/>
                    <a:pt x="135" y="829"/>
                    <a:pt x="135" y="829"/>
                  </a:cubicBezTo>
                  <a:cubicBezTo>
                    <a:pt x="134" y="828"/>
                    <a:pt x="134" y="827"/>
                    <a:pt x="134" y="826"/>
                  </a:cubicBezTo>
                  <a:cubicBezTo>
                    <a:pt x="134" y="825"/>
                    <a:pt x="135" y="825"/>
                    <a:pt x="135" y="825"/>
                  </a:cubicBezTo>
                  <a:cubicBezTo>
                    <a:pt x="135" y="824"/>
                    <a:pt x="134" y="824"/>
                    <a:pt x="134" y="824"/>
                  </a:cubicBezTo>
                  <a:cubicBezTo>
                    <a:pt x="134" y="821"/>
                    <a:pt x="134" y="817"/>
                    <a:pt x="134" y="814"/>
                  </a:cubicBezTo>
                  <a:cubicBezTo>
                    <a:pt x="134" y="814"/>
                    <a:pt x="134" y="814"/>
                    <a:pt x="134" y="814"/>
                  </a:cubicBezTo>
                  <a:cubicBezTo>
                    <a:pt x="134" y="805"/>
                    <a:pt x="133" y="796"/>
                    <a:pt x="133" y="787"/>
                  </a:cubicBezTo>
                  <a:cubicBezTo>
                    <a:pt x="132" y="770"/>
                    <a:pt x="132" y="753"/>
                    <a:pt x="130" y="735"/>
                  </a:cubicBezTo>
                  <a:cubicBezTo>
                    <a:pt x="130" y="735"/>
                    <a:pt x="130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1" y="735"/>
                    <a:pt x="131" y="735"/>
                    <a:pt x="131" y="735"/>
                  </a:cubicBezTo>
                  <a:cubicBezTo>
                    <a:pt x="132" y="753"/>
                    <a:pt x="133" y="770"/>
                    <a:pt x="134" y="787"/>
                  </a:cubicBezTo>
                  <a:cubicBezTo>
                    <a:pt x="134" y="796"/>
                    <a:pt x="135" y="805"/>
                    <a:pt x="135" y="814"/>
                  </a:cubicBezTo>
                  <a:cubicBezTo>
                    <a:pt x="135" y="814"/>
                    <a:pt x="136" y="816"/>
                    <a:pt x="136" y="817"/>
                  </a:cubicBezTo>
                  <a:cubicBezTo>
                    <a:pt x="136" y="818"/>
                    <a:pt x="136" y="820"/>
                    <a:pt x="136" y="821"/>
                  </a:cubicBezTo>
                  <a:cubicBezTo>
                    <a:pt x="136" y="823"/>
                    <a:pt x="135" y="825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7"/>
                    <a:pt x="136" y="828"/>
                    <a:pt x="136" y="830"/>
                  </a:cubicBezTo>
                  <a:cubicBezTo>
                    <a:pt x="136" y="830"/>
                    <a:pt x="136" y="830"/>
                    <a:pt x="136" y="830"/>
                  </a:cubicBezTo>
                  <a:cubicBezTo>
                    <a:pt x="136" y="838"/>
                    <a:pt x="136" y="846"/>
                    <a:pt x="136" y="854"/>
                  </a:cubicBezTo>
                  <a:cubicBezTo>
                    <a:pt x="136" y="864"/>
                    <a:pt x="137" y="873"/>
                    <a:pt x="136" y="883"/>
                  </a:cubicBezTo>
                  <a:cubicBezTo>
                    <a:pt x="136" y="883"/>
                    <a:pt x="136" y="883"/>
                    <a:pt x="136" y="883"/>
                  </a:cubicBezTo>
                  <a:cubicBezTo>
                    <a:pt x="137" y="884"/>
                    <a:pt x="137" y="886"/>
                    <a:pt x="137" y="887"/>
                  </a:cubicBezTo>
                  <a:cubicBezTo>
                    <a:pt x="137" y="890"/>
                    <a:pt x="137" y="894"/>
                    <a:pt x="137" y="896"/>
                  </a:cubicBezTo>
                  <a:cubicBezTo>
                    <a:pt x="137" y="897"/>
                    <a:pt x="138" y="898"/>
                    <a:pt x="138" y="897"/>
                  </a:cubicBezTo>
                  <a:cubicBezTo>
                    <a:pt x="138" y="895"/>
                    <a:pt x="137" y="893"/>
                    <a:pt x="138" y="891"/>
                  </a:cubicBezTo>
                  <a:cubicBezTo>
                    <a:pt x="138" y="891"/>
                    <a:pt x="138" y="891"/>
                    <a:pt x="138" y="891"/>
                  </a:cubicBezTo>
                  <a:cubicBezTo>
                    <a:pt x="138" y="889"/>
                    <a:pt x="137" y="887"/>
                    <a:pt x="139" y="886"/>
                  </a:cubicBezTo>
                  <a:cubicBezTo>
                    <a:pt x="139" y="885"/>
                    <a:pt x="138" y="885"/>
                    <a:pt x="138" y="884"/>
                  </a:cubicBezTo>
                  <a:cubicBezTo>
                    <a:pt x="140" y="882"/>
                    <a:pt x="138" y="879"/>
                    <a:pt x="139" y="876"/>
                  </a:cubicBezTo>
                  <a:cubicBezTo>
                    <a:pt x="138" y="875"/>
                    <a:pt x="139" y="873"/>
                    <a:pt x="138" y="872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9" y="873"/>
                    <a:pt x="138" y="874"/>
                  </a:cubicBezTo>
                  <a:cubicBezTo>
                    <a:pt x="138" y="874"/>
                    <a:pt x="138" y="874"/>
                    <a:pt x="138" y="874"/>
                  </a:cubicBezTo>
                  <a:cubicBezTo>
                    <a:pt x="138" y="874"/>
                    <a:pt x="138" y="874"/>
                    <a:pt x="138" y="873"/>
                  </a:cubicBezTo>
                  <a:cubicBezTo>
                    <a:pt x="138" y="873"/>
                    <a:pt x="138" y="873"/>
                    <a:pt x="138" y="873"/>
                  </a:cubicBezTo>
                  <a:cubicBezTo>
                    <a:pt x="138" y="873"/>
                    <a:pt x="138" y="872"/>
                    <a:pt x="138" y="872"/>
                  </a:cubicBezTo>
                  <a:cubicBezTo>
                    <a:pt x="138" y="872"/>
                    <a:pt x="138" y="872"/>
                    <a:pt x="138" y="872"/>
                  </a:cubicBezTo>
                  <a:cubicBezTo>
                    <a:pt x="137" y="872"/>
                    <a:pt x="139" y="872"/>
                    <a:pt x="139" y="871"/>
                  </a:cubicBezTo>
                  <a:cubicBezTo>
                    <a:pt x="138" y="871"/>
                    <a:pt x="138" y="870"/>
                    <a:pt x="138" y="870"/>
                  </a:cubicBezTo>
                  <a:cubicBezTo>
                    <a:pt x="139" y="870"/>
                    <a:pt x="138" y="869"/>
                    <a:pt x="139" y="868"/>
                  </a:cubicBezTo>
                  <a:cubicBezTo>
                    <a:pt x="139" y="868"/>
                    <a:pt x="139" y="867"/>
                    <a:pt x="138" y="867"/>
                  </a:cubicBezTo>
                  <a:cubicBezTo>
                    <a:pt x="140" y="865"/>
                    <a:pt x="138" y="862"/>
                    <a:pt x="139" y="860"/>
                  </a:cubicBezTo>
                  <a:cubicBezTo>
                    <a:pt x="139" y="860"/>
                    <a:pt x="139" y="860"/>
                    <a:pt x="138" y="859"/>
                  </a:cubicBezTo>
                  <a:cubicBezTo>
                    <a:pt x="139" y="859"/>
                    <a:pt x="139" y="858"/>
                    <a:pt x="139" y="857"/>
                  </a:cubicBezTo>
                  <a:cubicBezTo>
                    <a:pt x="139" y="856"/>
                    <a:pt x="138" y="855"/>
                    <a:pt x="138" y="854"/>
                  </a:cubicBezTo>
                  <a:cubicBezTo>
                    <a:pt x="138" y="853"/>
                    <a:pt x="139" y="852"/>
                    <a:pt x="138" y="851"/>
                  </a:cubicBezTo>
                  <a:cubicBezTo>
                    <a:pt x="139" y="851"/>
                    <a:pt x="139" y="851"/>
                    <a:pt x="139" y="851"/>
                  </a:cubicBezTo>
                  <a:cubicBezTo>
                    <a:pt x="138" y="851"/>
                    <a:pt x="138" y="851"/>
                    <a:pt x="138" y="851"/>
                  </a:cubicBezTo>
                  <a:cubicBezTo>
                    <a:pt x="139" y="850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9"/>
                    <a:pt x="138" y="849"/>
                    <a:pt x="138" y="849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9"/>
                    <a:pt x="138" y="848"/>
                    <a:pt x="137" y="848"/>
                  </a:cubicBezTo>
                  <a:cubicBezTo>
                    <a:pt x="137" y="848"/>
                    <a:pt x="137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8" y="848"/>
                    <a:pt x="138" y="848"/>
                  </a:cubicBezTo>
                  <a:cubicBezTo>
                    <a:pt x="138" y="848"/>
                    <a:pt x="139" y="848"/>
                    <a:pt x="139" y="848"/>
                  </a:cubicBezTo>
                  <a:cubicBezTo>
                    <a:pt x="139" y="847"/>
                    <a:pt x="138" y="846"/>
                    <a:pt x="138" y="846"/>
                  </a:cubicBezTo>
                  <a:cubicBezTo>
                    <a:pt x="139" y="845"/>
                    <a:pt x="138" y="845"/>
                    <a:pt x="139" y="844"/>
                  </a:cubicBezTo>
                  <a:cubicBezTo>
                    <a:pt x="138" y="844"/>
                    <a:pt x="139" y="844"/>
                    <a:pt x="138" y="843"/>
                  </a:cubicBezTo>
                  <a:cubicBezTo>
                    <a:pt x="139" y="842"/>
                    <a:pt x="139" y="841"/>
                    <a:pt x="138" y="840"/>
                  </a:cubicBezTo>
                  <a:cubicBezTo>
                    <a:pt x="139" y="837"/>
                    <a:pt x="138" y="835"/>
                    <a:pt x="139" y="833"/>
                  </a:cubicBezTo>
                  <a:cubicBezTo>
                    <a:pt x="138" y="832"/>
                    <a:pt x="137" y="830"/>
                    <a:pt x="137" y="830"/>
                  </a:cubicBezTo>
                  <a:cubicBezTo>
                    <a:pt x="137" y="829"/>
                    <a:pt x="138" y="829"/>
                    <a:pt x="137" y="829"/>
                  </a:cubicBezTo>
                  <a:cubicBezTo>
                    <a:pt x="137" y="829"/>
                    <a:pt x="137" y="829"/>
                    <a:pt x="137" y="829"/>
                  </a:cubicBezTo>
                  <a:cubicBezTo>
                    <a:pt x="136" y="828"/>
                    <a:pt x="137" y="828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6" y="827"/>
                    <a:pt x="136" y="827"/>
                    <a:pt x="136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6" y="826"/>
                    <a:pt x="137" y="826"/>
                  </a:cubicBezTo>
                  <a:cubicBezTo>
                    <a:pt x="136" y="826"/>
                    <a:pt x="136" y="826"/>
                    <a:pt x="136" y="826"/>
                  </a:cubicBezTo>
                  <a:cubicBezTo>
                    <a:pt x="136" y="826"/>
                    <a:pt x="137" y="825"/>
                    <a:pt x="137" y="825"/>
                  </a:cubicBezTo>
                  <a:cubicBezTo>
                    <a:pt x="137" y="825"/>
                    <a:pt x="137" y="824"/>
                    <a:pt x="137" y="824"/>
                  </a:cubicBezTo>
                  <a:cubicBezTo>
                    <a:pt x="137" y="823"/>
                    <a:pt x="139" y="822"/>
                    <a:pt x="138" y="821"/>
                  </a:cubicBezTo>
                  <a:cubicBezTo>
                    <a:pt x="139" y="816"/>
                    <a:pt x="137" y="811"/>
                    <a:pt x="138" y="806"/>
                  </a:cubicBezTo>
                  <a:cubicBezTo>
                    <a:pt x="138" y="804"/>
                    <a:pt x="137" y="803"/>
                    <a:pt x="138" y="801"/>
                  </a:cubicBezTo>
                  <a:cubicBezTo>
                    <a:pt x="137" y="798"/>
                    <a:pt x="138" y="796"/>
                    <a:pt x="137" y="794"/>
                  </a:cubicBezTo>
                  <a:cubicBezTo>
                    <a:pt x="138" y="793"/>
                    <a:pt x="138" y="793"/>
                    <a:pt x="139" y="793"/>
                  </a:cubicBezTo>
                  <a:cubicBezTo>
                    <a:pt x="138" y="792"/>
                    <a:pt x="139" y="790"/>
                    <a:pt x="137" y="790"/>
                  </a:cubicBezTo>
                  <a:cubicBezTo>
                    <a:pt x="138" y="789"/>
                    <a:pt x="139" y="789"/>
                    <a:pt x="139" y="789"/>
                  </a:cubicBezTo>
                  <a:cubicBezTo>
                    <a:pt x="138" y="783"/>
                    <a:pt x="138" y="779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8" y="775"/>
                    <a:pt x="138" y="775"/>
                    <a:pt x="138" y="775"/>
                  </a:cubicBezTo>
                  <a:cubicBezTo>
                    <a:pt x="139" y="775"/>
                    <a:pt x="139" y="775"/>
                    <a:pt x="139" y="775"/>
                  </a:cubicBezTo>
                  <a:cubicBezTo>
                    <a:pt x="139" y="779"/>
                    <a:pt x="139" y="783"/>
                    <a:pt x="140" y="789"/>
                  </a:cubicBezTo>
                  <a:cubicBezTo>
                    <a:pt x="140" y="789"/>
                    <a:pt x="140" y="789"/>
                    <a:pt x="140" y="789"/>
                  </a:cubicBezTo>
                  <a:cubicBezTo>
                    <a:pt x="141" y="793"/>
                    <a:pt x="140" y="798"/>
                    <a:pt x="141" y="803"/>
                  </a:cubicBezTo>
                  <a:cubicBezTo>
                    <a:pt x="141" y="803"/>
                    <a:pt x="141" y="804"/>
                    <a:pt x="140" y="804"/>
                  </a:cubicBezTo>
                  <a:cubicBezTo>
                    <a:pt x="142" y="806"/>
                    <a:pt x="140" y="808"/>
                    <a:pt x="141" y="810"/>
                  </a:cubicBezTo>
                  <a:cubicBezTo>
                    <a:pt x="141" y="808"/>
                    <a:pt x="143" y="807"/>
                    <a:pt x="141" y="806"/>
                  </a:cubicBezTo>
                  <a:cubicBezTo>
                    <a:pt x="143" y="805"/>
                    <a:pt x="142" y="803"/>
                    <a:pt x="142" y="801"/>
                  </a:cubicBezTo>
                  <a:cubicBezTo>
                    <a:pt x="142" y="799"/>
                    <a:pt x="142" y="797"/>
                    <a:pt x="142" y="794"/>
                  </a:cubicBezTo>
                  <a:cubicBezTo>
                    <a:pt x="142" y="793"/>
                    <a:pt x="141" y="791"/>
                    <a:pt x="141" y="790"/>
                  </a:cubicBezTo>
                  <a:cubicBezTo>
                    <a:pt x="141" y="789"/>
                    <a:pt x="142" y="786"/>
                    <a:pt x="142" y="784"/>
                  </a:cubicBezTo>
                  <a:cubicBezTo>
                    <a:pt x="142" y="783"/>
                    <a:pt x="141" y="783"/>
                    <a:pt x="141" y="782"/>
                  </a:cubicBezTo>
                  <a:cubicBezTo>
                    <a:pt x="141" y="781"/>
                    <a:pt x="142" y="780"/>
                    <a:pt x="142" y="780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2" y="780"/>
                    <a:pt x="142" y="779"/>
                    <a:pt x="142" y="779"/>
                  </a:cubicBezTo>
                  <a:cubicBezTo>
                    <a:pt x="142" y="779"/>
                    <a:pt x="141" y="779"/>
                    <a:pt x="141" y="778"/>
                  </a:cubicBezTo>
                  <a:cubicBezTo>
                    <a:pt x="141" y="778"/>
                    <a:pt x="141" y="778"/>
                    <a:pt x="141" y="778"/>
                  </a:cubicBezTo>
                  <a:cubicBezTo>
                    <a:pt x="140" y="775"/>
                    <a:pt x="141" y="771"/>
                    <a:pt x="140" y="768"/>
                  </a:cubicBezTo>
                  <a:cubicBezTo>
                    <a:pt x="141" y="768"/>
                    <a:pt x="141" y="767"/>
                    <a:pt x="141" y="767"/>
                  </a:cubicBezTo>
                  <a:cubicBezTo>
                    <a:pt x="141" y="766"/>
                    <a:pt x="141" y="765"/>
                    <a:pt x="141" y="765"/>
                  </a:cubicBezTo>
                  <a:cubicBezTo>
                    <a:pt x="141" y="764"/>
                    <a:pt x="141" y="764"/>
                    <a:pt x="141" y="763"/>
                  </a:cubicBezTo>
                  <a:cubicBezTo>
                    <a:pt x="141" y="762"/>
                    <a:pt x="140" y="762"/>
                    <a:pt x="141" y="762"/>
                  </a:cubicBezTo>
                  <a:cubicBezTo>
                    <a:pt x="141" y="762"/>
                    <a:pt x="141" y="762"/>
                    <a:pt x="141" y="762"/>
                  </a:cubicBezTo>
                  <a:cubicBezTo>
                    <a:pt x="141" y="760"/>
                    <a:pt x="141" y="759"/>
                    <a:pt x="141" y="758"/>
                  </a:cubicBezTo>
                  <a:cubicBezTo>
                    <a:pt x="140" y="756"/>
                    <a:pt x="140" y="754"/>
                    <a:pt x="141" y="753"/>
                  </a:cubicBezTo>
                  <a:cubicBezTo>
                    <a:pt x="141" y="753"/>
                    <a:pt x="141" y="753"/>
                    <a:pt x="141" y="752"/>
                  </a:cubicBezTo>
                  <a:cubicBezTo>
                    <a:pt x="141" y="752"/>
                    <a:pt x="141" y="752"/>
                    <a:pt x="141" y="752"/>
                  </a:cubicBezTo>
                  <a:cubicBezTo>
                    <a:pt x="141" y="753"/>
                    <a:pt x="142" y="753"/>
                    <a:pt x="142" y="753"/>
                  </a:cubicBezTo>
                  <a:cubicBezTo>
                    <a:pt x="141" y="754"/>
                    <a:pt x="141" y="756"/>
                    <a:pt x="141" y="758"/>
                  </a:cubicBezTo>
                  <a:cubicBezTo>
                    <a:pt x="142" y="759"/>
                    <a:pt x="142" y="760"/>
                    <a:pt x="142" y="761"/>
                  </a:cubicBezTo>
                  <a:cubicBezTo>
                    <a:pt x="142" y="761"/>
                    <a:pt x="142" y="761"/>
                    <a:pt x="142" y="761"/>
                  </a:cubicBezTo>
                  <a:cubicBezTo>
                    <a:pt x="142" y="764"/>
                    <a:pt x="143" y="766"/>
                    <a:pt x="142" y="768"/>
                  </a:cubicBezTo>
                  <a:cubicBezTo>
                    <a:pt x="143" y="770"/>
                    <a:pt x="142" y="770"/>
                    <a:pt x="143" y="771"/>
                  </a:cubicBezTo>
                  <a:cubicBezTo>
                    <a:pt x="142" y="771"/>
                    <a:pt x="142" y="772"/>
                    <a:pt x="142" y="772"/>
                  </a:cubicBezTo>
                  <a:cubicBezTo>
                    <a:pt x="143" y="773"/>
                    <a:pt x="143" y="774"/>
                    <a:pt x="143" y="775"/>
                  </a:cubicBezTo>
                  <a:cubicBezTo>
                    <a:pt x="144" y="776"/>
                    <a:pt x="144" y="773"/>
                    <a:pt x="143" y="773"/>
                  </a:cubicBezTo>
                  <a:cubicBezTo>
                    <a:pt x="144" y="767"/>
                    <a:pt x="142" y="762"/>
                    <a:pt x="143" y="756"/>
                  </a:cubicBezTo>
                  <a:cubicBezTo>
                    <a:pt x="142" y="754"/>
                    <a:pt x="142" y="752"/>
                    <a:pt x="142" y="750"/>
                  </a:cubicBezTo>
                  <a:cubicBezTo>
                    <a:pt x="142" y="749"/>
                    <a:pt x="142" y="746"/>
                    <a:pt x="142" y="745"/>
                  </a:cubicBezTo>
                  <a:cubicBezTo>
                    <a:pt x="143" y="745"/>
                    <a:pt x="143" y="747"/>
                    <a:pt x="144" y="745"/>
                  </a:cubicBezTo>
                  <a:cubicBezTo>
                    <a:pt x="144" y="747"/>
                    <a:pt x="144" y="748"/>
                    <a:pt x="145" y="750"/>
                  </a:cubicBezTo>
                  <a:cubicBezTo>
                    <a:pt x="145" y="749"/>
                    <a:pt x="144" y="748"/>
                    <a:pt x="145" y="747"/>
                  </a:cubicBezTo>
                  <a:cubicBezTo>
                    <a:pt x="145" y="746"/>
                    <a:pt x="145" y="745"/>
                    <a:pt x="145" y="745"/>
                  </a:cubicBezTo>
                  <a:cubicBezTo>
                    <a:pt x="145" y="744"/>
                    <a:pt x="145" y="743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2"/>
                    <a:pt x="145" y="742"/>
                    <a:pt x="145" y="742"/>
                  </a:cubicBezTo>
                  <a:cubicBezTo>
                    <a:pt x="145" y="743"/>
                    <a:pt x="145" y="744"/>
                    <a:pt x="145" y="745"/>
                  </a:cubicBezTo>
                  <a:cubicBezTo>
                    <a:pt x="145" y="745"/>
                    <a:pt x="145" y="746"/>
                    <a:pt x="145" y="747"/>
                  </a:cubicBezTo>
                  <a:cubicBezTo>
                    <a:pt x="147" y="748"/>
                    <a:pt x="146" y="750"/>
                    <a:pt x="147" y="752"/>
                  </a:cubicBezTo>
                  <a:cubicBezTo>
                    <a:pt x="147" y="753"/>
                    <a:pt x="148" y="752"/>
                    <a:pt x="149" y="753"/>
                  </a:cubicBezTo>
                  <a:cubicBezTo>
                    <a:pt x="148" y="754"/>
                    <a:pt x="149" y="755"/>
                    <a:pt x="149" y="756"/>
                  </a:cubicBezTo>
                  <a:cubicBezTo>
                    <a:pt x="149" y="759"/>
                    <a:pt x="150" y="761"/>
                    <a:pt x="149" y="764"/>
                  </a:cubicBezTo>
                  <a:cubicBezTo>
                    <a:pt x="149" y="767"/>
                    <a:pt x="151" y="771"/>
                    <a:pt x="150" y="774"/>
                  </a:cubicBezTo>
                  <a:cubicBezTo>
                    <a:pt x="151" y="776"/>
                    <a:pt x="150" y="778"/>
                    <a:pt x="150" y="780"/>
                  </a:cubicBezTo>
                  <a:cubicBezTo>
                    <a:pt x="150" y="781"/>
                    <a:pt x="151" y="782"/>
                    <a:pt x="151" y="783"/>
                  </a:cubicBezTo>
                  <a:cubicBezTo>
                    <a:pt x="151" y="786"/>
                    <a:pt x="150" y="788"/>
                    <a:pt x="152" y="791"/>
                  </a:cubicBezTo>
                  <a:cubicBezTo>
                    <a:pt x="153" y="791"/>
                    <a:pt x="155" y="789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7"/>
                    <a:pt x="155" y="787"/>
                    <a:pt x="155" y="787"/>
                  </a:cubicBezTo>
                  <a:cubicBezTo>
                    <a:pt x="155" y="785"/>
                    <a:pt x="154" y="784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2"/>
                    <a:pt x="155" y="782"/>
                    <a:pt x="155" y="782"/>
                  </a:cubicBezTo>
                  <a:cubicBezTo>
                    <a:pt x="155" y="784"/>
                    <a:pt x="155" y="785"/>
                    <a:pt x="155" y="786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5" y="788"/>
                    <a:pt x="155" y="788"/>
                    <a:pt x="155" y="788"/>
                  </a:cubicBezTo>
                  <a:cubicBezTo>
                    <a:pt x="156" y="790"/>
                    <a:pt x="156" y="792"/>
                    <a:pt x="156" y="795"/>
                  </a:cubicBezTo>
                  <a:cubicBezTo>
                    <a:pt x="156" y="796"/>
                    <a:pt x="156" y="798"/>
                    <a:pt x="156" y="799"/>
                  </a:cubicBezTo>
                  <a:cubicBezTo>
                    <a:pt x="156" y="800"/>
                    <a:pt x="157" y="801"/>
                    <a:pt x="156" y="802"/>
                  </a:cubicBezTo>
                  <a:cubicBezTo>
                    <a:pt x="157" y="803"/>
                    <a:pt x="156" y="804"/>
                    <a:pt x="156" y="806"/>
                  </a:cubicBezTo>
                  <a:cubicBezTo>
                    <a:pt x="156" y="808"/>
                    <a:pt x="157" y="810"/>
                    <a:pt x="157" y="812"/>
                  </a:cubicBezTo>
                  <a:cubicBezTo>
                    <a:pt x="157" y="813"/>
                    <a:pt x="156" y="813"/>
                    <a:pt x="156" y="814"/>
                  </a:cubicBezTo>
                  <a:cubicBezTo>
                    <a:pt x="156" y="815"/>
                    <a:pt x="157" y="816"/>
                    <a:pt x="157" y="818"/>
                  </a:cubicBezTo>
                  <a:cubicBezTo>
                    <a:pt x="157" y="819"/>
                    <a:pt x="157" y="820"/>
                    <a:pt x="157" y="822"/>
                  </a:cubicBezTo>
                  <a:cubicBezTo>
                    <a:pt x="157" y="825"/>
                    <a:pt x="158" y="828"/>
                    <a:pt x="158" y="831"/>
                  </a:cubicBezTo>
                  <a:cubicBezTo>
                    <a:pt x="158" y="832"/>
                    <a:pt x="158" y="833"/>
                    <a:pt x="158" y="833"/>
                  </a:cubicBezTo>
                  <a:cubicBezTo>
                    <a:pt x="158" y="836"/>
                    <a:pt x="158" y="838"/>
                    <a:pt x="157" y="841"/>
                  </a:cubicBezTo>
                  <a:cubicBezTo>
                    <a:pt x="157" y="841"/>
                    <a:pt x="158" y="841"/>
                    <a:pt x="158" y="842"/>
                  </a:cubicBezTo>
                  <a:cubicBezTo>
                    <a:pt x="158" y="845"/>
                    <a:pt x="158" y="848"/>
                    <a:pt x="158" y="851"/>
                  </a:cubicBezTo>
                  <a:cubicBezTo>
                    <a:pt x="158" y="853"/>
                    <a:pt x="158" y="854"/>
                    <a:pt x="158" y="855"/>
                  </a:cubicBezTo>
                  <a:cubicBezTo>
                    <a:pt x="158" y="856"/>
                    <a:pt x="158" y="858"/>
                    <a:pt x="158" y="859"/>
                  </a:cubicBezTo>
                  <a:cubicBezTo>
                    <a:pt x="158" y="862"/>
                    <a:pt x="158" y="865"/>
                    <a:pt x="158" y="867"/>
                  </a:cubicBezTo>
                  <a:cubicBezTo>
                    <a:pt x="158" y="870"/>
                    <a:pt x="158" y="873"/>
                    <a:pt x="158" y="875"/>
                  </a:cubicBezTo>
                  <a:cubicBezTo>
                    <a:pt x="158" y="883"/>
                    <a:pt x="159" y="891"/>
                    <a:pt x="158" y="899"/>
                  </a:cubicBezTo>
                  <a:cubicBezTo>
                    <a:pt x="159" y="901"/>
                    <a:pt x="158" y="903"/>
                    <a:pt x="159" y="904"/>
                  </a:cubicBezTo>
                  <a:cubicBezTo>
                    <a:pt x="158" y="907"/>
                    <a:pt x="159" y="909"/>
                    <a:pt x="158" y="911"/>
                  </a:cubicBezTo>
                  <a:cubicBezTo>
                    <a:pt x="159" y="912"/>
                    <a:pt x="158" y="912"/>
                    <a:pt x="159" y="913"/>
                  </a:cubicBezTo>
                  <a:cubicBezTo>
                    <a:pt x="158" y="915"/>
                    <a:pt x="158" y="916"/>
                    <a:pt x="159" y="918"/>
                  </a:cubicBezTo>
                  <a:cubicBezTo>
                    <a:pt x="159" y="923"/>
                    <a:pt x="159" y="928"/>
                    <a:pt x="159" y="933"/>
                  </a:cubicBezTo>
                  <a:cubicBezTo>
                    <a:pt x="159" y="933"/>
                    <a:pt x="159" y="934"/>
                    <a:pt x="159" y="934"/>
                  </a:cubicBezTo>
                  <a:cubicBezTo>
                    <a:pt x="159" y="935"/>
                    <a:pt x="160" y="936"/>
                    <a:pt x="159" y="937"/>
                  </a:cubicBezTo>
                  <a:cubicBezTo>
                    <a:pt x="159" y="938"/>
                    <a:pt x="159" y="938"/>
                    <a:pt x="160" y="939"/>
                  </a:cubicBezTo>
                  <a:cubicBezTo>
                    <a:pt x="159" y="942"/>
                    <a:pt x="160" y="946"/>
                    <a:pt x="159" y="949"/>
                  </a:cubicBezTo>
                  <a:cubicBezTo>
                    <a:pt x="160" y="951"/>
                    <a:pt x="160" y="953"/>
                    <a:pt x="159" y="955"/>
                  </a:cubicBezTo>
                  <a:cubicBezTo>
                    <a:pt x="159" y="956"/>
                    <a:pt x="160" y="956"/>
                    <a:pt x="161" y="957"/>
                  </a:cubicBezTo>
                  <a:cubicBezTo>
                    <a:pt x="161" y="958"/>
                    <a:pt x="160" y="959"/>
                    <a:pt x="162" y="960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1"/>
                    <a:pt x="162" y="961"/>
                    <a:pt x="162" y="961"/>
                  </a:cubicBezTo>
                  <a:cubicBezTo>
                    <a:pt x="162" y="962"/>
                    <a:pt x="162" y="962"/>
                    <a:pt x="161" y="963"/>
                  </a:cubicBezTo>
                  <a:cubicBezTo>
                    <a:pt x="162" y="965"/>
                    <a:pt x="162" y="967"/>
                    <a:pt x="162" y="969"/>
                  </a:cubicBezTo>
                  <a:cubicBezTo>
                    <a:pt x="162" y="969"/>
                    <a:pt x="161" y="968"/>
                    <a:pt x="161" y="968"/>
                  </a:cubicBezTo>
                  <a:cubicBezTo>
                    <a:pt x="161" y="969"/>
                    <a:pt x="161" y="969"/>
                    <a:pt x="162" y="970"/>
                  </a:cubicBezTo>
                  <a:cubicBezTo>
                    <a:pt x="162" y="970"/>
                    <a:pt x="162" y="970"/>
                    <a:pt x="161" y="971"/>
                  </a:cubicBezTo>
                  <a:cubicBezTo>
                    <a:pt x="162" y="971"/>
                    <a:pt x="162" y="971"/>
                    <a:pt x="162" y="971"/>
                  </a:cubicBezTo>
                  <a:cubicBezTo>
                    <a:pt x="162" y="977"/>
                    <a:pt x="162" y="982"/>
                    <a:pt x="162" y="987"/>
                  </a:cubicBezTo>
                  <a:cubicBezTo>
                    <a:pt x="163" y="993"/>
                    <a:pt x="161" y="999"/>
                    <a:pt x="162" y="1005"/>
                  </a:cubicBezTo>
                  <a:cubicBezTo>
                    <a:pt x="161" y="1007"/>
                    <a:pt x="162" y="1009"/>
                    <a:pt x="162" y="1011"/>
                  </a:cubicBezTo>
                  <a:cubicBezTo>
                    <a:pt x="162" y="1018"/>
                    <a:pt x="162" y="1025"/>
                    <a:pt x="162" y="1032"/>
                  </a:cubicBezTo>
                  <a:cubicBezTo>
                    <a:pt x="162" y="1033"/>
                    <a:pt x="162" y="1034"/>
                    <a:pt x="162" y="1035"/>
                  </a:cubicBezTo>
                  <a:cubicBezTo>
                    <a:pt x="162" y="1036"/>
                    <a:pt x="162" y="1037"/>
                    <a:pt x="162" y="1038"/>
                  </a:cubicBezTo>
                  <a:cubicBezTo>
                    <a:pt x="162" y="1040"/>
                    <a:pt x="161" y="1042"/>
                    <a:pt x="162" y="1044"/>
                  </a:cubicBezTo>
                  <a:cubicBezTo>
                    <a:pt x="162" y="1046"/>
                    <a:pt x="162" y="1048"/>
                    <a:pt x="162" y="1050"/>
                  </a:cubicBezTo>
                  <a:cubicBezTo>
                    <a:pt x="161" y="1054"/>
                    <a:pt x="162" y="1058"/>
                    <a:pt x="162" y="1063"/>
                  </a:cubicBezTo>
                  <a:cubicBezTo>
                    <a:pt x="162" y="1064"/>
                    <a:pt x="162" y="1064"/>
                    <a:pt x="162" y="1065"/>
                  </a:cubicBezTo>
                  <a:cubicBezTo>
                    <a:pt x="162" y="1066"/>
                    <a:pt x="161" y="1067"/>
                    <a:pt x="161" y="1068"/>
                  </a:cubicBezTo>
                  <a:cubicBezTo>
                    <a:pt x="161" y="1069"/>
                    <a:pt x="162" y="1070"/>
                    <a:pt x="162" y="1072"/>
                  </a:cubicBezTo>
                  <a:cubicBezTo>
                    <a:pt x="162" y="1073"/>
                    <a:pt x="161" y="1075"/>
                    <a:pt x="161" y="1077"/>
                  </a:cubicBezTo>
                  <a:cubicBezTo>
                    <a:pt x="161" y="1079"/>
                    <a:pt x="162" y="1081"/>
                    <a:pt x="162" y="1082"/>
                  </a:cubicBezTo>
                  <a:cubicBezTo>
                    <a:pt x="161" y="1083"/>
                    <a:pt x="161" y="1084"/>
                    <a:pt x="161" y="1085"/>
                  </a:cubicBezTo>
                  <a:cubicBezTo>
                    <a:pt x="161" y="1087"/>
                    <a:pt x="161" y="1090"/>
                    <a:pt x="161" y="1092"/>
                  </a:cubicBezTo>
                  <a:cubicBezTo>
                    <a:pt x="161" y="1093"/>
                    <a:pt x="160" y="1094"/>
                    <a:pt x="160" y="1095"/>
                  </a:cubicBezTo>
                  <a:cubicBezTo>
                    <a:pt x="160" y="1096"/>
                    <a:pt x="160" y="1097"/>
                    <a:pt x="160" y="1099"/>
                  </a:cubicBezTo>
                  <a:cubicBezTo>
                    <a:pt x="160" y="1102"/>
                    <a:pt x="160" y="1104"/>
                    <a:pt x="159" y="1108"/>
                  </a:cubicBezTo>
                  <a:cubicBezTo>
                    <a:pt x="159" y="1108"/>
                    <a:pt x="160" y="1109"/>
                    <a:pt x="160" y="1110"/>
                  </a:cubicBezTo>
                  <a:cubicBezTo>
                    <a:pt x="160" y="1110"/>
                    <a:pt x="159" y="1111"/>
                    <a:pt x="159" y="1111"/>
                  </a:cubicBezTo>
                  <a:cubicBezTo>
                    <a:pt x="159" y="1113"/>
                    <a:pt x="159" y="1115"/>
                    <a:pt x="159" y="1117"/>
                  </a:cubicBezTo>
                  <a:cubicBezTo>
                    <a:pt x="159" y="1119"/>
                    <a:pt x="158" y="1122"/>
                    <a:pt x="158" y="1124"/>
                  </a:cubicBezTo>
                  <a:cubicBezTo>
                    <a:pt x="158" y="1126"/>
                    <a:pt x="158" y="1127"/>
                    <a:pt x="158" y="1128"/>
                  </a:cubicBezTo>
                  <a:cubicBezTo>
                    <a:pt x="158" y="1131"/>
                    <a:pt x="158" y="1132"/>
                    <a:pt x="158" y="1136"/>
                  </a:cubicBezTo>
                  <a:cubicBezTo>
                    <a:pt x="158" y="1138"/>
                    <a:pt x="158" y="1140"/>
                    <a:pt x="160" y="1142"/>
                  </a:cubicBezTo>
                  <a:cubicBezTo>
                    <a:pt x="159" y="1144"/>
                    <a:pt x="156" y="1146"/>
                    <a:pt x="154" y="1148"/>
                  </a:cubicBezTo>
                  <a:cubicBezTo>
                    <a:pt x="153" y="1148"/>
                    <a:pt x="154" y="1147"/>
                    <a:pt x="153" y="1147"/>
                  </a:cubicBezTo>
                  <a:cubicBezTo>
                    <a:pt x="151" y="1147"/>
                    <a:pt x="148" y="1148"/>
                    <a:pt x="147" y="1150"/>
                  </a:cubicBezTo>
                  <a:close/>
                  <a:moveTo>
                    <a:pt x="143" y="784"/>
                  </a:moveTo>
                  <a:cubicBezTo>
                    <a:pt x="143" y="783"/>
                    <a:pt x="144" y="785"/>
                    <a:pt x="144" y="784"/>
                  </a:cubicBezTo>
                  <a:cubicBezTo>
                    <a:pt x="144" y="783"/>
                    <a:pt x="144" y="781"/>
                    <a:pt x="143" y="780"/>
                  </a:cubicBezTo>
                  <a:cubicBezTo>
                    <a:pt x="144" y="779"/>
                    <a:pt x="144" y="777"/>
                    <a:pt x="142" y="778"/>
                  </a:cubicBezTo>
                  <a:cubicBezTo>
                    <a:pt x="143" y="778"/>
                    <a:pt x="142" y="778"/>
                    <a:pt x="142" y="779"/>
                  </a:cubicBezTo>
                  <a:cubicBezTo>
                    <a:pt x="142" y="779"/>
                    <a:pt x="142" y="779"/>
                    <a:pt x="142" y="779"/>
                  </a:cubicBezTo>
                  <a:cubicBezTo>
                    <a:pt x="143" y="779"/>
                    <a:pt x="143" y="779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0"/>
                    <a:pt x="143" y="780"/>
                    <a:pt x="143" y="780"/>
                  </a:cubicBezTo>
                  <a:cubicBezTo>
                    <a:pt x="143" y="781"/>
                    <a:pt x="144" y="783"/>
                    <a:pt x="143" y="784"/>
                  </a:cubicBezTo>
                  <a:close/>
                  <a:moveTo>
                    <a:pt x="145" y="794"/>
                  </a:moveTo>
                  <a:cubicBezTo>
                    <a:pt x="144" y="793"/>
                    <a:pt x="145" y="792"/>
                    <a:pt x="144" y="793"/>
                  </a:cubicBezTo>
                  <a:cubicBezTo>
                    <a:pt x="145" y="793"/>
                    <a:pt x="144" y="794"/>
                    <a:pt x="145" y="794"/>
                  </a:cubicBezTo>
                  <a:close/>
                  <a:moveTo>
                    <a:pt x="145" y="811"/>
                  </a:moveTo>
                  <a:cubicBezTo>
                    <a:pt x="145" y="811"/>
                    <a:pt x="146" y="810"/>
                    <a:pt x="145" y="810"/>
                  </a:cubicBezTo>
                  <a:cubicBezTo>
                    <a:pt x="145" y="810"/>
                    <a:pt x="145" y="812"/>
                    <a:pt x="145" y="811"/>
                  </a:cubicBezTo>
                  <a:close/>
                  <a:moveTo>
                    <a:pt x="137" y="826"/>
                  </a:moveTo>
                  <a:cubicBezTo>
                    <a:pt x="137" y="826"/>
                    <a:pt x="137" y="826"/>
                    <a:pt x="137" y="826"/>
                  </a:cubicBezTo>
                  <a:cubicBezTo>
                    <a:pt x="137" y="826"/>
                    <a:pt x="137" y="826"/>
                    <a:pt x="137" y="826"/>
                  </a:cubicBezTo>
                  <a:close/>
                  <a:moveTo>
                    <a:pt x="137" y="827"/>
                  </a:move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6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ubicBezTo>
                    <a:pt x="137" y="827"/>
                    <a:pt x="137" y="827"/>
                    <a:pt x="137" y="827"/>
                  </a:cubicBezTo>
                  <a:close/>
                  <a:moveTo>
                    <a:pt x="162" y="947"/>
                  </a:moveTo>
                  <a:cubicBezTo>
                    <a:pt x="162" y="947"/>
                    <a:pt x="162" y="946"/>
                    <a:pt x="162" y="947"/>
                  </a:cubicBezTo>
                  <a:cubicBezTo>
                    <a:pt x="162" y="947"/>
                    <a:pt x="161" y="948"/>
                    <a:pt x="162" y="947"/>
                  </a:cubicBezTo>
                  <a:close/>
                  <a:moveTo>
                    <a:pt x="186" y="850"/>
                  </a:moveTo>
                  <a:cubicBezTo>
                    <a:pt x="186" y="849"/>
                    <a:pt x="186" y="848"/>
                    <a:pt x="186" y="849"/>
                  </a:cubicBezTo>
                  <a:cubicBezTo>
                    <a:pt x="186" y="849"/>
                    <a:pt x="186" y="850"/>
                    <a:pt x="186" y="850"/>
                  </a:cubicBezTo>
                  <a:close/>
                  <a:moveTo>
                    <a:pt x="186" y="833"/>
                  </a:moveTo>
                  <a:cubicBezTo>
                    <a:pt x="186" y="833"/>
                    <a:pt x="186" y="832"/>
                    <a:pt x="186" y="833"/>
                  </a:cubicBezTo>
                  <a:cubicBezTo>
                    <a:pt x="186" y="833"/>
                    <a:pt x="185" y="834"/>
                    <a:pt x="186" y="833"/>
                  </a:cubicBezTo>
                  <a:close/>
                  <a:moveTo>
                    <a:pt x="194" y="794"/>
                  </a:moveTo>
                  <a:cubicBezTo>
                    <a:pt x="192" y="794"/>
                    <a:pt x="192" y="797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8"/>
                    <a:pt x="193" y="798"/>
                    <a:pt x="193" y="798"/>
                  </a:cubicBezTo>
                  <a:cubicBezTo>
                    <a:pt x="193" y="799"/>
                    <a:pt x="193" y="799"/>
                    <a:pt x="193" y="799"/>
                  </a:cubicBezTo>
                  <a:cubicBezTo>
                    <a:pt x="193" y="799"/>
                    <a:pt x="193" y="800"/>
                    <a:pt x="193" y="800"/>
                  </a:cubicBezTo>
                  <a:cubicBezTo>
                    <a:pt x="193" y="800"/>
                    <a:pt x="194" y="799"/>
                    <a:pt x="194" y="799"/>
                  </a:cubicBezTo>
                  <a:cubicBezTo>
                    <a:pt x="194" y="799"/>
                    <a:pt x="194" y="799"/>
                    <a:pt x="194" y="799"/>
                  </a:cubicBezTo>
                  <a:cubicBezTo>
                    <a:pt x="194" y="798"/>
                    <a:pt x="194" y="798"/>
                    <a:pt x="194" y="797"/>
                  </a:cubicBezTo>
                  <a:cubicBezTo>
                    <a:pt x="194" y="797"/>
                    <a:pt x="194" y="797"/>
                    <a:pt x="194" y="797"/>
                  </a:cubicBezTo>
                  <a:cubicBezTo>
                    <a:pt x="195" y="796"/>
                    <a:pt x="194" y="795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lose/>
                  <a:moveTo>
                    <a:pt x="192" y="780"/>
                  </a:moveTo>
                  <a:cubicBezTo>
                    <a:pt x="192" y="780"/>
                    <a:pt x="192" y="780"/>
                    <a:pt x="191" y="780"/>
                  </a:cubicBezTo>
                  <a:cubicBezTo>
                    <a:pt x="191" y="781"/>
                    <a:pt x="193" y="782"/>
                    <a:pt x="192" y="783"/>
                  </a:cubicBezTo>
                  <a:cubicBezTo>
                    <a:pt x="192" y="783"/>
                    <a:pt x="192" y="784"/>
                    <a:pt x="192" y="783"/>
                  </a:cubicBezTo>
                  <a:cubicBezTo>
                    <a:pt x="192" y="783"/>
                    <a:pt x="192" y="783"/>
                    <a:pt x="192" y="783"/>
                  </a:cubicBezTo>
                  <a:cubicBezTo>
                    <a:pt x="192" y="784"/>
                    <a:pt x="192" y="784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5"/>
                    <a:pt x="192" y="785"/>
                    <a:pt x="192" y="785"/>
                  </a:cubicBezTo>
                  <a:cubicBezTo>
                    <a:pt x="192" y="787"/>
                    <a:pt x="192" y="788"/>
                    <a:pt x="192" y="790"/>
                  </a:cubicBezTo>
                  <a:cubicBezTo>
                    <a:pt x="192" y="790"/>
                    <a:pt x="192" y="790"/>
                    <a:pt x="192" y="790"/>
                  </a:cubicBezTo>
                  <a:cubicBezTo>
                    <a:pt x="192" y="790"/>
                    <a:pt x="192" y="790"/>
                    <a:pt x="192" y="791"/>
                  </a:cubicBezTo>
                  <a:cubicBezTo>
                    <a:pt x="192" y="791"/>
                    <a:pt x="192" y="791"/>
                    <a:pt x="193" y="792"/>
                  </a:cubicBezTo>
                  <a:cubicBezTo>
                    <a:pt x="192" y="792"/>
                    <a:pt x="192" y="792"/>
                    <a:pt x="192" y="793"/>
                  </a:cubicBezTo>
                  <a:cubicBezTo>
                    <a:pt x="193" y="793"/>
                    <a:pt x="193" y="793"/>
                    <a:pt x="193" y="794"/>
                  </a:cubicBezTo>
                  <a:cubicBezTo>
                    <a:pt x="193" y="794"/>
                    <a:pt x="193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4"/>
                    <a:pt x="194" y="794"/>
                    <a:pt x="194" y="794"/>
                  </a:cubicBezTo>
                  <a:cubicBezTo>
                    <a:pt x="194" y="793"/>
                    <a:pt x="194" y="791"/>
                    <a:pt x="193" y="791"/>
                  </a:cubicBezTo>
                  <a:cubicBezTo>
                    <a:pt x="193" y="791"/>
                    <a:pt x="193" y="791"/>
                    <a:pt x="193" y="791"/>
                  </a:cubicBezTo>
                  <a:cubicBezTo>
                    <a:pt x="193" y="791"/>
                    <a:pt x="193" y="790"/>
                    <a:pt x="193" y="790"/>
                  </a:cubicBezTo>
                  <a:cubicBezTo>
                    <a:pt x="193" y="790"/>
                    <a:pt x="194" y="790"/>
                    <a:pt x="194" y="790"/>
                  </a:cubicBezTo>
                  <a:cubicBezTo>
                    <a:pt x="193" y="789"/>
                    <a:pt x="193" y="787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5"/>
                    <a:pt x="193" y="785"/>
                    <a:pt x="193" y="785"/>
                  </a:cubicBezTo>
                  <a:cubicBezTo>
                    <a:pt x="193" y="784"/>
                    <a:pt x="193" y="784"/>
                    <a:pt x="193" y="783"/>
                  </a:cubicBezTo>
                  <a:cubicBezTo>
                    <a:pt x="193" y="783"/>
                    <a:pt x="193" y="783"/>
                    <a:pt x="193" y="783"/>
                  </a:cubicBezTo>
                  <a:cubicBezTo>
                    <a:pt x="193" y="782"/>
                    <a:pt x="193" y="780"/>
                    <a:pt x="193" y="780"/>
                  </a:cubicBezTo>
                  <a:cubicBezTo>
                    <a:pt x="192" y="780"/>
                    <a:pt x="192" y="780"/>
                    <a:pt x="192" y="780"/>
                  </a:cubicBezTo>
                  <a:close/>
                  <a:moveTo>
                    <a:pt x="160" y="827"/>
                  </a:moveTo>
                  <a:cubicBezTo>
                    <a:pt x="160" y="828"/>
                    <a:pt x="160" y="825"/>
                    <a:pt x="160" y="827"/>
                  </a:cubicBezTo>
                  <a:close/>
                  <a:moveTo>
                    <a:pt x="160" y="823"/>
                  </a:moveTo>
                  <a:cubicBezTo>
                    <a:pt x="160" y="821"/>
                    <a:pt x="160" y="824"/>
                    <a:pt x="160" y="823"/>
                  </a:cubicBezTo>
                  <a:close/>
                  <a:moveTo>
                    <a:pt x="160" y="813"/>
                  </a:moveTo>
                  <a:cubicBezTo>
                    <a:pt x="159" y="810"/>
                    <a:pt x="159" y="813"/>
                    <a:pt x="160" y="813"/>
                  </a:cubicBezTo>
                  <a:close/>
                  <a:moveTo>
                    <a:pt x="181" y="756"/>
                  </a:moveTo>
                  <a:cubicBezTo>
                    <a:pt x="182" y="757"/>
                    <a:pt x="181" y="758"/>
                    <a:pt x="182" y="758"/>
                  </a:cubicBezTo>
                  <a:cubicBezTo>
                    <a:pt x="181" y="757"/>
                    <a:pt x="182" y="756"/>
                    <a:pt x="181" y="756"/>
                  </a:cubicBezTo>
                  <a:close/>
                  <a:moveTo>
                    <a:pt x="139" y="719"/>
                  </a:moveTo>
                  <a:cubicBezTo>
                    <a:pt x="139" y="719"/>
                    <a:pt x="138" y="720"/>
                    <a:pt x="139" y="720"/>
                  </a:cubicBezTo>
                  <a:cubicBezTo>
                    <a:pt x="139" y="720"/>
                    <a:pt x="138" y="718"/>
                    <a:pt x="139" y="719"/>
                  </a:cubicBezTo>
                  <a:close/>
                  <a:moveTo>
                    <a:pt x="179" y="640"/>
                  </a:moveTo>
                  <a:cubicBezTo>
                    <a:pt x="180" y="641"/>
                    <a:pt x="179" y="641"/>
                    <a:pt x="179" y="641"/>
                  </a:cubicBezTo>
                  <a:cubicBezTo>
                    <a:pt x="179" y="642"/>
                    <a:pt x="179" y="642"/>
                    <a:pt x="180" y="642"/>
                  </a:cubicBezTo>
                  <a:cubicBezTo>
                    <a:pt x="180" y="642"/>
                    <a:pt x="180" y="640"/>
                    <a:pt x="179" y="640"/>
                  </a:cubicBezTo>
                  <a:close/>
                  <a:moveTo>
                    <a:pt x="177" y="606"/>
                  </a:moveTo>
                  <a:cubicBezTo>
                    <a:pt x="176" y="606"/>
                    <a:pt x="177" y="607"/>
                    <a:pt x="177" y="607"/>
                  </a:cubicBez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6"/>
                    <a:pt x="177" y="606"/>
                  </a:cubicBezTo>
                  <a:close/>
                  <a:moveTo>
                    <a:pt x="177" y="607"/>
                  </a:moveTo>
                  <a:cubicBezTo>
                    <a:pt x="177" y="607"/>
                    <a:pt x="177" y="607"/>
                    <a:pt x="177" y="607"/>
                  </a:cubicBezTo>
                  <a:cubicBezTo>
                    <a:pt x="177" y="607"/>
                    <a:pt x="177" y="608"/>
                    <a:pt x="177" y="607"/>
                  </a:cubicBezTo>
                  <a:close/>
                  <a:moveTo>
                    <a:pt x="184" y="592"/>
                  </a:moveTo>
                  <a:cubicBezTo>
                    <a:pt x="185" y="591"/>
                    <a:pt x="185" y="592"/>
                    <a:pt x="185" y="591"/>
                  </a:cubicBezTo>
                  <a:cubicBezTo>
                    <a:pt x="185" y="591"/>
                    <a:pt x="185" y="591"/>
                    <a:pt x="185" y="591"/>
                  </a:cubicBezTo>
                  <a:cubicBezTo>
                    <a:pt x="185" y="591"/>
                    <a:pt x="185" y="591"/>
                    <a:pt x="185" y="590"/>
                  </a:cubicBezTo>
                  <a:cubicBezTo>
                    <a:pt x="184" y="590"/>
                    <a:pt x="183" y="591"/>
                    <a:pt x="184" y="592"/>
                  </a:cubicBezTo>
                  <a:close/>
                  <a:moveTo>
                    <a:pt x="184" y="584"/>
                  </a:moveTo>
                  <a:cubicBezTo>
                    <a:pt x="184" y="584"/>
                    <a:pt x="185" y="583"/>
                    <a:pt x="184" y="583"/>
                  </a:cubicBezTo>
                  <a:cubicBezTo>
                    <a:pt x="184" y="583"/>
                    <a:pt x="184" y="584"/>
                    <a:pt x="184" y="584"/>
                  </a:cubicBezTo>
                  <a:close/>
                  <a:moveTo>
                    <a:pt x="183" y="567"/>
                  </a:moveTo>
                  <a:cubicBezTo>
                    <a:pt x="183" y="567"/>
                    <a:pt x="183" y="568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7"/>
                    <a:pt x="183" y="567"/>
                    <a:pt x="183" y="567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8"/>
                    <a:pt x="183" y="568"/>
                  </a:cubicBezTo>
                  <a:cubicBezTo>
                    <a:pt x="183" y="568"/>
                    <a:pt x="183" y="569"/>
                    <a:pt x="183" y="569"/>
                  </a:cubicBezTo>
                  <a:cubicBezTo>
                    <a:pt x="183" y="569"/>
                    <a:pt x="184" y="569"/>
                    <a:pt x="184" y="568"/>
                  </a:cubicBezTo>
                  <a:cubicBezTo>
                    <a:pt x="184" y="568"/>
                    <a:pt x="184" y="568"/>
                    <a:pt x="184" y="568"/>
                  </a:cubicBezTo>
                  <a:cubicBezTo>
                    <a:pt x="184" y="568"/>
                    <a:pt x="184" y="567"/>
                    <a:pt x="184" y="567"/>
                  </a:cubicBezTo>
                  <a:cubicBezTo>
                    <a:pt x="184" y="567"/>
                    <a:pt x="184" y="567"/>
                    <a:pt x="184" y="567"/>
                  </a:cubicBezTo>
                  <a:cubicBezTo>
                    <a:pt x="184" y="566"/>
                    <a:pt x="184" y="565"/>
                    <a:pt x="184" y="564"/>
                  </a:cubicBezTo>
                  <a:cubicBezTo>
                    <a:pt x="183" y="565"/>
                    <a:pt x="183" y="564"/>
                    <a:pt x="182" y="564"/>
                  </a:cubicBezTo>
                  <a:cubicBezTo>
                    <a:pt x="183" y="565"/>
                    <a:pt x="183" y="566"/>
                    <a:pt x="183" y="567"/>
                  </a:cubicBezTo>
                  <a:close/>
                  <a:moveTo>
                    <a:pt x="127" y="616"/>
                  </a:moveTo>
                  <a:cubicBezTo>
                    <a:pt x="127" y="616"/>
                    <a:pt x="126" y="617"/>
                    <a:pt x="127" y="617"/>
                  </a:cubicBezTo>
                  <a:cubicBezTo>
                    <a:pt x="127" y="616"/>
                    <a:pt x="127" y="615"/>
                    <a:pt x="127" y="616"/>
                  </a:cubicBezTo>
                  <a:close/>
                  <a:moveTo>
                    <a:pt x="175" y="554"/>
                  </a:moveTo>
                  <a:cubicBezTo>
                    <a:pt x="175" y="554"/>
                    <a:pt x="174" y="555"/>
                    <a:pt x="175" y="555"/>
                  </a:cubicBezTo>
                  <a:cubicBezTo>
                    <a:pt x="175" y="555"/>
                    <a:pt x="175" y="553"/>
                    <a:pt x="175" y="554"/>
                  </a:cubicBezTo>
                  <a:close/>
                  <a:moveTo>
                    <a:pt x="173" y="525"/>
                  </a:moveTo>
                  <a:cubicBezTo>
                    <a:pt x="174" y="525"/>
                    <a:pt x="173" y="525"/>
                    <a:pt x="174" y="526"/>
                  </a:cubicBezTo>
                  <a:cubicBezTo>
                    <a:pt x="174" y="525"/>
                    <a:pt x="174" y="524"/>
                    <a:pt x="173" y="525"/>
                  </a:cubicBezTo>
                  <a:close/>
                  <a:moveTo>
                    <a:pt x="181" y="512"/>
                  </a:moveTo>
                  <a:cubicBezTo>
                    <a:pt x="181" y="512"/>
                    <a:pt x="181" y="511"/>
                    <a:pt x="181" y="511"/>
                  </a:cubicBezTo>
                  <a:cubicBezTo>
                    <a:pt x="181" y="512"/>
                    <a:pt x="180" y="512"/>
                    <a:pt x="181" y="512"/>
                  </a:cubicBezTo>
                  <a:close/>
                  <a:moveTo>
                    <a:pt x="169" y="510"/>
                  </a:moveTo>
                  <a:cubicBezTo>
                    <a:pt x="169" y="509"/>
                    <a:pt x="170" y="509"/>
                    <a:pt x="169" y="509"/>
                  </a:cubicBezTo>
                  <a:cubicBezTo>
                    <a:pt x="169" y="509"/>
                    <a:pt x="169" y="510"/>
                    <a:pt x="169" y="510"/>
                  </a:cubicBezTo>
                  <a:close/>
                  <a:moveTo>
                    <a:pt x="178" y="448"/>
                  </a:moveTo>
                  <a:cubicBezTo>
                    <a:pt x="178" y="448"/>
                    <a:pt x="179" y="448"/>
                    <a:pt x="179" y="448"/>
                  </a:cubicBezTo>
                  <a:cubicBezTo>
                    <a:pt x="178" y="447"/>
                    <a:pt x="179" y="447"/>
                    <a:pt x="178" y="447"/>
                  </a:cubicBezTo>
                  <a:cubicBezTo>
                    <a:pt x="177" y="447"/>
                    <a:pt x="178" y="449"/>
                    <a:pt x="178" y="448"/>
                  </a:cubicBezTo>
                  <a:close/>
                  <a:moveTo>
                    <a:pt x="164" y="448"/>
                  </a:moveTo>
                  <a:cubicBezTo>
                    <a:pt x="164" y="448"/>
                    <a:pt x="165" y="448"/>
                    <a:pt x="164" y="447"/>
                  </a:cubicBezTo>
                  <a:cubicBezTo>
                    <a:pt x="164" y="447"/>
                    <a:pt x="164" y="449"/>
                    <a:pt x="164" y="448"/>
                  </a:cubicBezTo>
                  <a:close/>
                  <a:moveTo>
                    <a:pt x="168" y="399"/>
                  </a:moveTo>
                  <a:cubicBezTo>
                    <a:pt x="168" y="399"/>
                    <a:pt x="169" y="398"/>
                    <a:pt x="168" y="398"/>
                  </a:cubicBezTo>
                  <a:cubicBezTo>
                    <a:pt x="167" y="399"/>
                    <a:pt x="168" y="399"/>
                    <a:pt x="168" y="399"/>
                  </a:cubicBezTo>
                  <a:close/>
                  <a:moveTo>
                    <a:pt x="160" y="340"/>
                  </a:moveTo>
                  <a:cubicBezTo>
                    <a:pt x="160" y="340"/>
                    <a:pt x="160" y="340"/>
                    <a:pt x="161" y="340"/>
                  </a:cubicBezTo>
                  <a:cubicBezTo>
                    <a:pt x="161" y="340"/>
                    <a:pt x="161" y="338"/>
                    <a:pt x="160" y="339"/>
                  </a:cubicBezTo>
                  <a:cubicBezTo>
                    <a:pt x="160" y="339"/>
                    <a:pt x="160" y="340"/>
                    <a:pt x="160" y="340"/>
                  </a:cubicBezTo>
                  <a:close/>
                  <a:moveTo>
                    <a:pt x="159" y="286"/>
                  </a:moveTo>
                  <a:cubicBezTo>
                    <a:pt x="159" y="286"/>
                    <a:pt x="160" y="284"/>
                    <a:pt x="159" y="284"/>
                  </a:cubicBezTo>
                  <a:cubicBezTo>
                    <a:pt x="159" y="285"/>
                    <a:pt x="159" y="286"/>
                    <a:pt x="159" y="286"/>
                  </a:cubicBezTo>
                  <a:close/>
                  <a:moveTo>
                    <a:pt x="106" y="294"/>
                  </a:moveTo>
                  <a:cubicBezTo>
                    <a:pt x="106" y="294"/>
                    <a:pt x="106" y="293"/>
                    <a:pt x="106" y="293"/>
                  </a:cubicBezTo>
                  <a:cubicBezTo>
                    <a:pt x="106" y="294"/>
                    <a:pt x="105" y="295"/>
                    <a:pt x="106" y="294"/>
                  </a:cubicBezTo>
                  <a:close/>
                  <a:moveTo>
                    <a:pt x="162" y="188"/>
                  </a:moveTo>
                  <a:cubicBezTo>
                    <a:pt x="162" y="188"/>
                    <a:pt x="163" y="187"/>
                    <a:pt x="162" y="187"/>
                  </a:cubicBezTo>
                  <a:cubicBezTo>
                    <a:pt x="162" y="188"/>
                    <a:pt x="162" y="189"/>
                    <a:pt x="162" y="188"/>
                  </a:cubicBezTo>
                  <a:close/>
                  <a:moveTo>
                    <a:pt x="145" y="1177"/>
                  </a:moveTo>
                  <a:cubicBezTo>
                    <a:pt x="145" y="1177"/>
                    <a:pt x="145" y="1177"/>
                    <a:pt x="145" y="1177"/>
                  </a:cubicBezTo>
                  <a:cubicBezTo>
                    <a:pt x="145" y="1177"/>
                    <a:pt x="145" y="1177"/>
                    <a:pt x="145" y="1177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8"/>
                    <a:pt x="145" y="1178"/>
                    <a:pt x="145" y="1178"/>
                  </a:cubicBezTo>
                  <a:cubicBezTo>
                    <a:pt x="145" y="1179"/>
                    <a:pt x="145" y="1179"/>
                    <a:pt x="145" y="1178"/>
                  </a:cubicBezTo>
                  <a:cubicBezTo>
                    <a:pt x="146" y="1178"/>
                    <a:pt x="146" y="1178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7"/>
                    <a:pt x="146" y="1177"/>
                  </a:cubicBezTo>
                  <a:cubicBezTo>
                    <a:pt x="146" y="1177"/>
                    <a:pt x="146" y="1176"/>
                    <a:pt x="146" y="1176"/>
                  </a:cubicBezTo>
                  <a:cubicBezTo>
                    <a:pt x="146" y="1176"/>
                    <a:pt x="146" y="1176"/>
                    <a:pt x="145" y="1176"/>
                  </a:cubicBezTo>
                  <a:lnTo>
                    <a:pt x="145" y="1177"/>
                  </a:lnTo>
                  <a:close/>
                  <a:moveTo>
                    <a:pt x="144" y="1158"/>
                  </a:moveTo>
                  <a:cubicBezTo>
                    <a:pt x="144" y="1158"/>
                    <a:pt x="144" y="1158"/>
                    <a:pt x="144" y="1159"/>
                  </a:cubicBezTo>
                  <a:cubicBezTo>
                    <a:pt x="144" y="1159"/>
                    <a:pt x="144" y="1159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4" y="1160"/>
                    <a:pt x="144" y="1160"/>
                    <a:pt x="144" y="1160"/>
                  </a:cubicBezTo>
                  <a:cubicBezTo>
                    <a:pt x="145" y="1159"/>
                    <a:pt x="145" y="1159"/>
                    <a:pt x="145" y="1158"/>
                  </a:cubicBezTo>
                  <a:cubicBezTo>
                    <a:pt x="145" y="1158"/>
                    <a:pt x="144" y="1158"/>
                    <a:pt x="144" y="1158"/>
                  </a:cubicBezTo>
                  <a:cubicBezTo>
                    <a:pt x="144" y="1158"/>
                    <a:pt x="144" y="1158"/>
                    <a:pt x="144" y="1158"/>
                  </a:cubicBezTo>
                  <a:close/>
                  <a:moveTo>
                    <a:pt x="113" y="1166"/>
                  </a:moveTo>
                  <a:cubicBezTo>
                    <a:pt x="113" y="1166"/>
                    <a:pt x="113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5"/>
                    <a:pt x="112" y="1165"/>
                  </a:cubicBezTo>
                  <a:cubicBezTo>
                    <a:pt x="112" y="1165"/>
                    <a:pt x="112" y="1166"/>
                    <a:pt x="112" y="1166"/>
                  </a:cubicBezTo>
                  <a:cubicBezTo>
                    <a:pt x="112" y="1166"/>
                    <a:pt x="112" y="1167"/>
                    <a:pt x="112" y="1167"/>
                  </a:cubicBezTo>
                  <a:cubicBezTo>
                    <a:pt x="112" y="1167"/>
                    <a:pt x="113" y="1167"/>
                    <a:pt x="113" y="1167"/>
                  </a:cubicBezTo>
                  <a:cubicBezTo>
                    <a:pt x="113" y="1167"/>
                    <a:pt x="113" y="1167"/>
                    <a:pt x="113" y="1167"/>
                  </a:cubicBezTo>
                  <a:cubicBezTo>
                    <a:pt x="113" y="1166"/>
                    <a:pt x="113" y="1166"/>
                    <a:pt x="113" y="1166"/>
                  </a:cubicBezTo>
                  <a:close/>
                  <a:moveTo>
                    <a:pt x="117" y="1085"/>
                  </a:move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5"/>
                    <a:pt x="117" y="1085"/>
                  </a:cubicBezTo>
                  <a:cubicBezTo>
                    <a:pt x="117" y="1085"/>
                    <a:pt x="117" y="1086"/>
                    <a:pt x="117" y="1087"/>
                  </a:cubicBezTo>
                  <a:cubicBezTo>
                    <a:pt x="117" y="1088"/>
                    <a:pt x="117" y="1089"/>
                    <a:pt x="116" y="1091"/>
                  </a:cubicBezTo>
                  <a:cubicBezTo>
                    <a:pt x="116" y="1091"/>
                    <a:pt x="116" y="1091"/>
                    <a:pt x="117" y="1091"/>
                  </a:cubicBezTo>
                  <a:cubicBezTo>
                    <a:pt x="117" y="1091"/>
                    <a:pt x="117" y="1091"/>
                    <a:pt x="117" y="1091"/>
                  </a:cubicBezTo>
                  <a:cubicBezTo>
                    <a:pt x="117" y="1089"/>
                    <a:pt x="117" y="1088"/>
                    <a:pt x="117" y="1087"/>
                  </a:cubicBezTo>
                  <a:cubicBezTo>
                    <a:pt x="117" y="1086"/>
                    <a:pt x="117" y="1085"/>
                    <a:pt x="117" y="1085"/>
                  </a:cubicBezTo>
                  <a:close/>
                  <a:moveTo>
                    <a:pt x="117" y="1083"/>
                  </a:moveTo>
                  <a:cubicBezTo>
                    <a:pt x="117" y="1082"/>
                    <a:pt x="117" y="1082"/>
                    <a:pt x="117" y="1081"/>
                  </a:cubicBezTo>
                  <a:cubicBezTo>
                    <a:pt x="117" y="1080"/>
                    <a:pt x="118" y="1080"/>
                    <a:pt x="118" y="1080"/>
                  </a:cubicBezTo>
                  <a:cubicBezTo>
                    <a:pt x="118" y="1080"/>
                    <a:pt x="118" y="1079"/>
                    <a:pt x="117" y="1079"/>
                  </a:cubicBezTo>
                  <a:cubicBezTo>
                    <a:pt x="117" y="1079"/>
                    <a:pt x="117" y="1079"/>
                    <a:pt x="117" y="1079"/>
                  </a:cubicBezTo>
                  <a:cubicBezTo>
                    <a:pt x="117" y="1080"/>
                    <a:pt x="117" y="1080"/>
                    <a:pt x="117" y="1080"/>
                  </a:cubicBezTo>
                  <a:cubicBezTo>
                    <a:pt x="117" y="1080"/>
                    <a:pt x="117" y="1080"/>
                    <a:pt x="117" y="1081"/>
                  </a:cubicBezTo>
                  <a:cubicBezTo>
                    <a:pt x="117" y="1081"/>
                    <a:pt x="117" y="1082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ubicBezTo>
                    <a:pt x="117" y="1083"/>
                    <a:pt x="117" y="1083"/>
                    <a:pt x="117" y="1083"/>
                  </a:cubicBezTo>
                  <a:close/>
                  <a:moveTo>
                    <a:pt x="118" y="1063"/>
                  </a:move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8" y="1063"/>
                    <a:pt x="118" y="1063"/>
                    <a:pt x="118" y="1063"/>
                  </a:cubicBezTo>
                  <a:cubicBezTo>
                    <a:pt x="117" y="1063"/>
                    <a:pt x="117" y="1063"/>
                    <a:pt x="117" y="1063"/>
                  </a:cubicBezTo>
                  <a:cubicBezTo>
                    <a:pt x="117" y="1064"/>
                    <a:pt x="117" y="1065"/>
                    <a:pt x="117" y="1066"/>
                  </a:cubicBezTo>
                  <a:cubicBezTo>
                    <a:pt x="117" y="1066"/>
                    <a:pt x="118" y="1066"/>
                    <a:pt x="118" y="1066"/>
                  </a:cubicBezTo>
                  <a:cubicBezTo>
                    <a:pt x="118" y="1066"/>
                    <a:pt x="118" y="1066"/>
                    <a:pt x="118" y="1066"/>
                  </a:cubicBezTo>
                  <a:cubicBezTo>
                    <a:pt x="117" y="1065"/>
                    <a:pt x="118" y="1064"/>
                    <a:pt x="118" y="1063"/>
                  </a:cubicBezTo>
                  <a:close/>
                  <a:moveTo>
                    <a:pt x="182" y="733"/>
                  </a:moveTo>
                  <a:cubicBezTo>
                    <a:pt x="182" y="733"/>
                    <a:pt x="182" y="733"/>
                    <a:pt x="182" y="732"/>
                  </a:cubicBezTo>
                  <a:cubicBezTo>
                    <a:pt x="182" y="732"/>
                    <a:pt x="182" y="732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1"/>
                    <a:pt x="181" y="731"/>
                  </a:cubicBezTo>
                  <a:cubicBezTo>
                    <a:pt x="181" y="731"/>
                    <a:pt x="181" y="732"/>
                    <a:pt x="181" y="732"/>
                  </a:cubicBezTo>
                  <a:cubicBezTo>
                    <a:pt x="181" y="732"/>
                    <a:pt x="181" y="732"/>
                    <a:pt x="181" y="732"/>
                  </a:cubicBezTo>
                  <a:cubicBezTo>
                    <a:pt x="181" y="732"/>
                    <a:pt x="181" y="733"/>
                    <a:pt x="181" y="733"/>
                  </a:cubicBezTo>
                  <a:cubicBezTo>
                    <a:pt x="181" y="733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1" y="734"/>
                    <a:pt x="181" y="734"/>
                  </a:cubicBezTo>
                  <a:cubicBezTo>
                    <a:pt x="181" y="734"/>
                    <a:pt x="182" y="733"/>
                    <a:pt x="182" y="733"/>
                  </a:cubicBezTo>
                  <a:close/>
                  <a:moveTo>
                    <a:pt x="181" y="710"/>
                  </a:moveTo>
                  <a:cubicBezTo>
                    <a:pt x="181" y="710"/>
                    <a:pt x="181" y="710"/>
                    <a:pt x="180" y="710"/>
                  </a:cubicBezTo>
                  <a:cubicBezTo>
                    <a:pt x="180" y="710"/>
                    <a:pt x="180" y="710"/>
                    <a:pt x="180" y="710"/>
                  </a:cubicBezTo>
                  <a:cubicBezTo>
                    <a:pt x="181" y="710"/>
                    <a:pt x="180" y="711"/>
                    <a:pt x="180" y="711"/>
                  </a:cubicBezTo>
                  <a:cubicBezTo>
                    <a:pt x="180" y="711"/>
                    <a:pt x="180" y="711"/>
                    <a:pt x="181" y="711"/>
                  </a:cubicBezTo>
                  <a:cubicBezTo>
                    <a:pt x="181" y="711"/>
                    <a:pt x="181" y="711"/>
                    <a:pt x="181" y="711"/>
                  </a:cubicBezTo>
                  <a:cubicBezTo>
                    <a:pt x="181" y="710"/>
                    <a:pt x="181" y="710"/>
                    <a:pt x="181" y="710"/>
                  </a:cubicBezTo>
                  <a:close/>
                  <a:moveTo>
                    <a:pt x="130" y="718"/>
                  </a:moveTo>
                  <a:cubicBezTo>
                    <a:pt x="130" y="718"/>
                    <a:pt x="129" y="718"/>
                    <a:pt x="129" y="718"/>
                  </a:cubicBezTo>
                  <a:cubicBezTo>
                    <a:pt x="129" y="718"/>
                    <a:pt x="129" y="718"/>
                    <a:pt x="129" y="718"/>
                  </a:cubicBezTo>
                  <a:cubicBezTo>
                    <a:pt x="129" y="721"/>
                    <a:pt x="130" y="723"/>
                    <a:pt x="130" y="725"/>
                  </a:cubicBezTo>
                  <a:cubicBezTo>
                    <a:pt x="130" y="728"/>
                    <a:pt x="130" y="730"/>
                    <a:pt x="130" y="733"/>
                  </a:cubicBezTo>
                  <a:cubicBezTo>
                    <a:pt x="130" y="733"/>
                    <a:pt x="130" y="733"/>
                    <a:pt x="131" y="733"/>
                  </a:cubicBezTo>
                  <a:cubicBezTo>
                    <a:pt x="131" y="733"/>
                    <a:pt x="131" y="733"/>
                    <a:pt x="131" y="733"/>
                  </a:cubicBezTo>
                  <a:cubicBezTo>
                    <a:pt x="131" y="730"/>
                    <a:pt x="131" y="728"/>
                    <a:pt x="130" y="725"/>
                  </a:cubicBezTo>
                  <a:cubicBezTo>
                    <a:pt x="130" y="723"/>
                    <a:pt x="130" y="721"/>
                    <a:pt x="130" y="718"/>
                  </a:cubicBezTo>
                  <a:cubicBezTo>
                    <a:pt x="130" y="718"/>
                    <a:pt x="130" y="718"/>
                    <a:pt x="130" y="718"/>
                  </a:cubicBezTo>
                  <a:close/>
                  <a:moveTo>
                    <a:pt x="138" y="711"/>
                  </a:moveTo>
                  <a:cubicBezTo>
                    <a:pt x="138" y="712"/>
                    <a:pt x="138" y="712"/>
                    <a:pt x="138" y="713"/>
                  </a:cubicBezTo>
                  <a:cubicBezTo>
                    <a:pt x="138" y="713"/>
                    <a:pt x="138" y="713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4"/>
                    <a:pt x="138" y="714"/>
                    <a:pt x="138" y="714"/>
                  </a:cubicBezTo>
                  <a:cubicBezTo>
                    <a:pt x="138" y="713"/>
                    <a:pt x="138" y="713"/>
                    <a:pt x="138" y="713"/>
                  </a:cubicBezTo>
                  <a:cubicBezTo>
                    <a:pt x="138" y="712"/>
                    <a:pt x="138" y="712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ubicBezTo>
                    <a:pt x="138" y="711"/>
                    <a:pt x="138" y="711"/>
                    <a:pt x="138" y="711"/>
                  </a:cubicBezTo>
                  <a:close/>
                  <a:moveTo>
                    <a:pt x="130" y="715"/>
                  </a:moveTo>
                  <a:cubicBezTo>
                    <a:pt x="130" y="715"/>
                    <a:pt x="130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5"/>
                  </a:cubicBezTo>
                  <a:cubicBezTo>
                    <a:pt x="129" y="715"/>
                    <a:pt x="129" y="715"/>
                    <a:pt x="129" y="716"/>
                  </a:cubicBezTo>
                  <a:cubicBezTo>
                    <a:pt x="129" y="716"/>
                    <a:pt x="129" y="716"/>
                    <a:pt x="130" y="716"/>
                  </a:cubicBezTo>
                  <a:cubicBezTo>
                    <a:pt x="130" y="716"/>
                    <a:pt x="130" y="716"/>
                    <a:pt x="130" y="716"/>
                  </a:cubicBezTo>
                  <a:cubicBezTo>
                    <a:pt x="130" y="715"/>
                    <a:pt x="130" y="715"/>
                    <a:pt x="130" y="715"/>
                  </a:cubicBezTo>
                  <a:close/>
                  <a:moveTo>
                    <a:pt x="129" y="708"/>
                  </a:moveTo>
                  <a:cubicBezTo>
                    <a:pt x="129" y="708"/>
                    <a:pt x="129" y="708"/>
                    <a:pt x="129" y="708"/>
                  </a:cubicBezTo>
                  <a:cubicBezTo>
                    <a:pt x="129" y="708"/>
                    <a:pt x="129" y="709"/>
                    <a:pt x="129" y="709"/>
                  </a:cubicBezTo>
                  <a:cubicBezTo>
                    <a:pt x="129" y="709"/>
                    <a:pt x="129" y="710"/>
                    <a:pt x="129" y="710"/>
                  </a:cubicBezTo>
                  <a:cubicBezTo>
                    <a:pt x="129" y="711"/>
                    <a:pt x="129" y="711"/>
                    <a:pt x="129" y="712"/>
                  </a:cubicBezTo>
                  <a:cubicBezTo>
                    <a:pt x="129" y="712"/>
                    <a:pt x="129" y="712"/>
                    <a:pt x="129" y="712"/>
                  </a:cubicBezTo>
                  <a:cubicBezTo>
                    <a:pt x="129" y="712"/>
                    <a:pt x="130" y="712"/>
                    <a:pt x="130" y="712"/>
                  </a:cubicBezTo>
                  <a:cubicBezTo>
                    <a:pt x="129" y="711"/>
                    <a:pt x="129" y="711"/>
                    <a:pt x="130" y="710"/>
                  </a:cubicBezTo>
                  <a:cubicBezTo>
                    <a:pt x="129" y="710"/>
                    <a:pt x="130" y="709"/>
                    <a:pt x="129" y="709"/>
                  </a:cubicBezTo>
                  <a:cubicBezTo>
                    <a:pt x="129" y="708"/>
                    <a:pt x="129" y="708"/>
                    <a:pt x="129" y="708"/>
                  </a:cubicBezTo>
                  <a:close/>
                  <a:moveTo>
                    <a:pt x="176" y="646"/>
                  </a:moveTo>
                  <a:cubicBezTo>
                    <a:pt x="176" y="646"/>
                    <a:pt x="176" y="646"/>
                    <a:pt x="176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7"/>
                    <a:pt x="177" y="647"/>
                    <a:pt x="177" y="647"/>
                  </a:cubicBezTo>
                  <a:cubicBezTo>
                    <a:pt x="177" y="646"/>
                    <a:pt x="177" y="646"/>
                    <a:pt x="177" y="646"/>
                  </a:cubicBezTo>
                  <a:cubicBezTo>
                    <a:pt x="177" y="646"/>
                    <a:pt x="177" y="645"/>
                    <a:pt x="177" y="645"/>
                  </a:cubicBezTo>
                  <a:cubicBezTo>
                    <a:pt x="177" y="645"/>
                    <a:pt x="176" y="645"/>
                    <a:pt x="176" y="645"/>
                  </a:cubicBezTo>
                  <a:cubicBezTo>
                    <a:pt x="176" y="645"/>
                    <a:pt x="176" y="645"/>
                    <a:pt x="176" y="646"/>
                  </a:cubicBezTo>
                  <a:close/>
                  <a:moveTo>
                    <a:pt x="187" y="634"/>
                  </a:move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5"/>
                  </a:cubicBezTo>
                  <a:cubicBezTo>
                    <a:pt x="187" y="635"/>
                    <a:pt x="187" y="635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ubicBezTo>
                    <a:pt x="187" y="634"/>
                    <a:pt x="187" y="634"/>
                    <a:pt x="187" y="634"/>
                  </a:cubicBezTo>
                  <a:close/>
                  <a:moveTo>
                    <a:pt x="178" y="617"/>
                  </a:moveTo>
                  <a:cubicBezTo>
                    <a:pt x="178" y="617"/>
                    <a:pt x="178" y="617"/>
                    <a:pt x="178" y="617"/>
                  </a:cubicBezTo>
                  <a:cubicBezTo>
                    <a:pt x="178" y="618"/>
                    <a:pt x="178" y="620"/>
                    <a:pt x="178" y="621"/>
                  </a:cubicBezTo>
                  <a:cubicBezTo>
                    <a:pt x="178" y="621"/>
                    <a:pt x="178" y="621"/>
                    <a:pt x="178" y="621"/>
                  </a:cubicBezTo>
                  <a:cubicBezTo>
                    <a:pt x="179" y="621"/>
                    <a:pt x="179" y="621"/>
                    <a:pt x="179" y="621"/>
                  </a:cubicBezTo>
                  <a:cubicBezTo>
                    <a:pt x="179" y="620"/>
                    <a:pt x="179" y="618"/>
                    <a:pt x="179" y="617"/>
                  </a:cubicBezTo>
                  <a:cubicBezTo>
                    <a:pt x="179" y="617"/>
                    <a:pt x="179" y="617"/>
                    <a:pt x="178" y="617"/>
                  </a:cubicBezTo>
                  <a:cubicBezTo>
                    <a:pt x="178" y="617"/>
                    <a:pt x="178" y="617"/>
                    <a:pt x="178" y="617"/>
                  </a:cubicBezTo>
                  <a:close/>
                  <a:moveTo>
                    <a:pt x="177" y="595"/>
                  </a:move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6"/>
                    <a:pt x="177" y="597"/>
                    <a:pt x="177" y="598"/>
                  </a:cubicBezTo>
                  <a:cubicBezTo>
                    <a:pt x="177" y="599"/>
                    <a:pt x="177" y="601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2"/>
                    <a:pt x="178" y="602"/>
                    <a:pt x="178" y="602"/>
                  </a:cubicBezTo>
                  <a:cubicBezTo>
                    <a:pt x="178" y="601"/>
                    <a:pt x="178" y="599"/>
                    <a:pt x="178" y="598"/>
                  </a:cubicBezTo>
                  <a:cubicBezTo>
                    <a:pt x="178" y="597"/>
                    <a:pt x="178" y="596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8" y="595"/>
                    <a:pt x="178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ubicBezTo>
                    <a:pt x="177" y="595"/>
                    <a:pt x="177" y="595"/>
                    <a:pt x="177" y="595"/>
                  </a:cubicBezTo>
                  <a:close/>
                  <a:moveTo>
                    <a:pt x="127" y="628"/>
                  </a:moveTo>
                  <a:cubicBezTo>
                    <a:pt x="127" y="629"/>
                    <a:pt x="128" y="629"/>
                    <a:pt x="127" y="630"/>
                  </a:cubicBezTo>
                  <a:cubicBezTo>
                    <a:pt x="127" y="630"/>
                    <a:pt x="127" y="630"/>
                    <a:pt x="127" y="630"/>
                  </a:cubicBezTo>
                  <a:cubicBezTo>
                    <a:pt x="128" y="630"/>
                    <a:pt x="128" y="630"/>
                    <a:pt x="128" y="630"/>
                  </a:cubicBezTo>
                  <a:cubicBezTo>
                    <a:pt x="128" y="629"/>
                    <a:pt x="128" y="629"/>
                    <a:pt x="128" y="628"/>
                  </a:cubicBezTo>
                  <a:lnTo>
                    <a:pt x="127" y="628"/>
                  </a:lnTo>
                  <a:close/>
                  <a:moveTo>
                    <a:pt x="181" y="515"/>
                  </a:moveTo>
                  <a:cubicBezTo>
                    <a:pt x="181" y="515"/>
                    <a:pt x="180" y="515"/>
                    <a:pt x="181" y="515"/>
                  </a:cubicBezTo>
                  <a:cubicBezTo>
                    <a:pt x="181" y="515"/>
                    <a:pt x="181" y="516"/>
                    <a:pt x="181" y="516"/>
                  </a:cubicBezTo>
                  <a:cubicBezTo>
                    <a:pt x="181" y="517"/>
                    <a:pt x="181" y="517"/>
                    <a:pt x="181" y="517"/>
                  </a:cubicBezTo>
                  <a:cubicBezTo>
                    <a:pt x="181" y="517"/>
                    <a:pt x="181" y="516"/>
                    <a:pt x="181" y="516"/>
                  </a:cubicBezTo>
                  <a:cubicBezTo>
                    <a:pt x="181" y="516"/>
                    <a:pt x="181" y="515"/>
                    <a:pt x="181" y="515"/>
                  </a:cubicBezTo>
                  <a:cubicBezTo>
                    <a:pt x="181" y="515"/>
                    <a:pt x="181" y="514"/>
                    <a:pt x="181" y="515"/>
                  </a:cubicBezTo>
                  <a:cubicBezTo>
                    <a:pt x="181" y="515"/>
                    <a:pt x="181" y="515"/>
                    <a:pt x="181" y="515"/>
                  </a:cubicBezTo>
                  <a:close/>
                  <a:moveTo>
                    <a:pt x="173" y="508"/>
                  </a:move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7"/>
                    <a:pt x="173" y="507"/>
                    <a:pt x="173" y="507"/>
                  </a:cubicBezTo>
                  <a:cubicBezTo>
                    <a:pt x="173" y="508"/>
                    <a:pt x="173" y="508"/>
                    <a:pt x="173" y="508"/>
                  </a:cubicBezTo>
                  <a:cubicBezTo>
                    <a:pt x="173" y="508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9"/>
                    <a:pt x="173" y="509"/>
                  </a:cubicBezTo>
                  <a:cubicBezTo>
                    <a:pt x="173" y="509"/>
                    <a:pt x="173" y="508"/>
                    <a:pt x="173" y="508"/>
                  </a:cubicBezTo>
                  <a:cubicBezTo>
                    <a:pt x="173" y="508"/>
                    <a:pt x="173" y="508"/>
                    <a:pt x="173" y="508"/>
                  </a:cubicBezTo>
                  <a:close/>
                  <a:moveTo>
                    <a:pt x="167" y="503"/>
                  </a:moveTo>
                  <a:cubicBezTo>
                    <a:pt x="167" y="503"/>
                    <a:pt x="167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3"/>
                    <a:pt x="166" y="503"/>
                  </a:cubicBezTo>
                  <a:cubicBezTo>
                    <a:pt x="166" y="503"/>
                    <a:pt x="166" y="504"/>
                    <a:pt x="166" y="505"/>
                  </a:cubicBezTo>
                  <a:cubicBezTo>
                    <a:pt x="166" y="506"/>
                    <a:pt x="167" y="507"/>
                    <a:pt x="166" y="508"/>
                  </a:cubicBezTo>
                  <a:cubicBezTo>
                    <a:pt x="166" y="508"/>
                    <a:pt x="166" y="508"/>
                    <a:pt x="166" y="508"/>
                  </a:cubicBezTo>
                  <a:cubicBezTo>
                    <a:pt x="166" y="508"/>
                    <a:pt x="167" y="508"/>
                    <a:pt x="167" y="508"/>
                  </a:cubicBezTo>
                  <a:cubicBezTo>
                    <a:pt x="167" y="507"/>
                    <a:pt x="167" y="506"/>
                    <a:pt x="167" y="505"/>
                  </a:cubicBezTo>
                  <a:cubicBezTo>
                    <a:pt x="167" y="504"/>
                    <a:pt x="167" y="503"/>
                    <a:pt x="167" y="503"/>
                  </a:cubicBezTo>
                  <a:close/>
                  <a:moveTo>
                    <a:pt x="167" y="487"/>
                  </a:moveTo>
                  <a:cubicBezTo>
                    <a:pt x="167" y="487"/>
                    <a:pt x="167" y="487"/>
                    <a:pt x="167" y="487"/>
                  </a:cubicBezTo>
                  <a:cubicBezTo>
                    <a:pt x="167" y="488"/>
                    <a:pt x="167" y="488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9"/>
                    <a:pt x="167" y="489"/>
                    <a:pt x="167" y="489"/>
                  </a:cubicBezTo>
                  <a:cubicBezTo>
                    <a:pt x="167" y="488"/>
                    <a:pt x="168" y="488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ubicBezTo>
                    <a:pt x="167" y="487"/>
                    <a:pt x="167" y="487"/>
                    <a:pt x="167" y="487"/>
                  </a:cubicBezTo>
                  <a:close/>
                  <a:moveTo>
                    <a:pt x="165" y="465"/>
                  </a:move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5"/>
                    <a:pt x="165" y="465"/>
                  </a:cubicBezTo>
                  <a:cubicBezTo>
                    <a:pt x="165" y="465"/>
                    <a:pt x="165" y="466"/>
                    <a:pt x="165" y="466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65" y="466"/>
                    <a:pt x="165" y="466"/>
                    <a:pt x="165" y="466"/>
                  </a:cubicBezTo>
                  <a:cubicBezTo>
                    <a:pt x="165" y="465"/>
                    <a:pt x="165" y="465"/>
                    <a:pt x="165" y="465"/>
                  </a:cubicBezTo>
                  <a:close/>
                  <a:moveTo>
                    <a:pt x="161" y="368"/>
                  </a:moveTo>
                  <a:cubicBezTo>
                    <a:pt x="161" y="368"/>
                    <a:pt x="161" y="368"/>
                    <a:pt x="161" y="369"/>
                  </a:cubicBezTo>
                  <a:cubicBezTo>
                    <a:pt x="161" y="375"/>
                    <a:pt x="161" y="382"/>
                    <a:pt x="162" y="390"/>
                  </a:cubicBezTo>
                  <a:cubicBezTo>
                    <a:pt x="162" y="390"/>
                    <a:pt x="162" y="390"/>
                    <a:pt x="162" y="390"/>
                  </a:cubicBezTo>
                  <a:cubicBezTo>
                    <a:pt x="162" y="390"/>
                    <a:pt x="163" y="390"/>
                    <a:pt x="163" y="390"/>
                  </a:cubicBezTo>
                  <a:cubicBezTo>
                    <a:pt x="162" y="382"/>
                    <a:pt x="162" y="375"/>
                    <a:pt x="161" y="369"/>
                  </a:cubicBezTo>
                  <a:cubicBezTo>
                    <a:pt x="161" y="368"/>
                    <a:pt x="161" y="368"/>
                    <a:pt x="161" y="368"/>
                  </a:cubicBezTo>
                  <a:cubicBezTo>
                    <a:pt x="161" y="368"/>
                    <a:pt x="161" y="368"/>
                    <a:pt x="161" y="368"/>
                  </a:cubicBezTo>
                  <a:close/>
                  <a:moveTo>
                    <a:pt x="159" y="266"/>
                  </a:moveTo>
                  <a:cubicBezTo>
                    <a:pt x="159" y="268"/>
                    <a:pt x="159" y="270"/>
                    <a:pt x="159" y="271"/>
                  </a:cubicBezTo>
                  <a:cubicBezTo>
                    <a:pt x="159" y="274"/>
                    <a:pt x="159" y="276"/>
                    <a:pt x="159" y="278"/>
                  </a:cubicBezTo>
                  <a:cubicBezTo>
                    <a:pt x="159" y="278"/>
                    <a:pt x="159" y="279"/>
                    <a:pt x="159" y="279"/>
                  </a:cubicBezTo>
                  <a:cubicBezTo>
                    <a:pt x="160" y="279"/>
                    <a:pt x="160" y="279"/>
                    <a:pt x="160" y="278"/>
                  </a:cubicBezTo>
                  <a:cubicBezTo>
                    <a:pt x="160" y="276"/>
                    <a:pt x="160" y="274"/>
                    <a:pt x="160" y="271"/>
                  </a:cubicBezTo>
                  <a:cubicBezTo>
                    <a:pt x="160" y="270"/>
                    <a:pt x="160" y="268"/>
                    <a:pt x="160" y="266"/>
                  </a:cubicBezTo>
                  <a:cubicBezTo>
                    <a:pt x="160" y="266"/>
                    <a:pt x="160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ubicBezTo>
                    <a:pt x="159" y="266"/>
                    <a:pt x="159" y="266"/>
                    <a:pt x="159" y="266"/>
                  </a:cubicBezTo>
                  <a:close/>
                  <a:moveTo>
                    <a:pt x="162" y="156"/>
                  </a:moveTo>
                  <a:cubicBezTo>
                    <a:pt x="162" y="157"/>
                    <a:pt x="162" y="157"/>
                    <a:pt x="162" y="158"/>
                  </a:cubicBezTo>
                  <a:cubicBezTo>
                    <a:pt x="162" y="158"/>
                    <a:pt x="162" y="158"/>
                    <a:pt x="163" y="158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3" y="157"/>
                    <a:pt x="163" y="157"/>
                    <a:pt x="163" y="156"/>
                  </a:cubicBezTo>
                  <a:cubicBezTo>
                    <a:pt x="163" y="156"/>
                    <a:pt x="163" y="156"/>
                    <a:pt x="163" y="156"/>
                  </a:cubicBezTo>
                  <a:cubicBezTo>
                    <a:pt x="162" y="156"/>
                    <a:pt x="162" y="156"/>
                    <a:pt x="162" y="156"/>
                  </a:cubicBezTo>
                  <a:cubicBezTo>
                    <a:pt x="162" y="156"/>
                    <a:pt x="162" y="156"/>
                    <a:pt x="162" y="156"/>
                  </a:cubicBezTo>
                  <a:close/>
                  <a:moveTo>
                    <a:pt x="178" y="666"/>
                  </a:moveTo>
                  <a:cubicBezTo>
                    <a:pt x="177" y="669"/>
                    <a:pt x="178" y="672"/>
                    <a:pt x="177" y="675"/>
                  </a:cubicBezTo>
                  <a:cubicBezTo>
                    <a:pt x="178" y="677"/>
                    <a:pt x="178" y="679"/>
                    <a:pt x="177" y="681"/>
                  </a:cubicBezTo>
                  <a:cubicBezTo>
                    <a:pt x="178" y="686"/>
                    <a:pt x="178" y="690"/>
                    <a:pt x="177" y="694"/>
                  </a:cubicBezTo>
                  <a:cubicBezTo>
                    <a:pt x="178" y="697"/>
                    <a:pt x="178" y="700"/>
                    <a:pt x="178" y="703"/>
                  </a:cubicBezTo>
                  <a:cubicBezTo>
                    <a:pt x="178" y="704"/>
                    <a:pt x="178" y="705"/>
                    <a:pt x="177" y="706"/>
                  </a:cubicBezTo>
                  <a:cubicBezTo>
                    <a:pt x="179" y="710"/>
                    <a:pt x="177" y="713"/>
                    <a:pt x="178" y="717"/>
                  </a:cubicBezTo>
                  <a:cubicBezTo>
                    <a:pt x="178" y="717"/>
                    <a:pt x="178" y="718"/>
                    <a:pt x="178" y="718"/>
                  </a:cubicBezTo>
                  <a:cubicBezTo>
                    <a:pt x="178" y="720"/>
                    <a:pt x="178" y="722"/>
                    <a:pt x="178" y="724"/>
                  </a:cubicBezTo>
                  <a:cubicBezTo>
                    <a:pt x="180" y="727"/>
                    <a:pt x="179" y="731"/>
                    <a:pt x="179" y="734"/>
                  </a:cubicBezTo>
                  <a:cubicBezTo>
                    <a:pt x="179" y="734"/>
                    <a:pt x="179" y="735"/>
                    <a:pt x="179" y="735"/>
                  </a:cubicBezTo>
                  <a:cubicBezTo>
                    <a:pt x="179" y="737"/>
                    <a:pt x="179" y="739"/>
                    <a:pt x="179" y="740"/>
                  </a:cubicBezTo>
                  <a:cubicBezTo>
                    <a:pt x="180" y="741"/>
                    <a:pt x="179" y="742"/>
                    <a:pt x="179" y="744"/>
                  </a:cubicBezTo>
                  <a:cubicBezTo>
                    <a:pt x="179" y="744"/>
                    <a:pt x="180" y="744"/>
                    <a:pt x="180" y="744"/>
                  </a:cubicBezTo>
                  <a:cubicBezTo>
                    <a:pt x="180" y="745"/>
                    <a:pt x="180" y="745"/>
                    <a:pt x="180" y="746"/>
                  </a:cubicBezTo>
                  <a:cubicBezTo>
                    <a:pt x="180" y="747"/>
                    <a:pt x="180" y="747"/>
                    <a:pt x="180" y="748"/>
                  </a:cubicBezTo>
                  <a:cubicBezTo>
                    <a:pt x="180" y="749"/>
                    <a:pt x="180" y="749"/>
                    <a:pt x="180" y="750"/>
                  </a:cubicBezTo>
                  <a:cubicBezTo>
                    <a:pt x="180" y="754"/>
                    <a:pt x="182" y="757"/>
                    <a:pt x="180" y="761"/>
                  </a:cubicBezTo>
                  <a:cubicBezTo>
                    <a:pt x="181" y="761"/>
                    <a:pt x="181" y="761"/>
                    <a:pt x="181" y="762"/>
                  </a:cubicBezTo>
                  <a:cubicBezTo>
                    <a:pt x="181" y="767"/>
                    <a:pt x="182" y="772"/>
                    <a:pt x="182" y="777"/>
                  </a:cubicBezTo>
                  <a:cubicBezTo>
                    <a:pt x="183" y="778"/>
                    <a:pt x="183" y="778"/>
                    <a:pt x="183" y="779"/>
                  </a:cubicBezTo>
                  <a:cubicBezTo>
                    <a:pt x="183" y="781"/>
                    <a:pt x="183" y="783"/>
                    <a:pt x="184" y="786"/>
                  </a:cubicBezTo>
                  <a:cubicBezTo>
                    <a:pt x="183" y="786"/>
                    <a:pt x="183" y="786"/>
                    <a:pt x="183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3" y="787"/>
                    <a:pt x="183" y="789"/>
                    <a:pt x="185" y="789"/>
                  </a:cubicBezTo>
                  <a:cubicBezTo>
                    <a:pt x="184" y="788"/>
                    <a:pt x="184" y="787"/>
                    <a:pt x="184" y="786"/>
                  </a:cubicBezTo>
                  <a:cubicBezTo>
                    <a:pt x="184" y="786"/>
                    <a:pt x="184" y="786"/>
                    <a:pt x="184" y="786"/>
                  </a:cubicBezTo>
                  <a:cubicBezTo>
                    <a:pt x="184" y="785"/>
                    <a:pt x="184" y="785"/>
                    <a:pt x="184" y="785"/>
                  </a:cubicBezTo>
                  <a:cubicBezTo>
                    <a:pt x="185" y="783"/>
                    <a:pt x="183" y="780"/>
                    <a:pt x="184" y="778"/>
                  </a:cubicBezTo>
                  <a:cubicBezTo>
                    <a:pt x="183" y="773"/>
                    <a:pt x="184" y="767"/>
                    <a:pt x="182" y="762"/>
                  </a:cubicBezTo>
                  <a:cubicBezTo>
                    <a:pt x="183" y="762"/>
                    <a:pt x="183" y="761"/>
                    <a:pt x="183" y="761"/>
                  </a:cubicBezTo>
                  <a:cubicBezTo>
                    <a:pt x="183" y="755"/>
                    <a:pt x="182" y="750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2" y="744"/>
                    <a:pt x="182" y="744"/>
                  </a:cubicBezTo>
                  <a:cubicBezTo>
                    <a:pt x="182" y="744"/>
                    <a:pt x="183" y="744"/>
                    <a:pt x="183" y="744"/>
                  </a:cubicBezTo>
                  <a:cubicBezTo>
                    <a:pt x="183" y="750"/>
                    <a:pt x="184" y="756"/>
                    <a:pt x="184" y="761"/>
                  </a:cubicBezTo>
                  <a:cubicBezTo>
                    <a:pt x="184" y="761"/>
                    <a:pt x="184" y="761"/>
                    <a:pt x="184" y="761"/>
                  </a:cubicBezTo>
                  <a:cubicBezTo>
                    <a:pt x="184" y="764"/>
                    <a:pt x="185" y="767"/>
                    <a:pt x="184" y="770"/>
                  </a:cubicBezTo>
                  <a:cubicBezTo>
                    <a:pt x="185" y="774"/>
                    <a:pt x="186" y="778"/>
                    <a:pt x="185" y="782"/>
                  </a:cubicBezTo>
                  <a:cubicBezTo>
                    <a:pt x="187" y="786"/>
                    <a:pt x="186" y="789"/>
                    <a:pt x="186" y="793"/>
                  </a:cubicBezTo>
                  <a:cubicBezTo>
                    <a:pt x="186" y="795"/>
                    <a:pt x="187" y="796"/>
                    <a:pt x="186" y="798"/>
                  </a:cubicBezTo>
                  <a:cubicBezTo>
                    <a:pt x="187" y="803"/>
                    <a:pt x="187" y="808"/>
                    <a:pt x="187" y="812"/>
                  </a:cubicBezTo>
                  <a:cubicBezTo>
                    <a:pt x="187" y="812"/>
                    <a:pt x="187" y="812"/>
                    <a:pt x="187" y="813"/>
                  </a:cubicBezTo>
                  <a:cubicBezTo>
                    <a:pt x="187" y="813"/>
                    <a:pt x="187" y="814"/>
                    <a:pt x="187" y="815"/>
                  </a:cubicBezTo>
                  <a:cubicBezTo>
                    <a:pt x="187" y="816"/>
                    <a:pt x="187" y="817"/>
                    <a:pt x="187" y="817"/>
                  </a:cubicBezTo>
                  <a:cubicBezTo>
                    <a:pt x="187" y="817"/>
                    <a:pt x="187" y="817"/>
                    <a:pt x="187" y="818"/>
                  </a:cubicBezTo>
                  <a:cubicBezTo>
                    <a:pt x="187" y="819"/>
                    <a:pt x="187" y="821"/>
                    <a:pt x="188" y="822"/>
                  </a:cubicBezTo>
                  <a:cubicBezTo>
                    <a:pt x="188" y="824"/>
                    <a:pt x="188" y="826"/>
                    <a:pt x="188" y="828"/>
                  </a:cubicBezTo>
                  <a:cubicBezTo>
                    <a:pt x="188" y="828"/>
                    <a:pt x="188" y="828"/>
                    <a:pt x="188" y="828"/>
                  </a:cubicBezTo>
                  <a:cubicBezTo>
                    <a:pt x="188" y="830"/>
                    <a:pt x="188" y="833"/>
                    <a:pt x="188" y="835"/>
                  </a:cubicBezTo>
                  <a:cubicBezTo>
                    <a:pt x="188" y="837"/>
                    <a:pt x="188" y="839"/>
                    <a:pt x="188" y="840"/>
                  </a:cubicBezTo>
                  <a:cubicBezTo>
                    <a:pt x="188" y="840"/>
                    <a:pt x="188" y="841"/>
                    <a:pt x="188" y="841"/>
                  </a:cubicBezTo>
                  <a:cubicBezTo>
                    <a:pt x="189" y="845"/>
                    <a:pt x="188" y="849"/>
                    <a:pt x="188" y="853"/>
                  </a:cubicBezTo>
                  <a:cubicBezTo>
                    <a:pt x="188" y="853"/>
                    <a:pt x="188" y="853"/>
                    <a:pt x="188" y="853"/>
                  </a:cubicBezTo>
                  <a:cubicBezTo>
                    <a:pt x="188" y="856"/>
                    <a:pt x="188" y="858"/>
                    <a:pt x="188" y="862"/>
                  </a:cubicBezTo>
                  <a:cubicBezTo>
                    <a:pt x="189" y="862"/>
                    <a:pt x="189" y="862"/>
                    <a:pt x="188" y="862"/>
                  </a:cubicBezTo>
                  <a:cubicBezTo>
                    <a:pt x="189" y="863"/>
                    <a:pt x="189" y="865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8" y="866"/>
                    <a:pt x="188" y="867"/>
                    <a:pt x="188" y="867"/>
                  </a:cubicBezTo>
                  <a:cubicBezTo>
                    <a:pt x="188" y="867"/>
                    <a:pt x="188" y="868"/>
                    <a:pt x="188" y="868"/>
                  </a:cubicBezTo>
                  <a:cubicBezTo>
                    <a:pt x="189" y="868"/>
                    <a:pt x="189" y="868"/>
                    <a:pt x="189" y="868"/>
                  </a:cubicBezTo>
                  <a:cubicBezTo>
                    <a:pt x="189" y="870"/>
                    <a:pt x="188" y="872"/>
                    <a:pt x="189" y="874"/>
                  </a:cubicBezTo>
                  <a:cubicBezTo>
                    <a:pt x="189" y="874"/>
                    <a:pt x="189" y="875"/>
                    <a:pt x="189" y="875"/>
                  </a:cubicBezTo>
                  <a:cubicBezTo>
                    <a:pt x="188" y="875"/>
                    <a:pt x="188" y="876"/>
                    <a:pt x="189" y="876"/>
                  </a:cubicBezTo>
                  <a:cubicBezTo>
                    <a:pt x="189" y="877"/>
                    <a:pt x="189" y="877"/>
                    <a:pt x="189" y="878"/>
                  </a:cubicBezTo>
                  <a:cubicBezTo>
                    <a:pt x="189" y="879"/>
                    <a:pt x="189" y="879"/>
                    <a:pt x="189" y="880"/>
                  </a:cubicBezTo>
                  <a:cubicBezTo>
                    <a:pt x="189" y="880"/>
                    <a:pt x="189" y="880"/>
                    <a:pt x="189" y="880"/>
                  </a:cubicBezTo>
                  <a:cubicBezTo>
                    <a:pt x="189" y="882"/>
                    <a:pt x="189" y="884"/>
                    <a:pt x="189" y="886"/>
                  </a:cubicBezTo>
                  <a:cubicBezTo>
                    <a:pt x="189" y="888"/>
                    <a:pt x="189" y="891"/>
                    <a:pt x="189" y="893"/>
                  </a:cubicBezTo>
                  <a:cubicBezTo>
                    <a:pt x="189" y="893"/>
                    <a:pt x="189" y="893"/>
                    <a:pt x="189" y="893"/>
                  </a:cubicBezTo>
                  <a:cubicBezTo>
                    <a:pt x="189" y="895"/>
                    <a:pt x="190" y="896"/>
                    <a:pt x="189" y="897"/>
                  </a:cubicBezTo>
                  <a:cubicBezTo>
                    <a:pt x="189" y="897"/>
                    <a:pt x="189" y="897"/>
                    <a:pt x="189" y="898"/>
                  </a:cubicBezTo>
                  <a:cubicBezTo>
                    <a:pt x="190" y="898"/>
                    <a:pt x="189" y="899"/>
                    <a:pt x="189" y="900"/>
                  </a:cubicBezTo>
                  <a:cubicBezTo>
                    <a:pt x="189" y="900"/>
                    <a:pt x="189" y="900"/>
                    <a:pt x="189" y="900"/>
                  </a:cubicBezTo>
                  <a:cubicBezTo>
                    <a:pt x="189" y="901"/>
                    <a:pt x="189" y="902"/>
                    <a:pt x="189" y="904"/>
                  </a:cubicBezTo>
                  <a:cubicBezTo>
                    <a:pt x="189" y="904"/>
                    <a:pt x="189" y="904"/>
                    <a:pt x="189" y="904"/>
                  </a:cubicBezTo>
                  <a:cubicBezTo>
                    <a:pt x="189" y="905"/>
                    <a:pt x="189" y="906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89" y="907"/>
                    <a:pt x="189" y="907"/>
                    <a:pt x="189" y="907"/>
                  </a:cubicBezTo>
                  <a:cubicBezTo>
                    <a:pt x="190" y="910"/>
                    <a:pt x="190" y="913"/>
                    <a:pt x="189" y="915"/>
                  </a:cubicBezTo>
                  <a:cubicBezTo>
                    <a:pt x="189" y="915"/>
                    <a:pt x="189" y="915"/>
                    <a:pt x="189" y="915"/>
                  </a:cubicBezTo>
                  <a:cubicBezTo>
                    <a:pt x="189" y="916"/>
                    <a:pt x="189" y="916"/>
                    <a:pt x="189" y="916"/>
                  </a:cubicBezTo>
                  <a:cubicBezTo>
                    <a:pt x="189" y="917"/>
                    <a:pt x="189" y="917"/>
                    <a:pt x="189" y="918"/>
                  </a:cubicBezTo>
                  <a:cubicBezTo>
                    <a:pt x="189" y="917"/>
                    <a:pt x="189" y="917"/>
                    <a:pt x="189" y="917"/>
                  </a:cubicBezTo>
                  <a:cubicBezTo>
                    <a:pt x="190" y="920"/>
                    <a:pt x="189" y="922"/>
                    <a:pt x="189" y="924"/>
                  </a:cubicBezTo>
                  <a:cubicBezTo>
                    <a:pt x="189" y="924"/>
                    <a:pt x="190" y="925"/>
                    <a:pt x="190" y="926"/>
                  </a:cubicBezTo>
                  <a:cubicBezTo>
                    <a:pt x="190" y="927"/>
                    <a:pt x="189" y="928"/>
                    <a:pt x="189" y="930"/>
                  </a:cubicBezTo>
                  <a:cubicBezTo>
                    <a:pt x="189" y="931"/>
                    <a:pt x="190" y="932"/>
                    <a:pt x="190" y="933"/>
                  </a:cubicBezTo>
                  <a:cubicBezTo>
                    <a:pt x="190" y="933"/>
                    <a:pt x="190" y="933"/>
                    <a:pt x="190" y="934"/>
                  </a:cubicBezTo>
                  <a:cubicBezTo>
                    <a:pt x="190" y="935"/>
                    <a:pt x="190" y="936"/>
                    <a:pt x="189" y="937"/>
                  </a:cubicBezTo>
                  <a:cubicBezTo>
                    <a:pt x="190" y="938"/>
                    <a:pt x="190" y="938"/>
                    <a:pt x="190" y="939"/>
                  </a:cubicBezTo>
                  <a:cubicBezTo>
                    <a:pt x="189" y="941"/>
                    <a:pt x="191" y="943"/>
                    <a:pt x="189" y="945"/>
                  </a:cubicBezTo>
                  <a:cubicBezTo>
                    <a:pt x="191" y="949"/>
                    <a:pt x="190" y="953"/>
                    <a:pt x="190" y="956"/>
                  </a:cubicBezTo>
                  <a:cubicBezTo>
                    <a:pt x="191" y="958"/>
                    <a:pt x="190" y="960"/>
                    <a:pt x="189" y="962"/>
                  </a:cubicBezTo>
                  <a:cubicBezTo>
                    <a:pt x="189" y="964"/>
                    <a:pt x="190" y="967"/>
                    <a:pt x="190" y="970"/>
                  </a:cubicBezTo>
                  <a:cubicBezTo>
                    <a:pt x="190" y="971"/>
                    <a:pt x="189" y="973"/>
                    <a:pt x="190" y="975"/>
                  </a:cubicBezTo>
                  <a:cubicBezTo>
                    <a:pt x="190" y="976"/>
                    <a:pt x="190" y="977"/>
                    <a:pt x="189" y="977"/>
                  </a:cubicBezTo>
                  <a:cubicBezTo>
                    <a:pt x="189" y="978"/>
                    <a:pt x="190" y="978"/>
                    <a:pt x="190" y="979"/>
                  </a:cubicBezTo>
                  <a:cubicBezTo>
                    <a:pt x="189" y="982"/>
                    <a:pt x="190" y="986"/>
                    <a:pt x="190" y="989"/>
                  </a:cubicBezTo>
                  <a:cubicBezTo>
                    <a:pt x="191" y="991"/>
                    <a:pt x="189" y="994"/>
                    <a:pt x="190" y="996"/>
                  </a:cubicBezTo>
                  <a:cubicBezTo>
                    <a:pt x="190" y="996"/>
                    <a:pt x="190" y="996"/>
                    <a:pt x="190" y="997"/>
                  </a:cubicBezTo>
                  <a:cubicBezTo>
                    <a:pt x="190" y="998"/>
                    <a:pt x="190" y="1000"/>
                    <a:pt x="190" y="1002"/>
                  </a:cubicBezTo>
                  <a:cubicBezTo>
                    <a:pt x="190" y="1003"/>
                    <a:pt x="190" y="1003"/>
                    <a:pt x="190" y="1003"/>
                  </a:cubicBezTo>
                  <a:cubicBezTo>
                    <a:pt x="190" y="1004"/>
                    <a:pt x="190" y="1004"/>
                    <a:pt x="190" y="1004"/>
                  </a:cubicBezTo>
                  <a:cubicBezTo>
                    <a:pt x="190" y="1005"/>
                    <a:pt x="190" y="1005"/>
                    <a:pt x="190" y="1005"/>
                  </a:cubicBezTo>
                  <a:cubicBezTo>
                    <a:pt x="190" y="1007"/>
                    <a:pt x="189" y="1009"/>
                    <a:pt x="190" y="1011"/>
                  </a:cubicBezTo>
                  <a:cubicBezTo>
                    <a:pt x="190" y="1011"/>
                    <a:pt x="190" y="1011"/>
                    <a:pt x="190" y="1011"/>
                  </a:cubicBezTo>
                  <a:cubicBezTo>
                    <a:pt x="191" y="1015"/>
                    <a:pt x="190" y="1023"/>
                    <a:pt x="190" y="1028"/>
                  </a:cubicBezTo>
                  <a:cubicBezTo>
                    <a:pt x="190" y="1028"/>
                    <a:pt x="190" y="1029"/>
                    <a:pt x="190" y="1029"/>
                  </a:cubicBezTo>
                  <a:cubicBezTo>
                    <a:pt x="191" y="1032"/>
                    <a:pt x="190" y="1034"/>
                    <a:pt x="190" y="1037"/>
                  </a:cubicBezTo>
                  <a:cubicBezTo>
                    <a:pt x="191" y="1039"/>
                    <a:pt x="189" y="1041"/>
                    <a:pt x="190" y="1043"/>
                  </a:cubicBezTo>
                  <a:cubicBezTo>
                    <a:pt x="190" y="1044"/>
                    <a:pt x="190" y="1044"/>
                    <a:pt x="190" y="1045"/>
                  </a:cubicBezTo>
                  <a:cubicBezTo>
                    <a:pt x="191" y="1048"/>
                    <a:pt x="190" y="1051"/>
                    <a:pt x="190" y="1054"/>
                  </a:cubicBezTo>
                  <a:cubicBezTo>
                    <a:pt x="190" y="1057"/>
                    <a:pt x="190" y="1060"/>
                    <a:pt x="190" y="1063"/>
                  </a:cubicBezTo>
                  <a:cubicBezTo>
                    <a:pt x="190" y="1064"/>
                    <a:pt x="190" y="1066"/>
                    <a:pt x="190" y="1067"/>
                  </a:cubicBezTo>
                  <a:cubicBezTo>
                    <a:pt x="190" y="1068"/>
                    <a:pt x="190" y="1068"/>
                    <a:pt x="190" y="1068"/>
                  </a:cubicBezTo>
                  <a:cubicBezTo>
                    <a:pt x="190" y="1070"/>
                    <a:pt x="190" y="1071"/>
                    <a:pt x="190" y="1072"/>
                  </a:cubicBezTo>
                  <a:cubicBezTo>
                    <a:pt x="190" y="1074"/>
                    <a:pt x="190" y="1075"/>
                    <a:pt x="190" y="1077"/>
                  </a:cubicBezTo>
                  <a:cubicBezTo>
                    <a:pt x="191" y="1077"/>
                    <a:pt x="190" y="1075"/>
                    <a:pt x="191" y="1074"/>
                  </a:cubicBezTo>
                  <a:cubicBezTo>
                    <a:pt x="192" y="1073"/>
                    <a:pt x="192" y="1072"/>
                    <a:pt x="192" y="1071"/>
                  </a:cubicBezTo>
                  <a:cubicBezTo>
                    <a:pt x="192" y="1071"/>
                    <a:pt x="192" y="1072"/>
                    <a:pt x="192" y="1072"/>
                  </a:cubicBezTo>
                  <a:cubicBezTo>
                    <a:pt x="192" y="1072"/>
                    <a:pt x="192" y="1072"/>
                    <a:pt x="192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1" y="1072"/>
                    <a:pt x="191" y="1072"/>
                    <a:pt x="191" y="1072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2" y="1071"/>
                    <a:pt x="192" y="1071"/>
                    <a:pt x="192" y="1071"/>
                  </a:cubicBezTo>
                  <a:cubicBezTo>
                    <a:pt x="193" y="1070"/>
                    <a:pt x="192" y="1070"/>
                    <a:pt x="193" y="1069"/>
                  </a:cubicBezTo>
                  <a:cubicBezTo>
                    <a:pt x="192" y="1068"/>
                    <a:pt x="194" y="1067"/>
                    <a:pt x="192" y="1065"/>
                  </a:cubicBezTo>
                  <a:cubicBezTo>
                    <a:pt x="192" y="1065"/>
                    <a:pt x="194" y="1065"/>
                    <a:pt x="194" y="1064"/>
                  </a:cubicBezTo>
                  <a:cubicBezTo>
                    <a:pt x="193" y="1063"/>
                    <a:pt x="193" y="1065"/>
                    <a:pt x="192" y="1064"/>
                  </a:cubicBezTo>
                  <a:cubicBezTo>
                    <a:pt x="192" y="1063"/>
                    <a:pt x="193" y="1063"/>
                    <a:pt x="192" y="1061"/>
                  </a:cubicBezTo>
                  <a:cubicBezTo>
                    <a:pt x="193" y="1061"/>
                    <a:pt x="193" y="1061"/>
                    <a:pt x="193" y="1061"/>
                  </a:cubicBezTo>
                  <a:cubicBezTo>
                    <a:pt x="193" y="1058"/>
                    <a:pt x="193" y="1056"/>
                    <a:pt x="192" y="1054"/>
                  </a:cubicBezTo>
                  <a:cubicBezTo>
                    <a:pt x="194" y="1053"/>
                    <a:pt x="192" y="1051"/>
                    <a:pt x="194" y="1050"/>
                  </a:cubicBezTo>
                  <a:cubicBezTo>
                    <a:pt x="193" y="1050"/>
                    <a:pt x="193" y="1050"/>
                    <a:pt x="193" y="1049"/>
                  </a:cubicBezTo>
                  <a:cubicBezTo>
                    <a:pt x="194" y="1049"/>
                    <a:pt x="193" y="1048"/>
                    <a:pt x="193" y="1047"/>
                  </a:cubicBezTo>
                  <a:cubicBezTo>
                    <a:pt x="193" y="1046"/>
                    <a:pt x="194" y="1045"/>
                    <a:pt x="193" y="1044"/>
                  </a:cubicBezTo>
                  <a:cubicBezTo>
                    <a:pt x="193" y="1043"/>
                    <a:pt x="193" y="1043"/>
                    <a:pt x="194" y="1042"/>
                  </a:cubicBezTo>
                  <a:cubicBezTo>
                    <a:pt x="193" y="1041"/>
                    <a:pt x="194" y="1041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40"/>
                    <a:pt x="193" y="1040"/>
                    <a:pt x="193" y="1040"/>
                  </a:cubicBezTo>
                  <a:cubicBezTo>
                    <a:pt x="193" y="1039"/>
                    <a:pt x="192" y="1038"/>
                    <a:pt x="194" y="1038"/>
                  </a:cubicBezTo>
                  <a:cubicBezTo>
                    <a:pt x="193" y="1035"/>
                    <a:pt x="194" y="1032"/>
                    <a:pt x="193" y="1029"/>
                  </a:cubicBezTo>
                  <a:cubicBezTo>
                    <a:pt x="194" y="1026"/>
                    <a:pt x="193" y="1024"/>
                    <a:pt x="193" y="1021"/>
                  </a:cubicBezTo>
                  <a:cubicBezTo>
                    <a:pt x="192" y="1021"/>
                    <a:pt x="193" y="1018"/>
                    <a:pt x="193" y="1017"/>
                  </a:cubicBezTo>
                  <a:cubicBezTo>
                    <a:pt x="194" y="1016"/>
                    <a:pt x="192" y="1016"/>
                    <a:pt x="193" y="1016"/>
                  </a:cubicBezTo>
                  <a:cubicBezTo>
                    <a:pt x="193" y="1015"/>
                    <a:pt x="193" y="1014"/>
                    <a:pt x="193" y="1013"/>
                  </a:cubicBezTo>
                  <a:cubicBezTo>
                    <a:pt x="193" y="1012"/>
                    <a:pt x="194" y="1011"/>
                    <a:pt x="193" y="1011"/>
                  </a:cubicBezTo>
                  <a:cubicBezTo>
                    <a:pt x="193" y="1010"/>
                    <a:pt x="193" y="1010"/>
                    <a:pt x="194" y="1009"/>
                  </a:cubicBezTo>
                  <a:cubicBezTo>
                    <a:pt x="194" y="1007"/>
                    <a:pt x="193" y="1005"/>
                    <a:pt x="194" y="1002"/>
                  </a:cubicBezTo>
                  <a:cubicBezTo>
                    <a:pt x="194" y="998"/>
                    <a:pt x="194" y="994"/>
                    <a:pt x="194" y="990"/>
                  </a:cubicBezTo>
                  <a:cubicBezTo>
                    <a:pt x="194" y="990"/>
                    <a:pt x="194" y="991"/>
                    <a:pt x="194" y="990"/>
                  </a:cubicBezTo>
                  <a:cubicBezTo>
                    <a:pt x="195" y="990"/>
                    <a:pt x="194" y="989"/>
                    <a:pt x="194" y="990"/>
                  </a:cubicBezTo>
                  <a:cubicBezTo>
                    <a:pt x="194" y="989"/>
                    <a:pt x="194" y="988"/>
                    <a:pt x="195" y="988"/>
                  </a:cubicBezTo>
                  <a:cubicBezTo>
                    <a:pt x="194" y="987"/>
                    <a:pt x="194" y="987"/>
                    <a:pt x="194" y="987"/>
                  </a:cubicBezTo>
                  <a:cubicBezTo>
                    <a:pt x="194" y="985"/>
                    <a:pt x="194" y="983"/>
                    <a:pt x="194" y="981"/>
                  </a:cubicBezTo>
                  <a:cubicBezTo>
                    <a:pt x="194" y="981"/>
                    <a:pt x="194" y="980"/>
                    <a:pt x="194" y="980"/>
                  </a:cubicBezTo>
                  <a:cubicBezTo>
                    <a:pt x="194" y="979"/>
                    <a:pt x="194" y="979"/>
                    <a:pt x="194" y="979"/>
                  </a:cubicBezTo>
                  <a:cubicBezTo>
                    <a:pt x="194" y="977"/>
                    <a:pt x="194" y="975"/>
                    <a:pt x="194" y="973"/>
                  </a:cubicBezTo>
                  <a:cubicBezTo>
                    <a:pt x="194" y="972"/>
                    <a:pt x="194" y="972"/>
                    <a:pt x="194" y="972"/>
                  </a:cubicBezTo>
                  <a:cubicBezTo>
                    <a:pt x="194" y="971"/>
                    <a:pt x="193" y="970"/>
                    <a:pt x="195" y="970"/>
                  </a:cubicBezTo>
                  <a:cubicBezTo>
                    <a:pt x="193" y="968"/>
                    <a:pt x="195" y="966"/>
                    <a:pt x="194" y="964"/>
                  </a:cubicBezTo>
                  <a:cubicBezTo>
                    <a:pt x="194" y="964"/>
                    <a:pt x="194" y="964"/>
                    <a:pt x="195" y="963"/>
                  </a:cubicBezTo>
                  <a:cubicBezTo>
                    <a:pt x="193" y="961"/>
                    <a:pt x="195" y="959"/>
                    <a:pt x="194" y="957"/>
                  </a:cubicBezTo>
                  <a:cubicBezTo>
                    <a:pt x="194" y="957"/>
                    <a:pt x="195" y="957"/>
                    <a:pt x="195" y="956"/>
                  </a:cubicBezTo>
                  <a:cubicBezTo>
                    <a:pt x="195" y="955"/>
                    <a:pt x="194" y="953"/>
                    <a:pt x="195" y="952"/>
                  </a:cubicBezTo>
                  <a:cubicBezTo>
                    <a:pt x="195" y="952"/>
                    <a:pt x="194" y="952"/>
                    <a:pt x="194" y="951"/>
                  </a:cubicBezTo>
                  <a:cubicBezTo>
                    <a:pt x="195" y="948"/>
                    <a:pt x="194" y="945"/>
                    <a:pt x="195" y="942"/>
                  </a:cubicBezTo>
                  <a:cubicBezTo>
                    <a:pt x="195" y="941"/>
                    <a:pt x="195" y="941"/>
                    <a:pt x="195" y="940"/>
                  </a:cubicBezTo>
                  <a:cubicBezTo>
                    <a:pt x="195" y="939"/>
                    <a:pt x="195" y="939"/>
                    <a:pt x="195" y="939"/>
                  </a:cubicBezTo>
                  <a:cubicBezTo>
                    <a:pt x="195" y="937"/>
                    <a:pt x="196" y="935"/>
                    <a:pt x="195" y="933"/>
                  </a:cubicBezTo>
                  <a:cubicBezTo>
                    <a:pt x="196" y="932"/>
                    <a:pt x="194" y="932"/>
                    <a:pt x="195" y="931"/>
                  </a:cubicBezTo>
                  <a:cubicBezTo>
                    <a:pt x="195" y="931"/>
                    <a:pt x="194" y="930"/>
                    <a:pt x="194" y="930"/>
                  </a:cubicBezTo>
                  <a:cubicBezTo>
                    <a:pt x="195" y="929"/>
                    <a:pt x="195" y="928"/>
                    <a:pt x="196" y="928"/>
                  </a:cubicBezTo>
                  <a:cubicBezTo>
                    <a:pt x="194" y="925"/>
                    <a:pt x="195" y="923"/>
                    <a:pt x="195" y="921"/>
                  </a:cubicBezTo>
                  <a:cubicBezTo>
                    <a:pt x="194" y="918"/>
                    <a:pt x="194" y="916"/>
                    <a:pt x="195" y="914"/>
                  </a:cubicBezTo>
                  <a:cubicBezTo>
                    <a:pt x="195" y="913"/>
                    <a:pt x="195" y="913"/>
                    <a:pt x="194" y="912"/>
                  </a:cubicBezTo>
                  <a:cubicBezTo>
                    <a:pt x="195" y="911"/>
                    <a:pt x="194" y="911"/>
                    <a:pt x="195" y="911"/>
                  </a:cubicBezTo>
                  <a:cubicBezTo>
                    <a:pt x="194" y="909"/>
                    <a:pt x="194" y="906"/>
                    <a:pt x="195" y="904"/>
                  </a:cubicBezTo>
                  <a:cubicBezTo>
                    <a:pt x="194" y="903"/>
                    <a:pt x="195" y="902"/>
                    <a:pt x="194" y="901"/>
                  </a:cubicBezTo>
                  <a:cubicBezTo>
                    <a:pt x="196" y="899"/>
                    <a:pt x="194" y="897"/>
                    <a:pt x="195" y="895"/>
                  </a:cubicBezTo>
                  <a:cubicBezTo>
                    <a:pt x="195" y="895"/>
                    <a:pt x="195" y="894"/>
                    <a:pt x="195" y="894"/>
                  </a:cubicBezTo>
                  <a:cubicBezTo>
                    <a:pt x="195" y="893"/>
                    <a:pt x="195" y="892"/>
                    <a:pt x="195" y="892"/>
                  </a:cubicBezTo>
                  <a:cubicBezTo>
                    <a:pt x="195" y="890"/>
                    <a:pt x="194" y="888"/>
                    <a:pt x="195" y="887"/>
                  </a:cubicBezTo>
                  <a:cubicBezTo>
                    <a:pt x="194" y="880"/>
                    <a:pt x="195" y="874"/>
                    <a:pt x="194" y="868"/>
                  </a:cubicBezTo>
                  <a:cubicBezTo>
                    <a:pt x="195" y="865"/>
                    <a:pt x="195" y="862"/>
                    <a:pt x="194" y="859"/>
                  </a:cubicBezTo>
                  <a:cubicBezTo>
                    <a:pt x="195" y="858"/>
                    <a:pt x="195" y="857"/>
                    <a:pt x="195" y="856"/>
                  </a:cubicBezTo>
                  <a:cubicBezTo>
                    <a:pt x="195" y="854"/>
                    <a:pt x="194" y="853"/>
                    <a:pt x="195" y="852"/>
                  </a:cubicBezTo>
                  <a:cubicBezTo>
                    <a:pt x="195" y="852"/>
                    <a:pt x="195" y="851"/>
                    <a:pt x="194" y="852"/>
                  </a:cubicBezTo>
                  <a:cubicBezTo>
                    <a:pt x="195" y="850"/>
                    <a:pt x="195" y="849"/>
                    <a:pt x="194" y="848"/>
                  </a:cubicBezTo>
                  <a:cubicBezTo>
                    <a:pt x="195" y="847"/>
                    <a:pt x="195" y="846"/>
                    <a:pt x="195" y="845"/>
                  </a:cubicBezTo>
                  <a:cubicBezTo>
                    <a:pt x="195" y="845"/>
                    <a:pt x="195" y="845"/>
                    <a:pt x="195" y="845"/>
                  </a:cubicBezTo>
                  <a:cubicBezTo>
                    <a:pt x="195" y="845"/>
                    <a:pt x="195" y="845"/>
                    <a:pt x="194" y="845"/>
                  </a:cubicBezTo>
                  <a:cubicBezTo>
                    <a:pt x="195" y="841"/>
                    <a:pt x="194" y="838"/>
                    <a:pt x="195" y="834"/>
                  </a:cubicBezTo>
                  <a:cubicBezTo>
                    <a:pt x="195" y="834"/>
                    <a:pt x="195" y="834"/>
                    <a:pt x="195" y="834"/>
                  </a:cubicBezTo>
                  <a:cubicBezTo>
                    <a:pt x="194" y="828"/>
                    <a:pt x="194" y="821"/>
                    <a:pt x="194" y="815"/>
                  </a:cubicBezTo>
                  <a:cubicBezTo>
                    <a:pt x="194" y="812"/>
                    <a:pt x="194" y="810"/>
                    <a:pt x="193" y="807"/>
                  </a:cubicBezTo>
                  <a:cubicBezTo>
                    <a:pt x="193" y="807"/>
                    <a:pt x="193" y="807"/>
                    <a:pt x="193" y="807"/>
                  </a:cubicBezTo>
                  <a:cubicBezTo>
                    <a:pt x="193" y="807"/>
                    <a:pt x="193" y="806"/>
                    <a:pt x="194" y="806"/>
                  </a:cubicBezTo>
                  <a:cubicBezTo>
                    <a:pt x="194" y="806"/>
                    <a:pt x="195" y="807"/>
                    <a:pt x="194" y="807"/>
                  </a:cubicBezTo>
                  <a:cubicBezTo>
                    <a:pt x="194" y="810"/>
                    <a:pt x="195" y="812"/>
                    <a:pt x="195" y="815"/>
                  </a:cubicBezTo>
                  <a:cubicBezTo>
                    <a:pt x="195" y="821"/>
                    <a:pt x="195" y="828"/>
                    <a:pt x="196" y="834"/>
                  </a:cubicBezTo>
                  <a:cubicBezTo>
                    <a:pt x="196" y="834"/>
                    <a:pt x="196" y="834"/>
                    <a:pt x="196" y="834"/>
                  </a:cubicBezTo>
                  <a:cubicBezTo>
                    <a:pt x="196" y="835"/>
                    <a:pt x="196" y="836"/>
                    <a:pt x="196" y="837"/>
                  </a:cubicBezTo>
                  <a:cubicBezTo>
                    <a:pt x="196" y="838"/>
                    <a:pt x="196" y="839"/>
                    <a:pt x="196" y="840"/>
                  </a:cubicBezTo>
                  <a:cubicBezTo>
                    <a:pt x="196" y="842"/>
                    <a:pt x="197" y="843"/>
                    <a:pt x="196" y="845"/>
                  </a:cubicBezTo>
                  <a:cubicBezTo>
                    <a:pt x="196" y="845"/>
                    <a:pt x="196" y="845"/>
                    <a:pt x="196" y="845"/>
                  </a:cubicBezTo>
                  <a:cubicBezTo>
                    <a:pt x="196" y="845"/>
                    <a:pt x="196" y="845"/>
                    <a:pt x="196" y="846"/>
                  </a:cubicBezTo>
                  <a:cubicBezTo>
                    <a:pt x="196" y="846"/>
                    <a:pt x="196" y="846"/>
                    <a:pt x="196" y="846"/>
                  </a:cubicBezTo>
                  <a:cubicBezTo>
                    <a:pt x="196" y="846"/>
                    <a:pt x="197" y="847"/>
                    <a:pt x="196" y="848"/>
                  </a:cubicBezTo>
                  <a:cubicBezTo>
                    <a:pt x="197" y="850"/>
                    <a:pt x="196" y="853"/>
                    <a:pt x="197" y="854"/>
                  </a:cubicBezTo>
                  <a:cubicBezTo>
                    <a:pt x="197" y="859"/>
                    <a:pt x="197" y="863"/>
                    <a:pt x="197" y="868"/>
                  </a:cubicBezTo>
                  <a:cubicBezTo>
                    <a:pt x="197" y="868"/>
                    <a:pt x="198" y="868"/>
                    <a:pt x="197" y="868"/>
                  </a:cubicBezTo>
                  <a:cubicBezTo>
                    <a:pt x="198" y="869"/>
                    <a:pt x="198" y="871"/>
                    <a:pt x="197" y="872"/>
                  </a:cubicBezTo>
                  <a:cubicBezTo>
                    <a:pt x="198" y="876"/>
                    <a:pt x="199" y="880"/>
                    <a:pt x="198" y="884"/>
                  </a:cubicBezTo>
                  <a:cubicBezTo>
                    <a:pt x="198" y="885"/>
                    <a:pt x="199" y="885"/>
                    <a:pt x="199" y="885"/>
                  </a:cubicBezTo>
                  <a:cubicBezTo>
                    <a:pt x="198" y="887"/>
                    <a:pt x="198" y="888"/>
                    <a:pt x="199" y="890"/>
                  </a:cubicBezTo>
                  <a:cubicBezTo>
                    <a:pt x="198" y="894"/>
                    <a:pt x="199" y="898"/>
                    <a:pt x="199" y="902"/>
                  </a:cubicBezTo>
                  <a:cubicBezTo>
                    <a:pt x="198" y="902"/>
                    <a:pt x="199" y="903"/>
                    <a:pt x="198" y="903"/>
                  </a:cubicBezTo>
                  <a:cubicBezTo>
                    <a:pt x="199" y="904"/>
                    <a:pt x="198" y="906"/>
                    <a:pt x="199" y="907"/>
                  </a:cubicBezTo>
                  <a:cubicBezTo>
                    <a:pt x="199" y="907"/>
                    <a:pt x="198" y="907"/>
                    <a:pt x="198" y="908"/>
                  </a:cubicBezTo>
                  <a:cubicBezTo>
                    <a:pt x="200" y="911"/>
                    <a:pt x="198" y="916"/>
                    <a:pt x="199" y="919"/>
                  </a:cubicBezTo>
                  <a:cubicBezTo>
                    <a:pt x="198" y="920"/>
                    <a:pt x="199" y="921"/>
                    <a:pt x="198" y="922"/>
                  </a:cubicBezTo>
                  <a:cubicBezTo>
                    <a:pt x="198" y="923"/>
                    <a:pt x="198" y="924"/>
                    <a:pt x="199" y="924"/>
                  </a:cubicBezTo>
                  <a:cubicBezTo>
                    <a:pt x="197" y="927"/>
                    <a:pt x="199" y="930"/>
                    <a:pt x="197" y="932"/>
                  </a:cubicBezTo>
                  <a:cubicBezTo>
                    <a:pt x="197" y="933"/>
                    <a:pt x="198" y="933"/>
                    <a:pt x="198" y="933"/>
                  </a:cubicBezTo>
                  <a:cubicBezTo>
                    <a:pt x="197" y="934"/>
                    <a:pt x="198" y="936"/>
                    <a:pt x="197" y="937"/>
                  </a:cubicBezTo>
                  <a:cubicBezTo>
                    <a:pt x="197" y="940"/>
                    <a:pt x="199" y="942"/>
                    <a:pt x="198" y="945"/>
                  </a:cubicBezTo>
                  <a:cubicBezTo>
                    <a:pt x="200" y="948"/>
                    <a:pt x="197" y="951"/>
                    <a:pt x="199" y="955"/>
                  </a:cubicBezTo>
                  <a:cubicBezTo>
                    <a:pt x="198" y="956"/>
                    <a:pt x="198" y="957"/>
                    <a:pt x="198" y="958"/>
                  </a:cubicBezTo>
                  <a:cubicBezTo>
                    <a:pt x="199" y="960"/>
                    <a:pt x="199" y="961"/>
                    <a:pt x="198" y="963"/>
                  </a:cubicBezTo>
                  <a:cubicBezTo>
                    <a:pt x="198" y="963"/>
                    <a:pt x="199" y="963"/>
                    <a:pt x="199" y="964"/>
                  </a:cubicBezTo>
                  <a:cubicBezTo>
                    <a:pt x="199" y="966"/>
                    <a:pt x="198" y="968"/>
                    <a:pt x="198" y="969"/>
                  </a:cubicBezTo>
                  <a:cubicBezTo>
                    <a:pt x="198" y="971"/>
                    <a:pt x="199" y="973"/>
                    <a:pt x="199" y="974"/>
                  </a:cubicBezTo>
                  <a:cubicBezTo>
                    <a:pt x="199" y="974"/>
                    <a:pt x="198" y="974"/>
                    <a:pt x="198" y="974"/>
                  </a:cubicBezTo>
                  <a:cubicBezTo>
                    <a:pt x="198" y="974"/>
                    <a:pt x="199" y="974"/>
                    <a:pt x="199" y="974"/>
                  </a:cubicBezTo>
                  <a:cubicBezTo>
                    <a:pt x="198" y="979"/>
                    <a:pt x="198" y="984"/>
                    <a:pt x="199" y="989"/>
                  </a:cubicBezTo>
                  <a:cubicBezTo>
                    <a:pt x="197" y="992"/>
                    <a:pt x="200" y="994"/>
                    <a:pt x="198" y="997"/>
                  </a:cubicBezTo>
                  <a:cubicBezTo>
                    <a:pt x="198" y="1000"/>
                    <a:pt x="199" y="1003"/>
                    <a:pt x="198" y="1006"/>
                  </a:cubicBezTo>
                  <a:cubicBezTo>
                    <a:pt x="199" y="1011"/>
                    <a:pt x="198" y="1017"/>
                    <a:pt x="199" y="1022"/>
                  </a:cubicBezTo>
                  <a:cubicBezTo>
                    <a:pt x="198" y="1025"/>
                    <a:pt x="198" y="1028"/>
                    <a:pt x="199" y="1031"/>
                  </a:cubicBezTo>
                  <a:cubicBezTo>
                    <a:pt x="198" y="1032"/>
                    <a:pt x="199" y="1032"/>
                    <a:pt x="198" y="1033"/>
                  </a:cubicBezTo>
                  <a:cubicBezTo>
                    <a:pt x="198" y="1033"/>
                    <a:pt x="198" y="1034"/>
                    <a:pt x="199" y="1034"/>
                  </a:cubicBezTo>
                  <a:cubicBezTo>
                    <a:pt x="197" y="1040"/>
                    <a:pt x="200" y="1045"/>
                    <a:pt x="198" y="1050"/>
                  </a:cubicBezTo>
                  <a:cubicBezTo>
                    <a:pt x="199" y="1052"/>
                    <a:pt x="199" y="1054"/>
                    <a:pt x="199" y="1056"/>
                  </a:cubicBezTo>
                  <a:cubicBezTo>
                    <a:pt x="199" y="1057"/>
                    <a:pt x="199" y="1058"/>
                    <a:pt x="198" y="1059"/>
                  </a:cubicBezTo>
                  <a:cubicBezTo>
                    <a:pt x="200" y="1062"/>
                    <a:pt x="198" y="1064"/>
                    <a:pt x="199" y="1067"/>
                  </a:cubicBezTo>
                  <a:cubicBezTo>
                    <a:pt x="198" y="1068"/>
                    <a:pt x="199" y="1069"/>
                    <a:pt x="198" y="1070"/>
                  </a:cubicBezTo>
                  <a:cubicBezTo>
                    <a:pt x="198" y="1070"/>
                    <a:pt x="198" y="1070"/>
                    <a:pt x="199" y="1070"/>
                  </a:cubicBezTo>
                  <a:cubicBezTo>
                    <a:pt x="198" y="1071"/>
                    <a:pt x="199" y="1071"/>
                    <a:pt x="198" y="1072"/>
                  </a:cubicBezTo>
                  <a:cubicBezTo>
                    <a:pt x="199" y="1073"/>
                    <a:pt x="198" y="1075"/>
                    <a:pt x="198" y="1077"/>
                  </a:cubicBezTo>
                  <a:cubicBezTo>
                    <a:pt x="198" y="1079"/>
                    <a:pt x="198" y="1082"/>
                    <a:pt x="198" y="1084"/>
                  </a:cubicBezTo>
                  <a:cubicBezTo>
                    <a:pt x="198" y="1087"/>
                    <a:pt x="199" y="1090"/>
                    <a:pt x="197" y="1093"/>
                  </a:cubicBezTo>
                  <a:cubicBezTo>
                    <a:pt x="197" y="1093"/>
                    <a:pt x="198" y="1093"/>
                    <a:pt x="198" y="1094"/>
                  </a:cubicBezTo>
                  <a:cubicBezTo>
                    <a:pt x="197" y="1100"/>
                    <a:pt x="198" y="1106"/>
                    <a:pt x="196" y="1111"/>
                  </a:cubicBezTo>
                  <a:cubicBezTo>
                    <a:pt x="196" y="1118"/>
                    <a:pt x="196" y="1125"/>
                    <a:pt x="195" y="1131"/>
                  </a:cubicBezTo>
                  <a:cubicBezTo>
                    <a:pt x="195" y="1133"/>
                    <a:pt x="195" y="1135"/>
                    <a:pt x="195" y="1137"/>
                  </a:cubicBezTo>
                  <a:cubicBezTo>
                    <a:pt x="195" y="1140"/>
                    <a:pt x="195" y="1142"/>
                    <a:pt x="194" y="1145"/>
                  </a:cubicBezTo>
                  <a:cubicBezTo>
                    <a:pt x="194" y="1146"/>
                    <a:pt x="194" y="1146"/>
                    <a:pt x="194" y="1147"/>
                  </a:cubicBezTo>
                  <a:cubicBezTo>
                    <a:pt x="194" y="1147"/>
                    <a:pt x="195" y="1148"/>
                    <a:pt x="195" y="1148"/>
                  </a:cubicBezTo>
                  <a:cubicBezTo>
                    <a:pt x="195" y="1149"/>
                    <a:pt x="194" y="1150"/>
                    <a:pt x="194" y="1151"/>
                  </a:cubicBezTo>
                  <a:cubicBezTo>
                    <a:pt x="194" y="1153"/>
                    <a:pt x="195" y="1156"/>
                    <a:pt x="193" y="1159"/>
                  </a:cubicBezTo>
                  <a:cubicBezTo>
                    <a:pt x="193" y="1160"/>
                    <a:pt x="194" y="1160"/>
                    <a:pt x="194" y="1160"/>
                  </a:cubicBezTo>
                  <a:cubicBezTo>
                    <a:pt x="194" y="1164"/>
                    <a:pt x="194" y="1168"/>
                    <a:pt x="194" y="1172"/>
                  </a:cubicBezTo>
                  <a:cubicBezTo>
                    <a:pt x="193" y="1173"/>
                    <a:pt x="192" y="1174"/>
                    <a:pt x="192" y="1176"/>
                  </a:cubicBezTo>
                  <a:cubicBezTo>
                    <a:pt x="191" y="1177"/>
                    <a:pt x="191" y="1176"/>
                    <a:pt x="191" y="1176"/>
                  </a:cubicBezTo>
                  <a:cubicBezTo>
                    <a:pt x="190" y="1175"/>
                    <a:pt x="189" y="1176"/>
                    <a:pt x="188" y="1174"/>
                  </a:cubicBezTo>
                  <a:cubicBezTo>
                    <a:pt x="188" y="1174"/>
                    <a:pt x="187" y="1174"/>
                    <a:pt x="187" y="1175"/>
                  </a:cubicBezTo>
                  <a:cubicBezTo>
                    <a:pt x="187" y="1175"/>
                    <a:pt x="186" y="1174"/>
                    <a:pt x="186" y="1173"/>
                  </a:cubicBezTo>
                  <a:cubicBezTo>
                    <a:pt x="185" y="1174"/>
                    <a:pt x="184" y="1175"/>
                    <a:pt x="184" y="1175"/>
                  </a:cubicBezTo>
                  <a:cubicBezTo>
                    <a:pt x="182" y="1176"/>
                    <a:pt x="179" y="1178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7" y="1177"/>
                    <a:pt x="177" y="1177"/>
                  </a:cubicBezTo>
                  <a:cubicBezTo>
                    <a:pt x="177" y="1177"/>
                    <a:pt x="176" y="1178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6" y="1177"/>
                    <a:pt x="176" y="1177"/>
                    <a:pt x="176" y="1177"/>
                  </a:cubicBezTo>
                  <a:cubicBezTo>
                    <a:pt x="177" y="1174"/>
                    <a:pt x="174" y="1174"/>
                    <a:pt x="172" y="1173"/>
                  </a:cubicBezTo>
                  <a:cubicBezTo>
                    <a:pt x="171" y="1172"/>
                    <a:pt x="172" y="1171"/>
                    <a:pt x="172" y="1171"/>
                  </a:cubicBezTo>
                  <a:cubicBezTo>
                    <a:pt x="171" y="1169"/>
                    <a:pt x="173" y="1167"/>
                    <a:pt x="172" y="1164"/>
                  </a:cubicBezTo>
                  <a:cubicBezTo>
                    <a:pt x="172" y="1163"/>
                    <a:pt x="172" y="1161"/>
                    <a:pt x="172" y="1160"/>
                  </a:cubicBezTo>
                  <a:cubicBezTo>
                    <a:pt x="173" y="1158"/>
                    <a:pt x="172" y="1155"/>
                    <a:pt x="173" y="1153"/>
                  </a:cubicBezTo>
                  <a:cubicBezTo>
                    <a:pt x="172" y="1150"/>
                    <a:pt x="173" y="1147"/>
                    <a:pt x="173" y="1143"/>
                  </a:cubicBezTo>
                  <a:cubicBezTo>
                    <a:pt x="173" y="1139"/>
                    <a:pt x="174" y="1135"/>
                    <a:pt x="174" y="1130"/>
                  </a:cubicBezTo>
                  <a:cubicBezTo>
                    <a:pt x="175" y="1123"/>
                    <a:pt x="175" y="1115"/>
                    <a:pt x="176" y="1108"/>
                  </a:cubicBezTo>
                  <a:cubicBezTo>
                    <a:pt x="177" y="1102"/>
                    <a:pt x="177" y="1096"/>
                    <a:pt x="177" y="1089"/>
                  </a:cubicBezTo>
                  <a:cubicBezTo>
                    <a:pt x="177" y="1087"/>
                    <a:pt x="178" y="1085"/>
                    <a:pt x="178" y="1082"/>
                  </a:cubicBezTo>
                  <a:cubicBezTo>
                    <a:pt x="178" y="1079"/>
                    <a:pt x="178" y="1076"/>
                    <a:pt x="178" y="1072"/>
                  </a:cubicBezTo>
                  <a:cubicBezTo>
                    <a:pt x="178" y="1067"/>
                    <a:pt x="178" y="1063"/>
                    <a:pt x="178" y="1058"/>
                  </a:cubicBezTo>
                  <a:cubicBezTo>
                    <a:pt x="179" y="1057"/>
                    <a:pt x="179" y="1058"/>
                    <a:pt x="180" y="1057"/>
                  </a:cubicBezTo>
                  <a:cubicBezTo>
                    <a:pt x="180" y="1056"/>
                    <a:pt x="179" y="1055"/>
                    <a:pt x="181" y="1053"/>
                  </a:cubicBezTo>
                  <a:cubicBezTo>
                    <a:pt x="181" y="1039"/>
                    <a:pt x="181" y="1024"/>
                    <a:pt x="181" y="1009"/>
                  </a:cubicBezTo>
                  <a:cubicBezTo>
                    <a:pt x="181" y="990"/>
                    <a:pt x="181" y="970"/>
                    <a:pt x="182" y="951"/>
                  </a:cubicBezTo>
                  <a:cubicBezTo>
                    <a:pt x="182" y="950"/>
                    <a:pt x="182" y="949"/>
                    <a:pt x="182" y="948"/>
                  </a:cubicBezTo>
                  <a:cubicBezTo>
                    <a:pt x="183" y="939"/>
                    <a:pt x="181" y="930"/>
                    <a:pt x="182" y="920"/>
                  </a:cubicBezTo>
                  <a:cubicBezTo>
                    <a:pt x="182" y="917"/>
                    <a:pt x="182" y="913"/>
                    <a:pt x="182" y="909"/>
                  </a:cubicBezTo>
                  <a:cubicBezTo>
                    <a:pt x="182" y="907"/>
                    <a:pt x="182" y="906"/>
                    <a:pt x="182" y="904"/>
                  </a:cubicBezTo>
                  <a:cubicBezTo>
                    <a:pt x="182" y="900"/>
                    <a:pt x="182" y="896"/>
                    <a:pt x="182" y="892"/>
                  </a:cubicBezTo>
                  <a:cubicBezTo>
                    <a:pt x="182" y="890"/>
                    <a:pt x="182" y="889"/>
                    <a:pt x="182" y="888"/>
                  </a:cubicBezTo>
                  <a:cubicBezTo>
                    <a:pt x="182" y="882"/>
                    <a:pt x="182" y="876"/>
                    <a:pt x="182" y="869"/>
                  </a:cubicBezTo>
                  <a:cubicBezTo>
                    <a:pt x="182" y="866"/>
                    <a:pt x="181" y="862"/>
                    <a:pt x="182" y="857"/>
                  </a:cubicBezTo>
                  <a:cubicBezTo>
                    <a:pt x="181" y="854"/>
                    <a:pt x="181" y="849"/>
                    <a:pt x="181" y="845"/>
                  </a:cubicBezTo>
                  <a:cubicBezTo>
                    <a:pt x="181" y="834"/>
                    <a:pt x="181" y="822"/>
                    <a:pt x="180" y="811"/>
                  </a:cubicBezTo>
                  <a:cubicBezTo>
                    <a:pt x="180" y="811"/>
                    <a:pt x="180" y="811"/>
                    <a:pt x="180" y="811"/>
                  </a:cubicBezTo>
                  <a:cubicBezTo>
                    <a:pt x="179" y="803"/>
                    <a:pt x="179" y="796"/>
                    <a:pt x="179" y="788"/>
                  </a:cubicBezTo>
                  <a:cubicBezTo>
                    <a:pt x="178" y="783"/>
                    <a:pt x="178" y="779"/>
                    <a:pt x="178" y="774"/>
                  </a:cubicBezTo>
                  <a:cubicBezTo>
                    <a:pt x="178" y="772"/>
                    <a:pt x="177" y="770"/>
                    <a:pt x="177" y="768"/>
                  </a:cubicBezTo>
                  <a:cubicBezTo>
                    <a:pt x="177" y="763"/>
                    <a:pt x="177" y="758"/>
                    <a:pt x="176" y="753"/>
                  </a:cubicBezTo>
                  <a:cubicBezTo>
                    <a:pt x="176" y="751"/>
                    <a:pt x="176" y="748"/>
                    <a:pt x="176" y="745"/>
                  </a:cubicBezTo>
                  <a:cubicBezTo>
                    <a:pt x="175" y="742"/>
                    <a:pt x="176" y="739"/>
                    <a:pt x="176" y="735"/>
                  </a:cubicBezTo>
                  <a:cubicBezTo>
                    <a:pt x="175" y="734"/>
                    <a:pt x="175" y="734"/>
                    <a:pt x="175" y="733"/>
                  </a:cubicBezTo>
                  <a:cubicBezTo>
                    <a:pt x="175" y="732"/>
                    <a:pt x="175" y="730"/>
                    <a:pt x="175" y="729"/>
                  </a:cubicBezTo>
                  <a:cubicBezTo>
                    <a:pt x="175" y="726"/>
                    <a:pt x="175" y="723"/>
                    <a:pt x="175" y="720"/>
                  </a:cubicBezTo>
                  <a:cubicBezTo>
                    <a:pt x="174" y="718"/>
                    <a:pt x="174" y="716"/>
                    <a:pt x="174" y="713"/>
                  </a:cubicBezTo>
                  <a:cubicBezTo>
                    <a:pt x="174" y="713"/>
                    <a:pt x="174" y="712"/>
                    <a:pt x="174" y="712"/>
                  </a:cubicBezTo>
                  <a:cubicBezTo>
                    <a:pt x="174" y="706"/>
                    <a:pt x="173" y="700"/>
                    <a:pt x="174" y="694"/>
                  </a:cubicBezTo>
                  <a:cubicBezTo>
                    <a:pt x="173" y="687"/>
                    <a:pt x="175" y="681"/>
                    <a:pt x="174" y="675"/>
                  </a:cubicBezTo>
                  <a:cubicBezTo>
                    <a:pt x="174" y="674"/>
                    <a:pt x="174" y="674"/>
                    <a:pt x="174" y="673"/>
                  </a:cubicBezTo>
                  <a:cubicBezTo>
                    <a:pt x="174" y="669"/>
                    <a:pt x="174" y="665"/>
                    <a:pt x="174" y="660"/>
                  </a:cubicBezTo>
                  <a:cubicBezTo>
                    <a:pt x="174" y="660"/>
                    <a:pt x="174" y="660"/>
                    <a:pt x="174" y="660"/>
                  </a:cubicBezTo>
                  <a:cubicBezTo>
                    <a:pt x="174" y="660"/>
                    <a:pt x="174" y="660"/>
                    <a:pt x="174" y="659"/>
                  </a:cubicBezTo>
                  <a:cubicBezTo>
                    <a:pt x="174" y="659"/>
                    <a:pt x="174" y="659"/>
                    <a:pt x="174" y="659"/>
                  </a:cubicBezTo>
                  <a:cubicBezTo>
                    <a:pt x="174" y="659"/>
                    <a:pt x="174" y="658"/>
                    <a:pt x="174" y="658"/>
                  </a:cubicBezTo>
                  <a:cubicBezTo>
                    <a:pt x="174" y="658"/>
                    <a:pt x="174" y="658"/>
                    <a:pt x="174" y="658"/>
                  </a:cubicBezTo>
                  <a:cubicBezTo>
                    <a:pt x="174" y="658"/>
                    <a:pt x="174" y="658"/>
                    <a:pt x="175" y="658"/>
                  </a:cubicBezTo>
                  <a:cubicBezTo>
                    <a:pt x="175" y="659"/>
                    <a:pt x="175" y="659"/>
                    <a:pt x="175" y="659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5" y="660"/>
                    <a:pt x="175" y="660"/>
                    <a:pt x="175" y="660"/>
                  </a:cubicBezTo>
                  <a:cubicBezTo>
                    <a:pt x="176" y="660"/>
                    <a:pt x="175" y="658"/>
                    <a:pt x="176" y="657"/>
                  </a:cubicBezTo>
                  <a:cubicBezTo>
                    <a:pt x="176" y="657"/>
                    <a:pt x="176" y="657"/>
                    <a:pt x="176" y="657"/>
                  </a:cubicBezTo>
                  <a:cubicBezTo>
                    <a:pt x="176" y="656"/>
                    <a:pt x="176" y="655"/>
                    <a:pt x="176" y="655"/>
                  </a:cubicBezTo>
                  <a:cubicBezTo>
                    <a:pt x="176" y="654"/>
                    <a:pt x="176" y="654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6" y="653"/>
                    <a:pt x="176" y="653"/>
                    <a:pt x="176" y="653"/>
                  </a:cubicBezTo>
                  <a:cubicBezTo>
                    <a:pt x="177" y="652"/>
                    <a:pt x="177" y="653"/>
                    <a:pt x="177" y="653"/>
                  </a:cubicBezTo>
                  <a:cubicBezTo>
                    <a:pt x="177" y="654"/>
                    <a:pt x="177" y="654"/>
                    <a:pt x="177" y="655"/>
                  </a:cubicBezTo>
                  <a:cubicBezTo>
                    <a:pt x="177" y="655"/>
                    <a:pt x="177" y="656"/>
                    <a:pt x="177" y="656"/>
                  </a:cubicBezTo>
                  <a:cubicBezTo>
                    <a:pt x="177" y="658"/>
                    <a:pt x="177" y="659"/>
                    <a:pt x="177" y="660"/>
                  </a:cubicBezTo>
                  <a:cubicBezTo>
                    <a:pt x="177" y="661"/>
                    <a:pt x="177" y="661"/>
                    <a:pt x="177" y="661"/>
                  </a:cubicBezTo>
                  <a:cubicBezTo>
                    <a:pt x="177" y="662"/>
                    <a:pt x="177" y="664"/>
                    <a:pt x="177" y="665"/>
                  </a:cubicBezTo>
                  <a:cubicBezTo>
                    <a:pt x="177" y="665"/>
                    <a:pt x="177" y="665"/>
                    <a:pt x="178" y="666"/>
                  </a:cubicBezTo>
                  <a:close/>
                  <a:moveTo>
                    <a:pt x="187" y="925"/>
                  </a:moveTo>
                  <a:cubicBezTo>
                    <a:pt x="187" y="925"/>
                    <a:pt x="187" y="925"/>
                    <a:pt x="187" y="925"/>
                  </a:cubicBezTo>
                  <a:cubicBezTo>
                    <a:pt x="187" y="925"/>
                    <a:pt x="187" y="926"/>
                    <a:pt x="188" y="926"/>
                  </a:cubicBezTo>
                  <a:cubicBezTo>
                    <a:pt x="188" y="926"/>
                    <a:pt x="188" y="926"/>
                    <a:pt x="188" y="925"/>
                  </a:cubicBezTo>
                  <a:cubicBezTo>
                    <a:pt x="188" y="925"/>
                    <a:pt x="188" y="925"/>
                    <a:pt x="187" y="925"/>
                  </a:cubicBezTo>
                  <a:close/>
                  <a:moveTo>
                    <a:pt x="188" y="920"/>
                  </a:moveTo>
                  <a:cubicBezTo>
                    <a:pt x="187" y="920"/>
                    <a:pt x="187" y="922"/>
                    <a:pt x="188" y="922"/>
                  </a:cubicBezTo>
                  <a:cubicBezTo>
                    <a:pt x="188" y="921"/>
                    <a:pt x="189" y="920"/>
                    <a:pt x="188" y="920"/>
                  </a:cubicBezTo>
                  <a:close/>
                  <a:moveTo>
                    <a:pt x="188" y="909"/>
                  </a:moveTo>
                  <a:cubicBezTo>
                    <a:pt x="188" y="909"/>
                    <a:pt x="187" y="909"/>
                    <a:pt x="187" y="910"/>
                  </a:cubicBezTo>
                  <a:cubicBezTo>
                    <a:pt x="187" y="909"/>
                    <a:pt x="187" y="910"/>
                    <a:pt x="187" y="910"/>
                  </a:cubicBezTo>
                  <a:cubicBezTo>
                    <a:pt x="188" y="910"/>
                    <a:pt x="188" y="909"/>
                    <a:pt x="188" y="909"/>
                  </a:cubicBezTo>
                  <a:close/>
                  <a:moveTo>
                    <a:pt x="188" y="904"/>
                  </a:moveTo>
                  <a:cubicBezTo>
                    <a:pt x="188" y="904"/>
                    <a:pt x="188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5"/>
                    <a:pt x="187" y="905"/>
                    <a:pt x="187" y="905"/>
                  </a:cubicBezTo>
                  <a:cubicBezTo>
                    <a:pt x="187" y="906"/>
                    <a:pt x="187" y="906"/>
                    <a:pt x="187" y="906"/>
                  </a:cubicBezTo>
                  <a:cubicBezTo>
                    <a:pt x="187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6"/>
                    <a:pt x="188" y="905"/>
                    <a:pt x="188" y="904"/>
                  </a:cubicBezTo>
                  <a:close/>
                  <a:moveTo>
                    <a:pt x="185" y="800"/>
                  </a:moveTo>
                  <a:cubicBezTo>
                    <a:pt x="185" y="800"/>
                    <a:pt x="184" y="800"/>
                    <a:pt x="184" y="801"/>
                  </a:cubicBezTo>
                  <a:cubicBezTo>
                    <a:pt x="184" y="801"/>
                    <a:pt x="184" y="801"/>
                    <a:pt x="184" y="801"/>
                  </a:cubicBezTo>
                  <a:cubicBezTo>
                    <a:pt x="184" y="801"/>
                    <a:pt x="184" y="800"/>
                    <a:pt x="184" y="800"/>
                  </a:cubicBezTo>
                  <a:cubicBezTo>
                    <a:pt x="184" y="800"/>
                    <a:pt x="184" y="800"/>
                    <a:pt x="184" y="800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800"/>
                    <a:pt x="183" y="802"/>
                    <a:pt x="183" y="803"/>
                  </a:cubicBezTo>
                  <a:cubicBezTo>
                    <a:pt x="183" y="803"/>
                    <a:pt x="184" y="804"/>
                    <a:pt x="184" y="804"/>
                  </a:cubicBezTo>
                  <a:cubicBezTo>
                    <a:pt x="184" y="804"/>
                    <a:pt x="185" y="804"/>
                    <a:pt x="185" y="804"/>
                  </a:cubicBezTo>
                  <a:cubicBezTo>
                    <a:pt x="185" y="805"/>
                    <a:pt x="185" y="806"/>
                    <a:pt x="185" y="808"/>
                  </a:cubicBezTo>
                  <a:cubicBezTo>
                    <a:pt x="185" y="808"/>
                    <a:pt x="185" y="808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09"/>
                    <a:pt x="185" y="809"/>
                    <a:pt x="185" y="809"/>
                  </a:cubicBezTo>
                  <a:cubicBezTo>
                    <a:pt x="185" y="810"/>
                    <a:pt x="185" y="811"/>
                    <a:pt x="185" y="812"/>
                  </a:cubicBezTo>
                  <a:cubicBezTo>
                    <a:pt x="185" y="813"/>
                    <a:pt x="185" y="813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4"/>
                    <a:pt x="185" y="814"/>
                    <a:pt x="185" y="814"/>
                  </a:cubicBezTo>
                  <a:cubicBezTo>
                    <a:pt x="185" y="813"/>
                    <a:pt x="185" y="813"/>
                    <a:pt x="185" y="812"/>
                  </a:cubicBezTo>
                  <a:cubicBezTo>
                    <a:pt x="185" y="811"/>
                    <a:pt x="185" y="810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5" y="808"/>
                    <a:pt x="185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4" y="808"/>
                    <a:pt x="184" y="809"/>
                    <a:pt x="184" y="809"/>
                  </a:cubicBezTo>
                  <a:cubicBezTo>
                    <a:pt x="184" y="809"/>
                    <a:pt x="184" y="809"/>
                    <a:pt x="184" y="809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4" y="810"/>
                    <a:pt x="184" y="810"/>
                    <a:pt x="184" y="811"/>
                  </a:cubicBezTo>
                  <a:cubicBezTo>
                    <a:pt x="185" y="818"/>
                    <a:pt x="184" y="826"/>
                    <a:pt x="185" y="833"/>
                  </a:cubicBezTo>
                  <a:cubicBezTo>
                    <a:pt x="184" y="834"/>
                    <a:pt x="185" y="836"/>
                    <a:pt x="184" y="837"/>
                  </a:cubicBezTo>
                  <a:cubicBezTo>
                    <a:pt x="185" y="837"/>
                    <a:pt x="185" y="838"/>
                    <a:pt x="185" y="838"/>
                  </a:cubicBezTo>
                  <a:cubicBezTo>
                    <a:pt x="185" y="839"/>
                    <a:pt x="185" y="841"/>
                    <a:pt x="185" y="842"/>
                  </a:cubicBezTo>
                  <a:cubicBezTo>
                    <a:pt x="186" y="843"/>
                    <a:pt x="185" y="845"/>
                    <a:pt x="185" y="846"/>
                  </a:cubicBezTo>
                  <a:cubicBezTo>
                    <a:pt x="185" y="846"/>
                    <a:pt x="185" y="847"/>
                    <a:pt x="185" y="847"/>
                  </a:cubicBezTo>
                  <a:cubicBezTo>
                    <a:pt x="186" y="848"/>
                    <a:pt x="185" y="850"/>
                    <a:pt x="185" y="851"/>
                  </a:cubicBezTo>
                  <a:cubicBezTo>
                    <a:pt x="186" y="854"/>
                    <a:pt x="186" y="857"/>
                    <a:pt x="185" y="859"/>
                  </a:cubicBezTo>
                  <a:cubicBezTo>
                    <a:pt x="185" y="861"/>
                    <a:pt x="186" y="863"/>
                    <a:pt x="185" y="865"/>
                  </a:cubicBezTo>
                  <a:cubicBezTo>
                    <a:pt x="187" y="870"/>
                    <a:pt x="184" y="875"/>
                    <a:pt x="186" y="881"/>
                  </a:cubicBezTo>
                  <a:cubicBezTo>
                    <a:pt x="185" y="885"/>
                    <a:pt x="186" y="888"/>
                    <a:pt x="186" y="892"/>
                  </a:cubicBezTo>
                  <a:cubicBezTo>
                    <a:pt x="186" y="892"/>
                    <a:pt x="186" y="893"/>
                    <a:pt x="186" y="893"/>
                  </a:cubicBezTo>
                  <a:cubicBezTo>
                    <a:pt x="185" y="898"/>
                    <a:pt x="186" y="904"/>
                    <a:pt x="186" y="910"/>
                  </a:cubicBezTo>
                  <a:cubicBezTo>
                    <a:pt x="186" y="912"/>
                    <a:pt x="185" y="915"/>
                    <a:pt x="186" y="916"/>
                  </a:cubicBezTo>
                  <a:cubicBezTo>
                    <a:pt x="186" y="916"/>
                    <a:pt x="186" y="916"/>
                    <a:pt x="186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6"/>
                    <a:pt x="187" y="916"/>
                    <a:pt x="187" y="916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7"/>
                    <a:pt x="187" y="917"/>
                  </a:cubicBezTo>
                  <a:cubicBezTo>
                    <a:pt x="187" y="917"/>
                    <a:pt x="187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8"/>
                    <a:pt x="188" y="918"/>
                    <a:pt x="188" y="918"/>
                  </a:cubicBezTo>
                  <a:cubicBezTo>
                    <a:pt x="188" y="917"/>
                    <a:pt x="188" y="917"/>
                    <a:pt x="188" y="917"/>
                  </a:cubicBezTo>
                  <a:cubicBezTo>
                    <a:pt x="188" y="916"/>
                    <a:pt x="188" y="916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8" y="915"/>
                    <a:pt x="188" y="915"/>
                  </a:cubicBezTo>
                  <a:cubicBezTo>
                    <a:pt x="188" y="915"/>
                    <a:pt x="187" y="915"/>
                    <a:pt x="187" y="915"/>
                  </a:cubicBezTo>
                  <a:cubicBezTo>
                    <a:pt x="187" y="914"/>
                    <a:pt x="187" y="913"/>
                    <a:pt x="187" y="912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1"/>
                    <a:pt x="187" y="911"/>
                    <a:pt x="187" y="911"/>
                  </a:cubicBezTo>
                  <a:cubicBezTo>
                    <a:pt x="187" y="910"/>
                    <a:pt x="187" y="910"/>
                    <a:pt x="187" y="909"/>
                  </a:cubicBezTo>
                  <a:cubicBezTo>
                    <a:pt x="187" y="909"/>
                    <a:pt x="187" y="909"/>
                    <a:pt x="187" y="909"/>
                  </a:cubicBezTo>
                  <a:cubicBezTo>
                    <a:pt x="188" y="909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8" y="907"/>
                    <a:pt x="188" y="907"/>
                    <a:pt x="188" y="907"/>
                  </a:cubicBezTo>
                  <a:cubicBezTo>
                    <a:pt x="188" y="908"/>
                    <a:pt x="188" y="908"/>
                    <a:pt x="188" y="908"/>
                  </a:cubicBezTo>
                  <a:cubicBezTo>
                    <a:pt x="187" y="907"/>
                    <a:pt x="187" y="907"/>
                    <a:pt x="187" y="907"/>
                  </a:cubicBezTo>
                  <a:cubicBezTo>
                    <a:pt x="187" y="906"/>
                    <a:pt x="187" y="906"/>
                    <a:pt x="187" y="905"/>
                  </a:cubicBezTo>
                  <a:cubicBezTo>
                    <a:pt x="187" y="905"/>
                    <a:pt x="187" y="905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6" y="902"/>
                    <a:pt x="187" y="899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7"/>
                    <a:pt x="187" y="897"/>
                    <a:pt x="187" y="897"/>
                  </a:cubicBezTo>
                  <a:cubicBezTo>
                    <a:pt x="187" y="899"/>
                    <a:pt x="187" y="902"/>
                    <a:pt x="187" y="904"/>
                  </a:cubicBezTo>
                  <a:cubicBezTo>
                    <a:pt x="187" y="904"/>
                    <a:pt x="187" y="904"/>
                    <a:pt x="187" y="904"/>
                  </a:cubicBezTo>
                  <a:cubicBezTo>
                    <a:pt x="187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4"/>
                    <a:pt x="188" y="904"/>
                    <a:pt x="188" y="904"/>
                  </a:cubicBezTo>
                  <a:cubicBezTo>
                    <a:pt x="188" y="902"/>
                    <a:pt x="188" y="901"/>
                    <a:pt x="188" y="900"/>
                  </a:cubicBezTo>
                  <a:cubicBezTo>
                    <a:pt x="188" y="900"/>
                    <a:pt x="188" y="900"/>
                    <a:pt x="188" y="900"/>
                  </a:cubicBezTo>
                  <a:cubicBezTo>
                    <a:pt x="188" y="900"/>
                    <a:pt x="187" y="899"/>
                    <a:pt x="187" y="899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8"/>
                    <a:pt x="188" y="898"/>
                  </a:cubicBezTo>
                  <a:cubicBezTo>
                    <a:pt x="188" y="898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8" y="897"/>
                    <a:pt x="188" y="897"/>
                    <a:pt x="188" y="897"/>
                  </a:cubicBezTo>
                  <a:cubicBezTo>
                    <a:pt x="187" y="896"/>
                    <a:pt x="189" y="895"/>
                    <a:pt x="187" y="894"/>
                  </a:cubicBezTo>
                  <a:cubicBezTo>
                    <a:pt x="188" y="894"/>
                    <a:pt x="188" y="894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3"/>
                    <a:pt x="188" y="893"/>
                    <a:pt x="188" y="893"/>
                  </a:cubicBezTo>
                  <a:cubicBezTo>
                    <a:pt x="188" y="891"/>
                    <a:pt x="188" y="888"/>
                    <a:pt x="188" y="886"/>
                  </a:cubicBezTo>
                  <a:cubicBezTo>
                    <a:pt x="188" y="884"/>
                    <a:pt x="188" y="882"/>
                    <a:pt x="188" y="880"/>
                  </a:cubicBezTo>
                  <a:cubicBezTo>
                    <a:pt x="187" y="879"/>
                    <a:pt x="187" y="879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8"/>
                    <a:pt x="188" y="878"/>
                    <a:pt x="188" y="878"/>
                  </a:cubicBezTo>
                  <a:cubicBezTo>
                    <a:pt x="188" y="877"/>
                    <a:pt x="188" y="877"/>
                    <a:pt x="188" y="877"/>
                  </a:cubicBezTo>
                  <a:cubicBezTo>
                    <a:pt x="188" y="876"/>
                    <a:pt x="188" y="875"/>
                    <a:pt x="188" y="874"/>
                  </a:cubicBezTo>
                  <a:cubicBezTo>
                    <a:pt x="188" y="874"/>
                    <a:pt x="188" y="874"/>
                    <a:pt x="188" y="874"/>
                  </a:cubicBezTo>
                  <a:cubicBezTo>
                    <a:pt x="186" y="872"/>
                    <a:pt x="188" y="871"/>
                    <a:pt x="187" y="869"/>
                  </a:cubicBezTo>
                  <a:cubicBezTo>
                    <a:pt x="187" y="869"/>
                    <a:pt x="187" y="869"/>
                    <a:pt x="188" y="868"/>
                  </a:cubicBezTo>
                  <a:cubicBezTo>
                    <a:pt x="188" y="868"/>
                    <a:pt x="188" y="868"/>
                    <a:pt x="188" y="868"/>
                  </a:cubicBezTo>
                  <a:cubicBezTo>
                    <a:pt x="188" y="868"/>
                    <a:pt x="188" y="867"/>
                    <a:pt x="188" y="867"/>
                  </a:cubicBezTo>
                  <a:cubicBezTo>
                    <a:pt x="188" y="867"/>
                    <a:pt x="188" y="866"/>
                    <a:pt x="188" y="866"/>
                  </a:cubicBezTo>
                  <a:cubicBezTo>
                    <a:pt x="188" y="866"/>
                    <a:pt x="188" y="866"/>
                    <a:pt x="188" y="866"/>
                  </a:cubicBezTo>
                  <a:cubicBezTo>
                    <a:pt x="187" y="866"/>
                    <a:pt x="187" y="866"/>
                    <a:pt x="187" y="866"/>
                  </a:cubicBezTo>
                  <a:cubicBezTo>
                    <a:pt x="188" y="865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6" y="864"/>
                  </a:cubicBezTo>
                  <a:cubicBezTo>
                    <a:pt x="186" y="863"/>
                    <a:pt x="186" y="863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6" y="862"/>
                    <a:pt x="186" y="862"/>
                  </a:cubicBezTo>
                  <a:cubicBezTo>
                    <a:pt x="186" y="862"/>
                    <a:pt x="187" y="862"/>
                    <a:pt x="187" y="862"/>
                  </a:cubicBezTo>
                  <a:cubicBezTo>
                    <a:pt x="186" y="862"/>
                    <a:pt x="186" y="863"/>
                    <a:pt x="187" y="864"/>
                  </a:cubicBezTo>
                  <a:cubicBezTo>
                    <a:pt x="187" y="864"/>
                    <a:pt x="187" y="864"/>
                    <a:pt x="187" y="864"/>
                  </a:cubicBezTo>
                  <a:cubicBezTo>
                    <a:pt x="187" y="864"/>
                    <a:pt x="187" y="864"/>
                    <a:pt x="187" y="863"/>
                  </a:cubicBezTo>
                  <a:cubicBezTo>
                    <a:pt x="187" y="863"/>
                    <a:pt x="187" y="862"/>
                    <a:pt x="188" y="862"/>
                  </a:cubicBezTo>
                  <a:cubicBezTo>
                    <a:pt x="187" y="859"/>
                    <a:pt x="187" y="856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7" y="853"/>
                    <a:pt x="187" y="853"/>
                    <a:pt x="187" y="853"/>
                  </a:cubicBezTo>
                  <a:cubicBezTo>
                    <a:pt x="186" y="854"/>
                    <a:pt x="186" y="854"/>
                    <a:pt x="186" y="855"/>
                  </a:cubicBezTo>
                  <a:cubicBezTo>
                    <a:pt x="186" y="855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6"/>
                    <a:pt x="186" y="856"/>
                  </a:cubicBezTo>
                  <a:cubicBezTo>
                    <a:pt x="186" y="856"/>
                    <a:pt x="186" y="855"/>
                    <a:pt x="186" y="855"/>
                  </a:cubicBezTo>
                  <a:cubicBezTo>
                    <a:pt x="186" y="854"/>
                    <a:pt x="186" y="853"/>
                    <a:pt x="186" y="853"/>
                  </a:cubicBezTo>
                  <a:cubicBezTo>
                    <a:pt x="186" y="853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6" y="851"/>
                    <a:pt x="186" y="852"/>
                    <a:pt x="186" y="852"/>
                  </a:cubicBezTo>
                  <a:cubicBezTo>
                    <a:pt x="186" y="852"/>
                    <a:pt x="186" y="852"/>
                    <a:pt x="186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2"/>
                    <a:pt x="187" y="852"/>
                    <a:pt x="187" y="852"/>
                  </a:cubicBezTo>
                  <a:cubicBezTo>
                    <a:pt x="187" y="850"/>
                    <a:pt x="187" y="848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7" y="845"/>
                    <a:pt x="187" y="845"/>
                    <a:pt x="187" y="845"/>
                  </a:cubicBezTo>
                  <a:cubicBezTo>
                    <a:pt x="186" y="845"/>
                    <a:pt x="187" y="844"/>
                    <a:pt x="187" y="844"/>
                  </a:cubicBezTo>
                  <a:cubicBezTo>
                    <a:pt x="187" y="844"/>
                    <a:pt x="187" y="844"/>
                    <a:pt x="187" y="844"/>
                  </a:cubicBezTo>
                  <a:cubicBezTo>
                    <a:pt x="187" y="843"/>
                    <a:pt x="187" y="843"/>
                    <a:pt x="187" y="843"/>
                  </a:cubicBezTo>
                  <a:cubicBezTo>
                    <a:pt x="188" y="842"/>
                    <a:pt x="187" y="841"/>
                    <a:pt x="186" y="841"/>
                  </a:cubicBezTo>
                  <a:cubicBezTo>
                    <a:pt x="187" y="841"/>
                    <a:pt x="187" y="840"/>
                    <a:pt x="187" y="840"/>
                  </a:cubicBezTo>
                  <a:cubicBezTo>
                    <a:pt x="187" y="839"/>
                    <a:pt x="187" y="837"/>
                    <a:pt x="187" y="835"/>
                  </a:cubicBezTo>
                  <a:cubicBezTo>
                    <a:pt x="187" y="833"/>
                    <a:pt x="187" y="830"/>
                    <a:pt x="187" y="828"/>
                  </a:cubicBezTo>
                  <a:cubicBezTo>
                    <a:pt x="186" y="828"/>
                    <a:pt x="186" y="828"/>
                    <a:pt x="186" y="828"/>
                  </a:cubicBezTo>
                  <a:cubicBezTo>
                    <a:pt x="185" y="827"/>
                    <a:pt x="185" y="827"/>
                    <a:pt x="185" y="826"/>
                  </a:cubicBezTo>
                  <a:cubicBezTo>
                    <a:pt x="185" y="825"/>
                    <a:pt x="185" y="825"/>
                    <a:pt x="185" y="825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5" y="824"/>
                    <a:pt x="185" y="824"/>
                    <a:pt x="185" y="824"/>
                  </a:cubicBezTo>
                  <a:cubicBezTo>
                    <a:pt x="186" y="825"/>
                    <a:pt x="186" y="825"/>
                    <a:pt x="186" y="826"/>
                  </a:cubicBezTo>
                  <a:cubicBezTo>
                    <a:pt x="186" y="827"/>
                    <a:pt x="186" y="827"/>
                    <a:pt x="186" y="828"/>
                  </a:cubicBezTo>
                  <a:cubicBezTo>
                    <a:pt x="186" y="828"/>
                    <a:pt x="186" y="827"/>
                    <a:pt x="186" y="827"/>
                  </a:cubicBezTo>
                  <a:cubicBezTo>
                    <a:pt x="186" y="826"/>
                    <a:pt x="186" y="824"/>
                    <a:pt x="186" y="822"/>
                  </a:cubicBezTo>
                  <a:cubicBezTo>
                    <a:pt x="186" y="821"/>
                    <a:pt x="186" y="819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5" y="819"/>
                    <a:pt x="185" y="820"/>
                    <a:pt x="185" y="820"/>
                  </a:cubicBezTo>
                  <a:cubicBezTo>
                    <a:pt x="185" y="821"/>
                    <a:pt x="185" y="821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2"/>
                    <a:pt x="185" y="822"/>
                    <a:pt x="185" y="822"/>
                  </a:cubicBezTo>
                  <a:cubicBezTo>
                    <a:pt x="185" y="821"/>
                    <a:pt x="185" y="821"/>
                    <a:pt x="185" y="820"/>
                  </a:cubicBezTo>
                  <a:cubicBezTo>
                    <a:pt x="185" y="820"/>
                    <a:pt x="185" y="819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5" y="818"/>
                    <a:pt x="185" y="818"/>
                    <a:pt x="185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8"/>
                    <a:pt x="186" y="818"/>
                    <a:pt x="186" y="818"/>
                  </a:cubicBezTo>
                  <a:cubicBezTo>
                    <a:pt x="186" y="817"/>
                    <a:pt x="186" y="817"/>
                    <a:pt x="186" y="817"/>
                  </a:cubicBezTo>
                  <a:cubicBezTo>
                    <a:pt x="186" y="817"/>
                    <a:pt x="186" y="816"/>
                    <a:pt x="186" y="815"/>
                  </a:cubicBezTo>
                  <a:cubicBezTo>
                    <a:pt x="186" y="814"/>
                    <a:pt x="186" y="813"/>
                    <a:pt x="186" y="812"/>
                  </a:cubicBezTo>
                  <a:cubicBezTo>
                    <a:pt x="186" y="812"/>
                    <a:pt x="186" y="812"/>
                    <a:pt x="186" y="812"/>
                  </a:cubicBezTo>
                  <a:cubicBezTo>
                    <a:pt x="184" y="808"/>
                    <a:pt x="186" y="804"/>
                    <a:pt x="185" y="800"/>
                  </a:cubicBezTo>
                  <a:close/>
                  <a:moveTo>
                    <a:pt x="184" y="795"/>
                  </a:moveTo>
                  <a:cubicBezTo>
                    <a:pt x="184" y="796"/>
                    <a:pt x="184" y="797"/>
                    <a:pt x="184" y="798"/>
                  </a:cubicBezTo>
                  <a:cubicBezTo>
                    <a:pt x="184" y="798"/>
                    <a:pt x="184" y="798"/>
                    <a:pt x="184" y="798"/>
                  </a:cubicBezTo>
                  <a:cubicBezTo>
                    <a:pt x="184" y="799"/>
                    <a:pt x="184" y="799"/>
                    <a:pt x="184" y="799"/>
                  </a:cubicBezTo>
                  <a:cubicBezTo>
                    <a:pt x="184" y="799"/>
                    <a:pt x="184" y="799"/>
                    <a:pt x="185" y="799"/>
                  </a:cubicBezTo>
                  <a:cubicBezTo>
                    <a:pt x="185" y="798"/>
                    <a:pt x="185" y="796"/>
                    <a:pt x="184" y="795"/>
                  </a:cubicBezTo>
                  <a:close/>
                  <a:moveTo>
                    <a:pt x="184" y="790"/>
                  </a:moveTo>
                  <a:cubicBezTo>
                    <a:pt x="184" y="791"/>
                    <a:pt x="184" y="792"/>
                    <a:pt x="184" y="793"/>
                  </a:cubicBezTo>
                  <a:cubicBezTo>
                    <a:pt x="184" y="792"/>
                    <a:pt x="185" y="791"/>
                    <a:pt x="184" y="790"/>
                  </a:cubicBezTo>
                  <a:close/>
                  <a:moveTo>
                    <a:pt x="186" y="842"/>
                  </a:moveTo>
                  <a:cubicBezTo>
                    <a:pt x="186" y="842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6"/>
                    <a:pt x="186" y="846"/>
                    <a:pt x="186" y="846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7"/>
                  </a:cubicBezTo>
                  <a:cubicBezTo>
                    <a:pt x="186" y="847"/>
                    <a:pt x="186" y="847"/>
                    <a:pt x="186" y="846"/>
                  </a:cubicBezTo>
                  <a:cubicBezTo>
                    <a:pt x="186" y="846"/>
                    <a:pt x="186" y="846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5"/>
                  </a:cubicBezTo>
                  <a:cubicBezTo>
                    <a:pt x="186" y="845"/>
                    <a:pt x="186" y="845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4"/>
                    <a:pt x="186" y="844"/>
                    <a:pt x="186" y="844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3"/>
                    <a:pt x="186" y="843"/>
                    <a:pt x="186" y="843"/>
                  </a:cubicBezTo>
                  <a:cubicBezTo>
                    <a:pt x="186" y="842"/>
                    <a:pt x="186" y="842"/>
                    <a:pt x="186" y="842"/>
                  </a:cubicBezTo>
                  <a:cubicBezTo>
                    <a:pt x="186" y="842"/>
                    <a:pt x="186" y="842"/>
                    <a:pt x="186" y="842"/>
                  </a:cubicBezTo>
                  <a:close/>
                  <a:moveTo>
                    <a:pt x="9" y="151"/>
                  </a:moveTo>
                  <a:cubicBezTo>
                    <a:pt x="9" y="142"/>
                    <a:pt x="11" y="134"/>
                    <a:pt x="11" y="125"/>
                  </a:cubicBezTo>
                  <a:cubicBezTo>
                    <a:pt x="11" y="125"/>
                    <a:pt x="12" y="124"/>
                    <a:pt x="12" y="124"/>
                  </a:cubicBezTo>
                  <a:cubicBezTo>
                    <a:pt x="13" y="117"/>
                    <a:pt x="13" y="110"/>
                    <a:pt x="13" y="103"/>
                  </a:cubicBezTo>
                  <a:cubicBezTo>
                    <a:pt x="14" y="103"/>
                    <a:pt x="15" y="103"/>
                    <a:pt x="15" y="102"/>
                  </a:cubicBezTo>
                  <a:cubicBezTo>
                    <a:pt x="16" y="102"/>
                    <a:pt x="16" y="101"/>
                    <a:pt x="16" y="101"/>
                  </a:cubicBezTo>
                  <a:cubicBezTo>
                    <a:pt x="16" y="92"/>
                    <a:pt x="17" y="84"/>
                    <a:pt x="16" y="75"/>
                  </a:cubicBezTo>
                  <a:cubicBezTo>
                    <a:pt x="16" y="75"/>
                    <a:pt x="17" y="74"/>
                    <a:pt x="17" y="74"/>
                  </a:cubicBezTo>
                  <a:cubicBezTo>
                    <a:pt x="17" y="71"/>
                    <a:pt x="18" y="68"/>
                    <a:pt x="18" y="64"/>
                  </a:cubicBezTo>
                  <a:cubicBezTo>
                    <a:pt x="18" y="64"/>
                    <a:pt x="18" y="63"/>
                    <a:pt x="18" y="63"/>
                  </a:cubicBezTo>
                  <a:cubicBezTo>
                    <a:pt x="18" y="60"/>
                    <a:pt x="18" y="58"/>
                    <a:pt x="18" y="55"/>
                  </a:cubicBezTo>
                  <a:cubicBezTo>
                    <a:pt x="18" y="48"/>
                    <a:pt x="18" y="41"/>
                    <a:pt x="18" y="34"/>
                  </a:cubicBezTo>
                  <a:cubicBezTo>
                    <a:pt x="18" y="34"/>
                    <a:pt x="18" y="34"/>
                    <a:pt x="18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20" y="34"/>
                    <a:pt x="19" y="33"/>
                    <a:pt x="20" y="32"/>
                  </a:cubicBezTo>
                  <a:cubicBezTo>
                    <a:pt x="20" y="31"/>
                    <a:pt x="21" y="32"/>
                    <a:pt x="21" y="32"/>
                  </a:cubicBezTo>
                  <a:cubicBezTo>
                    <a:pt x="22" y="26"/>
                    <a:pt x="21" y="20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4" y="14"/>
                    <a:pt x="26" y="14"/>
                    <a:pt x="28" y="14"/>
                  </a:cubicBezTo>
                  <a:cubicBezTo>
                    <a:pt x="32" y="12"/>
                    <a:pt x="36" y="14"/>
                    <a:pt x="39" y="15"/>
                  </a:cubicBezTo>
                  <a:cubicBezTo>
                    <a:pt x="40" y="15"/>
                    <a:pt x="41" y="14"/>
                    <a:pt x="41" y="14"/>
                  </a:cubicBezTo>
                  <a:cubicBezTo>
                    <a:pt x="42" y="20"/>
                    <a:pt x="42" y="26"/>
                    <a:pt x="43" y="33"/>
                  </a:cubicBezTo>
                  <a:cubicBezTo>
                    <a:pt x="44" y="33"/>
                    <a:pt x="44" y="35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7"/>
                    <a:pt x="46" y="37"/>
                  </a:cubicBezTo>
                  <a:cubicBezTo>
                    <a:pt x="46" y="37"/>
                    <a:pt x="46" y="37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5" y="36"/>
                    <a:pt x="45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5"/>
                    <a:pt x="46" y="36"/>
                    <a:pt x="46" y="35"/>
                  </a:cubicBezTo>
                  <a:cubicBezTo>
                    <a:pt x="46" y="35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7"/>
                    <a:pt x="46" y="37"/>
                    <a:pt x="46" y="3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8"/>
                    <a:pt x="47" y="39"/>
                    <a:pt x="47" y="39"/>
                  </a:cubicBezTo>
                  <a:cubicBezTo>
                    <a:pt x="48" y="40"/>
                    <a:pt x="47" y="39"/>
                    <a:pt x="48" y="39"/>
                  </a:cubicBezTo>
                  <a:cubicBezTo>
                    <a:pt x="48" y="40"/>
                    <a:pt x="49" y="41"/>
                    <a:pt x="49" y="41"/>
                  </a:cubicBezTo>
                  <a:cubicBezTo>
                    <a:pt x="49" y="42"/>
                    <a:pt x="49" y="42"/>
                    <a:pt x="49" y="43"/>
                  </a:cubicBezTo>
                  <a:cubicBezTo>
                    <a:pt x="50" y="43"/>
                    <a:pt x="50" y="42"/>
                    <a:pt x="50" y="42"/>
                  </a:cubicBezTo>
                  <a:cubicBezTo>
                    <a:pt x="51" y="42"/>
                    <a:pt x="51" y="42"/>
                    <a:pt x="52" y="41"/>
                  </a:cubicBezTo>
                  <a:cubicBezTo>
                    <a:pt x="53" y="40"/>
                    <a:pt x="52" y="40"/>
                    <a:pt x="52" y="39"/>
                  </a:cubicBezTo>
                  <a:cubicBezTo>
                    <a:pt x="53" y="38"/>
                    <a:pt x="53" y="38"/>
                    <a:pt x="54" y="39"/>
                  </a:cubicBezTo>
                  <a:cubicBezTo>
                    <a:pt x="54" y="38"/>
                    <a:pt x="55" y="35"/>
                    <a:pt x="55" y="36"/>
                  </a:cubicBezTo>
                  <a:cubicBezTo>
                    <a:pt x="55" y="36"/>
                    <a:pt x="56" y="34"/>
                    <a:pt x="56" y="36"/>
                  </a:cubicBezTo>
                  <a:cubicBezTo>
                    <a:pt x="57" y="36"/>
                    <a:pt x="56" y="35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4"/>
                    <a:pt x="56" y="34"/>
                    <a:pt x="56" y="34"/>
                  </a:cubicBezTo>
                  <a:cubicBezTo>
                    <a:pt x="56" y="33"/>
                    <a:pt x="57" y="34"/>
                    <a:pt x="57" y="34"/>
                  </a:cubicBezTo>
                  <a:cubicBezTo>
                    <a:pt x="57" y="34"/>
                    <a:pt x="57" y="34"/>
                    <a:pt x="57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8" y="35"/>
                    <a:pt x="57" y="36"/>
                    <a:pt x="58" y="36"/>
                  </a:cubicBezTo>
                  <a:cubicBezTo>
                    <a:pt x="59" y="37"/>
                    <a:pt x="58" y="36"/>
                    <a:pt x="59" y="37"/>
                  </a:cubicBezTo>
                  <a:cubicBezTo>
                    <a:pt x="62" y="33"/>
                    <a:pt x="59" y="28"/>
                    <a:pt x="61" y="24"/>
                  </a:cubicBezTo>
                  <a:cubicBezTo>
                    <a:pt x="61" y="22"/>
                    <a:pt x="60" y="20"/>
                    <a:pt x="61" y="17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7"/>
                    <a:pt x="61" y="17"/>
                    <a:pt x="62" y="18"/>
                  </a:cubicBezTo>
                  <a:cubicBezTo>
                    <a:pt x="63" y="15"/>
                    <a:pt x="61" y="12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9"/>
                    <a:pt x="62" y="9"/>
                    <a:pt x="62" y="9"/>
                  </a:cubicBezTo>
                  <a:cubicBezTo>
                    <a:pt x="62" y="7"/>
                    <a:pt x="62" y="5"/>
                    <a:pt x="62" y="4"/>
                  </a:cubicBezTo>
                  <a:cubicBezTo>
                    <a:pt x="62" y="3"/>
                    <a:pt x="62" y="1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2" y="1"/>
                    <a:pt x="62" y="3"/>
                    <a:pt x="62" y="4"/>
                  </a:cubicBezTo>
                  <a:cubicBezTo>
                    <a:pt x="63" y="5"/>
                    <a:pt x="63" y="7"/>
                    <a:pt x="63" y="8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3"/>
                    <a:pt x="63" y="16"/>
                    <a:pt x="64" y="20"/>
                  </a:cubicBezTo>
                  <a:cubicBezTo>
                    <a:pt x="65" y="21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8"/>
                    <a:pt x="65" y="17"/>
                    <a:pt x="65" y="16"/>
                  </a:cubicBezTo>
                  <a:cubicBezTo>
                    <a:pt x="65" y="15"/>
                    <a:pt x="65" y="13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5" y="13"/>
                    <a:pt x="65" y="15"/>
                    <a:pt x="65" y="16"/>
                  </a:cubicBezTo>
                  <a:cubicBezTo>
                    <a:pt x="66" y="17"/>
                    <a:pt x="66" y="18"/>
                    <a:pt x="66" y="19"/>
                  </a:cubicBezTo>
                  <a:cubicBezTo>
                    <a:pt x="66" y="19"/>
                    <a:pt x="66" y="19"/>
                    <a:pt x="66" y="19"/>
                  </a:cubicBezTo>
                  <a:cubicBezTo>
                    <a:pt x="66" y="20"/>
                    <a:pt x="67" y="22"/>
                    <a:pt x="66" y="24"/>
                  </a:cubicBezTo>
                  <a:cubicBezTo>
                    <a:pt x="67" y="24"/>
                    <a:pt x="67" y="25"/>
                    <a:pt x="68" y="26"/>
                  </a:cubicBezTo>
                  <a:cubicBezTo>
                    <a:pt x="69" y="25"/>
                    <a:pt x="68" y="24"/>
                    <a:pt x="69" y="24"/>
                  </a:cubicBezTo>
                  <a:cubicBezTo>
                    <a:pt x="70" y="29"/>
                    <a:pt x="70" y="34"/>
                    <a:pt x="71" y="40"/>
                  </a:cubicBezTo>
                  <a:cubicBezTo>
                    <a:pt x="71" y="40"/>
                    <a:pt x="71" y="40"/>
                    <a:pt x="72" y="40"/>
                  </a:cubicBezTo>
                  <a:cubicBezTo>
                    <a:pt x="71" y="41"/>
                    <a:pt x="71" y="42"/>
                    <a:pt x="71" y="42"/>
                  </a:cubicBezTo>
                  <a:cubicBezTo>
                    <a:pt x="73" y="48"/>
                    <a:pt x="73" y="54"/>
                    <a:pt x="73" y="60"/>
                  </a:cubicBezTo>
                  <a:cubicBezTo>
                    <a:pt x="74" y="62"/>
                    <a:pt x="74" y="64"/>
                    <a:pt x="74" y="66"/>
                  </a:cubicBezTo>
                  <a:cubicBezTo>
                    <a:pt x="75" y="66"/>
                    <a:pt x="74" y="67"/>
                    <a:pt x="75" y="68"/>
                  </a:cubicBezTo>
                  <a:cubicBezTo>
                    <a:pt x="74" y="71"/>
                    <a:pt x="75" y="75"/>
                    <a:pt x="75" y="78"/>
                  </a:cubicBezTo>
                  <a:cubicBezTo>
                    <a:pt x="75" y="79"/>
                    <a:pt x="75" y="80"/>
                    <a:pt x="76" y="80"/>
                  </a:cubicBezTo>
                  <a:cubicBezTo>
                    <a:pt x="75" y="84"/>
                    <a:pt x="76" y="88"/>
                    <a:pt x="76" y="92"/>
                  </a:cubicBezTo>
                  <a:cubicBezTo>
                    <a:pt x="77" y="92"/>
                    <a:pt x="77" y="91"/>
                    <a:pt x="78" y="92"/>
                  </a:cubicBezTo>
                  <a:cubicBezTo>
                    <a:pt x="80" y="90"/>
                    <a:pt x="78" y="88"/>
                    <a:pt x="79" y="87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5"/>
                    <a:pt x="79" y="84"/>
                    <a:pt x="79" y="83"/>
                  </a:cubicBezTo>
                  <a:cubicBezTo>
                    <a:pt x="79" y="83"/>
                    <a:pt x="79" y="82"/>
                    <a:pt x="79" y="81"/>
                  </a:cubicBezTo>
                  <a:cubicBezTo>
                    <a:pt x="79" y="81"/>
                    <a:pt x="79" y="81"/>
                    <a:pt x="79" y="81"/>
                  </a:cubicBezTo>
                  <a:cubicBezTo>
                    <a:pt x="79" y="81"/>
                    <a:pt x="80" y="81"/>
                    <a:pt x="80" y="81"/>
                  </a:cubicBezTo>
                  <a:cubicBezTo>
                    <a:pt x="80" y="81"/>
                    <a:pt x="80" y="81"/>
                    <a:pt x="80" y="81"/>
                  </a:cubicBezTo>
                  <a:cubicBezTo>
                    <a:pt x="80" y="82"/>
                    <a:pt x="80" y="83"/>
                    <a:pt x="80" y="83"/>
                  </a:cubicBezTo>
                  <a:cubicBezTo>
                    <a:pt x="80" y="84"/>
                    <a:pt x="80" y="86"/>
                    <a:pt x="80" y="87"/>
                  </a:cubicBezTo>
                  <a:cubicBezTo>
                    <a:pt x="80" y="87"/>
                    <a:pt x="80" y="87"/>
                    <a:pt x="80" y="87"/>
                  </a:cubicBezTo>
                  <a:cubicBezTo>
                    <a:pt x="82" y="94"/>
                    <a:pt x="82" y="101"/>
                    <a:pt x="82" y="108"/>
                  </a:cubicBezTo>
                  <a:cubicBezTo>
                    <a:pt x="83" y="109"/>
                    <a:pt x="83" y="109"/>
                    <a:pt x="83" y="110"/>
                  </a:cubicBezTo>
                  <a:cubicBezTo>
                    <a:pt x="83" y="110"/>
                    <a:pt x="83" y="111"/>
                    <a:pt x="82" y="112"/>
                  </a:cubicBezTo>
                  <a:cubicBezTo>
                    <a:pt x="83" y="113"/>
                    <a:pt x="83" y="114"/>
                    <a:pt x="84" y="115"/>
                  </a:cubicBezTo>
                  <a:cubicBezTo>
                    <a:pt x="84" y="118"/>
                    <a:pt x="84" y="120"/>
                    <a:pt x="84" y="123"/>
                  </a:cubicBezTo>
                  <a:cubicBezTo>
                    <a:pt x="84" y="130"/>
                    <a:pt x="84" y="138"/>
                    <a:pt x="83" y="145"/>
                  </a:cubicBezTo>
                  <a:cubicBezTo>
                    <a:pt x="84" y="148"/>
                    <a:pt x="84" y="151"/>
                    <a:pt x="85" y="153"/>
                  </a:cubicBezTo>
                  <a:cubicBezTo>
                    <a:pt x="84" y="153"/>
                    <a:pt x="84" y="153"/>
                    <a:pt x="84" y="153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4" y="154"/>
                    <a:pt x="86" y="155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5" y="154"/>
                    <a:pt x="85" y="154"/>
                    <a:pt x="85" y="154"/>
                  </a:cubicBezTo>
                  <a:cubicBezTo>
                    <a:pt x="86" y="150"/>
                    <a:pt x="85" y="147"/>
                    <a:pt x="85" y="143"/>
                  </a:cubicBezTo>
                  <a:cubicBezTo>
                    <a:pt x="85" y="142"/>
                    <a:pt x="86" y="141"/>
                    <a:pt x="86" y="140"/>
                  </a:cubicBezTo>
                  <a:cubicBezTo>
                    <a:pt x="86" y="135"/>
                    <a:pt x="85" y="129"/>
                    <a:pt x="87" y="123"/>
                  </a:cubicBezTo>
                  <a:cubicBezTo>
                    <a:pt x="87" y="123"/>
                    <a:pt x="87" y="123"/>
                    <a:pt x="87" y="123"/>
                  </a:cubicBezTo>
                  <a:cubicBezTo>
                    <a:pt x="87" y="122"/>
                    <a:pt x="87" y="120"/>
                    <a:pt x="87" y="119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87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88" y="121"/>
                    <a:pt x="88" y="122"/>
                    <a:pt x="88" y="123"/>
                  </a:cubicBezTo>
                  <a:cubicBezTo>
                    <a:pt x="88" y="125"/>
                    <a:pt x="88" y="126"/>
                    <a:pt x="88" y="128"/>
                  </a:cubicBezTo>
                  <a:cubicBezTo>
                    <a:pt x="90" y="134"/>
                    <a:pt x="89" y="139"/>
                    <a:pt x="88" y="145"/>
                  </a:cubicBezTo>
                  <a:cubicBezTo>
                    <a:pt x="89" y="145"/>
                    <a:pt x="88" y="145"/>
                    <a:pt x="89" y="146"/>
                  </a:cubicBezTo>
                  <a:cubicBezTo>
                    <a:pt x="89" y="150"/>
                    <a:pt x="88" y="153"/>
                    <a:pt x="89" y="157"/>
                  </a:cubicBezTo>
                  <a:cubicBezTo>
                    <a:pt x="88" y="157"/>
                    <a:pt x="89" y="158"/>
                    <a:pt x="88" y="158"/>
                  </a:cubicBezTo>
                  <a:cubicBezTo>
                    <a:pt x="89" y="159"/>
                    <a:pt x="88" y="160"/>
                    <a:pt x="88" y="161"/>
                  </a:cubicBezTo>
                  <a:cubicBezTo>
                    <a:pt x="88" y="166"/>
                    <a:pt x="89" y="171"/>
                    <a:pt x="88" y="176"/>
                  </a:cubicBezTo>
                  <a:cubicBezTo>
                    <a:pt x="89" y="180"/>
                    <a:pt x="88" y="184"/>
                    <a:pt x="88" y="188"/>
                  </a:cubicBezTo>
                  <a:cubicBezTo>
                    <a:pt x="88" y="188"/>
                    <a:pt x="88" y="189"/>
                    <a:pt x="88" y="189"/>
                  </a:cubicBezTo>
                  <a:cubicBezTo>
                    <a:pt x="89" y="191"/>
                    <a:pt x="88" y="192"/>
                    <a:pt x="89" y="193"/>
                  </a:cubicBezTo>
                  <a:cubicBezTo>
                    <a:pt x="88" y="194"/>
                    <a:pt x="89" y="195"/>
                    <a:pt x="89" y="197"/>
                  </a:cubicBezTo>
                  <a:cubicBezTo>
                    <a:pt x="89" y="197"/>
                    <a:pt x="89" y="198"/>
                    <a:pt x="89" y="198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200"/>
                    <a:pt x="89" y="201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0" y="200"/>
                  </a:cubicBezTo>
                  <a:cubicBezTo>
                    <a:pt x="90" y="200"/>
                    <a:pt x="90" y="200"/>
                    <a:pt x="91" y="200"/>
                  </a:cubicBezTo>
                  <a:cubicBezTo>
                    <a:pt x="91" y="200"/>
                    <a:pt x="91" y="200"/>
                    <a:pt x="91" y="200"/>
                  </a:cubicBezTo>
                  <a:cubicBezTo>
                    <a:pt x="91" y="200"/>
                    <a:pt x="91" y="200"/>
                    <a:pt x="91" y="201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1" y="203"/>
                    <a:pt x="92" y="205"/>
                    <a:pt x="92" y="207"/>
                  </a:cubicBezTo>
                  <a:cubicBezTo>
                    <a:pt x="92" y="207"/>
                    <a:pt x="91" y="208"/>
                    <a:pt x="91" y="209"/>
                  </a:cubicBezTo>
                  <a:cubicBezTo>
                    <a:pt x="91" y="212"/>
                    <a:pt x="91" y="214"/>
                    <a:pt x="92" y="217"/>
                  </a:cubicBezTo>
                  <a:cubicBezTo>
                    <a:pt x="92" y="222"/>
                    <a:pt x="92" y="228"/>
                    <a:pt x="92" y="233"/>
                  </a:cubicBezTo>
                  <a:cubicBezTo>
                    <a:pt x="92" y="236"/>
                    <a:pt x="92" y="239"/>
                    <a:pt x="93" y="241"/>
                  </a:cubicBezTo>
                  <a:cubicBezTo>
                    <a:pt x="94" y="233"/>
                    <a:pt x="92" y="224"/>
                    <a:pt x="93" y="216"/>
                  </a:cubicBezTo>
                  <a:cubicBezTo>
                    <a:pt x="93" y="214"/>
                    <a:pt x="93" y="212"/>
                    <a:pt x="93" y="209"/>
                  </a:cubicBezTo>
                  <a:cubicBezTo>
                    <a:pt x="92" y="207"/>
                    <a:pt x="93" y="205"/>
                    <a:pt x="93" y="203"/>
                  </a:cubicBezTo>
                  <a:cubicBezTo>
                    <a:pt x="93" y="201"/>
                    <a:pt x="92" y="200"/>
                    <a:pt x="93" y="198"/>
                  </a:cubicBezTo>
                  <a:cubicBezTo>
                    <a:pt x="93" y="198"/>
                    <a:pt x="93" y="197"/>
                    <a:pt x="93" y="197"/>
                  </a:cubicBezTo>
                  <a:cubicBezTo>
                    <a:pt x="92" y="195"/>
                    <a:pt x="93" y="192"/>
                    <a:pt x="93" y="190"/>
                  </a:cubicBezTo>
                  <a:cubicBezTo>
                    <a:pt x="93" y="190"/>
                    <a:pt x="93" y="189"/>
                    <a:pt x="93" y="189"/>
                  </a:cubicBezTo>
                  <a:cubicBezTo>
                    <a:pt x="93" y="187"/>
                    <a:pt x="93" y="185"/>
                    <a:pt x="93" y="184"/>
                  </a:cubicBezTo>
                  <a:cubicBezTo>
                    <a:pt x="93" y="183"/>
                    <a:pt x="93" y="183"/>
                    <a:pt x="93" y="182"/>
                  </a:cubicBezTo>
                  <a:cubicBezTo>
                    <a:pt x="93" y="182"/>
                    <a:pt x="94" y="181"/>
                    <a:pt x="94" y="181"/>
                  </a:cubicBezTo>
                  <a:cubicBezTo>
                    <a:pt x="94" y="180"/>
                    <a:pt x="93" y="179"/>
                    <a:pt x="93" y="178"/>
                  </a:cubicBezTo>
                  <a:cubicBezTo>
                    <a:pt x="93" y="177"/>
                    <a:pt x="94" y="175"/>
                    <a:pt x="94" y="174"/>
                  </a:cubicBezTo>
                  <a:cubicBezTo>
                    <a:pt x="94" y="172"/>
                    <a:pt x="94" y="171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68"/>
                    <a:pt x="95" y="167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5" y="166"/>
                    <a:pt x="96" y="166"/>
                    <a:pt x="95" y="166"/>
                  </a:cubicBezTo>
                  <a:cubicBezTo>
                    <a:pt x="95" y="167"/>
                    <a:pt x="95" y="168"/>
                    <a:pt x="95" y="170"/>
                  </a:cubicBezTo>
                  <a:cubicBezTo>
                    <a:pt x="95" y="170"/>
                    <a:pt x="95" y="170"/>
                    <a:pt x="95" y="170"/>
                  </a:cubicBezTo>
                  <a:cubicBezTo>
                    <a:pt x="95" y="171"/>
                    <a:pt x="96" y="172"/>
                    <a:pt x="95" y="173"/>
                  </a:cubicBezTo>
                  <a:cubicBezTo>
                    <a:pt x="96" y="174"/>
                    <a:pt x="96" y="174"/>
                    <a:pt x="96" y="175"/>
                  </a:cubicBezTo>
                  <a:cubicBezTo>
                    <a:pt x="96" y="183"/>
                    <a:pt x="96" y="192"/>
                    <a:pt x="96" y="200"/>
                  </a:cubicBezTo>
                  <a:cubicBezTo>
                    <a:pt x="97" y="198"/>
                    <a:pt x="96" y="194"/>
                    <a:pt x="97" y="192"/>
                  </a:cubicBezTo>
                  <a:cubicBezTo>
                    <a:pt x="99" y="191"/>
                    <a:pt x="97" y="195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94"/>
                    <a:pt x="100" y="193"/>
                    <a:pt x="100" y="194"/>
                  </a:cubicBezTo>
                  <a:cubicBezTo>
                    <a:pt x="100" y="194"/>
                    <a:pt x="100" y="194"/>
                    <a:pt x="100" y="194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195"/>
                    <a:pt x="100" y="195"/>
                    <a:pt x="100" y="195"/>
                  </a:cubicBezTo>
                  <a:cubicBezTo>
                    <a:pt x="100" y="201"/>
                    <a:pt x="99" y="208"/>
                    <a:pt x="100" y="214"/>
                  </a:cubicBezTo>
                  <a:cubicBezTo>
                    <a:pt x="99" y="220"/>
                    <a:pt x="101" y="226"/>
                    <a:pt x="100" y="232"/>
                  </a:cubicBezTo>
                  <a:cubicBezTo>
                    <a:pt x="101" y="243"/>
                    <a:pt x="100" y="255"/>
                    <a:pt x="100" y="267"/>
                  </a:cubicBezTo>
                  <a:cubicBezTo>
                    <a:pt x="100" y="267"/>
                    <a:pt x="101" y="267"/>
                    <a:pt x="101" y="267"/>
                  </a:cubicBezTo>
                  <a:cubicBezTo>
                    <a:pt x="102" y="269"/>
                    <a:pt x="101" y="274"/>
                    <a:pt x="101" y="277"/>
                  </a:cubicBezTo>
                  <a:cubicBezTo>
                    <a:pt x="101" y="278"/>
                    <a:pt x="100" y="277"/>
                    <a:pt x="100" y="278"/>
                  </a:cubicBezTo>
                  <a:cubicBezTo>
                    <a:pt x="100" y="279"/>
                    <a:pt x="101" y="280"/>
                    <a:pt x="101" y="281"/>
                  </a:cubicBezTo>
                  <a:cubicBezTo>
                    <a:pt x="100" y="282"/>
                    <a:pt x="102" y="284"/>
                    <a:pt x="101" y="285"/>
                  </a:cubicBezTo>
                  <a:cubicBezTo>
                    <a:pt x="101" y="286"/>
                    <a:pt x="101" y="286"/>
                    <a:pt x="102" y="287"/>
                  </a:cubicBezTo>
                  <a:cubicBezTo>
                    <a:pt x="101" y="290"/>
                    <a:pt x="102" y="293"/>
                    <a:pt x="101" y="296"/>
                  </a:cubicBezTo>
                  <a:cubicBezTo>
                    <a:pt x="102" y="299"/>
                    <a:pt x="100" y="303"/>
                    <a:pt x="102" y="307"/>
                  </a:cubicBezTo>
                  <a:cubicBezTo>
                    <a:pt x="101" y="309"/>
                    <a:pt x="102" y="311"/>
                    <a:pt x="101" y="312"/>
                  </a:cubicBezTo>
                  <a:cubicBezTo>
                    <a:pt x="101" y="313"/>
                    <a:pt x="101" y="313"/>
                    <a:pt x="102" y="313"/>
                  </a:cubicBezTo>
                  <a:cubicBezTo>
                    <a:pt x="101" y="314"/>
                    <a:pt x="101" y="314"/>
                    <a:pt x="101" y="315"/>
                  </a:cubicBezTo>
                  <a:cubicBezTo>
                    <a:pt x="101" y="316"/>
                    <a:pt x="102" y="317"/>
                    <a:pt x="101" y="317"/>
                  </a:cubicBezTo>
                  <a:cubicBezTo>
                    <a:pt x="103" y="318"/>
                    <a:pt x="103" y="321"/>
                    <a:pt x="104" y="323"/>
                  </a:cubicBezTo>
                  <a:cubicBezTo>
                    <a:pt x="105" y="322"/>
                    <a:pt x="105" y="321"/>
                    <a:pt x="105" y="319"/>
                  </a:cubicBezTo>
                  <a:cubicBezTo>
                    <a:pt x="105" y="319"/>
                    <a:pt x="105" y="319"/>
                    <a:pt x="105" y="319"/>
                  </a:cubicBezTo>
                  <a:cubicBezTo>
                    <a:pt x="105" y="319"/>
                    <a:pt x="105" y="318"/>
                    <a:pt x="105" y="317"/>
                  </a:cubicBezTo>
                  <a:cubicBezTo>
                    <a:pt x="105" y="315"/>
                    <a:pt x="105" y="313"/>
                    <a:pt x="105" y="312"/>
                  </a:cubicBezTo>
                  <a:cubicBezTo>
                    <a:pt x="105" y="312"/>
                    <a:pt x="105" y="311"/>
                    <a:pt x="105" y="311"/>
                  </a:cubicBezTo>
                  <a:cubicBezTo>
                    <a:pt x="106" y="311"/>
                    <a:pt x="106" y="311"/>
                    <a:pt x="106" y="311"/>
                  </a:cubicBezTo>
                  <a:cubicBezTo>
                    <a:pt x="106" y="311"/>
                    <a:pt x="106" y="312"/>
                    <a:pt x="106" y="312"/>
                  </a:cubicBezTo>
                  <a:cubicBezTo>
                    <a:pt x="106" y="313"/>
                    <a:pt x="106" y="315"/>
                    <a:pt x="106" y="317"/>
                  </a:cubicBezTo>
                  <a:cubicBezTo>
                    <a:pt x="106" y="318"/>
                    <a:pt x="106" y="319"/>
                    <a:pt x="106" y="319"/>
                  </a:cubicBezTo>
                  <a:cubicBezTo>
                    <a:pt x="106" y="320"/>
                    <a:pt x="106" y="320"/>
                    <a:pt x="106" y="320"/>
                  </a:cubicBezTo>
                  <a:cubicBezTo>
                    <a:pt x="107" y="327"/>
                    <a:pt x="107" y="335"/>
                    <a:pt x="107" y="343"/>
                  </a:cubicBezTo>
                  <a:cubicBezTo>
                    <a:pt x="107" y="343"/>
                    <a:pt x="107" y="343"/>
                    <a:pt x="107" y="344"/>
                  </a:cubicBezTo>
                  <a:cubicBezTo>
                    <a:pt x="107" y="344"/>
                    <a:pt x="107" y="344"/>
                    <a:pt x="108" y="345"/>
                  </a:cubicBezTo>
                  <a:cubicBezTo>
                    <a:pt x="108" y="372"/>
                    <a:pt x="111" y="400"/>
                    <a:pt x="112" y="427"/>
                  </a:cubicBezTo>
                  <a:cubicBezTo>
                    <a:pt x="112" y="432"/>
                    <a:pt x="113" y="438"/>
                    <a:pt x="113" y="443"/>
                  </a:cubicBezTo>
                  <a:cubicBezTo>
                    <a:pt x="113" y="447"/>
                    <a:pt x="114" y="451"/>
                    <a:pt x="114" y="455"/>
                  </a:cubicBezTo>
                  <a:cubicBezTo>
                    <a:pt x="114" y="456"/>
                    <a:pt x="113" y="457"/>
                    <a:pt x="113" y="458"/>
                  </a:cubicBezTo>
                  <a:cubicBezTo>
                    <a:pt x="113" y="460"/>
                    <a:pt x="114" y="462"/>
                    <a:pt x="114" y="464"/>
                  </a:cubicBezTo>
                  <a:cubicBezTo>
                    <a:pt x="114" y="465"/>
                    <a:pt x="114" y="466"/>
                    <a:pt x="114" y="467"/>
                  </a:cubicBezTo>
                  <a:cubicBezTo>
                    <a:pt x="114" y="468"/>
                    <a:pt x="115" y="469"/>
                    <a:pt x="114" y="471"/>
                  </a:cubicBezTo>
                  <a:cubicBezTo>
                    <a:pt x="115" y="477"/>
                    <a:pt x="115" y="483"/>
                    <a:pt x="115" y="489"/>
                  </a:cubicBezTo>
                  <a:cubicBezTo>
                    <a:pt x="115" y="494"/>
                    <a:pt x="115" y="500"/>
                    <a:pt x="115" y="505"/>
                  </a:cubicBezTo>
                  <a:cubicBezTo>
                    <a:pt x="115" y="507"/>
                    <a:pt x="116" y="510"/>
                    <a:pt x="116" y="512"/>
                  </a:cubicBezTo>
                  <a:cubicBezTo>
                    <a:pt x="116" y="514"/>
                    <a:pt x="115" y="516"/>
                    <a:pt x="115" y="518"/>
                  </a:cubicBezTo>
                  <a:cubicBezTo>
                    <a:pt x="115" y="518"/>
                    <a:pt x="116" y="519"/>
                    <a:pt x="116" y="519"/>
                  </a:cubicBezTo>
                  <a:cubicBezTo>
                    <a:pt x="116" y="526"/>
                    <a:pt x="116" y="534"/>
                    <a:pt x="117" y="542"/>
                  </a:cubicBezTo>
                  <a:cubicBezTo>
                    <a:pt x="117" y="546"/>
                    <a:pt x="117" y="550"/>
                    <a:pt x="117" y="554"/>
                  </a:cubicBezTo>
                  <a:cubicBezTo>
                    <a:pt x="117" y="558"/>
                    <a:pt x="118" y="562"/>
                    <a:pt x="118" y="566"/>
                  </a:cubicBezTo>
                  <a:cubicBezTo>
                    <a:pt x="119" y="582"/>
                    <a:pt x="120" y="598"/>
                    <a:pt x="121" y="614"/>
                  </a:cubicBezTo>
                  <a:cubicBezTo>
                    <a:pt x="121" y="620"/>
                    <a:pt x="122" y="627"/>
                    <a:pt x="122" y="634"/>
                  </a:cubicBezTo>
                  <a:cubicBezTo>
                    <a:pt x="122" y="641"/>
                    <a:pt x="122" y="647"/>
                    <a:pt x="122" y="654"/>
                  </a:cubicBezTo>
                  <a:cubicBezTo>
                    <a:pt x="123" y="662"/>
                    <a:pt x="122" y="669"/>
                    <a:pt x="122" y="676"/>
                  </a:cubicBezTo>
                  <a:cubicBezTo>
                    <a:pt x="122" y="684"/>
                    <a:pt x="123" y="691"/>
                    <a:pt x="123" y="699"/>
                  </a:cubicBezTo>
                  <a:cubicBezTo>
                    <a:pt x="123" y="701"/>
                    <a:pt x="123" y="703"/>
                    <a:pt x="123" y="706"/>
                  </a:cubicBezTo>
                  <a:cubicBezTo>
                    <a:pt x="123" y="713"/>
                    <a:pt x="124" y="720"/>
                    <a:pt x="124" y="728"/>
                  </a:cubicBezTo>
                  <a:cubicBezTo>
                    <a:pt x="125" y="731"/>
                    <a:pt x="125" y="734"/>
                    <a:pt x="125" y="736"/>
                  </a:cubicBezTo>
                  <a:cubicBezTo>
                    <a:pt x="125" y="739"/>
                    <a:pt x="125" y="743"/>
                    <a:pt x="126" y="746"/>
                  </a:cubicBezTo>
                  <a:cubicBezTo>
                    <a:pt x="126" y="752"/>
                    <a:pt x="126" y="758"/>
                    <a:pt x="127" y="763"/>
                  </a:cubicBezTo>
                  <a:cubicBezTo>
                    <a:pt x="126" y="770"/>
                    <a:pt x="128" y="776"/>
                    <a:pt x="127" y="782"/>
                  </a:cubicBezTo>
                  <a:cubicBezTo>
                    <a:pt x="128" y="783"/>
                    <a:pt x="127" y="784"/>
                    <a:pt x="128" y="784"/>
                  </a:cubicBezTo>
                  <a:cubicBezTo>
                    <a:pt x="128" y="791"/>
                    <a:pt x="128" y="799"/>
                    <a:pt x="129" y="806"/>
                  </a:cubicBezTo>
                  <a:cubicBezTo>
                    <a:pt x="129" y="813"/>
                    <a:pt x="129" y="820"/>
                    <a:pt x="130" y="827"/>
                  </a:cubicBezTo>
                  <a:cubicBezTo>
                    <a:pt x="129" y="830"/>
                    <a:pt x="130" y="833"/>
                    <a:pt x="130" y="835"/>
                  </a:cubicBezTo>
                  <a:cubicBezTo>
                    <a:pt x="130" y="837"/>
                    <a:pt x="129" y="838"/>
                    <a:pt x="130" y="839"/>
                  </a:cubicBezTo>
                  <a:cubicBezTo>
                    <a:pt x="129" y="841"/>
                    <a:pt x="130" y="842"/>
                    <a:pt x="129" y="844"/>
                  </a:cubicBezTo>
                  <a:cubicBezTo>
                    <a:pt x="129" y="844"/>
                    <a:pt x="129" y="844"/>
                    <a:pt x="129" y="844"/>
                  </a:cubicBezTo>
                  <a:cubicBezTo>
                    <a:pt x="129" y="844"/>
                    <a:pt x="130" y="845"/>
                    <a:pt x="130" y="845"/>
                  </a:cubicBezTo>
                  <a:cubicBezTo>
                    <a:pt x="130" y="846"/>
                    <a:pt x="129" y="846"/>
                    <a:pt x="129" y="846"/>
                  </a:cubicBezTo>
                  <a:cubicBezTo>
                    <a:pt x="129" y="847"/>
                    <a:pt x="129" y="847"/>
                    <a:pt x="129" y="847"/>
                  </a:cubicBezTo>
                  <a:cubicBezTo>
                    <a:pt x="129" y="847"/>
                    <a:pt x="129" y="847"/>
                    <a:pt x="130" y="848"/>
                  </a:cubicBezTo>
                  <a:cubicBezTo>
                    <a:pt x="130" y="848"/>
                    <a:pt x="130" y="848"/>
                    <a:pt x="130" y="848"/>
                  </a:cubicBezTo>
                  <a:cubicBezTo>
                    <a:pt x="130" y="848"/>
                    <a:pt x="130" y="849"/>
                    <a:pt x="130" y="849"/>
                  </a:cubicBezTo>
                  <a:cubicBezTo>
                    <a:pt x="130" y="850"/>
                    <a:pt x="130" y="851"/>
                    <a:pt x="129" y="853"/>
                  </a:cubicBezTo>
                  <a:cubicBezTo>
                    <a:pt x="129" y="853"/>
                    <a:pt x="129" y="853"/>
                    <a:pt x="129" y="853"/>
                  </a:cubicBezTo>
                  <a:cubicBezTo>
                    <a:pt x="130" y="854"/>
                    <a:pt x="130" y="856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8"/>
                    <a:pt x="130" y="858"/>
                    <a:pt x="130" y="858"/>
                  </a:cubicBezTo>
                  <a:cubicBezTo>
                    <a:pt x="130" y="859"/>
                    <a:pt x="130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30" y="861"/>
                    <a:pt x="130" y="862"/>
                    <a:pt x="130" y="863"/>
                  </a:cubicBezTo>
                  <a:cubicBezTo>
                    <a:pt x="130" y="863"/>
                    <a:pt x="130" y="863"/>
                    <a:pt x="130" y="863"/>
                  </a:cubicBezTo>
                  <a:cubicBezTo>
                    <a:pt x="130" y="865"/>
                    <a:pt x="130" y="868"/>
                    <a:pt x="130" y="870"/>
                  </a:cubicBezTo>
                  <a:cubicBezTo>
                    <a:pt x="130" y="870"/>
                    <a:pt x="130" y="870"/>
                    <a:pt x="130" y="871"/>
                  </a:cubicBezTo>
                  <a:cubicBezTo>
                    <a:pt x="130" y="871"/>
                    <a:pt x="130" y="871"/>
                    <a:pt x="130" y="871"/>
                  </a:cubicBezTo>
                  <a:cubicBezTo>
                    <a:pt x="130" y="871"/>
                    <a:pt x="129" y="871"/>
                    <a:pt x="129" y="871"/>
                  </a:cubicBezTo>
                  <a:cubicBezTo>
                    <a:pt x="129" y="871"/>
                    <a:pt x="129" y="870"/>
                    <a:pt x="129" y="870"/>
                  </a:cubicBezTo>
                  <a:cubicBezTo>
                    <a:pt x="129" y="870"/>
                    <a:pt x="129" y="870"/>
                    <a:pt x="129" y="870"/>
                  </a:cubicBezTo>
                  <a:cubicBezTo>
                    <a:pt x="128" y="871"/>
                    <a:pt x="129" y="872"/>
                    <a:pt x="129" y="873"/>
                  </a:cubicBezTo>
                  <a:cubicBezTo>
                    <a:pt x="129" y="873"/>
                    <a:pt x="129" y="873"/>
                    <a:pt x="130" y="872"/>
                  </a:cubicBezTo>
                  <a:cubicBezTo>
                    <a:pt x="130" y="873"/>
                    <a:pt x="130" y="873"/>
                    <a:pt x="130" y="874"/>
                  </a:cubicBezTo>
                  <a:cubicBezTo>
                    <a:pt x="130" y="874"/>
                    <a:pt x="130" y="874"/>
                    <a:pt x="130" y="874"/>
                  </a:cubicBezTo>
                  <a:cubicBezTo>
                    <a:pt x="130" y="874"/>
                    <a:pt x="130" y="875"/>
                    <a:pt x="130" y="875"/>
                  </a:cubicBezTo>
                  <a:cubicBezTo>
                    <a:pt x="130" y="876"/>
                    <a:pt x="130" y="877"/>
                    <a:pt x="130" y="878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79"/>
                    <a:pt x="129" y="879"/>
                  </a:cubicBezTo>
                  <a:cubicBezTo>
                    <a:pt x="129" y="879"/>
                    <a:pt x="129" y="880"/>
                    <a:pt x="129" y="880"/>
                  </a:cubicBezTo>
                  <a:cubicBezTo>
                    <a:pt x="130" y="880"/>
                    <a:pt x="130" y="880"/>
                    <a:pt x="130" y="880"/>
                  </a:cubicBezTo>
                  <a:cubicBezTo>
                    <a:pt x="130" y="881"/>
                    <a:pt x="130" y="881"/>
                    <a:pt x="130" y="881"/>
                  </a:cubicBezTo>
                  <a:cubicBezTo>
                    <a:pt x="130" y="881"/>
                    <a:pt x="130" y="882"/>
                    <a:pt x="130" y="883"/>
                  </a:cubicBezTo>
                  <a:cubicBezTo>
                    <a:pt x="130" y="883"/>
                    <a:pt x="130" y="883"/>
                    <a:pt x="130" y="883"/>
                  </a:cubicBezTo>
                  <a:cubicBezTo>
                    <a:pt x="130" y="883"/>
                    <a:pt x="130" y="884"/>
                    <a:pt x="130" y="884"/>
                  </a:cubicBezTo>
                  <a:cubicBezTo>
                    <a:pt x="130" y="884"/>
                    <a:pt x="130" y="884"/>
                    <a:pt x="130" y="884"/>
                  </a:cubicBezTo>
                  <a:cubicBezTo>
                    <a:pt x="130" y="885"/>
                    <a:pt x="130" y="887"/>
                    <a:pt x="130" y="888"/>
                  </a:cubicBezTo>
                  <a:cubicBezTo>
                    <a:pt x="129" y="886"/>
                    <a:pt x="129" y="890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2"/>
                    <a:pt x="129" y="892"/>
                    <a:pt x="129" y="892"/>
                  </a:cubicBezTo>
                  <a:cubicBezTo>
                    <a:pt x="129" y="892"/>
                    <a:pt x="129" y="892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1"/>
                  </a:cubicBezTo>
                  <a:cubicBezTo>
                    <a:pt x="129" y="891"/>
                    <a:pt x="129" y="891"/>
                    <a:pt x="129" y="890"/>
                  </a:cubicBezTo>
                  <a:cubicBezTo>
                    <a:pt x="129" y="890"/>
                    <a:pt x="129" y="890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89"/>
                    <a:pt x="130" y="889"/>
                    <a:pt x="130" y="889"/>
                  </a:cubicBezTo>
                  <a:cubicBezTo>
                    <a:pt x="130" y="890"/>
                    <a:pt x="130" y="890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1"/>
                  </a:cubicBezTo>
                  <a:cubicBezTo>
                    <a:pt x="130" y="891"/>
                    <a:pt x="130" y="891"/>
                    <a:pt x="130" y="892"/>
                  </a:cubicBezTo>
                  <a:cubicBezTo>
                    <a:pt x="130" y="892"/>
                    <a:pt x="131" y="893"/>
                    <a:pt x="130" y="893"/>
                  </a:cubicBezTo>
                  <a:cubicBezTo>
                    <a:pt x="130" y="894"/>
                    <a:pt x="130" y="894"/>
                    <a:pt x="130" y="895"/>
                  </a:cubicBezTo>
                  <a:cubicBezTo>
                    <a:pt x="130" y="900"/>
                    <a:pt x="131" y="905"/>
                    <a:pt x="130" y="910"/>
                  </a:cubicBezTo>
                  <a:cubicBezTo>
                    <a:pt x="131" y="913"/>
                    <a:pt x="130" y="915"/>
                    <a:pt x="130" y="918"/>
                  </a:cubicBezTo>
                  <a:cubicBezTo>
                    <a:pt x="131" y="918"/>
                    <a:pt x="130" y="919"/>
                    <a:pt x="131" y="919"/>
                  </a:cubicBezTo>
                  <a:cubicBezTo>
                    <a:pt x="130" y="921"/>
                    <a:pt x="130" y="922"/>
                    <a:pt x="131" y="924"/>
                  </a:cubicBezTo>
                  <a:cubicBezTo>
                    <a:pt x="130" y="924"/>
                    <a:pt x="130" y="925"/>
                    <a:pt x="130" y="925"/>
                  </a:cubicBezTo>
                  <a:cubicBezTo>
                    <a:pt x="130" y="925"/>
                    <a:pt x="131" y="925"/>
                    <a:pt x="131" y="926"/>
                  </a:cubicBezTo>
                  <a:cubicBezTo>
                    <a:pt x="130" y="926"/>
                    <a:pt x="130" y="926"/>
                    <a:pt x="130" y="926"/>
                  </a:cubicBezTo>
                  <a:cubicBezTo>
                    <a:pt x="131" y="926"/>
                    <a:pt x="131" y="926"/>
                    <a:pt x="131" y="926"/>
                  </a:cubicBezTo>
                  <a:cubicBezTo>
                    <a:pt x="130" y="927"/>
                    <a:pt x="132" y="928"/>
                    <a:pt x="130" y="929"/>
                  </a:cubicBezTo>
                  <a:cubicBezTo>
                    <a:pt x="131" y="929"/>
                    <a:pt x="131" y="928"/>
                    <a:pt x="131" y="929"/>
                  </a:cubicBezTo>
                  <a:cubicBezTo>
                    <a:pt x="131" y="930"/>
                    <a:pt x="131" y="930"/>
                    <a:pt x="130" y="932"/>
                  </a:cubicBezTo>
                  <a:cubicBezTo>
                    <a:pt x="131" y="933"/>
                    <a:pt x="130" y="933"/>
                    <a:pt x="131" y="935"/>
                  </a:cubicBezTo>
                  <a:cubicBezTo>
                    <a:pt x="130" y="935"/>
                    <a:pt x="132" y="936"/>
                    <a:pt x="131" y="936"/>
                  </a:cubicBezTo>
                  <a:cubicBezTo>
                    <a:pt x="131" y="937"/>
                    <a:pt x="131" y="937"/>
                    <a:pt x="131" y="937"/>
                  </a:cubicBezTo>
                  <a:cubicBezTo>
                    <a:pt x="131" y="952"/>
                    <a:pt x="131" y="967"/>
                    <a:pt x="131" y="982"/>
                  </a:cubicBezTo>
                  <a:cubicBezTo>
                    <a:pt x="131" y="983"/>
                    <a:pt x="131" y="984"/>
                    <a:pt x="131" y="985"/>
                  </a:cubicBezTo>
                  <a:cubicBezTo>
                    <a:pt x="130" y="996"/>
                    <a:pt x="131" y="1007"/>
                    <a:pt x="130" y="1018"/>
                  </a:cubicBezTo>
                  <a:cubicBezTo>
                    <a:pt x="131" y="1024"/>
                    <a:pt x="131" y="1030"/>
                    <a:pt x="130" y="1036"/>
                  </a:cubicBezTo>
                  <a:cubicBezTo>
                    <a:pt x="131" y="1053"/>
                    <a:pt x="131" y="1070"/>
                    <a:pt x="130" y="1087"/>
                  </a:cubicBezTo>
                  <a:cubicBezTo>
                    <a:pt x="129" y="1092"/>
                    <a:pt x="129" y="1096"/>
                    <a:pt x="129" y="1101"/>
                  </a:cubicBezTo>
                  <a:cubicBezTo>
                    <a:pt x="129" y="1103"/>
                    <a:pt x="129" y="1105"/>
                    <a:pt x="128" y="1108"/>
                  </a:cubicBezTo>
                  <a:cubicBezTo>
                    <a:pt x="128" y="1113"/>
                    <a:pt x="127" y="1120"/>
                    <a:pt x="127" y="1126"/>
                  </a:cubicBezTo>
                  <a:cubicBezTo>
                    <a:pt x="127" y="1126"/>
                    <a:pt x="128" y="1127"/>
                    <a:pt x="128" y="1127"/>
                  </a:cubicBezTo>
                  <a:cubicBezTo>
                    <a:pt x="127" y="1128"/>
                    <a:pt x="128" y="1130"/>
                    <a:pt x="127" y="1131"/>
                  </a:cubicBezTo>
                  <a:cubicBezTo>
                    <a:pt x="126" y="1134"/>
                    <a:pt x="128" y="1137"/>
                    <a:pt x="126" y="1140"/>
                  </a:cubicBezTo>
                  <a:cubicBezTo>
                    <a:pt x="127" y="1141"/>
                    <a:pt x="126" y="1141"/>
                    <a:pt x="127" y="1142"/>
                  </a:cubicBezTo>
                  <a:cubicBezTo>
                    <a:pt x="126" y="1144"/>
                    <a:pt x="127" y="1149"/>
                    <a:pt x="127" y="1153"/>
                  </a:cubicBezTo>
                  <a:cubicBezTo>
                    <a:pt x="127" y="1154"/>
                    <a:pt x="127" y="1155"/>
                    <a:pt x="125" y="1155"/>
                  </a:cubicBezTo>
                  <a:cubicBezTo>
                    <a:pt x="125" y="1159"/>
                    <a:pt x="125" y="1162"/>
                    <a:pt x="126" y="1166"/>
                  </a:cubicBezTo>
                  <a:cubicBezTo>
                    <a:pt x="125" y="1167"/>
                    <a:pt x="125" y="1166"/>
                    <a:pt x="125" y="1166"/>
                  </a:cubicBezTo>
                  <a:cubicBezTo>
                    <a:pt x="125" y="1167"/>
                    <a:pt x="125" y="1168"/>
                    <a:pt x="125" y="1169"/>
                  </a:cubicBezTo>
                  <a:cubicBezTo>
                    <a:pt x="125" y="1170"/>
                    <a:pt x="125" y="1170"/>
                    <a:pt x="125" y="1171"/>
                  </a:cubicBezTo>
                  <a:cubicBezTo>
                    <a:pt x="125" y="1171"/>
                    <a:pt x="125" y="1171"/>
                    <a:pt x="125" y="1171"/>
                  </a:cubicBezTo>
                  <a:cubicBezTo>
                    <a:pt x="124" y="1171"/>
                    <a:pt x="124" y="1171"/>
                    <a:pt x="124" y="1171"/>
                  </a:cubicBezTo>
                  <a:cubicBezTo>
                    <a:pt x="124" y="1170"/>
                    <a:pt x="124" y="1170"/>
                    <a:pt x="124" y="1169"/>
                  </a:cubicBezTo>
                  <a:cubicBezTo>
                    <a:pt x="124" y="1168"/>
                    <a:pt x="124" y="1167"/>
                    <a:pt x="124" y="1166"/>
                  </a:cubicBezTo>
                  <a:cubicBezTo>
                    <a:pt x="124" y="1166"/>
                    <a:pt x="124" y="1166"/>
                    <a:pt x="124" y="1166"/>
                  </a:cubicBezTo>
                  <a:cubicBezTo>
                    <a:pt x="124" y="1165"/>
                    <a:pt x="123" y="1164"/>
                    <a:pt x="122" y="1163"/>
                  </a:cubicBezTo>
                  <a:cubicBezTo>
                    <a:pt x="121" y="1164"/>
                    <a:pt x="122" y="1165"/>
                    <a:pt x="122" y="1166"/>
                  </a:cubicBezTo>
                  <a:cubicBezTo>
                    <a:pt x="120" y="1167"/>
                    <a:pt x="121" y="1169"/>
                    <a:pt x="120" y="1170"/>
                  </a:cubicBezTo>
                  <a:cubicBezTo>
                    <a:pt x="119" y="1170"/>
                    <a:pt x="118" y="1170"/>
                    <a:pt x="118" y="1171"/>
                  </a:cubicBezTo>
                  <a:cubicBezTo>
                    <a:pt x="115" y="1170"/>
                    <a:pt x="114" y="1169"/>
                    <a:pt x="114" y="1166"/>
                  </a:cubicBezTo>
                  <a:cubicBezTo>
                    <a:pt x="114" y="1162"/>
                    <a:pt x="115" y="1157"/>
                    <a:pt x="114" y="1154"/>
                  </a:cubicBezTo>
                  <a:cubicBezTo>
                    <a:pt x="114" y="1153"/>
                    <a:pt x="114" y="1153"/>
                    <a:pt x="114" y="1153"/>
                  </a:cubicBezTo>
                  <a:cubicBezTo>
                    <a:pt x="114" y="1152"/>
                    <a:pt x="114" y="1152"/>
                    <a:pt x="114" y="1151"/>
                  </a:cubicBezTo>
                  <a:cubicBezTo>
                    <a:pt x="114" y="1151"/>
                    <a:pt x="114" y="1151"/>
                    <a:pt x="114" y="1150"/>
                  </a:cubicBezTo>
                  <a:cubicBezTo>
                    <a:pt x="114" y="1150"/>
                    <a:pt x="114" y="1149"/>
                    <a:pt x="114" y="1148"/>
                  </a:cubicBezTo>
                  <a:cubicBezTo>
                    <a:pt x="114" y="1147"/>
                    <a:pt x="114" y="1146"/>
                    <a:pt x="114" y="1145"/>
                  </a:cubicBezTo>
                  <a:cubicBezTo>
                    <a:pt x="114" y="1145"/>
                    <a:pt x="114" y="1145"/>
                    <a:pt x="114" y="1144"/>
                  </a:cubicBezTo>
                  <a:cubicBezTo>
                    <a:pt x="114" y="1143"/>
                    <a:pt x="114" y="1143"/>
                    <a:pt x="114" y="1143"/>
                  </a:cubicBezTo>
                  <a:cubicBezTo>
                    <a:pt x="114" y="1141"/>
                    <a:pt x="114" y="1139"/>
                    <a:pt x="114" y="1138"/>
                  </a:cubicBezTo>
                  <a:cubicBezTo>
                    <a:pt x="114" y="1138"/>
                    <a:pt x="114" y="1138"/>
                    <a:pt x="113" y="1138"/>
                  </a:cubicBezTo>
                  <a:cubicBezTo>
                    <a:pt x="113" y="1145"/>
                    <a:pt x="112" y="1152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60"/>
                    <a:pt x="112" y="1160"/>
                    <a:pt x="112" y="1160"/>
                  </a:cubicBezTo>
                  <a:cubicBezTo>
                    <a:pt x="112" y="1152"/>
                    <a:pt x="112" y="1145"/>
                    <a:pt x="113" y="1138"/>
                  </a:cubicBezTo>
                  <a:cubicBezTo>
                    <a:pt x="113" y="1138"/>
                    <a:pt x="113" y="1138"/>
                    <a:pt x="113" y="1138"/>
                  </a:cubicBezTo>
                  <a:cubicBezTo>
                    <a:pt x="113" y="1137"/>
                    <a:pt x="112" y="1137"/>
                    <a:pt x="113" y="1136"/>
                  </a:cubicBezTo>
                  <a:cubicBezTo>
                    <a:pt x="113" y="1136"/>
                    <a:pt x="113" y="1136"/>
                    <a:pt x="113" y="1136"/>
                  </a:cubicBezTo>
                  <a:cubicBezTo>
                    <a:pt x="113" y="1135"/>
                    <a:pt x="113" y="1134"/>
                    <a:pt x="113" y="1133"/>
                  </a:cubicBezTo>
                  <a:cubicBezTo>
                    <a:pt x="113" y="1132"/>
                    <a:pt x="113" y="1131"/>
                    <a:pt x="113" y="1130"/>
                  </a:cubicBezTo>
                  <a:cubicBezTo>
                    <a:pt x="113" y="1130"/>
                    <a:pt x="113" y="1130"/>
                    <a:pt x="113" y="1130"/>
                  </a:cubicBezTo>
                  <a:cubicBezTo>
                    <a:pt x="113" y="1130"/>
                    <a:pt x="113" y="1129"/>
                    <a:pt x="113" y="1128"/>
                  </a:cubicBezTo>
                  <a:cubicBezTo>
                    <a:pt x="113" y="1128"/>
                    <a:pt x="113" y="1128"/>
                    <a:pt x="113" y="1128"/>
                  </a:cubicBezTo>
                  <a:cubicBezTo>
                    <a:pt x="114" y="1125"/>
                    <a:pt x="114" y="1125"/>
                    <a:pt x="114" y="1125"/>
                  </a:cubicBezTo>
                  <a:cubicBezTo>
                    <a:pt x="114" y="1118"/>
                    <a:pt x="115" y="1111"/>
                    <a:pt x="115" y="1104"/>
                  </a:cubicBezTo>
                  <a:cubicBezTo>
                    <a:pt x="115" y="1104"/>
                    <a:pt x="115" y="1104"/>
                    <a:pt x="115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04"/>
                    <a:pt x="116" y="1104"/>
                    <a:pt x="116" y="1104"/>
                  </a:cubicBezTo>
                  <a:cubicBezTo>
                    <a:pt x="116" y="1111"/>
                    <a:pt x="115" y="1118"/>
                    <a:pt x="114" y="1125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4" y="1128"/>
                    <a:pt x="114" y="1128"/>
                    <a:pt x="114" y="1128"/>
                  </a:cubicBezTo>
                  <a:cubicBezTo>
                    <a:pt x="115" y="1129"/>
                    <a:pt x="114" y="1127"/>
                    <a:pt x="115" y="1127"/>
                  </a:cubicBezTo>
                  <a:cubicBezTo>
                    <a:pt x="116" y="1119"/>
                    <a:pt x="116" y="1112"/>
                    <a:pt x="117" y="1103"/>
                  </a:cubicBezTo>
                  <a:cubicBezTo>
                    <a:pt x="118" y="1100"/>
                    <a:pt x="117" y="1098"/>
                    <a:pt x="118" y="1095"/>
                  </a:cubicBezTo>
                  <a:cubicBezTo>
                    <a:pt x="118" y="1093"/>
                    <a:pt x="118" y="1091"/>
                    <a:pt x="118" y="1089"/>
                  </a:cubicBezTo>
                  <a:cubicBezTo>
                    <a:pt x="118" y="1089"/>
                    <a:pt x="119" y="1089"/>
                    <a:pt x="119" y="1088"/>
                  </a:cubicBezTo>
                  <a:cubicBezTo>
                    <a:pt x="119" y="1088"/>
                    <a:pt x="118" y="1087"/>
                    <a:pt x="118" y="1086"/>
                  </a:cubicBezTo>
                  <a:cubicBezTo>
                    <a:pt x="118" y="1086"/>
                    <a:pt x="119" y="1084"/>
                    <a:pt x="118" y="1083"/>
                  </a:cubicBezTo>
                  <a:cubicBezTo>
                    <a:pt x="119" y="1081"/>
                    <a:pt x="119" y="1079"/>
                    <a:pt x="119" y="1077"/>
                  </a:cubicBezTo>
                  <a:cubicBezTo>
                    <a:pt x="119" y="1077"/>
                    <a:pt x="119" y="1077"/>
                    <a:pt x="120" y="1076"/>
                  </a:cubicBezTo>
                  <a:cubicBezTo>
                    <a:pt x="118" y="1073"/>
                    <a:pt x="121" y="1069"/>
                    <a:pt x="119" y="1065"/>
                  </a:cubicBezTo>
                  <a:cubicBezTo>
                    <a:pt x="120" y="1062"/>
                    <a:pt x="120" y="1059"/>
                    <a:pt x="119" y="1055"/>
                  </a:cubicBezTo>
                  <a:cubicBezTo>
                    <a:pt x="121" y="1044"/>
                    <a:pt x="119" y="1033"/>
                    <a:pt x="120" y="1021"/>
                  </a:cubicBezTo>
                  <a:cubicBezTo>
                    <a:pt x="120" y="1021"/>
                    <a:pt x="120" y="1021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0"/>
                    <a:pt x="120" y="1020"/>
                    <a:pt x="120" y="1020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1"/>
                    <a:pt x="120" y="1021"/>
                  </a:cubicBezTo>
                  <a:cubicBezTo>
                    <a:pt x="120" y="1021"/>
                    <a:pt x="120" y="1022"/>
                    <a:pt x="121" y="1022"/>
                  </a:cubicBezTo>
                  <a:cubicBezTo>
                    <a:pt x="121" y="1021"/>
                    <a:pt x="121" y="1021"/>
                    <a:pt x="120" y="1020"/>
                  </a:cubicBezTo>
                  <a:cubicBezTo>
                    <a:pt x="121" y="1020"/>
                    <a:pt x="121" y="1017"/>
                    <a:pt x="121" y="1016"/>
                  </a:cubicBezTo>
                  <a:cubicBezTo>
                    <a:pt x="121" y="1016"/>
                    <a:pt x="121" y="1016"/>
                    <a:pt x="121" y="1016"/>
                  </a:cubicBezTo>
                  <a:cubicBezTo>
                    <a:pt x="121" y="1016"/>
                    <a:pt x="121" y="1017"/>
                    <a:pt x="121" y="1017"/>
                  </a:cubicBezTo>
                  <a:cubicBezTo>
                    <a:pt x="121" y="1018"/>
                    <a:pt x="121" y="1018"/>
                    <a:pt x="120" y="1018"/>
                  </a:cubicBezTo>
                  <a:cubicBezTo>
                    <a:pt x="121" y="1019"/>
                    <a:pt x="120" y="1019"/>
                    <a:pt x="120" y="1019"/>
                  </a:cubicBezTo>
                  <a:cubicBezTo>
                    <a:pt x="120" y="1019"/>
                    <a:pt x="120" y="1018"/>
                    <a:pt x="120" y="1018"/>
                  </a:cubicBezTo>
                  <a:cubicBezTo>
                    <a:pt x="120" y="1018"/>
                    <a:pt x="120" y="1018"/>
                    <a:pt x="120" y="1017"/>
                  </a:cubicBezTo>
                  <a:cubicBezTo>
                    <a:pt x="120" y="1017"/>
                    <a:pt x="120" y="1016"/>
                    <a:pt x="120" y="1016"/>
                  </a:cubicBezTo>
                  <a:cubicBezTo>
                    <a:pt x="120" y="1016"/>
                    <a:pt x="120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1" y="1015"/>
                    <a:pt x="121" y="1015"/>
                    <a:pt x="121" y="1015"/>
                  </a:cubicBezTo>
                  <a:cubicBezTo>
                    <a:pt x="122" y="1013"/>
                    <a:pt x="121" y="1013"/>
                    <a:pt x="120" y="1012"/>
                  </a:cubicBezTo>
                  <a:cubicBezTo>
                    <a:pt x="120" y="1012"/>
                    <a:pt x="121" y="1011"/>
                    <a:pt x="120" y="1011"/>
                  </a:cubicBezTo>
                  <a:cubicBezTo>
                    <a:pt x="121" y="1011"/>
                    <a:pt x="121" y="1011"/>
                    <a:pt x="121" y="1012"/>
                  </a:cubicBezTo>
                  <a:cubicBezTo>
                    <a:pt x="122" y="1008"/>
                    <a:pt x="121" y="1005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ubicBezTo>
                    <a:pt x="120" y="1002"/>
                    <a:pt x="120" y="1002"/>
                    <a:pt x="120" y="1001"/>
                  </a:cubicBezTo>
                  <a:cubicBezTo>
                    <a:pt x="120" y="1001"/>
                    <a:pt x="120" y="1001"/>
                    <a:pt x="121" y="1001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1000"/>
                    <a:pt x="121" y="1000"/>
                  </a:cubicBezTo>
                  <a:cubicBezTo>
                    <a:pt x="121" y="1000"/>
                    <a:pt x="121" y="999"/>
                    <a:pt x="121" y="999"/>
                  </a:cubicBezTo>
                  <a:cubicBezTo>
                    <a:pt x="121" y="992"/>
                    <a:pt x="122" y="985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0" y="980"/>
                    <a:pt x="120" y="981"/>
                    <a:pt x="120" y="983"/>
                  </a:cubicBezTo>
                  <a:cubicBezTo>
                    <a:pt x="120" y="984"/>
                    <a:pt x="120" y="984"/>
                    <a:pt x="120" y="985"/>
                  </a:cubicBezTo>
                  <a:cubicBezTo>
                    <a:pt x="120" y="986"/>
                    <a:pt x="119" y="987"/>
                    <a:pt x="119" y="988"/>
                  </a:cubicBezTo>
                  <a:cubicBezTo>
                    <a:pt x="119" y="993"/>
                    <a:pt x="119" y="999"/>
                    <a:pt x="119" y="1005"/>
                  </a:cubicBezTo>
                  <a:cubicBezTo>
                    <a:pt x="119" y="1006"/>
                    <a:pt x="118" y="1006"/>
                    <a:pt x="118" y="1007"/>
                  </a:cubicBezTo>
                  <a:cubicBezTo>
                    <a:pt x="119" y="1007"/>
                    <a:pt x="119" y="1007"/>
                    <a:pt x="119" y="1008"/>
                  </a:cubicBezTo>
                  <a:cubicBezTo>
                    <a:pt x="118" y="1009"/>
                    <a:pt x="119" y="1010"/>
                    <a:pt x="118" y="1011"/>
                  </a:cubicBezTo>
                  <a:cubicBezTo>
                    <a:pt x="119" y="1012"/>
                    <a:pt x="119" y="1012"/>
                    <a:pt x="119" y="1013"/>
                  </a:cubicBezTo>
                  <a:cubicBezTo>
                    <a:pt x="118" y="1016"/>
                    <a:pt x="119" y="1018"/>
                    <a:pt x="118" y="1021"/>
                  </a:cubicBezTo>
                  <a:cubicBezTo>
                    <a:pt x="119" y="1024"/>
                    <a:pt x="118" y="1027"/>
                    <a:pt x="118" y="1030"/>
                  </a:cubicBezTo>
                  <a:cubicBezTo>
                    <a:pt x="117" y="1031"/>
                    <a:pt x="118" y="1031"/>
                    <a:pt x="118" y="1032"/>
                  </a:cubicBezTo>
                  <a:cubicBezTo>
                    <a:pt x="118" y="1032"/>
                    <a:pt x="117" y="1032"/>
                    <a:pt x="117" y="1033"/>
                  </a:cubicBezTo>
                  <a:cubicBezTo>
                    <a:pt x="117" y="1035"/>
                    <a:pt x="116" y="1039"/>
                    <a:pt x="117" y="1041"/>
                  </a:cubicBezTo>
                  <a:cubicBezTo>
                    <a:pt x="118" y="1040"/>
                    <a:pt x="118" y="1038"/>
                    <a:pt x="117" y="1037"/>
                  </a:cubicBezTo>
                  <a:cubicBezTo>
                    <a:pt x="117" y="1036"/>
                    <a:pt x="117" y="1035"/>
                    <a:pt x="117" y="1034"/>
                  </a:cubicBezTo>
                  <a:cubicBezTo>
                    <a:pt x="117" y="1034"/>
                    <a:pt x="117" y="1034"/>
                    <a:pt x="117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4"/>
                    <a:pt x="118" y="1034"/>
                    <a:pt x="118" y="1034"/>
                  </a:cubicBezTo>
                  <a:cubicBezTo>
                    <a:pt x="118" y="1035"/>
                    <a:pt x="118" y="1036"/>
                    <a:pt x="118" y="1037"/>
                  </a:cubicBezTo>
                  <a:cubicBezTo>
                    <a:pt x="118" y="1038"/>
                    <a:pt x="118" y="1040"/>
                    <a:pt x="118" y="1041"/>
                  </a:cubicBezTo>
                  <a:cubicBezTo>
                    <a:pt x="118" y="1042"/>
                    <a:pt x="119" y="1042"/>
                    <a:pt x="118" y="1043"/>
                  </a:cubicBezTo>
                  <a:cubicBezTo>
                    <a:pt x="118" y="1043"/>
                    <a:pt x="118" y="1044"/>
                    <a:pt x="118" y="1045"/>
                  </a:cubicBezTo>
                  <a:cubicBezTo>
                    <a:pt x="118" y="1045"/>
                    <a:pt x="118" y="1046"/>
                    <a:pt x="118" y="1047"/>
                  </a:cubicBezTo>
                  <a:cubicBezTo>
                    <a:pt x="118" y="1047"/>
                    <a:pt x="118" y="1047"/>
                    <a:pt x="118" y="1047"/>
                  </a:cubicBezTo>
                  <a:cubicBezTo>
                    <a:pt x="118" y="1047"/>
                    <a:pt x="117" y="1047"/>
                    <a:pt x="117" y="1047"/>
                  </a:cubicBezTo>
                  <a:cubicBezTo>
                    <a:pt x="118" y="1046"/>
                    <a:pt x="117" y="1046"/>
                    <a:pt x="117" y="1045"/>
                  </a:cubicBezTo>
                  <a:cubicBezTo>
                    <a:pt x="117" y="1044"/>
                    <a:pt x="117" y="1043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7" y="1042"/>
                    <a:pt x="117" y="1042"/>
                    <a:pt x="117" y="1042"/>
                  </a:cubicBezTo>
                  <a:cubicBezTo>
                    <a:pt x="116" y="1043"/>
                    <a:pt x="117" y="1044"/>
                    <a:pt x="117" y="1045"/>
                  </a:cubicBezTo>
                  <a:cubicBezTo>
                    <a:pt x="116" y="1045"/>
                    <a:pt x="116" y="1046"/>
                    <a:pt x="116" y="1046"/>
                  </a:cubicBezTo>
                  <a:cubicBezTo>
                    <a:pt x="115" y="1049"/>
                    <a:pt x="115" y="1051"/>
                    <a:pt x="114" y="1053"/>
                  </a:cubicBezTo>
                  <a:cubicBezTo>
                    <a:pt x="115" y="1055"/>
                    <a:pt x="115" y="1058"/>
                    <a:pt x="114" y="1060"/>
                  </a:cubicBezTo>
                  <a:cubicBezTo>
                    <a:pt x="114" y="1061"/>
                    <a:pt x="115" y="1061"/>
                    <a:pt x="115" y="1062"/>
                  </a:cubicBezTo>
                  <a:cubicBezTo>
                    <a:pt x="114" y="1064"/>
                    <a:pt x="115" y="1066"/>
                    <a:pt x="114" y="1068"/>
                  </a:cubicBezTo>
                  <a:cubicBezTo>
                    <a:pt x="115" y="1071"/>
                    <a:pt x="114" y="1073"/>
                    <a:pt x="114" y="1075"/>
                  </a:cubicBezTo>
                  <a:cubicBezTo>
                    <a:pt x="114" y="1081"/>
                    <a:pt x="114" y="1087"/>
                    <a:pt x="114" y="1092"/>
                  </a:cubicBezTo>
                  <a:cubicBezTo>
                    <a:pt x="113" y="1095"/>
                    <a:pt x="114" y="1097"/>
                    <a:pt x="113" y="1099"/>
                  </a:cubicBezTo>
                  <a:cubicBezTo>
                    <a:pt x="113" y="1099"/>
                    <a:pt x="113" y="1100"/>
                    <a:pt x="113" y="1101"/>
                  </a:cubicBezTo>
                  <a:cubicBezTo>
                    <a:pt x="113" y="1103"/>
                    <a:pt x="113" y="1106"/>
                    <a:pt x="113" y="1108"/>
                  </a:cubicBezTo>
                  <a:cubicBezTo>
                    <a:pt x="113" y="1109"/>
                    <a:pt x="112" y="1110"/>
                    <a:pt x="112" y="1111"/>
                  </a:cubicBezTo>
                  <a:cubicBezTo>
                    <a:pt x="112" y="1113"/>
                    <a:pt x="112" y="1115"/>
                    <a:pt x="112" y="1117"/>
                  </a:cubicBezTo>
                  <a:cubicBezTo>
                    <a:pt x="112" y="1118"/>
                    <a:pt x="111" y="1120"/>
                    <a:pt x="111" y="1121"/>
                  </a:cubicBezTo>
                  <a:cubicBezTo>
                    <a:pt x="111" y="1122"/>
                    <a:pt x="111" y="1123"/>
                    <a:pt x="111" y="1124"/>
                  </a:cubicBezTo>
                  <a:cubicBezTo>
                    <a:pt x="111" y="1124"/>
                    <a:pt x="111" y="1125"/>
                    <a:pt x="111" y="1126"/>
                  </a:cubicBezTo>
                  <a:cubicBezTo>
                    <a:pt x="110" y="1132"/>
                    <a:pt x="110" y="1138"/>
                    <a:pt x="109" y="1143"/>
                  </a:cubicBezTo>
                  <a:cubicBezTo>
                    <a:pt x="109" y="1144"/>
                    <a:pt x="109" y="1145"/>
                    <a:pt x="109" y="1145"/>
                  </a:cubicBezTo>
                  <a:cubicBezTo>
                    <a:pt x="109" y="1145"/>
                    <a:pt x="110" y="1146"/>
                    <a:pt x="110" y="1145"/>
                  </a:cubicBezTo>
                  <a:cubicBezTo>
                    <a:pt x="110" y="1149"/>
                    <a:pt x="109" y="1153"/>
                    <a:pt x="109" y="1156"/>
                  </a:cubicBezTo>
                  <a:cubicBezTo>
                    <a:pt x="107" y="1157"/>
                    <a:pt x="107" y="1159"/>
                    <a:pt x="107" y="1159"/>
                  </a:cubicBezTo>
                  <a:cubicBezTo>
                    <a:pt x="106" y="1157"/>
                    <a:pt x="105" y="1157"/>
                    <a:pt x="105" y="1155"/>
                  </a:cubicBezTo>
                  <a:cubicBezTo>
                    <a:pt x="104" y="1157"/>
                    <a:pt x="103" y="1160"/>
                    <a:pt x="101" y="1163"/>
                  </a:cubicBezTo>
                  <a:cubicBezTo>
                    <a:pt x="99" y="1162"/>
                    <a:pt x="100" y="1161"/>
                    <a:pt x="99" y="1160"/>
                  </a:cubicBezTo>
                  <a:cubicBezTo>
                    <a:pt x="98" y="1159"/>
                    <a:pt x="98" y="1159"/>
                    <a:pt x="97" y="1158"/>
                  </a:cubicBezTo>
                  <a:cubicBezTo>
                    <a:pt x="97" y="1157"/>
                    <a:pt x="97" y="1157"/>
                    <a:pt x="97" y="1156"/>
                  </a:cubicBezTo>
                  <a:cubicBezTo>
                    <a:pt x="97" y="1154"/>
                    <a:pt x="97" y="1152"/>
                    <a:pt x="97" y="1149"/>
                  </a:cubicBezTo>
                  <a:cubicBezTo>
                    <a:pt x="97" y="1148"/>
                    <a:pt x="96" y="1146"/>
                    <a:pt x="96" y="1145"/>
                  </a:cubicBezTo>
                  <a:cubicBezTo>
                    <a:pt x="96" y="1139"/>
                    <a:pt x="97" y="1132"/>
                    <a:pt x="97" y="1126"/>
                  </a:cubicBezTo>
                  <a:cubicBezTo>
                    <a:pt x="98" y="1123"/>
                    <a:pt x="98" y="1119"/>
                    <a:pt x="98" y="1116"/>
                  </a:cubicBezTo>
                  <a:cubicBezTo>
                    <a:pt x="97" y="1115"/>
                    <a:pt x="97" y="1115"/>
                    <a:pt x="96" y="1114"/>
                  </a:cubicBezTo>
                  <a:cubicBezTo>
                    <a:pt x="97" y="1113"/>
                    <a:pt x="97" y="1113"/>
                    <a:pt x="97" y="1113"/>
                  </a:cubicBezTo>
                  <a:cubicBezTo>
                    <a:pt x="95" y="1109"/>
                    <a:pt x="98" y="1104"/>
                    <a:pt x="97" y="1099"/>
                  </a:cubicBezTo>
                  <a:cubicBezTo>
                    <a:pt x="94" y="1102"/>
                    <a:pt x="94" y="1106"/>
                    <a:pt x="93" y="1110"/>
                  </a:cubicBezTo>
                  <a:cubicBezTo>
                    <a:pt x="93" y="1114"/>
                    <a:pt x="92" y="1117"/>
                    <a:pt x="92" y="1121"/>
                  </a:cubicBezTo>
                  <a:cubicBezTo>
                    <a:pt x="91" y="1124"/>
                    <a:pt x="90" y="1126"/>
                    <a:pt x="90" y="1129"/>
                  </a:cubicBezTo>
                  <a:cubicBezTo>
                    <a:pt x="88" y="1130"/>
                    <a:pt x="88" y="1132"/>
                    <a:pt x="87" y="1133"/>
                  </a:cubicBezTo>
                  <a:cubicBezTo>
                    <a:pt x="86" y="1134"/>
                    <a:pt x="85" y="1137"/>
                    <a:pt x="83" y="1136"/>
                  </a:cubicBezTo>
                  <a:cubicBezTo>
                    <a:pt x="82" y="1138"/>
                    <a:pt x="80" y="1139"/>
                    <a:pt x="81" y="1141"/>
                  </a:cubicBezTo>
                  <a:cubicBezTo>
                    <a:pt x="80" y="1141"/>
                    <a:pt x="81" y="1140"/>
                    <a:pt x="80" y="1140"/>
                  </a:cubicBezTo>
                  <a:cubicBezTo>
                    <a:pt x="79" y="1141"/>
                    <a:pt x="77" y="1143"/>
                    <a:pt x="76" y="1143"/>
                  </a:cubicBezTo>
                  <a:cubicBezTo>
                    <a:pt x="75" y="1143"/>
                    <a:pt x="76" y="1147"/>
                    <a:pt x="75" y="1146"/>
                  </a:cubicBezTo>
                  <a:cubicBezTo>
                    <a:pt x="75" y="1147"/>
                    <a:pt x="76" y="1149"/>
                    <a:pt x="74" y="1150"/>
                  </a:cubicBezTo>
                  <a:cubicBezTo>
                    <a:pt x="75" y="1150"/>
                    <a:pt x="75" y="1150"/>
                    <a:pt x="75" y="1149"/>
                  </a:cubicBezTo>
                  <a:cubicBezTo>
                    <a:pt x="76" y="1150"/>
                    <a:pt x="75" y="1154"/>
                    <a:pt x="77" y="1153"/>
                  </a:cubicBezTo>
                  <a:cubicBezTo>
                    <a:pt x="75" y="1154"/>
                    <a:pt x="76" y="1154"/>
                    <a:pt x="77" y="1156"/>
                  </a:cubicBezTo>
                  <a:cubicBezTo>
                    <a:pt x="77" y="1156"/>
                    <a:pt x="76" y="1156"/>
                    <a:pt x="76" y="1156"/>
                  </a:cubicBezTo>
                  <a:cubicBezTo>
                    <a:pt x="76" y="1157"/>
                    <a:pt x="77" y="1158"/>
                    <a:pt x="77" y="1159"/>
                  </a:cubicBezTo>
                  <a:cubicBezTo>
                    <a:pt x="77" y="1161"/>
                    <a:pt x="76" y="1162"/>
                    <a:pt x="76" y="1164"/>
                  </a:cubicBezTo>
                  <a:cubicBezTo>
                    <a:pt x="75" y="1164"/>
                    <a:pt x="76" y="1165"/>
                    <a:pt x="75" y="1166"/>
                  </a:cubicBezTo>
                  <a:cubicBezTo>
                    <a:pt x="73" y="1164"/>
                    <a:pt x="73" y="1163"/>
                    <a:pt x="73" y="1162"/>
                  </a:cubicBezTo>
                  <a:cubicBezTo>
                    <a:pt x="72" y="1163"/>
                    <a:pt x="72" y="1163"/>
                    <a:pt x="72" y="1164"/>
                  </a:cubicBezTo>
                  <a:cubicBezTo>
                    <a:pt x="71" y="1165"/>
                    <a:pt x="71" y="1166"/>
                    <a:pt x="70" y="1166"/>
                  </a:cubicBezTo>
                  <a:cubicBezTo>
                    <a:pt x="69" y="1164"/>
                    <a:pt x="68" y="1162"/>
                    <a:pt x="69" y="1160"/>
                  </a:cubicBezTo>
                  <a:cubicBezTo>
                    <a:pt x="68" y="1155"/>
                    <a:pt x="69" y="1150"/>
                    <a:pt x="69" y="1146"/>
                  </a:cubicBezTo>
                  <a:cubicBezTo>
                    <a:pt x="64" y="1146"/>
                    <a:pt x="66" y="1152"/>
                    <a:pt x="65" y="1155"/>
                  </a:cubicBezTo>
                  <a:cubicBezTo>
                    <a:pt x="67" y="1158"/>
                    <a:pt x="66" y="1162"/>
                    <a:pt x="66" y="1166"/>
                  </a:cubicBezTo>
                  <a:cubicBezTo>
                    <a:pt x="66" y="1167"/>
                    <a:pt x="67" y="1168"/>
                    <a:pt x="66" y="1169"/>
                  </a:cubicBezTo>
                  <a:cubicBezTo>
                    <a:pt x="65" y="1168"/>
                    <a:pt x="66" y="1168"/>
                    <a:pt x="65" y="1168"/>
                  </a:cubicBezTo>
                  <a:cubicBezTo>
                    <a:pt x="64" y="1170"/>
                    <a:pt x="67" y="1173"/>
                    <a:pt x="63" y="1176"/>
                  </a:cubicBezTo>
                  <a:cubicBezTo>
                    <a:pt x="61" y="1174"/>
                    <a:pt x="61" y="1171"/>
                    <a:pt x="61" y="1168"/>
                  </a:cubicBezTo>
                  <a:cubicBezTo>
                    <a:pt x="60" y="1169"/>
                    <a:pt x="61" y="1169"/>
                    <a:pt x="60" y="1170"/>
                  </a:cubicBezTo>
                  <a:cubicBezTo>
                    <a:pt x="58" y="1162"/>
                    <a:pt x="60" y="1155"/>
                    <a:pt x="59" y="1148"/>
                  </a:cubicBezTo>
                  <a:cubicBezTo>
                    <a:pt x="57" y="1147"/>
                    <a:pt x="56" y="1148"/>
                    <a:pt x="54" y="1148"/>
                  </a:cubicBezTo>
                  <a:cubicBezTo>
                    <a:pt x="52" y="1147"/>
                    <a:pt x="50" y="1147"/>
                    <a:pt x="48" y="1147"/>
                  </a:cubicBezTo>
                  <a:cubicBezTo>
                    <a:pt x="48" y="1146"/>
                    <a:pt x="48" y="1147"/>
                    <a:pt x="47" y="1147"/>
                  </a:cubicBezTo>
                  <a:cubicBezTo>
                    <a:pt x="47" y="1146"/>
                    <a:pt x="46" y="1146"/>
                    <a:pt x="46" y="1146"/>
                  </a:cubicBezTo>
                  <a:cubicBezTo>
                    <a:pt x="45" y="1147"/>
                    <a:pt x="45" y="1148"/>
                    <a:pt x="46" y="1149"/>
                  </a:cubicBezTo>
                  <a:cubicBezTo>
                    <a:pt x="45" y="1156"/>
                    <a:pt x="45" y="1162"/>
                    <a:pt x="45" y="1168"/>
                  </a:cubicBezTo>
                  <a:cubicBezTo>
                    <a:pt x="46" y="1169"/>
                    <a:pt x="46" y="1170"/>
                    <a:pt x="45" y="1170"/>
                  </a:cubicBezTo>
                  <a:cubicBezTo>
                    <a:pt x="46" y="1171"/>
                    <a:pt x="46" y="1172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3"/>
                    <a:pt x="46" y="1173"/>
                    <a:pt x="46" y="1173"/>
                  </a:cubicBezTo>
                  <a:cubicBezTo>
                    <a:pt x="46" y="1174"/>
                    <a:pt x="46" y="1174"/>
                    <a:pt x="46" y="1175"/>
                  </a:cubicBezTo>
                  <a:cubicBezTo>
                    <a:pt x="46" y="1175"/>
                    <a:pt x="46" y="1175"/>
                    <a:pt x="46" y="1175"/>
                  </a:cubicBezTo>
                  <a:cubicBezTo>
                    <a:pt x="45" y="1175"/>
                    <a:pt x="45" y="1175"/>
                    <a:pt x="45" y="1175"/>
                  </a:cubicBezTo>
                  <a:cubicBezTo>
                    <a:pt x="45" y="1174"/>
                    <a:pt x="45" y="1174"/>
                    <a:pt x="45" y="1173"/>
                  </a:cubicBezTo>
                  <a:cubicBezTo>
                    <a:pt x="45" y="1173"/>
                    <a:pt x="45" y="1173"/>
                    <a:pt x="45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2" y="1175"/>
                    <a:pt x="45" y="1178"/>
                    <a:pt x="42" y="1181"/>
                  </a:cubicBezTo>
                  <a:cubicBezTo>
                    <a:pt x="42" y="1180"/>
                    <a:pt x="42" y="1179"/>
                    <a:pt x="40" y="1179"/>
                  </a:cubicBezTo>
                  <a:cubicBezTo>
                    <a:pt x="39" y="1179"/>
                    <a:pt x="40" y="1179"/>
                    <a:pt x="39" y="1180"/>
                  </a:cubicBezTo>
                  <a:cubicBezTo>
                    <a:pt x="38" y="1178"/>
                    <a:pt x="37" y="1178"/>
                    <a:pt x="36" y="1176"/>
                  </a:cubicBezTo>
                  <a:cubicBezTo>
                    <a:pt x="36" y="1177"/>
                    <a:pt x="36" y="1179"/>
                    <a:pt x="36" y="1180"/>
                  </a:cubicBezTo>
                  <a:cubicBezTo>
                    <a:pt x="33" y="1181"/>
                    <a:pt x="34" y="1176"/>
                    <a:pt x="32" y="1175"/>
                  </a:cubicBezTo>
                  <a:cubicBezTo>
                    <a:pt x="33" y="1174"/>
                    <a:pt x="31" y="1174"/>
                    <a:pt x="33" y="1173"/>
                  </a:cubicBezTo>
                  <a:cubicBezTo>
                    <a:pt x="32" y="1172"/>
                    <a:pt x="32" y="1172"/>
                    <a:pt x="31" y="1171"/>
                  </a:cubicBezTo>
                  <a:cubicBezTo>
                    <a:pt x="30" y="1168"/>
                    <a:pt x="30" y="1165"/>
                    <a:pt x="30" y="1162"/>
                  </a:cubicBezTo>
                  <a:cubicBezTo>
                    <a:pt x="30" y="1159"/>
                    <a:pt x="30" y="1157"/>
                    <a:pt x="30" y="1155"/>
                  </a:cubicBezTo>
                  <a:cubicBezTo>
                    <a:pt x="30" y="1154"/>
                    <a:pt x="30" y="1152"/>
                    <a:pt x="30" y="1151"/>
                  </a:cubicBezTo>
                  <a:cubicBezTo>
                    <a:pt x="30" y="1151"/>
                    <a:pt x="31" y="1150"/>
                    <a:pt x="31" y="1149"/>
                  </a:cubicBezTo>
                  <a:cubicBezTo>
                    <a:pt x="30" y="1145"/>
                    <a:pt x="30" y="1141"/>
                    <a:pt x="31" y="1137"/>
                  </a:cubicBezTo>
                  <a:cubicBezTo>
                    <a:pt x="28" y="1133"/>
                    <a:pt x="25" y="1128"/>
                    <a:pt x="24" y="1124"/>
                  </a:cubicBezTo>
                  <a:cubicBezTo>
                    <a:pt x="23" y="1123"/>
                    <a:pt x="22" y="1124"/>
                    <a:pt x="21" y="1123"/>
                  </a:cubicBezTo>
                  <a:cubicBezTo>
                    <a:pt x="22" y="1122"/>
                    <a:pt x="22" y="1122"/>
                    <a:pt x="23" y="1121"/>
                  </a:cubicBezTo>
                  <a:cubicBezTo>
                    <a:pt x="23" y="1119"/>
                    <a:pt x="23" y="1117"/>
                    <a:pt x="22" y="1115"/>
                  </a:cubicBezTo>
                  <a:cubicBezTo>
                    <a:pt x="22" y="1113"/>
                    <a:pt x="20" y="1114"/>
                    <a:pt x="20" y="1113"/>
                  </a:cubicBezTo>
                  <a:cubicBezTo>
                    <a:pt x="20" y="1112"/>
                    <a:pt x="21" y="1112"/>
                    <a:pt x="22" y="1111"/>
                  </a:cubicBezTo>
                  <a:cubicBezTo>
                    <a:pt x="22" y="1109"/>
                    <a:pt x="23" y="1106"/>
                    <a:pt x="23" y="1103"/>
                  </a:cubicBezTo>
                  <a:cubicBezTo>
                    <a:pt x="23" y="1100"/>
                    <a:pt x="23" y="1096"/>
                    <a:pt x="23" y="1092"/>
                  </a:cubicBezTo>
                  <a:cubicBezTo>
                    <a:pt x="23" y="1090"/>
                    <a:pt x="22" y="1089"/>
                    <a:pt x="21" y="1087"/>
                  </a:cubicBezTo>
                  <a:cubicBezTo>
                    <a:pt x="20" y="1083"/>
                    <a:pt x="18" y="1081"/>
                    <a:pt x="18" y="1077"/>
                  </a:cubicBezTo>
                  <a:cubicBezTo>
                    <a:pt x="18" y="1077"/>
                    <a:pt x="18" y="1076"/>
                    <a:pt x="18" y="1076"/>
                  </a:cubicBezTo>
                  <a:cubicBezTo>
                    <a:pt x="18" y="1074"/>
                    <a:pt x="17" y="1073"/>
                    <a:pt x="19" y="1072"/>
                  </a:cubicBezTo>
                  <a:cubicBezTo>
                    <a:pt x="17" y="1068"/>
                    <a:pt x="18" y="1065"/>
                    <a:pt x="17" y="1061"/>
                  </a:cubicBezTo>
                  <a:cubicBezTo>
                    <a:pt x="17" y="1061"/>
                    <a:pt x="17" y="1060"/>
                    <a:pt x="18" y="1060"/>
                  </a:cubicBezTo>
                  <a:cubicBezTo>
                    <a:pt x="17" y="1058"/>
                    <a:pt x="18" y="1056"/>
                    <a:pt x="17" y="1054"/>
                  </a:cubicBezTo>
                  <a:cubicBezTo>
                    <a:pt x="17" y="1053"/>
                    <a:pt x="17" y="1053"/>
                    <a:pt x="17" y="1052"/>
                  </a:cubicBezTo>
                  <a:cubicBezTo>
                    <a:pt x="17" y="1051"/>
                    <a:pt x="17" y="1050"/>
                    <a:pt x="17" y="1049"/>
                  </a:cubicBezTo>
                  <a:cubicBezTo>
                    <a:pt x="17" y="1049"/>
                    <a:pt x="17" y="1049"/>
                    <a:pt x="17" y="1049"/>
                  </a:cubicBezTo>
                  <a:cubicBezTo>
                    <a:pt x="17" y="1048"/>
                    <a:pt x="17" y="1048"/>
                    <a:pt x="17" y="1048"/>
                  </a:cubicBezTo>
                  <a:cubicBezTo>
                    <a:pt x="17" y="1046"/>
                    <a:pt x="17" y="1045"/>
                    <a:pt x="17" y="1043"/>
                  </a:cubicBezTo>
                  <a:cubicBezTo>
                    <a:pt x="17" y="1041"/>
                    <a:pt x="17" y="1040"/>
                    <a:pt x="18" y="1039"/>
                  </a:cubicBezTo>
                  <a:cubicBezTo>
                    <a:pt x="17" y="1037"/>
                    <a:pt x="17" y="1034"/>
                    <a:pt x="17" y="1032"/>
                  </a:cubicBezTo>
                  <a:cubicBezTo>
                    <a:pt x="18" y="1030"/>
                    <a:pt x="18" y="1027"/>
                    <a:pt x="17" y="1025"/>
                  </a:cubicBezTo>
                  <a:cubicBezTo>
                    <a:pt x="17" y="1023"/>
                    <a:pt x="17" y="1021"/>
                    <a:pt x="17" y="1019"/>
                  </a:cubicBezTo>
                  <a:cubicBezTo>
                    <a:pt x="17" y="1018"/>
                    <a:pt x="17" y="1018"/>
                    <a:pt x="18" y="1017"/>
                  </a:cubicBezTo>
                  <a:cubicBezTo>
                    <a:pt x="16" y="1014"/>
                    <a:pt x="18" y="1010"/>
                    <a:pt x="17" y="1007"/>
                  </a:cubicBezTo>
                  <a:cubicBezTo>
                    <a:pt x="17" y="1006"/>
                    <a:pt x="17" y="1006"/>
                    <a:pt x="18" y="1005"/>
                  </a:cubicBezTo>
                  <a:cubicBezTo>
                    <a:pt x="17" y="1005"/>
                    <a:pt x="17" y="1004"/>
                    <a:pt x="17" y="1004"/>
                  </a:cubicBezTo>
                  <a:cubicBezTo>
                    <a:pt x="18" y="1002"/>
                    <a:pt x="17" y="1000"/>
                    <a:pt x="18" y="998"/>
                  </a:cubicBezTo>
                  <a:cubicBezTo>
                    <a:pt x="17" y="996"/>
                    <a:pt x="17" y="994"/>
                    <a:pt x="17" y="992"/>
                  </a:cubicBezTo>
                  <a:cubicBezTo>
                    <a:pt x="17" y="991"/>
                    <a:pt x="17" y="990"/>
                    <a:pt x="17" y="989"/>
                  </a:cubicBezTo>
                  <a:cubicBezTo>
                    <a:pt x="17" y="989"/>
                    <a:pt x="18" y="988"/>
                    <a:pt x="18" y="988"/>
                  </a:cubicBezTo>
                  <a:cubicBezTo>
                    <a:pt x="18" y="988"/>
                    <a:pt x="17" y="987"/>
                    <a:pt x="17" y="987"/>
                  </a:cubicBezTo>
                  <a:cubicBezTo>
                    <a:pt x="17" y="987"/>
                    <a:pt x="18" y="986"/>
                    <a:pt x="17" y="986"/>
                  </a:cubicBezTo>
                  <a:cubicBezTo>
                    <a:pt x="17" y="986"/>
                    <a:pt x="17" y="985"/>
                    <a:pt x="17" y="985"/>
                  </a:cubicBezTo>
                  <a:cubicBezTo>
                    <a:pt x="17" y="982"/>
                    <a:pt x="18" y="980"/>
                    <a:pt x="18" y="977"/>
                  </a:cubicBezTo>
                  <a:cubicBezTo>
                    <a:pt x="17" y="974"/>
                    <a:pt x="17" y="972"/>
                    <a:pt x="18" y="969"/>
                  </a:cubicBezTo>
                  <a:cubicBezTo>
                    <a:pt x="17" y="968"/>
                    <a:pt x="18" y="968"/>
                    <a:pt x="17" y="967"/>
                  </a:cubicBezTo>
                  <a:cubicBezTo>
                    <a:pt x="19" y="963"/>
                    <a:pt x="17" y="959"/>
                    <a:pt x="18" y="956"/>
                  </a:cubicBezTo>
                  <a:cubicBezTo>
                    <a:pt x="17" y="954"/>
                    <a:pt x="17" y="952"/>
                    <a:pt x="18" y="950"/>
                  </a:cubicBezTo>
                  <a:cubicBezTo>
                    <a:pt x="18" y="949"/>
                    <a:pt x="18" y="947"/>
                    <a:pt x="17" y="946"/>
                  </a:cubicBezTo>
                  <a:cubicBezTo>
                    <a:pt x="19" y="943"/>
                    <a:pt x="17" y="939"/>
                    <a:pt x="18" y="936"/>
                  </a:cubicBezTo>
                  <a:cubicBezTo>
                    <a:pt x="18" y="933"/>
                    <a:pt x="17" y="931"/>
                    <a:pt x="18" y="929"/>
                  </a:cubicBezTo>
                  <a:cubicBezTo>
                    <a:pt x="18" y="924"/>
                    <a:pt x="18" y="919"/>
                    <a:pt x="18" y="914"/>
                  </a:cubicBezTo>
                  <a:cubicBezTo>
                    <a:pt x="18" y="914"/>
                    <a:pt x="18" y="913"/>
                    <a:pt x="18" y="913"/>
                  </a:cubicBezTo>
                  <a:cubicBezTo>
                    <a:pt x="18" y="909"/>
                    <a:pt x="17" y="906"/>
                    <a:pt x="19" y="902"/>
                  </a:cubicBezTo>
                  <a:cubicBezTo>
                    <a:pt x="17" y="900"/>
                    <a:pt x="19" y="899"/>
                    <a:pt x="18" y="897"/>
                  </a:cubicBezTo>
                  <a:cubicBezTo>
                    <a:pt x="18" y="897"/>
                    <a:pt x="18" y="896"/>
                    <a:pt x="18" y="896"/>
                  </a:cubicBezTo>
                  <a:cubicBezTo>
                    <a:pt x="17" y="895"/>
                    <a:pt x="18" y="893"/>
                    <a:pt x="18" y="892"/>
                  </a:cubicBezTo>
                  <a:cubicBezTo>
                    <a:pt x="18" y="890"/>
                    <a:pt x="18" y="889"/>
                    <a:pt x="18" y="888"/>
                  </a:cubicBezTo>
                  <a:cubicBezTo>
                    <a:pt x="19" y="884"/>
                    <a:pt x="18" y="881"/>
                    <a:pt x="18" y="878"/>
                  </a:cubicBezTo>
                  <a:cubicBezTo>
                    <a:pt x="18" y="876"/>
                    <a:pt x="18" y="875"/>
                    <a:pt x="18" y="873"/>
                  </a:cubicBezTo>
                  <a:cubicBezTo>
                    <a:pt x="18" y="871"/>
                    <a:pt x="17" y="868"/>
                    <a:pt x="18" y="865"/>
                  </a:cubicBezTo>
                  <a:cubicBezTo>
                    <a:pt x="18" y="863"/>
                    <a:pt x="18" y="862"/>
                    <a:pt x="18" y="860"/>
                  </a:cubicBezTo>
                  <a:cubicBezTo>
                    <a:pt x="18" y="859"/>
                    <a:pt x="17" y="858"/>
                    <a:pt x="17" y="857"/>
                  </a:cubicBezTo>
                  <a:cubicBezTo>
                    <a:pt x="17" y="856"/>
                    <a:pt x="18" y="855"/>
                    <a:pt x="18" y="854"/>
                  </a:cubicBezTo>
                  <a:cubicBezTo>
                    <a:pt x="18" y="853"/>
                    <a:pt x="18" y="853"/>
                    <a:pt x="17" y="852"/>
                  </a:cubicBezTo>
                  <a:cubicBezTo>
                    <a:pt x="17" y="851"/>
                    <a:pt x="18" y="850"/>
                    <a:pt x="18" y="849"/>
                  </a:cubicBezTo>
                  <a:cubicBezTo>
                    <a:pt x="18" y="841"/>
                    <a:pt x="17" y="832"/>
                    <a:pt x="17" y="824"/>
                  </a:cubicBezTo>
                  <a:cubicBezTo>
                    <a:pt x="17" y="821"/>
                    <a:pt x="17" y="817"/>
                    <a:pt x="17" y="814"/>
                  </a:cubicBezTo>
                  <a:cubicBezTo>
                    <a:pt x="17" y="811"/>
                    <a:pt x="16" y="808"/>
                    <a:pt x="17" y="805"/>
                  </a:cubicBezTo>
                  <a:cubicBezTo>
                    <a:pt x="16" y="800"/>
                    <a:pt x="16" y="796"/>
                    <a:pt x="16" y="791"/>
                  </a:cubicBezTo>
                  <a:cubicBezTo>
                    <a:pt x="16" y="790"/>
                    <a:pt x="16" y="788"/>
                    <a:pt x="16" y="787"/>
                  </a:cubicBezTo>
                  <a:cubicBezTo>
                    <a:pt x="15" y="786"/>
                    <a:pt x="15" y="784"/>
                    <a:pt x="15" y="782"/>
                  </a:cubicBezTo>
                  <a:cubicBezTo>
                    <a:pt x="15" y="781"/>
                    <a:pt x="15" y="780"/>
                    <a:pt x="15" y="779"/>
                  </a:cubicBezTo>
                  <a:cubicBezTo>
                    <a:pt x="15" y="776"/>
                    <a:pt x="14" y="772"/>
                    <a:pt x="15" y="768"/>
                  </a:cubicBezTo>
                  <a:cubicBezTo>
                    <a:pt x="14" y="768"/>
                    <a:pt x="14" y="767"/>
                    <a:pt x="14" y="767"/>
                  </a:cubicBezTo>
                  <a:cubicBezTo>
                    <a:pt x="14" y="752"/>
                    <a:pt x="12" y="737"/>
                    <a:pt x="11" y="721"/>
                  </a:cubicBezTo>
                  <a:cubicBezTo>
                    <a:pt x="11" y="719"/>
                    <a:pt x="11" y="716"/>
                    <a:pt x="10" y="714"/>
                  </a:cubicBezTo>
                  <a:cubicBezTo>
                    <a:pt x="10" y="705"/>
                    <a:pt x="10" y="696"/>
                    <a:pt x="10" y="688"/>
                  </a:cubicBezTo>
                  <a:cubicBezTo>
                    <a:pt x="10" y="685"/>
                    <a:pt x="9" y="681"/>
                    <a:pt x="9" y="678"/>
                  </a:cubicBezTo>
                  <a:cubicBezTo>
                    <a:pt x="10" y="664"/>
                    <a:pt x="9" y="649"/>
                    <a:pt x="8" y="634"/>
                  </a:cubicBezTo>
                  <a:cubicBezTo>
                    <a:pt x="8" y="632"/>
                    <a:pt x="8" y="631"/>
                    <a:pt x="8" y="629"/>
                  </a:cubicBezTo>
                  <a:cubicBezTo>
                    <a:pt x="7" y="618"/>
                    <a:pt x="7" y="605"/>
                    <a:pt x="6" y="594"/>
                  </a:cubicBezTo>
                  <a:cubicBezTo>
                    <a:pt x="6" y="593"/>
                    <a:pt x="6" y="593"/>
                    <a:pt x="7" y="593"/>
                  </a:cubicBezTo>
                  <a:cubicBezTo>
                    <a:pt x="7" y="589"/>
                    <a:pt x="6" y="584"/>
                    <a:pt x="8" y="580"/>
                  </a:cubicBezTo>
                  <a:cubicBezTo>
                    <a:pt x="7" y="566"/>
                    <a:pt x="7" y="552"/>
                    <a:pt x="6" y="539"/>
                  </a:cubicBezTo>
                  <a:cubicBezTo>
                    <a:pt x="9" y="535"/>
                    <a:pt x="6" y="532"/>
                    <a:pt x="8" y="529"/>
                  </a:cubicBezTo>
                  <a:cubicBezTo>
                    <a:pt x="7" y="525"/>
                    <a:pt x="9" y="522"/>
                    <a:pt x="7" y="518"/>
                  </a:cubicBezTo>
                  <a:cubicBezTo>
                    <a:pt x="7" y="517"/>
                    <a:pt x="7" y="516"/>
                    <a:pt x="7" y="515"/>
                  </a:cubicBezTo>
                  <a:cubicBezTo>
                    <a:pt x="7" y="514"/>
                    <a:pt x="7" y="514"/>
                    <a:pt x="7" y="513"/>
                  </a:cubicBezTo>
                  <a:cubicBezTo>
                    <a:pt x="7" y="511"/>
                    <a:pt x="7" y="508"/>
                    <a:pt x="7" y="506"/>
                  </a:cubicBezTo>
                  <a:cubicBezTo>
                    <a:pt x="7" y="504"/>
                    <a:pt x="6" y="501"/>
                    <a:pt x="7" y="499"/>
                  </a:cubicBezTo>
                  <a:cubicBezTo>
                    <a:pt x="6" y="496"/>
                    <a:pt x="7" y="493"/>
                    <a:pt x="7" y="490"/>
                  </a:cubicBezTo>
                  <a:cubicBezTo>
                    <a:pt x="7" y="489"/>
                    <a:pt x="6" y="489"/>
                    <a:pt x="6" y="488"/>
                  </a:cubicBezTo>
                  <a:cubicBezTo>
                    <a:pt x="6" y="486"/>
                    <a:pt x="6" y="482"/>
                    <a:pt x="6" y="479"/>
                  </a:cubicBezTo>
                  <a:cubicBezTo>
                    <a:pt x="6" y="477"/>
                    <a:pt x="6" y="476"/>
                    <a:pt x="7" y="474"/>
                  </a:cubicBezTo>
                  <a:cubicBezTo>
                    <a:pt x="5" y="473"/>
                    <a:pt x="6" y="472"/>
                    <a:pt x="5" y="472"/>
                  </a:cubicBezTo>
                  <a:cubicBezTo>
                    <a:pt x="6" y="471"/>
                    <a:pt x="5" y="470"/>
                    <a:pt x="5" y="469"/>
                  </a:cubicBezTo>
                  <a:cubicBezTo>
                    <a:pt x="5" y="468"/>
                    <a:pt x="6" y="467"/>
                    <a:pt x="6" y="466"/>
                  </a:cubicBezTo>
                  <a:cubicBezTo>
                    <a:pt x="6" y="465"/>
                    <a:pt x="5" y="465"/>
                    <a:pt x="5" y="464"/>
                  </a:cubicBezTo>
                  <a:cubicBezTo>
                    <a:pt x="5" y="463"/>
                    <a:pt x="6" y="462"/>
                    <a:pt x="6" y="461"/>
                  </a:cubicBezTo>
                  <a:cubicBezTo>
                    <a:pt x="6" y="459"/>
                    <a:pt x="5" y="457"/>
                    <a:pt x="5" y="454"/>
                  </a:cubicBezTo>
                  <a:cubicBezTo>
                    <a:pt x="5" y="454"/>
                    <a:pt x="5" y="453"/>
                    <a:pt x="5" y="453"/>
                  </a:cubicBezTo>
                  <a:cubicBezTo>
                    <a:pt x="5" y="450"/>
                    <a:pt x="4" y="446"/>
                    <a:pt x="5" y="444"/>
                  </a:cubicBezTo>
                  <a:cubicBezTo>
                    <a:pt x="5" y="438"/>
                    <a:pt x="4" y="433"/>
                    <a:pt x="4" y="427"/>
                  </a:cubicBezTo>
                  <a:cubicBezTo>
                    <a:pt x="4" y="425"/>
                    <a:pt x="5" y="423"/>
                    <a:pt x="4" y="421"/>
                  </a:cubicBezTo>
                  <a:cubicBezTo>
                    <a:pt x="4" y="418"/>
                    <a:pt x="4" y="416"/>
                    <a:pt x="4" y="413"/>
                  </a:cubicBezTo>
                  <a:cubicBezTo>
                    <a:pt x="4" y="412"/>
                    <a:pt x="3" y="411"/>
                    <a:pt x="3" y="410"/>
                  </a:cubicBezTo>
                  <a:cubicBezTo>
                    <a:pt x="3" y="408"/>
                    <a:pt x="4" y="405"/>
                    <a:pt x="3" y="402"/>
                  </a:cubicBezTo>
                  <a:cubicBezTo>
                    <a:pt x="3" y="401"/>
                    <a:pt x="3" y="401"/>
                    <a:pt x="3" y="400"/>
                  </a:cubicBezTo>
                  <a:cubicBezTo>
                    <a:pt x="3" y="398"/>
                    <a:pt x="3" y="396"/>
                    <a:pt x="3" y="394"/>
                  </a:cubicBezTo>
                  <a:cubicBezTo>
                    <a:pt x="2" y="390"/>
                    <a:pt x="3" y="387"/>
                    <a:pt x="2" y="384"/>
                  </a:cubicBezTo>
                  <a:cubicBezTo>
                    <a:pt x="2" y="384"/>
                    <a:pt x="2" y="383"/>
                    <a:pt x="3" y="383"/>
                  </a:cubicBezTo>
                  <a:cubicBezTo>
                    <a:pt x="2" y="380"/>
                    <a:pt x="3" y="378"/>
                    <a:pt x="2" y="375"/>
                  </a:cubicBezTo>
                  <a:cubicBezTo>
                    <a:pt x="3" y="372"/>
                    <a:pt x="1" y="368"/>
                    <a:pt x="2" y="364"/>
                  </a:cubicBezTo>
                  <a:cubicBezTo>
                    <a:pt x="2" y="364"/>
                    <a:pt x="2" y="363"/>
                    <a:pt x="1" y="362"/>
                  </a:cubicBezTo>
                  <a:cubicBezTo>
                    <a:pt x="2" y="355"/>
                    <a:pt x="1" y="348"/>
                    <a:pt x="2" y="341"/>
                  </a:cubicBezTo>
                  <a:cubicBezTo>
                    <a:pt x="1" y="340"/>
                    <a:pt x="2" y="340"/>
                    <a:pt x="1" y="339"/>
                  </a:cubicBezTo>
                  <a:cubicBezTo>
                    <a:pt x="1" y="334"/>
                    <a:pt x="2" y="329"/>
                    <a:pt x="1" y="323"/>
                  </a:cubicBezTo>
                  <a:cubicBezTo>
                    <a:pt x="2" y="319"/>
                    <a:pt x="0" y="315"/>
                    <a:pt x="1" y="311"/>
                  </a:cubicBezTo>
                  <a:cubicBezTo>
                    <a:pt x="0" y="303"/>
                    <a:pt x="2" y="295"/>
                    <a:pt x="0" y="287"/>
                  </a:cubicBezTo>
                  <a:cubicBezTo>
                    <a:pt x="1" y="286"/>
                    <a:pt x="1" y="284"/>
                    <a:pt x="1" y="282"/>
                  </a:cubicBezTo>
                  <a:cubicBezTo>
                    <a:pt x="1" y="278"/>
                    <a:pt x="1" y="272"/>
                    <a:pt x="1" y="267"/>
                  </a:cubicBezTo>
                  <a:cubicBezTo>
                    <a:pt x="1" y="265"/>
                    <a:pt x="1" y="263"/>
                    <a:pt x="1" y="261"/>
                  </a:cubicBezTo>
                  <a:cubicBezTo>
                    <a:pt x="1" y="260"/>
                    <a:pt x="1" y="259"/>
                    <a:pt x="1" y="258"/>
                  </a:cubicBezTo>
                  <a:cubicBezTo>
                    <a:pt x="3" y="256"/>
                    <a:pt x="4" y="255"/>
                    <a:pt x="5" y="253"/>
                  </a:cubicBezTo>
                  <a:cubicBezTo>
                    <a:pt x="5" y="251"/>
                    <a:pt x="4" y="249"/>
                    <a:pt x="4" y="246"/>
                  </a:cubicBezTo>
                  <a:cubicBezTo>
                    <a:pt x="4" y="243"/>
                    <a:pt x="6" y="240"/>
                    <a:pt x="5" y="237"/>
                  </a:cubicBezTo>
                  <a:cubicBezTo>
                    <a:pt x="6" y="235"/>
                    <a:pt x="4" y="232"/>
                    <a:pt x="6" y="230"/>
                  </a:cubicBezTo>
                  <a:cubicBezTo>
                    <a:pt x="5" y="221"/>
                    <a:pt x="6" y="213"/>
                    <a:pt x="6" y="204"/>
                  </a:cubicBezTo>
                  <a:cubicBezTo>
                    <a:pt x="6" y="201"/>
                    <a:pt x="6" y="198"/>
                    <a:pt x="6" y="195"/>
                  </a:cubicBezTo>
                  <a:cubicBezTo>
                    <a:pt x="6" y="194"/>
                    <a:pt x="6" y="193"/>
                    <a:pt x="6" y="192"/>
                  </a:cubicBezTo>
                  <a:cubicBezTo>
                    <a:pt x="6" y="191"/>
                    <a:pt x="7" y="189"/>
                    <a:pt x="7" y="188"/>
                  </a:cubicBezTo>
                  <a:cubicBezTo>
                    <a:pt x="7" y="185"/>
                    <a:pt x="7" y="182"/>
                    <a:pt x="6" y="180"/>
                  </a:cubicBezTo>
                  <a:cubicBezTo>
                    <a:pt x="7" y="179"/>
                    <a:pt x="6" y="179"/>
                    <a:pt x="7" y="178"/>
                  </a:cubicBezTo>
                  <a:cubicBezTo>
                    <a:pt x="6" y="173"/>
                    <a:pt x="8" y="167"/>
                    <a:pt x="8" y="162"/>
                  </a:cubicBezTo>
                  <a:cubicBezTo>
                    <a:pt x="10" y="158"/>
                    <a:pt x="8" y="154"/>
                    <a:pt x="9" y="151"/>
                  </a:cubicBezTo>
                  <a:close/>
                  <a:moveTo>
                    <a:pt x="45" y="1171"/>
                  </a:moveTo>
                  <a:cubicBezTo>
                    <a:pt x="45" y="1171"/>
                    <a:pt x="45" y="1171"/>
                    <a:pt x="45" y="1171"/>
                  </a:cubicBezTo>
                  <a:cubicBezTo>
                    <a:pt x="45" y="1171"/>
                    <a:pt x="44" y="1171"/>
                    <a:pt x="44" y="1171"/>
                  </a:cubicBezTo>
                  <a:cubicBezTo>
                    <a:pt x="44" y="1171"/>
                    <a:pt x="45" y="1171"/>
                    <a:pt x="44" y="1172"/>
                  </a:cubicBezTo>
                  <a:cubicBezTo>
                    <a:pt x="44" y="1172"/>
                    <a:pt x="44" y="1172"/>
                    <a:pt x="44" y="1172"/>
                  </a:cubicBezTo>
                  <a:cubicBezTo>
                    <a:pt x="45" y="1172"/>
                    <a:pt x="45" y="1172"/>
                    <a:pt x="45" y="1172"/>
                  </a:cubicBezTo>
                  <a:cubicBezTo>
                    <a:pt x="45" y="1171"/>
                    <a:pt x="45" y="1171"/>
                    <a:pt x="45" y="1171"/>
                  </a:cubicBezTo>
                  <a:close/>
                  <a:moveTo>
                    <a:pt x="62" y="1152"/>
                  </a:moveTo>
                  <a:cubicBezTo>
                    <a:pt x="62" y="1152"/>
                    <a:pt x="62" y="1153"/>
                    <a:pt x="62" y="1153"/>
                  </a:cubicBezTo>
                  <a:cubicBezTo>
                    <a:pt x="62" y="1152"/>
                    <a:pt x="62" y="1152"/>
                    <a:pt x="62" y="1152"/>
                  </a:cubicBezTo>
                  <a:close/>
                  <a:moveTo>
                    <a:pt x="72" y="1157"/>
                  </a:moveTo>
                  <a:cubicBezTo>
                    <a:pt x="73" y="1157"/>
                    <a:pt x="72" y="1158"/>
                    <a:pt x="73" y="1158"/>
                  </a:cubicBezTo>
                  <a:cubicBezTo>
                    <a:pt x="74" y="1157"/>
                    <a:pt x="73" y="1157"/>
                    <a:pt x="72" y="1157"/>
                  </a:cubicBezTo>
                  <a:close/>
                  <a:moveTo>
                    <a:pt x="73" y="1144"/>
                  </a:moveTo>
                  <a:cubicBezTo>
                    <a:pt x="71" y="1147"/>
                    <a:pt x="73" y="1150"/>
                    <a:pt x="73" y="1153"/>
                  </a:cubicBezTo>
                  <a:cubicBezTo>
                    <a:pt x="74" y="1152"/>
                    <a:pt x="73" y="1150"/>
                    <a:pt x="73" y="1149"/>
                  </a:cubicBezTo>
                  <a:cubicBezTo>
                    <a:pt x="73" y="1149"/>
                    <a:pt x="73" y="1149"/>
                    <a:pt x="74" y="1148"/>
                  </a:cubicBezTo>
                  <a:cubicBezTo>
                    <a:pt x="73" y="1147"/>
                    <a:pt x="74" y="1144"/>
                    <a:pt x="73" y="1144"/>
                  </a:cubicBezTo>
                  <a:close/>
                  <a:moveTo>
                    <a:pt x="114" y="1130"/>
                  </a:moveTo>
                  <a:cubicBezTo>
                    <a:pt x="114" y="1130"/>
                    <a:pt x="114" y="1131"/>
                    <a:pt x="114" y="1131"/>
                  </a:cubicBezTo>
                  <a:cubicBezTo>
                    <a:pt x="114" y="1132"/>
                    <a:pt x="114" y="1133"/>
                    <a:pt x="114" y="1133"/>
                  </a:cubicBezTo>
                  <a:cubicBezTo>
                    <a:pt x="114" y="1134"/>
                    <a:pt x="114" y="1135"/>
                    <a:pt x="113" y="1136"/>
                  </a:cubicBezTo>
                  <a:cubicBezTo>
                    <a:pt x="114" y="1136"/>
                    <a:pt x="113" y="1137"/>
                    <a:pt x="114" y="1137"/>
                  </a:cubicBezTo>
                  <a:cubicBezTo>
                    <a:pt x="114" y="1135"/>
                    <a:pt x="115" y="1133"/>
                    <a:pt x="114" y="1130"/>
                  </a:cubicBezTo>
                  <a:close/>
                  <a:moveTo>
                    <a:pt x="121" y="1002"/>
                  </a:move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1" y="1001"/>
                    <a:pt x="121" y="1001"/>
                  </a:cubicBezTo>
                  <a:cubicBezTo>
                    <a:pt x="121" y="1001"/>
                    <a:pt x="120" y="1002"/>
                    <a:pt x="121" y="1002"/>
                  </a:cubicBezTo>
                  <a:cubicBezTo>
                    <a:pt x="121" y="1002"/>
                    <a:pt x="121" y="1002"/>
                    <a:pt x="121" y="1002"/>
                  </a:cubicBezTo>
                  <a:close/>
                  <a:moveTo>
                    <a:pt x="121" y="975"/>
                  </a:moveTo>
                  <a:cubicBezTo>
                    <a:pt x="121" y="976"/>
                    <a:pt x="121" y="977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8"/>
                    <a:pt x="121" y="978"/>
                  </a:cubicBezTo>
                  <a:cubicBezTo>
                    <a:pt x="121" y="978"/>
                    <a:pt x="121" y="977"/>
                    <a:pt x="121" y="977"/>
                  </a:cubicBezTo>
                  <a:cubicBezTo>
                    <a:pt x="121" y="977"/>
                    <a:pt x="121" y="977"/>
                    <a:pt x="122" y="976"/>
                  </a:cubicBezTo>
                  <a:cubicBezTo>
                    <a:pt x="121" y="976"/>
                    <a:pt x="122" y="974"/>
                    <a:pt x="121" y="975"/>
                  </a:cubicBezTo>
                  <a:close/>
                  <a:moveTo>
                    <a:pt x="129" y="883"/>
                  </a:moveTo>
                  <a:cubicBezTo>
                    <a:pt x="129" y="883"/>
                    <a:pt x="129" y="883"/>
                    <a:pt x="129" y="883"/>
                  </a:cubicBezTo>
                  <a:cubicBezTo>
                    <a:pt x="129" y="883"/>
                    <a:pt x="129" y="884"/>
                    <a:pt x="129" y="884"/>
                  </a:cubicBezTo>
                  <a:cubicBezTo>
                    <a:pt x="129" y="884"/>
                    <a:pt x="129" y="883"/>
                    <a:pt x="129" y="883"/>
                  </a:cubicBezTo>
                  <a:close/>
                  <a:moveTo>
                    <a:pt x="129" y="874"/>
                  </a:moveTo>
                  <a:cubicBezTo>
                    <a:pt x="129" y="875"/>
                    <a:pt x="129" y="877"/>
                    <a:pt x="129" y="878"/>
                  </a:cubicBezTo>
                  <a:cubicBezTo>
                    <a:pt x="129" y="878"/>
                    <a:pt x="129" y="878"/>
                    <a:pt x="129" y="878"/>
                  </a:cubicBezTo>
                  <a:cubicBezTo>
                    <a:pt x="129" y="877"/>
                    <a:pt x="129" y="876"/>
                    <a:pt x="129" y="875"/>
                  </a:cubicBezTo>
                  <a:cubicBezTo>
                    <a:pt x="129" y="875"/>
                    <a:pt x="129" y="875"/>
                    <a:pt x="129" y="874"/>
                  </a:cubicBezTo>
                  <a:close/>
                  <a:moveTo>
                    <a:pt x="129" y="861"/>
                  </a:move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9" y="861"/>
                    <a:pt x="129" y="861"/>
                  </a:cubicBezTo>
                  <a:cubicBezTo>
                    <a:pt x="129" y="861"/>
                    <a:pt x="128" y="864"/>
                    <a:pt x="129" y="863"/>
                  </a:cubicBezTo>
                  <a:cubicBezTo>
                    <a:pt x="129" y="862"/>
                    <a:pt x="129" y="862"/>
                    <a:pt x="129" y="861"/>
                  </a:cubicBezTo>
                  <a:close/>
                  <a:moveTo>
                    <a:pt x="129" y="858"/>
                  </a:moveTo>
                  <a:cubicBezTo>
                    <a:pt x="128" y="858"/>
                    <a:pt x="128" y="860"/>
                    <a:pt x="129" y="860"/>
                  </a:cubicBezTo>
                  <a:cubicBezTo>
                    <a:pt x="129" y="860"/>
                    <a:pt x="129" y="860"/>
                    <a:pt x="129" y="860"/>
                  </a:cubicBezTo>
                  <a:cubicBezTo>
                    <a:pt x="129" y="860"/>
                    <a:pt x="129" y="859"/>
                    <a:pt x="129" y="858"/>
                  </a:cubicBezTo>
                  <a:close/>
                  <a:moveTo>
                    <a:pt x="129" y="848"/>
                  </a:moveTo>
                  <a:cubicBezTo>
                    <a:pt x="129" y="848"/>
                    <a:pt x="129" y="848"/>
                    <a:pt x="128" y="848"/>
                  </a:cubicBezTo>
                  <a:cubicBezTo>
                    <a:pt x="128" y="848"/>
                    <a:pt x="128" y="848"/>
                    <a:pt x="128" y="848"/>
                  </a:cubicBezTo>
                  <a:cubicBezTo>
                    <a:pt x="129" y="850"/>
                    <a:pt x="128" y="852"/>
                    <a:pt x="129" y="852"/>
                  </a:cubicBezTo>
                  <a:cubicBezTo>
                    <a:pt x="129" y="852"/>
                    <a:pt x="129" y="852"/>
                    <a:pt x="129" y="852"/>
                  </a:cubicBezTo>
                  <a:cubicBezTo>
                    <a:pt x="129" y="851"/>
                    <a:pt x="129" y="850"/>
                    <a:pt x="129" y="849"/>
                  </a:cubicBezTo>
                  <a:cubicBezTo>
                    <a:pt x="129" y="849"/>
                    <a:pt x="129" y="848"/>
                    <a:pt x="129" y="848"/>
                  </a:cubicBezTo>
                  <a:close/>
                  <a:moveTo>
                    <a:pt x="128" y="846"/>
                  </a:moveTo>
                  <a:cubicBezTo>
                    <a:pt x="128" y="847"/>
                    <a:pt x="128" y="847"/>
                    <a:pt x="128" y="847"/>
                  </a:cubicBezTo>
                  <a:cubicBezTo>
                    <a:pt x="128" y="847"/>
                    <a:pt x="128" y="847"/>
                    <a:pt x="128" y="848"/>
                  </a:cubicBezTo>
                  <a:cubicBezTo>
                    <a:pt x="129" y="848"/>
                    <a:pt x="129" y="848"/>
                    <a:pt x="129" y="848"/>
                  </a:cubicBezTo>
                  <a:cubicBezTo>
                    <a:pt x="129" y="847"/>
                    <a:pt x="129" y="847"/>
                    <a:pt x="129" y="847"/>
                  </a:cubicBezTo>
                  <a:lnTo>
                    <a:pt x="128" y="846"/>
                  </a:lnTo>
                  <a:close/>
                  <a:moveTo>
                    <a:pt x="129" y="844"/>
                  </a:moveTo>
                  <a:cubicBezTo>
                    <a:pt x="129" y="844"/>
                    <a:pt x="129" y="844"/>
                    <a:pt x="129" y="844"/>
                  </a:cubicBezTo>
                  <a:cubicBezTo>
                    <a:pt x="128" y="844"/>
                    <a:pt x="128" y="845"/>
                    <a:pt x="129" y="846"/>
                  </a:cubicBezTo>
                  <a:cubicBezTo>
                    <a:pt x="129" y="846"/>
                    <a:pt x="129" y="846"/>
                    <a:pt x="129" y="846"/>
                  </a:cubicBezTo>
                  <a:cubicBezTo>
                    <a:pt x="129" y="846"/>
                    <a:pt x="129" y="845"/>
                    <a:pt x="129" y="845"/>
                  </a:cubicBezTo>
                  <a:cubicBezTo>
                    <a:pt x="129" y="845"/>
                    <a:pt x="129" y="845"/>
                    <a:pt x="129" y="844"/>
                  </a:cubicBezTo>
                  <a:close/>
                  <a:moveTo>
                    <a:pt x="116" y="1095"/>
                  </a:moveTo>
                  <a:cubicBezTo>
                    <a:pt x="116" y="1095"/>
                    <a:pt x="116" y="1095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ubicBezTo>
                    <a:pt x="116" y="1097"/>
                    <a:pt x="116" y="1100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2"/>
                    <a:pt x="116" y="1102"/>
                    <a:pt x="116" y="1102"/>
                  </a:cubicBezTo>
                  <a:cubicBezTo>
                    <a:pt x="116" y="1100"/>
                    <a:pt x="117" y="1097"/>
                    <a:pt x="116" y="1095"/>
                  </a:cubicBezTo>
                  <a:cubicBezTo>
                    <a:pt x="116" y="1095"/>
                    <a:pt x="116" y="1095"/>
                    <a:pt x="116" y="1095"/>
                  </a:cubicBezTo>
                  <a:close/>
                  <a:moveTo>
                    <a:pt x="117" y="1076"/>
                  </a:move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6"/>
                  </a:cubicBezTo>
                  <a:cubicBezTo>
                    <a:pt x="117" y="1076"/>
                    <a:pt x="117" y="1076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7"/>
                    <a:pt x="117" y="1077"/>
                    <a:pt x="117" y="1077"/>
                  </a:cubicBezTo>
                  <a:cubicBezTo>
                    <a:pt x="117" y="1078"/>
                    <a:pt x="117" y="1077"/>
                    <a:pt x="117" y="1077"/>
                  </a:cubicBezTo>
                  <a:cubicBezTo>
                    <a:pt x="118" y="1077"/>
                    <a:pt x="117" y="1077"/>
                    <a:pt x="117" y="1077"/>
                  </a:cubicBezTo>
                  <a:cubicBezTo>
                    <a:pt x="117" y="1076"/>
                    <a:pt x="117" y="1076"/>
                    <a:pt x="117" y="1076"/>
                  </a:cubicBezTo>
                  <a:close/>
                  <a:moveTo>
                    <a:pt x="118" y="1068"/>
                  </a:moveTo>
                  <a:cubicBezTo>
                    <a:pt x="118" y="1068"/>
                    <a:pt x="118" y="1068"/>
                    <a:pt x="118" y="1068"/>
                  </a:cubicBezTo>
                  <a:cubicBezTo>
                    <a:pt x="118" y="1068"/>
                    <a:pt x="117" y="1068"/>
                    <a:pt x="117" y="1068"/>
                  </a:cubicBezTo>
                  <a:cubicBezTo>
                    <a:pt x="117" y="1068"/>
                    <a:pt x="117" y="1068"/>
                    <a:pt x="117" y="1068"/>
                  </a:cubicBezTo>
                  <a:cubicBezTo>
                    <a:pt x="117" y="1070"/>
                    <a:pt x="117" y="1072"/>
                    <a:pt x="117" y="1074"/>
                  </a:cubicBezTo>
                  <a:cubicBezTo>
                    <a:pt x="117" y="1074"/>
                    <a:pt x="117" y="1074"/>
                    <a:pt x="117" y="1074"/>
                  </a:cubicBezTo>
                  <a:cubicBezTo>
                    <a:pt x="118" y="1074"/>
                    <a:pt x="118" y="1074"/>
                    <a:pt x="118" y="1074"/>
                  </a:cubicBezTo>
                  <a:cubicBezTo>
                    <a:pt x="117" y="1072"/>
                    <a:pt x="117" y="1070"/>
                    <a:pt x="118" y="1068"/>
                  </a:cubicBezTo>
                  <a:close/>
                  <a:moveTo>
                    <a:pt x="118" y="1049"/>
                  </a:move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7" y="1050"/>
                  </a:cubicBezTo>
                  <a:cubicBezTo>
                    <a:pt x="117" y="1050"/>
                    <a:pt x="117" y="1050"/>
                    <a:pt x="118" y="1050"/>
                  </a:cubicBezTo>
                  <a:cubicBezTo>
                    <a:pt x="118" y="1050"/>
                    <a:pt x="118" y="1050"/>
                    <a:pt x="118" y="1050"/>
                  </a:cubicBezTo>
                  <a:cubicBezTo>
                    <a:pt x="118" y="1050"/>
                    <a:pt x="118" y="1049"/>
                    <a:pt x="118" y="1049"/>
                  </a:cubicBezTo>
                  <a:cubicBezTo>
                    <a:pt x="118" y="1049"/>
                    <a:pt x="118" y="1049"/>
                    <a:pt x="118" y="1049"/>
                  </a:cubicBezTo>
                  <a:close/>
                  <a:moveTo>
                    <a:pt x="162" y="958"/>
                  </a:moveTo>
                  <a:cubicBezTo>
                    <a:pt x="162" y="959"/>
                    <a:pt x="162" y="959"/>
                    <a:pt x="162" y="959"/>
                  </a:cubicBezTo>
                  <a:cubicBezTo>
                    <a:pt x="162" y="959"/>
                    <a:pt x="162" y="958"/>
                    <a:pt x="162" y="958"/>
                  </a:cubicBezTo>
                  <a:cubicBezTo>
                    <a:pt x="162" y="958"/>
                    <a:pt x="162" y="957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6"/>
                    <a:pt x="162" y="956"/>
                    <a:pt x="162" y="956"/>
                  </a:cubicBezTo>
                  <a:cubicBezTo>
                    <a:pt x="162" y="957"/>
                    <a:pt x="161" y="958"/>
                    <a:pt x="162" y="958"/>
                  </a:cubicBezTo>
                  <a:close/>
                  <a:moveTo>
                    <a:pt x="162" y="927"/>
                  </a:moveTo>
                  <a:cubicBezTo>
                    <a:pt x="162" y="927"/>
                    <a:pt x="162" y="927"/>
                    <a:pt x="162" y="927"/>
                  </a:cubicBezTo>
                  <a:cubicBezTo>
                    <a:pt x="162" y="927"/>
                    <a:pt x="162" y="927"/>
                    <a:pt x="162" y="927"/>
                  </a:cubicBezTo>
                  <a:cubicBezTo>
                    <a:pt x="162" y="926"/>
                    <a:pt x="162" y="925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4"/>
                    <a:pt x="162" y="924"/>
                    <a:pt x="162" y="924"/>
                  </a:cubicBezTo>
                  <a:cubicBezTo>
                    <a:pt x="162" y="925"/>
                    <a:pt x="162" y="926"/>
                    <a:pt x="162" y="927"/>
                  </a:cubicBezTo>
                  <a:close/>
                  <a:moveTo>
                    <a:pt x="187" y="893"/>
                  </a:moveTo>
                  <a:cubicBezTo>
                    <a:pt x="186" y="894"/>
                    <a:pt x="187" y="894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5"/>
                    <a:pt x="187" y="895"/>
                    <a:pt x="187" y="895"/>
                  </a:cubicBezTo>
                  <a:cubicBezTo>
                    <a:pt x="187" y="894"/>
                    <a:pt x="187" y="894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ubicBezTo>
                    <a:pt x="187" y="893"/>
                    <a:pt x="187" y="893"/>
                    <a:pt x="187" y="893"/>
                  </a:cubicBezTo>
                  <a:close/>
                  <a:moveTo>
                    <a:pt x="186" y="866"/>
                  </a:moveTo>
                  <a:cubicBezTo>
                    <a:pt x="186" y="867"/>
                    <a:pt x="186" y="867"/>
                    <a:pt x="186" y="868"/>
                  </a:cubicBezTo>
                  <a:cubicBezTo>
                    <a:pt x="186" y="868"/>
                    <a:pt x="186" y="868"/>
                    <a:pt x="186" y="868"/>
                  </a:cubicBezTo>
                  <a:cubicBezTo>
                    <a:pt x="186" y="868"/>
                    <a:pt x="186" y="869"/>
                    <a:pt x="186" y="869"/>
                  </a:cubicBezTo>
                  <a:cubicBezTo>
                    <a:pt x="186" y="869"/>
                    <a:pt x="186" y="868"/>
                    <a:pt x="186" y="868"/>
                  </a:cubicBezTo>
                  <a:cubicBezTo>
                    <a:pt x="187" y="868"/>
                    <a:pt x="186" y="868"/>
                    <a:pt x="186" y="867"/>
                  </a:cubicBezTo>
                  <a:cubicBezTo>
                    <a:pt x="186" y="867"/>
                    <a:pt x="186" y="867"/>
                    <a:pt x="187" y="866"/>
                  </a:cubicBezTo>
                  <a:cubicBezTo>
                    <a:pt x="187" y="866"/>
                    <a:pt x="187" y="866"/>
                    <a:pt x="186" y="866"/>
                  </a:cubicBezTo>
                  <a:cubicBezTo>
                    <a:pt x="186" y="866"/>
                    <a:pt x="186" y="866"/>
                    <a:pt x="186" y="866"/>
                  </a:cubicBezTo>
                  <a:close/>
                  <a:moveTo>
                    <a:pt x="160" y="816"/>
                  </a:moveTo>
                  <a:cubicBezTo>
                    <a:pt x="160" y="816"/>
                    <a:pt x="160" y="816"/>
                    <a:pt x="160" y="816"/>
                  </a:cubicBezTo>
                  <a:cubicBezTo>
                    <a:pt x="160" y="816"/>
                    <a:pt x="160" y="816"/>
                    <a:pt x="160" y="816"/>
                  </a:cubicBezTo>
                  <a:cubicBezTo>
                    <a:pt x="160" y="815"/>
                    <a:pt x="160" y="815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60" y="814"/>
                    <a:pt x="160" y="814"/>
                  </a:cubicBezTo>
                  <a:cubicBezTo>
                    <a:pt x="160" y="814"/>
                    <a:pt x="159" y="814"/>
                    <a:pt x="159" y="814"/>
                  </a:cubicBezTo>
                  <a:cubicBezTo>
                    <a:pt x="159" y="815"/>
                    <a:pt x="159" y="815"/>
                    <a:pt x="160" y="816"/>
                  </a:cubicBezTo>
                  <a:close/>
                  <a:moveTo>
                    <a:pt x="192" y="770"/>
                  </a:moveTo>
                  <a:cubicBezTo>
                    <a:pt x="192" y="770"/>
                    <a:pt x="192" y="770"/>
                    <a:pt x="191" y="770"/>
                  </a:cubicBezTo>
                  <a:cubicBezTo>
                    <a:pt x="191" y="771"/>
                    <a:pt x="191" y="771"/>
                    <a:pt x="191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2"/>
                    <a:pt x="192" y="772"/>
                  </a:cubicBezTo>
                  <a:cubicBezTo>
                    <a:pt x="192" y="772"/>
                    <a:pt x="192" y="772"/>
                    <a:pt x="192" y="772"/>
                  </a:cubicBezTo>
                  <a:cubicBezTo>
                    <a:pt x="191" y="773"/>
                    <a:pt x="191" y="775"/>
                    <a:pt x="192" y="775"/>
                  </a:cubicBezTo>
                  <a:cubicBezTo>
                    <a:pt x="192" y="775"/>
                    <a:pt x="192" y="775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3" y="777"/>
                    <a:pt x="193" y="777"/>
                    <a:pt x="192" y="777"/>
                  </a:cubicBezTo>
                  <a:cubicBezTo>
                    <a:pt x="192" y="777"/>
                    <a:pt x="192" y="777"/>
                    <a:pt x="192" y="777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2" y="776"/>
                    <a:pt x="192" y="776"/>
                    <a:pt x="192" y="775"/>
                  </a:cubicBezTo>
                  <a:cubicBezTo>
                    <a:pt x="192" y="776"/>
                    <a:pt x="192" y="776"/>
                    <a:pt x="192" y="776"/>
                  </a:cubicBezTo>
                  <a:cubicBezTo>
                    <a:pt x="193" y="776"/>
                    <a:pt x="193" y="776"/>
                    <a:pt x="193" y="775"/>
                  </a:cubicBezTo>
                  <a:cubicBezTo>
                    <a:pt x="192" y="774"/>
                    <a:pt x="193" y="773"/>
                    <a:pt x="192" y="772"/>
                  </a:cubicBezTo>
                  <a:cubicBezTo>
                    <a:pt x="192" y="772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1"/>
                    <a:pt x="192" y="771"/>
                  </a:cubicBezTo>
                  <a:cubicBezTo>
                    <a:pt x="192" y="771"/>
                    <a:pt x="192" y="770"/>
                    <a:pt x="192" y="770"/>
                  </a:cubicBezTo>
                  <a:close/>
                  <a:moveTo>
                    <a:pt x="188" y="688"/>
                  </a:moveTo>
                  <a:cubicBezTo>
                    <a:pt x="188" y="688"/>
                    <a:pt x="188" y="688"/>
                    <a:pt x="188" y="688"/>
                  </a:cubicBezTo>
                  <a:cubicBezTo>
                    <a:pt x="188" y="690"/>
                    <a:pt x="188" y="691"/>
                    <a:pt x="188" y="693"/>
                  </a:cubicBezTo>
                  <a:cubicBezTo>
                    <a:pt x="188" y="694"/>
                    <a:pt x="188" y="696"/>
                    <a:pt x="189" y="698"/>
                  </a:cubicBezTo>
                  <a:cubicBezTo>
                    <a:pt x="189" y="701"/>
                    <a:pt x="188" y="704"/>
                    <a:pt x="190" y="707"/>
                  </a:cubicBezTo>
                  <a:cubicBezTo>
                    <a:pt x="189" y="708"/>
                    <a:pt x="189" y="710"/>
                    <a:pt x="190" y="712"/>
                  </a:cubicBezTo>
                  <a:cubicBezTo>
                    <a:pt x="189" y="712"/>
                    <a:pt x="190" y="713"/>
                    <a:pt x="189" y="714"/>
                  </a:cubicBezTo>
                  <a:cubicBezTo>
                    <a:pt x="190" y="717"/>
                    <a:pt x="190" y="720"/>
                    <a:pt x="190" y="724"/>
                  </a:cubicBezTo>
                  <a:cubicBezTo>
                    <a:pt x="190" y="724"/>
                    <a:pt x="190" y="725"/>
                    <a:pt x="190" y="725"/>
                  </a:cubicBezTo>
                  <a:cubicBezTo>
                    <a:pt x="190" y="725"/>
                    <a:pt x="190" y="725"/>
                    <a:pt x="191" y="726"/>
                  </a:cubicBezTo>
                  <a:cubicBezTo>
                    <a:pt x="191" y="728"/>
                    <a:pt x="190" y="730"/>
                    <a:pt x="191" y="732"/>
                  </a:cubicBezTo>
                  <a:cubicBezTo>
                    <a:pt x="190" y="735"/>
                    <a:pt x="192" y="739"/>
                    <a:pt x="191" y="742"/>
                  </a:cubicBezTo>
                  <a:cubicBezTo>
                    <a:pt x="192" y="743"/>
                    <a:pt x="191" y="743"/>
                    <a:pt x="192" y="743"/>
                  </a:cubicBezTo>
                  <a:cubicBezTo>
                    <a:pt x="191" y="746"/>
                    <a:pt x="192" y="748"/>
                    <a:pt x="191" y="751"/>
                  </a:cubicBezTo>
                  <a:cubicBezTo>
                    <a:pt x="192" y="753"/>
                    <a:pt x="191" y="756"/>
                    <a:pt x="192" y="758"/>
                  </a:cubicBezTo>
                  <a:cubicBezTo>
                    <a:pt x="191" y="760"/>
                    <a:pt x="192" y="762"/>
                    <a:pt x="192" y="763"/>
                  </a:cubicBezTo>
                  <a:cubicBezTo>
                    <a:pt x="192" y="763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5"/>
                  </a:cubicBezTo>
                  <a:cubicBezTo>
                    <a:pt x="192" y="765"/>
                    <a:pt x="192" y="765"/>
                    <a:pt x="193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2" y="766"/>
                  </a:cubicBezTo>
                  <a:cubicBezTo>
                    <a:pt x="192" y="766"/>
                    <a:pt x="192" y="766"/>
                    <a:pt x="191" y="766"/>
                  </a:cubicBezTo>
                  <a:cubicBezTo>
                    <a:pt x="192" y="766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7"/>
                  </a:cubicBezTo>
                  <a:cubicBezTo>
                    <a:pt x="192" y="767"/>
                    <a:pt x="192" y="767"/>
                    <a:pt x="192" y="768"/>
                  </a:cubicBezTo>
                  <a:cubicBezTo>
                    <a:pt x="192" y="768"/>
                    <a:pt x="192" y="768"/>
                    <a:pt x="192" y="768"/>
                  </a:cubicBezTo>
                  <a:cubicBezTo>
                    <a:pt x="192" y="768"/>
                    <a:pt x="192" y="769"/>
                    <a:pt x="192" y="769"/>
                  </a:cubicBezTo>
                  <a:cubicBezTo>
                    <a:pt x="192" y="769"/>
                    <a:pt x="192" y="769"/>
                    <a:pt x="192" y="769"/>
                  </a:cubicBezTo>
                  <a:cubicBezTo>
                    <a:pt x="192" y="770"/>
                    <a:pt x="192" y="770"/>
                    <a:pt x="192" y="770"/>
                  </a:cubicBezTo>
                  <a:cubicBezTo>
                    <a:pt x="191" y="769"/>
                    <a:pt x="191" y="769"/>
                    <a:pt x="191" y="768"/>
                  </a:cubicBezTo>
                  <a:cubicBezTo>
                    <a:pt x="191" y="768"/>
                    <a:pt x="191" y="768"/>
                    <a:pt x="191" y="767"/>
                  </a:cubicBezTo>
                  <a:cubicBezTo>
                    <a:pt x="191" y="767"/>
                    <a:pt x="191" y="767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6"/>
                    <a:pt x="191" y="766"/>
                    <a:pt x="191" y="766"/>
                  </a:cubicBezTo>
                  <a:cubicBezTo>
                    <a:pt x="191" y="765"/>
                    <a:pt x="191" y="765"/>
                    <a:pt x="191" y="765"/>
                  </a:cubicBezTo>
                  <a:cubicBezTo>
                    <a:pt x="191" y="765"/>
                    <a:pt x="190" y="764"/>
                    <a:pt x="190" y="764"/>
                  </a:cubicBezTo>
                  <a:cubicBezTo>
                    <a:pt x="190" y="764"/>
                    <a:pt x="190" y="764"/>
                    <a:pt x="191" y="764"/>
                  </a:cubicBezTo>
                  <a:cubicBezTo>
                    <a:pt x="190" y="761"/>
                    <a:pt x="191" y="759"/>
                    <a:pt x="189" y="756"/>
                  </a:cubicBezTo>
                  <a:cubicBezTo>
                    <a:pt x="190" y="756"/>
                    <a:pt x="190" y="756"/>
                    <a:pt x="190" y="755"/>
                  </a:cubicBezTo>
                  <a:cubicBezTo>
                    <a:pt x="189" y="754"/>
                    <a:pt x="190" y="753"/>
                    <a:pt x="189" y="752"/>
                  </a:cubicBezTo>
                  <a:cubicBezTo>
                    <a:pt x="189" y="752"/>
                    <a:pt x="189" y="751"/>
                    <a:pt x="190" y="751"/>
                  </a:cubicBezTo>
                  <a:cubicBezTo>
                    <a:pt x="189" y="750"/>
                    <a:pt x="189" y="749"/>
                    <a:pt x="189" y="749"/>
                  </a:cubicBezTo>
                  <a:cubicBezTo>
                    <a:pt x="189" y="747"/>
                    <a:pt x="189" y="746"/>
                    <a:pt x="189" y="745"/>
                  </a:cubicBezTo>
                  <a:cubicBezTo>
                    <a:pt x="189" y="745"/>
                    <a:pt x="189" y="744"/>
                    <a:pt x="189" y="743"/>
                  </a:cubicBezTo>
                  <a:cubicBezTo>
                    <a:pt x="189" y="743"/>
                    <a:pt x="189" y="742"/>
                    <a:pt x="189" y="742"/>
                  </a:cubicBezTo>
                  <a:cubicBezTo>
                    <a:pt x="188" y="739"/>
                    <a:pt x="189" y="737"/>
                    <a:pt x="188" y="734"/>
                  </a:cubicBezTo>
                  <a:cubicBezTo>
                    <a:pt x="189" y="734"/>
                    <a:pt x="188" y="733"/>
                    <a:pt x="189" y="733"/>
                  </a:cubicBezTo>
                  <a:cubicBezTo>
                    <a:pt x="188" y="731"/>
                    <a:pt x="188" y="729"/>
                    <a:pt x="188" y="727"/>
                  </a:cubicBezTo>
                  <a:cubicBezTo>
                    <a:pt x="187" y="724"/>
                    <a:pt x="188" y="721"/>
                    <a:pt x="187" y="718"/>
                  </a:cubicBezTo>
                  <a:cubicBezTo>
                    <a:pt x="188" y="717"/>
                    <a:pt x="187" y="717"/>
                    <a:pt x="188" y="717"/>
                  </a:cubicBezTo>
                  <a:cubicBezTo>
                    <a:pt x="187" y="713"/>
                    <a:pt x="187" y="710"/>
                    <a:pt x="188" y="707"/>
                  </a:cubicBezTo>
                  <a:cubicBezTo>
                    <a:pt x="188" y="707"/>
                    <a:pt x="187" y="707"/>
                    <a:pt x="187" y="707"/>
                  </a:cubicBezTo>
                  <a:cubicBezTo>
                    <a:pt x="187" y="706"/>
                    <a:pt x="188" y="706"/>
                    <a:pt x="188" y="705"/>
                  </a:cubicBezTo>
                  <a:cubicBezTo>
                    <a:pt x="188" y="705"/>
                    <a:pt x="187" y="705"/>
                    <a:pt x="187" y="704"/>
                  </a:cubicBezTo>
                  <a:cubicBezTo>
                    <a:pt x="187" y="704"/>
                    <a:pt x="188" y="703"/>
                    <a:pt x="188" y="702"/>
                  </a:cubicBezTo>
                  <a:cubicBezTo>
                    <a:pt x="188" y="701"/>
                    <a:pt x="187" y="699"/>
                    <a:pt x="188" y="698"/>
                  </a:cubicBezTo>
                  <a:cubicBezTo>
                    <a:pt x="187" y="696"/>
                    <a:pt x="187" y="694"/>
                    <a:pt x="187" y="693"/>
                  </a:cubicBezTo>
                  <a:cubicBezTo>
                    <a:pt x="187" y="691"/>
                    <a:pt x="187" y="690"/>
                    <a:pt x="187" y="688"/>
                  </a:cubicBezTo>
                  <a:cubicBezTo>
                    <a:pt x="187" y="688"/>
                    <a:pt x="187" y="688"/>
                    <a:pt x="187" y="688"/>
                  </a:cubicBezTo>
                  <a:cubicBezTo>
                    <a:pt x="187" y="688"/>
                    <a:pt x="188" y="688"/>
                    <a:pt x="188" y="688"/>
                  </a:cubicBezTo>
                  <a:close/>
                  <a:moveTo>
                    <a:pt x="192" y="764"/>
                  </a:moveTo>
                  <a:cubicBezTo>
                    <a:pt x="192" y="764"/>
                    <a:pt x="192" y="764"/>
                    <a:pt x="192" y="763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1" y="764"/>
                    <a:pt x="191" y="764"/>
                  </a:cubicBezTo>
                  <a:cubicBezTo>
                    <a:pt x="191" y="764"/>
                    <a:pt x="191" y="764"/>
                    <a:pt x="191" y="764"/>
                  </a:cubicBezTo>
                  <a:cubicBezTo>
                    <a:pt x="191" y="764"/>
                    <a:pt x="192" y="764"/>
                    <a:pt x="192" y="765"/>
                  </a:cubicBezTo>
                  <a:cubicBezTo>
                    <a:pt x="192" y="764"/>
                    <a:pt x="192" y="764"/>
                    <a:pt x="192" y="764"/>
                  </a:cubicBezTo>
                  <a:cubicBezTo>
                    <a:pt x="192" y="764"/>
                    <a:pt x="192" y="764"/>
                    <a:pt x="192" y="764"/>
                  </a:cubicBezTo>
                  <a:close/>
                  <a:moveTo>
                    <a:pt x="182" y="764"/>
                  </a:moveTo>
                  <a:cubicBezTo>
                    <a:pt x="182" y="764"/>
                    <a:pt x="182" y="764"/>
                    <a:pt x="182" y="764"/>
                  </a:cubicBezTo>
                  <a:cubicBezTo>
                    <a:pt x="182" y="764"/>
                    <a:pt x="182" y="764"/>
                    <a:pt x="182" y="763"/>
                  </a:cubicBezTo>
                  <a:cubicBezTo>
                    <a:pt x="182" y="763"/>
                    <a:pt x="182" y="763"/>
                    <a:pt x="182" y="763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2"/>
                  </a:cubicBezTo>
                  <a:cubicBezTo>
                    <a:pt x="182" y="762"/>
                    <a:pt x="182" y="762"/>
                    <a:pt x="182" y="763"/>
                  </a:cubicBezTo>
                  <a:cubicBezTo>
                    <a:pt x="182" y="763"/>
                    <a:pt x="182" y="763"/>
                    <a:pt x="182" y="764"/>
                  </a:cubicBezTo>
                  <a:close/>
                  <a:moveTo>
                    <a:pt x="154" y="773"/>
                  </a:moveTo>
                  <a:cubicBezTo>
                    <a:pt x="154" y="773"/>
                    <a:pt x="154" y="774"/>
                    <a:pt x="154" y="775"/>
                  </a:cubicBezTo>
                  <a:cubicBezTo>
                    <a:pt x="154" y="776"/>
                    <a:pt x="154" y="776"/>
                    <a:pt x="154" y="777"/>
                  </a:cubicBezTo>
                  <a:cubicBezTo>
                    <a:pt x="154" y="777"/>
                    <a:pt x="155" y="777"/>
                    <a:pt x="155" y="777"/>
                  </a:cubicBezTo>
                  <a:cubicBezTo>
                    <a:pt x="155" y="777"/>
                    <a:pt x="155" y="777"/>
                    <a:pt x="155" y="777"/>
                  </a:cubicBezTo>
                  <a:cubicBezTo>
                    <a:pt x="155" y="776"/>
                    <a:pt x="155" y="776"/>
                    <a:pt x="155" y="775"/>
                  </a:cubicBezTo>
                  <a:cubicBezTo>
                    <a:pt x="155" y="774"/>
                    <a:pt x="155" y="773"/>
                    <a:pt x="155" y="773"/>
                  </a:cubicBezTo>
                  <a:cubicBezTo>
                    <a:pt x="155" y="772"/>
                    <a:pt x="154" y="772"/>
                    <a:pt x="154" y="772"/>
                  </a:cubicBezTo>
                  <a:cubicBezTo>
                    <a:pt x="154" y="772"/>
                    <a:pt x="154" y="772"/>
                    <a:pt x="154" y="772"/>
                  </a:cubicBezTo>
                  <a:cubicBezTo>
                    <a:pt x="154" y="773"/>
                    <a:pt x="154" y="773"/>
                    <a:pt x="154" y="773"/>
                  </a:cubicBezTo>
                  <a:close/>
                  <a:moveTo>
                    <a:pt x="182" y="741"/>
                  </a:move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1"/>
                    <a:pt x="182" y="741"/>
                  </a:cubicBezTo>
                  <a:cubicBezTo>
                    <a:pt x="182" y="741"/>
                    <a:pt x="182" y="742"/>
                    <a:pt x="182" y="742"/>
                  </a:cubicBezTo>
                  <a:cubicBezTo>
                    <a:pt x="182" y="742"/>
                    <a:pt x="182" y="742"/>
                    <a:pt x="182" y="742"/>
                  </a:cubicBezTo>
                  <a:cubicBezTo>
                    <a:pt x="182" y="742"/>
                    <a:pt x="182" y="742"/>
                    <a:pt x="183" y="742"/>
                  </a:cubicBezTo>
                  <a:cubicBezTo>
                    <a:pt x="182" y="742"/>
                    <a:pt x="182" y="741"/>
                    <a:pt x="182" y="741"/>
                  </a:cubicBezTo>
                  <a:close/>
                  <a:moveTo>
                    <a:pt x="181" y="735"/>
                  </a:moveTo>
                  <a:cubicBezTo>
                    <a:pt x="181" y="735"/>
                    <a:pt x="181" y="735"/>
                    <a:pt x="181" y="735"/>
                  </a:cubicBezTo>
                  <a:cubicBezTo>
                    <a:pt x="181" y="735"/>
                    <a:pt x="181" y="735"/>
                    <a:pt x="181" y="735"/>
                  </a:cubicBezTo>
                  <a:cubicBezTo>
                    <a:pt x="181" y="736"/>
                    <a:pt x="181" y="738"/>
                    <a:pt x="181" y="739"/>
                  </a:cubicBezTo>
                  <a:cubicBezTo>
                    <a:pt x="181" y="739"/>
                    <a:pt x="181" y="739"/>
                    <a:pt x="181" y="739"/>
                  </a:cubicBezTo>
                  <a:cubicBezTo>
                    <a:pt x="182" y="739"/>
                    <a:pt x="182" y="739"/>
                    <a:pt x="182" y="739"/>
                  </a:cubicBezTo>
                  <a:cubicBezTo>
                    <a:pt x="182" y="738"/>
                    <a:pt x="182" y="736"/>
                    <a:pt x="182" y="735"/>
                  </a:cubicBezTo>
                  <a:cubicBezTo>
                    <a:pt x="182" y="735"/>
                    <a:pt x="182" y="735"/>
                    <a:pt x="181" y="735"/>
                  </a:cubicBezTo>
                  <a:close/>
                  <a:moveTo>
                    <a:pt x="138" y="773"/>
                  </a:moveTo>
                  <a:cubicBezTo>
                    <a:pt x="138" y="773"/>
                    <a:pt x="138" y="773"/>
                    <a:pt x="138" y="773"/>
                  </a:cubicBezTo>
                  <a:cubicBezTo>
                    <a:pt x="139" y="771"/>
                    <a:pt x="138" y="770"/>
                    <a:pt x="138" y="768"/>
                  </a:cubicBezTo>
                  <a:cubicBezTo>
                    <a:pt x="138" y="767"/>
                    <a:pt x="138" y="767"/>
                    <a:pt x="138" y="766"/>
                  </a:cubicBezTo>
                  <a:cubicBezTo>
                    <a:pt x="138" y="766"/>
                    <a:pt x="138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6"/>
                    <a:pt x="137" y="766"/>
                    <a:pt x="137" y="766"/>
                  </a:cubicBezTo>
                  <a:cubicBezTo>
                    <a:pt x="137" y="767"/>
                    <a:pt x="137" y="767"/>
                    <a:pt x="138" y="768"/>
                  </a:cubicBezTo>
                  <a:cubicBezTo>
                    <a:pt x="138" y="770"/>
                    <a:pt x="138" y="771"/>
                    <a:pt x="138" y="773"/>
                  </a:cubicBezTo>
                  <a:cubicBezTo>
                    <a:pt x="138" y="773"/>
                    <a:pt x="138" y="773"/>
                    <a:pt x="138" y="773"/>
                  </a:cubicBezTo>
                  <a:close/>
                  <a:moveTo>
                    <a:pt x="181" y="727"/>
                  </a:moveTo>
                  <a:cubicBezTo>
                    <a:pt x="181" y="727"/>
                    <a:pt x="181" y="728"/>
                    <a:pt x="181" y="729"/>
                  </a:cubicBezTo>
                  <a:cubicBezTo>
                    <a:pt x="181" y="729"/>
                    <a:pt x="181" y="729"/>
                    <a:pt x="181" y="729"/>
                  </a:cubicBezTo>
                  <a:cubicBezTo>
                    <a:pt x="181" y="729"/>
                    <a:pt x="181" y="729"/>
                    <a:pt x="182" y="729"/>
                  </a:cubicBezTo>
                  <a:cubicBezTo>
                    <a:pt x="182" y="728"/>
                    <a:pt x="182" y="727"/>
                    <a:pt x="182" y="727"/>
                  </a:cubicBezTo>
                  <a:cubicBezTo>
                    <a:pt x="182" y="725"/>
                    <a:pt x="182" y="723"/>
                    <a:pt x="181" y="721"/>
                  </a:cubicBezTo>
                  <a:cubicBezTo>
                    <a:pt x="181" y="721"/>
                    <a:pt x="181" y="721"/>
                    <a:pt x="181" y="721"/>
                  </a:cubicBezTo>
                  <a:cubicBezTo>
                    <a:pt x="181" y="720"/>
                    <a:pt x="182" y="720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9"/>
                    <a:pt x="181" y="719"/>
                    <a:pt x="181" y="719"/>
                  </a:cubicBezTo>
                  <a:cubicBezTo>
                    <a:pt x="181" y="717"/>
                    <a:pt x="181" y="716"/>
                    <a:pt x="181" y="714"/>
                  </a:cubicBezTo>
                  <a:cubicBezTo>
                    <a:pt x="181" y="714"/>
                    <a:pt x="181" y="714"/>
                    <a:pt x="181" y="714"/>
                  </a:cubicBezTo>
                  <a:cubicBezTo>
                    <a:pt x="181" y="713"/>
                    <a:pt x="181" y="712"/>
                    <a:pt x="181" y="712"/>
                  </a:cubicBezTo>
                  <a:cubicBezTo>
                    <a:pt x="180" y="713"/>
                    <a:pt x="180" y="713"/>
                    <a:pt x="180" y="714"/>
                  </a:cubicBezTo>
                  <a:cubicBezTo>
                    <a:pt x="180" y="714"/>
                    <a:pt x="180" y="714"/>
                    <a:pt x="180" y="714"/>
                  </a:cubicBezTo>
                  <a:cubicBezTo>
                    <a:pt x="180" y="716"/>
                    <a:pt x="180" y="717"/>
                    <a:pt x="181" y="719"/>
                  </a:cubicBezTo>
                  <a:cubicBezTo>
                    <a:pt x="180" y="719"/>
                    <a:pt x="180" y="719"/>
                    <a:pt x="180" y="719"/>
                  </a:cubicBezTo>
                  <a:cubicBezTo>
                    <a:pt x="181" y="719"/>
                    <a:pt x="179" y="721"/>
                    <a:pt x="180" y="720"/>
                  </a:cubicBezTo>
                  <a:cubicBezTo>
                    <a:pt x="180" y="720"/>
                    <a:pt x="180" y="720"/>
                    <a:pt x="180" y="720"/>
                  </a:cubicBezTo>
                  <a:cubicBezTo>
                    <a:pt x="181" y="720"/>
                    <a:pt x="181" y="720"/>
                    <a:pt x="181" y="720"/>
                  </a:cubicBezTo>
                  <a:cubicBezTo>
                    <a:pt x="181" y="720"/>
                    <a:pt x="180" y="720"/>
                    <a:pt x="181" y="720"/>
                  </a:cubicBezTo>
                  <a:cubicBezTo>
                    <a:pt x="181" y="722"/>
                    <a:pt x="181" y="725"/>
                    <a:pt x="181" y="727"/>
                  </a:cubicBezTo>
                  <a:close/>
                  <a:moveTo>
                    <a:pt x="137" y="762"/>
                  </a:moveTo>
                  <a:cubicBezTo>
                    <a:pt x="137" y="763"/>
                    <a:pt x="137" y="763"/>
                    <a:pt x="137" y="764"/>
                  </a:cubicBezTo>
                  <a:cubicBezTo>
                    <a:pt x="137" y="764"/>
                    <a:pt x="137" y="764"/>
                    <a:pt x="137" y="764"/>
                  </a:cubicBezTo>
                  <a:cubicBezTo>
                    <a:pt x="138" y="764"/>
                    <a:pt x="138" y="764"/>
                    <a:pt x="138" y="764"/>
                  </a:cubicBezTo>
                  <a:cubicBezTo>
                    <a:pt x="138" y="763"/>
                    <a:pt x="138" y="763"/>
                    <a:pt x="138" y="762"/>
                  </a:cubicBezTo>
                  <a:cubicBezTo>
                    <a:pt x="138" y="761"/>
                    <a:pt x="138" y="761"/>
                    <a:pt x="138" y="760"/>
                  </a:cubicBezTo>
                  <a:cubicBezTo>
                    <a:pt x="138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0"/>
                    <a:pt x="137" y="760"/>
                    <a:pt x="137" y="760"/>
                  </a:cubicBezTo>
                  <a:cubicBezTo>
                    <a:pt x="137" y="761"/>
                    <a:pt x="137" y="761"/>
                    <a:pt x="137" y="762"/>
                  </a:cubicBezTo>
                  <a:close/>
                  <a:moveTo>
                    <a:pt x="137" y="756"/>
                  </a:moveTo>
                  <a:cubicBezTo>
                    <a:pt x="137" y="757"/>
                    <a:pt x="137" y="757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8"/>
                    <a:pt x="137" y="758"/>
                    <a:pt x="137" y="758"/>
                  </a:cubicBezTo>
                  <a:cubicBezTo>
                    <a:pt x="137" y="757"/>
                    <a:pt x="138" y="757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ubicBezTo>
                    <a:pt x="137" y="756"/>
                    <a:pt x="137" y="756"/>
                    <a:pt x="137" y="756"/>
                  </a:cubicBezTo>
                  <a:close/>
                  <a:moveTo>
                    <a:pt x="140" y="751"/>
                  </a:moveTo>
                  <a:cubicBezTo>
                    <a:pt x="140" y="751"/>
                    <a:pt x="141" y="751"/>
                    <a:pt x="141" y="751"/>
                  </a:cubicBezTo>
                  <a:cubicBezTo>
                    <a:pt x="141" y="751"/>
                    <a:pt x="141" y="751"/>
                    <a:pt x="141" y="751"/>
                  </a:cubicBezTo>
                  <a:cubicBezTo>
                    <a:pt x="141" y="749"/>
                    <a:pt x="141" y="748"/>
                    <a:pt x="141" y="746"/>
                  </a:cubicBezTo>
                  <a:cubicBezTo>
                    <a:pt x="141" y="745"/>
                    <a:pt x="141" y="744"/>
                    <a:pt x="141" y="743"/>
                  </a:cubicBezTo>
                  <a:cubicBezTo>
                    <a:pt x="141" y="742"/>
                    <a:pt x="140" y="742"/>
                    <a:pt x="140" y="742"/>
                  </a:cubicBezTo>
                  <a:cubicBezTo>
                    <a:pt x="140" y="742"/>
                    <a:pt x="140" y="742"/>
                    <a:pt x="140" y="742"/>
                  </a:cubicBezTo>
                  <a:cubicBezTo>
                    <a:pt x="140" y="742"/>
                    <a:pt x="140" y="743"/>
                    <a:pt x="140" y="743"/>
                  </a:cubicBezTo>
                  <a:cubicBezTo>
                    <a:pt x="140" y="744"/>
                    <a:pt x="140" y="745"/>
                    <a:pt x="140" y="746"/>
                  </a:cubicBezTo>
                  <a:cubicBezTo>
                    <a:pt x="140" y="748"/>
                    <a:pt x="141" y="749"/>
                    <a:pt x="140" y="751"/>
                  </a:cubicBezTo>
                  <a:close/>
                  <a:moveTo>
                    <a:pt x="144" y="737"/>
                  </a:moveTo>
                  <a:cubicBezTo>
                    <a:pt x="144" y="737"/>
                    <a:pt x="144" y="738"/>
                    <a:pt x="144" y="738"/>
                  </a:cubicBezTo>
                  <a:cubicBezTo>
                    <a:pt x="144" y="738"/>
                    <a:pt x="144" y="738"/>
                    <a:pt x="145" y="738"/>
                  </a:cubicBezTo>
                  <a:cubicBezTo>
                    <a:pt x="145" y="738"/>
                    <a:pt x="145" y="738"/>
                    <a:pt x="145" y="738"/>
                  </a:cubicBezTo>
                  <a:cubicBezTo>
                    <a:pt x="145" y="738"/>
                    <a:pt x="145" y="737"/>
                    <a:pt x="145" y="737"/>
                  </a:cubicBezTo>
                  <a:cubicBezTo>
                    <a:pt x="145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ubicBezTo>
                    <a:pt x="144" y="737"/>
                    <a:pt x="144" y="737"/>
                    <a:pt x="144" y="737"/>
                  </a:cubicBezTo>
                  <a:close/>
                  <a:moveTo>
                    <a:pt x="180" y="697"/>
                  </a:moveTo>
                  <a:cubicBezTo>
                    <a:pt x="180" y="696"/>
                    <a:pt x="180" y="695"/>
                    <a:pt x="180" y="694"/>
                  </a:cubicBezTo>
                  <a:cubicBezTo>
                    <a:pt x="180" y="694"/>
                    <a:pt x="180" y="694"/>
                    <a:pt x="179" y="695"/>
                  </a:cubicBezTo>
                  <a:cubicBezTo>
                    <a:pt x="179" y="694"/>
                    <a:pt x="179" y="693"/>
                    <a:pt x="180" y="693"/>
                  </a:cubicBezTo>
                  <a:cubicBezTo>
                    <a:pt x="180" y="692"/>
                    <a:pt x="180" y="691"/>
                    <a:pt x="180" y="690"/>
                  </a:cubicBezTo>
                  <a:cubicBezTo>
                    <a:pt x="180" y="689"/>
                    <a:pt x="180" y="688"/>
                    <a:pt x="180" y="688"/>
                  </a:cubicBezTo>
                  <a:cubicBezTo>
                    <a:pt x="180" y="688"/>
                    <a:pt x="180" y="687"/>
                    <a:pt x="180" y="687"/>
                  </a:cubicBezTo>
                  <a:cubicBezTo>
                    <a:pt x="180" y="687"/>
                    <a:pt x="180" y="687"/>
                    <a:pt x="180" y="687"/>
                  </a:cubicBezTo>
                  <a:cubicBezTo>
                    <a:pt x="181" y="686"/>
                    <a:pt x="180" y="684"/>
                    <a:pt x="180" y="683"/>
                  </a:cubicBezTo>
                  <a:cubicBezTo>
                    <a:pt x="180" y="682"/>
                    <a:pt x="180" y="682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1"/>
                    <a:pt x="180" y="681"/>
                    <a:pt x="180" y="681"/>
                  </a:cubicBezTo>
                  <a:cubicBezTo>
                    <a:pt x="180" y="682"/>
                    <a:pt x="180" y="682"/>
                    <a:pt x="181" y="683"/>
                  </a:cubicBezTo>
                  <a:cubicBezTo>
                    <a:pt x="181" y="684"/>
                    <a:pt x="181" y="686"/>
                    <a:pt x="181" y="687"/>
                  </a:cubicBezTo>
                  <a:cubicBezTo>
                    <a:pt x="181" y="687"/>
                    <a:pt x="181" y="688"/>
                    <a:pt x="181" y="688"/>
                  </a:cubicBezTo>
                  <a:cubicBezTo>
                    <a:pt x="181" y="688"/>
                    <a:pt x="181" y="689"/>
                    <a:pt x="181" y="690"/>
                  </a:cubicBezTo>
                  <a:cubicBezTo>
                    <a:pt x="180" y="691"/>
                    <a:pt x="180" y="692"/>
                    <a:pt x="180" y="693"/>
                  </a:cubicBezTo>
                  <a:cubicBezTo>
                    <a:pt x="181" y="693"/>
                    <a:pt x="181" y="693"/>
                    <a:pt x="181" y="694"/>
                  </a:cubicBezTo>
                  <a:cubicBezTo>
                    <a:pt x="181" y="695"/>
                    <a:pt x="181" y="696"/>
                    <a:pt x="180" y="697"/>
                  </a:cubicBezTo>
                  <a:cubicBezTo>
                    <a:pt x="180" y="698"/>
                    <a:pt x="180" y="699"/>
                    <a:pt x="180" y="700"/>
                  </a:cubicBezTo>
                  <a:cubicBezTo>
                    <a:pt x="180" y="700"/>
                    <a:pt x="180" y="700"/>
                    <a:pt x="180" y="700"/>
                  </a:cubicBezTo>
                  <a:cubicBezTo>
                    <a:pt x="181" y="701"/>
                    <a:pt x="181" y="702"/>
                    <a:pt x="181" y="702"/>
                  </a:cubicBezTo>
                  <a:cubicBezTo>
                    <a:pt x="181" y="703"/>
                    <a:pt x="181" y="703"/>
                    <a:pt x="181" y="703"/>
                  </a:cubicBezTo>
                  <a:cubicBezTo>
                    <a:pt x="181" y="703"/>
                    <a:pt x="181" y="704"/>
                    <a:pt x="181" y="705"/>
                  </a:cubicBezTo>
                  <a:cubicBezTo>
                    <a:pt x="181" y="705"/>
                    <a:pt x="181" y="705"/>
                    <a:pt x="181" y="705"/>
                  </a:cubicBezTo>
                  <a:cubicBezTo>
                    <a:pt x="180" y="705"/>
                    <a:pt x="180" y="705"/>
                    <a:pt x="180" y="705"/>
                  </a:cubicBezTo>
                  <a:cubicBezTo>
                    <a:pt x="180" y="704"/>
                    <a:pt x="180" y="703"/>
                    <a:pt x="180" y="703"/>
                  </a:cubicBezTo>
                  <a:cubicBezTo>
                    <a:pt x="180" y="702"/>
                    <a:pt x="180" y="702"/>
                    <a:pt x="180" y="702"/>
                  </a:cubicBezTo>
                  <a:cubicBezTo>
                    <a:pt x="180" y="702"/>
                    <a:pt x="180" y="702"/>
                    <a:pt x="179" y="702"/>
                  </a:cubicBezTo>
                  <a:cubicBezTo>
                    <a:pt x="179" y="701"/>
                    <a:pt x="179" y="701"/>
                    <a:pt x="180" y="700"/>
                  </a:cubicBezTo>
                  <a:cubicBezTo>
                    <a:pt x="179" y="699"/>
                    <a:pt x="180" y="698"/>
                    <a:pt x="180" y="697"/>
                  </a:cubicBezTo>
                  <a:close/>
                  <a:moveTo>
                    <a:pt x="180" y="701"/>
                  </a:moveTo>
                  <a:cubicBezTo>
                    <a:pt x="180" y="701"/>
                    <a:pt x="180" y="701"/>
                    <a:pt x="180" y="701"/>
                  </a:cubicBezTo>
                  <a:cubicBezTo>
                    <a:pt x="180" y="701"/>
                    <a:pt x="180" y="702"/>
                    <a:pt x="180" y="702"/>
                  </a:cubicBezTo>
                  <a:cubicBezTo>
                    <a:pt x="180" y="701"/>
                    <a:pt x="180" y="701"/>
                    <a:pt x="180" y="701"/>
                  </a:cubicBezTo>
                  <a:close/>
                  <a:moveTo>
                    <a:pt x="188" y="683"/>
                  </a:move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7" y="684"/>
                    <a:pt x="187" y="684"/>
                  </a:cubicBezTo>
                  <a:cubicBezTo>
                    <a:pt x="187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4"/>
                  </a:cubicBezTo>
                  <a:cubicBezTo>
                    <a:pt x="188" y="684"/>
                    <a:pt x="188" y="684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ubicBezTo>
                    <a:pt x="188" y="683"/>
                    <a:pt x="188" y="683"/>
                    <a:pt x="188" y="683"/>
                  </a:cubicBezTo>
                  <a:close/>
                  <a:moveTo>
                    <a:pt x="187" y="641"/>
                  </a:move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1"/>
                    <a:pt x="187" y="641"/>
                    <a:pt x="187" y="642"/>
                  </a:cubicBezTo>
                  <a:cubicBezTo>
                    <a:pt x="187" y="641"/>
                    <a:pt x="187" y="641"/>
                    <a:pt x="187" y="641"/>
                  </a:cubicBezTo>
                  <a:cubicBezTo>
                    <a:pt x="187" y="642"/>
                    <a:pt x="186" y="642"/>
                    <a:pt x="186" y="642"/>
                  </a:cubicBezTo>
                  <a:cubicBezTo>
                    <a:pt x="186" y="643"/>
                    <a:pt x="187" y="644"/>
                    <a:pt x="186" y="645"/>
                  </a:cubicBezTo>
                  <a:cubicBezTo>
                    <a:pt x="188" y="647"/>
                    <a:pt x="186" y="649"/>
                    <a:pt x="187" y="651"/>
                  </a:cubicBezTo>
                  <a:cubicBezTo>
                    <a:pt x="187" y="650"/>
                    <a:pt x="187" y="650"/>
                    <a:pt x="187" y="651"/>
                  </a:cubicBezTo>
                  <a:cubicBezTo>
                    <a:pt x="187" y="652"/>
                    <a:pt x="187" y="651"/>
                    <a:pt x="187" y="652"/>
                  </a:cubicBezTo>
                  <a:cubicBezTo>
                    <a:pt x="187" y="652"/>
                    <a:pt x="187" y="653"/>
                    <a:pt x="187" y="654"/>
                  </a:cubicBezTo>
                  <a:cubicBezTo>
                    <a:pt x="185" y="656"/>
                    <a:pt x="188" y="657"/>
                    <a:pt x="186" y="659"/>
                  </a:cubicBezTo>
                  <a:cubicBezTo>
                    <a:pt x="187" y="660"/>
                    <a:pt x="187" y="660"/>
                    <a:pt x="187" y="661"/>
                  </a:cubicBezTo>
                  <a:cubicBezTo>
                    <a:pt x="187" y="662"/>
                    <a:pt x="187" y="661"/>
                    <a:pt x="187" y="662"/>
                  </a:cubicBezTo>
                  <a:cubicBezTo>
                    <a:pt x="187" y="663"/>
                    <a:pt x="187" y="663"/>
                    <a:pt x="188" y="663"/>
                  </a:cubicBezTo>
                  <a:cubicBezTo>
                    <a:pt x="188" y="663"/>
                    <a:pt x="188" y="663"/>
                    <a:pt x="188" y="663"/>
                  </a:cubicBezTo>
                  <a:cubicBezTo>
                    <a:pt x="187" y="663"/>
                    <a:pt x="187" y="664"/>
                    <a:pt x="187" y="664"/>
                  </a:cubicBezTo>
                  <a:cubicBezTo>
                    <a:pt x="188" y="666"/>
                    <a:pt x="186" y="668"/>
                    <a:pt x="188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7" y="670"/>
                    <a:pt x="187" y="670"/>
                    <a:pt x="187" y="671"/>
                  </a:cubicBezTo>
                  <a:cubicBezTo>
                    <a:pt x="187" y="671"/>
                    <a:pt x="188" y="672"/>
                    <a:pt x="187" y="672"/>
                  </a:cubicBezTo>
                  <a:cubicBezTo>
                    <a:pt x="187" y="673"/>
                    <a:pt x="187" y="673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7" y="674"/>
                    <a:pt x="188" y="674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8" y="675"/>
                    <a:pt x="188" y="675"/>
                  </a:cubicBezTo>
                  <a:cubicBezTo>
                    <a:pt x="188" y="675"/>
                    <a:pt x="187" y="675"/>
                    <a:pt x="187" y="676"/>
                  </a:cubicBezTo>
                  <a:cubicBezTo>
                    <a:pt x="187" y="676"/>
                    <a:pt x="187" y="676"/>
                    <a:pt x="188" y="676"/>
                  </a:cubicBezTo>
                  <a:cubicBezTo>
                    <a:pt x="188" y="676"/>
                    <a:pt x="188" y="676"/>
                    <a:pt x="188" y="676"/>
                  </a:cubicBezTo>
                  <a:cubicBezTo>
                    <a:pt x="187" y="677"/>
                    <a:pt x="187" y="678"/>
                    <a:pt x="187" y="678"/>
                  </a:cubicBezTo>
                  <a:cubicBezTo>
                    <a:pt x="188" y="679"/>
                    <a:pt x="188" y="680"/>
                    <a:pt x="187" y="680"/>
                  </a:cubicBezTo>
                  <a:cubicBezTo>
                    <a:pt x="187" y="680"/>
                    <a:pt x="187" y="681"/>
                    <a:pt x="187" y="681"/>
                  </a:cubicBezTo>
                  <a:cubicBezTo>
                    <a:pt x="187" y="681"/>
                    <a:pt x="188" y="681"/>
                    <a:pt x="188" y="681"/>
                  </a:cubicBezTo>
                  <a:cubicBezTo>
                    <a:pt x="188" y="680"/>
                    <a:pt x="188" y="679"/>
                    <a:pt x="188" y="678"/>
                  </a:cubicBezTo>
                  <a:cubicBezTo>
                    <a:pt x="188" y="678"/>
                    <a:pt x="188" y="677"/>
                    <a:pt x="188" y="677"/>
                  </a:cubicBezTo>
                  <a:cubicBezTo>
                    <a:pt x="189" y="676"/>
                    <a:pt x="189" y="676"/>
                    <a:pt x="188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9" y="675"/>
                    <a:pt x="189" y="675"/>
                    <a:pt x="189" y="675"/>
                  </a:cubicBezTo>
                  <a:cubicBezTo>
                    <a:pt x="188" y="674"/>
                    <a:pt x="188" y="674"/>
                    <a:pt x="188" y="673"/>
                  </a:cubicBezTo>
                  <a:cubicBezTo>
                    <a:pt x="188" y="673"/>
                    <a:pt x="188" y="673"/>
                    <a:pt x="188" y="673"/>
                  </a:cubicBezTo>
                  <a:cubicBezTo>
                    <a:pt x="189" y="673"/>
                    <a:pt x="188" y="671"/>
                    <a:pt x="189" y="670"/>
                  </a:cubicBezTo>
                  <a:cubicBezTo>
                    <a:pt x="189" y="670"/>
                    <a:pt x="189" y="670"/>
                    <a:pt x="188" y="670"/>
                  </a:cubicBezTo>
                  <a:cubicBezTo>
                    <a:pt x="188" y="670"/>
                    <a:pt x="188" y="670"/>
                    <a:pt x="188" y="669"/>
                  </a:cubicBezTo>
                  <a:cubicBezTo>
                    <a:pt x="189" y="669"/>
                    <a:pt x="189" y="669"/>
                    <a:pt x="189" y="669"/>
                  </a:cubicBezTo>
                  <a:cubicBezTo>
                    <a:pt x="189" y="667"/>
                    <a:pt x="190" y="665"/>
                    <a:pt x="188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3"/>
                    <a:pt x="189" y="663"/>
                  </a:cubicBezTo>
                  <a:cubicBezTo>
                    <a:pt x="189" y="663"/>
                    <a:pt x="189" y="662"/>
                    <a:pt x="189" y="662"/>
                  </a:cubicBezTo>
                  <a:cubicBezTo>
                    <a:pt x="188" y="661"/>
                    <a:pt x="189" y="659"/>
                    <a:pt x="189" y="657"/>
                  </a:cubicBezTo>
                  <a:cubicBezTo>
                    <a:pt x="189" y="656"/>
                    <a:pt x="189" y="654"/>
                    <a:pt x="189" y="652"/>
                  </a:cubicBezTo>
                  <a:cubicBezTo>
                    <a:pt x="189" y="652"/>
                    <a:pt x="189" y="652"/>
                    <a:pt x="189" y="651"/>
                  </a:cubicBezTo>
                  <a:cubicBezTo>
                    <a:pt x="189" y="649"/>
                    <a:pt x="188" y="647"/>
                    <a:pt x="189" y="644"/>
                  </a:cubicBezTo>
                  <a:cubicBezTo>
                    <a:pt x="187" y="643"/>
                    <a:pt x="189" y="642"/>
                    <a:pt x="188" y="642"/>
                  </a:cubicBezTo>
                  <a:cubicBezTo>
                    <a:pt x="187" y="642"/>
                    <a:pt x="187" y="642"/>
                    <a:pt x="187" y="642"/>
                  </a:cubicBezTo>
                  <a:cubicBezTo>
                    <a:pt x="188" y="642"/>
                    <a:pt x="188" y="641"/>
                    <a:pt x="187" y="641"/>
                  </a:cubicBezTo>
                  <a:cubicBezTo>
                    <a:pt x="187" y="641"/>
                    <a:pt x="187" y="641"/>
                    <a:pt x="187" y="641"/>
                  </a:cubicBezTo>
                  <a:close/>
                  <a:moveTo>
                    <a:pt x="128" y="654"/>
                  </a:move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4"/>
                    <a:pt x="128" y="654"/>
                    <a:pt x="128" y="654"/>
                  </a:cubicBezTo>
                  <a:cubicBezTo>
                    <a:pt x="128" y="659"/>
                    <a:pt x="128" y="664"/>
                    <a:pt x="128" y="668"/>
                  </a:cubicBezTo>
                  <a:cubicBezTo>
                    <a:pt x="128" y="681"/>
                    <a:pt x="128" y="694"/>
                    <a:pt x="129" y="706"/>
                  </a:cubicBezTo>
                  <a:cubicBezTo>
                    <a:pt x="129" y="706"/>
                    <a:pt x="129" y="707"/>
                    <a:pt x="129" y="707"/>
                  </a:cubicBezTo>
                  <a:cubicBezTo>
                    <a:pt x="129" y="707"/>
                    <a:pt x="129" y="706"/>
                    <a:pt x="129" y="706"/>
                  </a:cubicBezTo>
                  <a:cubicBezTo>
                    <a:pt x="128" y="694"/>
                    <a:pt x="128" y="681"/>
                    <a:pt x="128" y="668"/>
                  </a:cubicBezTo>
                  <a:cubicBezTo>
                    <a:pt x="128" y="664"/>
                    <a:pt x="128" y="659"/>
                    <a:pt x="128" y="654"/>
                  </a:cubicBezTo>
                  <a:close/>
                  <a:moveTo>
                    <a:pt x="137" y="698"/>
                  </a:move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8"/>
                    <a:pt x="137" y="698"/>
                  </a:cubicBezTo>
                  <a:cubicBezTo>
                    <a:pt x="137" y="698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7"/>
                    <a:pt x="137" y="697"/>
                  </a:cubicBezTo>
                  <a:cubicBezTo>
                    <a:pt x="137" y="697"/>
                    <a:pt x="137" y="698"/>
                    <a:pt x="137" y="698"/>
                  </a:cubicBezTo>
                  <a:close/>
                  <a:moveTo>
                    <a:pt x="180" y="658"/>
                  </a:moveTo>
                  <a:cubicBezTo>
                    <a:pt x="180" y="658"/>
                    <a:pt x="180" y="658"/>
                    <a:pt x="180" y="658"/>
                  </a:cubicBezTo>
                  <a:cubicBezTo>
                    <a:pt x="180" y="658"/>
                    <a:pt x="181" y="658"/>
                    <a:pt x="181" y="658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1" y="657"/>
                  </a:cubicBezTo>
                  <a:cubicBezTo>
                    <a:pt x="181" y="657"/>
                    <a:pt x="181" y="657"/>
                    <a:pt x="180" y="656"/>
                  </a:cubicBezTo>
                  <a:cubicBezTo>
                    <a:pt x="180" y="656"/>
                    <a:pt x="180" y="656"/>
                    <a:pt x="180" y="657"/>
                  </a:cubicBezTo>
                  <a:cubicBezTo>
                    <a:pt x="180" y="657"/>
                    <a:pt x="180" y="657"/>
                    <a:pt x="180" y="657"/>
                  </a:cubicBezTo>
                  <a:cubicBezTo>
                    <a:pt x="180" y="657"/>
                    <a:pt x="180" y="657"/>
                    <a:pt x="180" y="658"/>
                  </a:cubicBezTo>
                  <a:close/>
                  <a:moveTo>
                    <a:pt x="172" y="567"/>
                  </a:moveTo>
                  <a:cubicBezTo>
                    <a:pt x="172" y="567"/>
                    <a:pt x="172" y="567"/>
                    <a:pt x="171" y="568"/>
                  </a:cubicBezTo>
                  <a:cubicBezTo>
                    <a:pt x="171" y="568"/>
                    <a:pt x="171" y="568"/>
                    <a:pt x="171" y="568"/>
                  </a:cubicBezTo>
                  <a:cubicBezTo>
                    <a:pt x="172" y="568"/>
                    <a:pt x="172" y="568"/>
                    <a:pt x="172" y="568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ubicBezTo>
                    <a:pt x="172" y="568"/>
                    <a:pt x="172" y="569"/>
                    <a:pt x="172" y="569"/>
                  </a:cubicBezTo>
                  <a:cubicBezTo>
                    <a:pt x="172" y="569"/>
                    <a:pt x="172" y="569"/>
                    <a:pt x="172" y="569"/>
                  </a:cubicBezTo>
                  <a:cubicBezTo>
                    <a:pt x="172" y="570"/>
                    <a:pt x="172" y="570"/>
                    <a:pt x="172" y="570"/>
                  </a:cubicBezTo>
                  <a:cubicBezTo>
                    <a:pt x="171" y="570"/>
                    <a:pt x="171" y="570"/>
                    <a:pt x="171" y="570"/>
                  </a:cubicBezTo>
                  <a:cubicBezTo>
                    <a:pt x="171" y="570"/>
                    <a:pt x="172" y="572"/>
                    <a:pt x="170" y="572"/>
                  </a:cubicBezTo>
                  <a:cubicBezTo>
                    <a:pt x="170" y="574"/>
                    <a:pt x="172" y="577"/>
                    <a:pt x="170" y="578"/>
                  </a:cubicBezTo>
                  <a:cubicBezTo>
                    <a:pt x="171" y="595"/>
                    <a:pt x="171" y="612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1"/>
                    <a:pt x="173" y="632"/>
                    <a:pt x="173" y="633"/>
                  </a:cubicBezTo>
                  <a:cubicBezTo>
                    <a:pt x="173" y="634"/>
                    <a:pt x="173" y="635"/>
                    <a:pt x="173" y="636"/>
                  </a:cubicBezTo>
                  <a:cubicBezTo>
                    <a:pt x="173" y="636"/>
                    <a:pt x="173" y="637"/>
                    <a:pt x="173" y="637"/>
                  </a:cubicBezTo>
                  <a:cubicBezTo>
                    <a:pt x="173" y="637"/>
                    <a:pt x="173" y="637"/>
                    <a:pt x="173" y="637"/>
                  </a:cubicBezTo>
                  <a:cubicBezTo>
                    <a:pt x="173" y="638"/>
                    <a:pt x="173" y="638"/>
                    <a:pt x="173" y="639"/>
                  </a:cubicBezTo>
                  <a:cubicBezTo>
                    <a:pt x="173" y="639"/>
                    <a:pt x="173" y="640"/>
                    <a:pt x="173" y="640"/>
                  </a:cubicBezTo>
                  <a:cubicBezTo>
                    <a:pt x="173" y="640"/>
                    <a:pt x="173" y="640"/>
                    <a:pt x="173" y="640"/>
                  </a:cubicBezTo>
                  <a:cubicBezTo>
                    <a:pt x="173" y="641"/>
                    <a:pt x="173" y="640"/>
                    <a:pt x="173" y="640"/>
                  </a:cubicBezTo>
                  <a:cubicBezTo>
                    <a:pt x="174" y="640"/>
                    <a:pt x="174" y="639"/>
                    <a:pt x="173" y="639"/>
                  </a:cubicBezTo>
                  <a:cubicBezTo>
                    <a:pt x="173" y="638"/>
                    <a:pt x="173" y="638"/>
                    <a:pt x="174" y="637"/>
                  </a:cubicBezTo>
                  <a:cubicBezTo>
                    <a:pt x="174" y="638"/>
                    <a:pt x="174" y="638"/>
                    <a:pt x="174" y="638"/>
                  </a:cubicBezTo>
                  <a:cubicBezTo>
                    <a:pt x="174" y="639"/>
                    <a:pt x="174" y="639"/>
                    <a:pt x="174" y="639"/>
                  </a:cubicBezTo>
                  <a:cubicBezTo>
                    <a:pt x="174" y="639"/>
                    <a:pt x="174" y="638"/>
                    <a:pt x="174" y="638"/>
                  </a:cubicBezTo>
                  <a:cubicBezTo>
                    <a:pt x="174" y="638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4" y="637"/>
                    <a:pt x="174" y="637"/>
                    <a:pt x="174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8"/>
                    <a:pt x="175" y="638"/>
                    <a:pt x="175" y="638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7"/>
                    <a:pt x="175" y="637"/>
                    <a:pt x="175" y="637"/>
                  </a:cubicBezTo>
                  <a:cubicBezTo>
                    <a:pt x="175" y="636"/>
                    <a:pt x="175" y="636"/>
                    <a:pt x="175" y="635"/>
                  </a:cubicBezTo>
                  <a:cubicBezTo>
                    <a:pt x="174" y="635"/>
                    <a:pt x="174" y="636"/>
                    <a:pt x="173" y="636"/>
                  </a:cubicBezTo>
                  <a:cubicBezTo>
                    <a:pt x="173" y="635"/>
                    <a:pt x="173" y="634"/>
                    <a:pt x="173" y="633"/>
                  </a:cubicBezTo>
                  <a:cubicBezTo>
                    <a:pt x="173" y="632"/>
                    <a:pt x="173" y="631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30"/>
                    <a:pt x="173" y="630"/>
                    <a:pt x="173" y="630"/>
                  </a:cubicBezTo>
                  <a:cubicBezTo>
                    <a:pt x="173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29"/>
                    <a:pt x="174" y="629"/>
                  </a:cubicBezTo>
                  <a:cubicBezTo>
                    <a:pt x="174" y="629"/>
                    <a:pt x="174" y="630"/>
                    <a:pt x="175" y="630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5" y="629"/>
                    <a:pt x="175" y="629"/>
                    <a:pt x="175" y="629"/>
                  </a:cubicBezTo>
                  <a:cubicBezTo>
                    <a:pt x="176" y="628"/>
                    <a:pt x="175" y="627"/>
                    <a:pt x="176" y="626"/>
                  </a:cubicBezTo>
                  <a:cubicBezTo>
                    <a:pt x="176" y="626"/>
                    <a:pt x="176" y="626"/>
                    <a:pt x="175" y="625"/>
                  </a:cubicBezTo>
                  <a:cubicBezTo>
                    <a:pt x="177" y="624"/>
                    <a:pt x="175" y="623"/>
                    <a:pt x="176" y="621"/>
                  </a:cubicBezTo>
                  <a:cubicBezTo>
                    <a:pt x="176" y="621"/>
                    <a:pt x="175" y="621"/>
                    <a:pt x="175" y="621"/>
                  </a:cubicBezTo>
                  <a:cubicBezTo>
                    <a:pt x="175" y="618"/>
                    <a:pt x="176" y="616"/>
                    <a:pt x="175" y="614"/>
                  </a:cubicBezTo>
                  <a:cubicBezTo>
                    <a:pt x="176" y="612"/>
                    <a:pt x="175" y="611"/>
                    <a:pt x="175" y="609"/>
                  </a:cubicBezTo>
                  <a:cubicBezTo>
                    <a:pt x="175" y="608"/>
                    <a:pt x="176" y="605"/>
                    <a:pt x="175" y="604"/>
                  </a:cubicBezTo>
                  <a:cubicBezTo>
                    <a:pt x="175" y="602"/>
                    <a:pt x="175" y="601"/>
                    <a:pt x="175" y="600"/>
                  </a:cubicBezTo>
                  <a:cubicBezTo>
                    <a:pt x="175" y="599"/>
                    <a:pt x="174" y="599"/>
                    <a:pt x="174" y="599"/>
                  </a:cubicBezTo>
                  <a:cubicBezTo>
                    <a:pt x="174" y="599"/>
                    <a:pt x="174" y="598"/>
                    <a:pt x="174" y="597"/>
                  </a:cubicBezTo>
                  <a:cubicBezTo>
                    <a:pt x="174" y="596"/>
                    <a:pt x="174" y="595"/>
                    <a:pt x="174" y="594"/>
                  </a:cubicBezTo>
                  <a:cubicBezTo>
                    <a:pt x="174" y="594"/>
                    <a:pt x="175" y="594"/>
                    <a:pt x="175" y="594"/>
                  </a:cubicBezTo>
                  <a:cubicBezTo>
                    <a:pt x="175" y="593"/>
                    <a:pt x="174" y="593"/>
                    <a:pt x="174" y="593"/>
                  </a:cubicBezTo>
                  <a:cubicBezTo>
                    <a:pt x="174" y="592"/>
                    <a:pt x="174" y="590"/>
                    <a:pt x="174" y="589"/>
                  </a:cubicBezTo>
                  <a:cubicBezTo>
                    <a:pt x="174" y="589"/>
                    <a:pt x="174" y="589"/>
                    <a:pt x="174" y="589"/>
                  </a:cubicBezTo>
                  <a:cubicBezTo>
                    <a:pt x="174" y="588"/>
                    <a:pt x="174" y="586"/>
                    <a:pt x="174" y="585"/>
                  </a:cubicBezTo>
                  <a:cubicBezTo>
                    <a:pt x="174" y="584"/>
                    <a:pt x="174" y="583"/>
                    <a:pt x="174" y="581"/>
                  </a:cubicBezTo>
                  <a:cubicBezTo>
                    <a:pt x="173" y="578"/>
                    <a:pt x="174" y="575"/>
                    <a:pt x="173" y="573"/>
                  </a:cubicBezTo>
                  <a:cubicBezTo>
                    <a:pt x="173" y="572"/>
                    <a:pt x="173" y="572"/>
                    <a:pt x="173" y="572"/>
                  </a:cubicBezTo>
                  <a:cubicBezTo>
                    <a:pt x="173" y="571"/>
                    <a:pt x="173" y="571"/>
                    <a:pt x="172" y="571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70"/>
                    <a:pt x="173" y="570"/>
                    <a:pt x="173" y="570"/>
                  </a:cubicBezTo>
                  <a:cubicBezTo>
                    <a:pt x="173" y="569"/>
                    <a:pt x="173" y="568"/>
                    <a:pt x="172" y="567"/>
                  </a:cubicBezTo>
                  <a:cubicBezTo>
                    <a:pt x="172" y="567"/>
                    <a:pt x="172" y="567"/>
                    <a:pt x="172" y="567"/>
                  </a:cubicBezTo>
                  <a:close/>
                  <a:moveTo>
                    <a:pt x="179" y="623"/>
                  </a:moveTo>
                  <a:cubicBezTo>
                    <a:pt x="178" y="623"/>
                    <a:pt x="178" y="623"/>
                    <a:pt x="178" y="623"/>
                  </a:cubicBezTo>
                  <a:cubicBezTo>
                    <a:pt x="178" y="623"/>
                    <a:pt x="178" y="623"/>
                    <a:pt x="178" y="623"/>
                  </a:cubicBezTo>
                  <a:cubicBezTo>
                    <a:pt x="178" y="624"/>
                    <a:pt x="178" y="624"/>
                    <a:pt x="178" y="625"/>
                  </a:cubicBezTo>
                  <a:cubicBezTo>
                    <a:pt x="179" y="625"/>
                    <a:pt x="179" y="626"/>
                    <a:pt x="179" y="626"/>
                  </a:cubicBezTo>
                  <a:cubicBezTo>
                    <a:pt x="178" y="626"/>
                    <a:pt x="179" y="627"/>
                    <a:pt x="179" y="627"/>
                  </a:cubicBezTo>
                  <a:cubicBezTo>
                    <a:pt x="179" y="627"/>
                    <a:pt x="179" y="627"/>
                    <a:pt x="179" y="627"/>
                  </a:cubicBezTo>
                  <a:cubicBezTo>
                    <a:pt x="179" y="626"/>
                    <a:pt x="179" y="625"/>
                    <a:pt x="179" y="625"/>
                  </a:cubicBezTo>
                  <a:cubicBezTo>
                    <a:pt x="179" y="624"/>
                    <a:pt x="179" y="624"/>
                    <a:pt x="179" y="624"/>
                  </a:cubicBezTo>
                  <a:cubicBezTo>
                    <a:pt x="179" y="623"/>
                    <a:pt x="179" y="623"/>
                    <a:pt x="179" y="623"/>
                  </a:cubicBezTo>
                  <a:close/>
                  <a:moveTo>
                    <a:pt x="186" y="612"/>
                  </a:moveTo>
                  <a:cubicBezTo>
                    <a:pt x="186" y="612"/>
                    <a:pt x="186" y="612"/>
                    <a:pt x="186" y="612"/>
                  </a:cubicBezTo>
                  <a:cubicBezTo>
                    <a:pt x="186" y="614"/>
                    <a:pt x="186" y="614"/>
                    <a:pt x="186" y="616"/>
                  </a:cubicBezTo>
                  <a:cubicBezTo>
                    <a:pt x="186" y="616"/>
                    <a:pt x="185" y="617"/>
                    <a:pt x="185" y="618"/>
                  </a:cubicBezTo>
                  <a:cubicBezTo>
                    <a:pt x="185" y="618"/>
                    <a:pt x="185" y="618"/>
                    <a:pt x="186" y="618"/>
                  </a:cubicBezTo>
                  <a:cubicBezTo>
                    <a:pt x="186" y="618"/>
                    <a:pt x="186" y="618"/>
                    <a:pt x="186" y="618"/>
                  </a:cubicBezTo>
                  <a:cubicBezTo>
                    <a:pt x="186" y="617"/>
                    <a:pt x="186" y="616"/>
                    <a:pt x="186" y="616"/>
                  </a:cubicBezTo>
                  <a:cubicBezTo>
                    <a:pt x="187" y="615"/>
                    <a:pt x="187" y="613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ubicBezTo>
                    <a:pt x="186" y="612"/>
                    <a:pt x="186" y="612"/>
                    <a:pt x="186" y="612"/>
                  </a:cubicBezTo>
                  <a:close/>
                  <a:moveTo>
                    <a:pt x="178" y="609"/>
                  </a:moveTo>
                  <a:cubicBezTo>
                    <a:pt x="178" y="609"/>
                    <a:pt x="178" y="608"/>
                    <a:pt x="178" y="608"/>
                  </a:cubicBezTo>
                  <a:cubicBezTo>
                    <a:pt x="178" y="608"/>
                    <a:pt x="178" y="608"/>
                    <a:pt x="178" y="608"/>
                  </a:cubicBezTo>
                  <a:cubicBezTo>
                    <a:pt x="178" y="608"/>
                    <a:pt x="178" y="609"/>
                    <a:pt x="178" y="609"/>
                  </a:cubicBezTo>
                  <a:cubicBezTo>
                    <a:pt x="177" y="610"/>
                    <a:pt x="178" y="611"/>
                    <a:pt x="178" y="612"/>
                  </a:cubicBezTo>
                  <a:cubicBezTo>
                    <a:pt x="178" y="613"/>
                    <a:pt x="178" y="614"/>
                    <a:pt x="178" y="614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8" y="615"/>
                    <a:pt x="178" y="615"/>
                    <a:pt x="178" y="615"/>
                  </a:cubicBezTo>
                  <a:cubicBezTo>
                    <a:pt x="179" y="614"/>
                    <a:pt x="178" y="613"/>
                    <a:pt x="178" y="612"/>
                  </a:cubicBezTo>
                  <a:cubicBezTo>
                    <a:pt x="178" y="611"/>
                    <a:pt x="178" y="610"/>
                    <a:pt x="178" y="609"/>
                  </a:cubicBezTo>
                  <a:close/>
                  <a:moveTo>
                    <a:pt x="178" y="604"/>
                  </a:moveTo>
                  <a:cubicBezTo>
                    <a:pt x="178" y="604"/>
                    <a:pt x="178" y="604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ubicBezTo>
                    <a:pt x="178" y="605"/>
                    <a:pt x="178" y="606"/>
                    <a:pt x="178" y="606"/>
                  </a:cubicBezTo>
                  <a:cubicBezTo>
                    <a:pt x="178" y="606"/>
                    <a:pt x="178" y="607"/>
                    <a:pt x="178" y="607"/>
                  </a:cubicBezTo>
                  <a:cubicBezTo>
                    <a:pt x="178" y="607"/>
                    <a:pt x="178" y="606"/>
                    <a:pt x="178" y="606"/>
                  </a:cubicBezTo>
                  <a:cubicBezTo>
                    <a:pt x="178" y="606"/>
                    <a:pt x="178" y="605"/>
                    <a:pt x="178" y="604"/>
                  </a:cubicBezTo>
                  <a:cubicBezTo>
                    <a:pt x="178" y="604"/>
                    <a:pt x="178" y="604"/>
                    <a:pt x="178" y="604"/>
                  </a:cubicBezTo>
                  <a:close/>
                  <a:moveTo>
                    <a:pt x="128" y="643"/>
                  </a:move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3"/>
                    <a:pt x="128" y="643"/>
                    <a:pt x="128" y="643"/>
                  </a:cubicBezTo>
                  <a:cubicBezTo>
                    <a:pt x="128" y="644"/>
                    <a:pt x="128" y="644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5"/>
                    <a:pt x="128" y="645"/>
                    <a:pt x="128" y="645"/>
                  </a:cubicBezTo>
                  <a:cubicBezTo>
                    <a:pt x="128" y="644"/>
                    <a:pt x="128" y="644"/>
                    <a:pt x="128" y="643"/>
                  </a:cubicBezTo>
                  <a:close/>
                  <a:moveTo>
                    <a:pt x="128" y="638"/>
                  </a:move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8"/>
                    <a:pt x="128" y="638"/>
                    <a:pt x="128" y="638"/>
                  </a:cubicBezTo>
                  <a:cubicBezTo>
                    <a:pt x="128" y="639"/>
                    <a:pt x="128" y="639"/>
                    <a:pt x="128" y="639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40"/>
                  </a:cubicBezTo>
                  <a:cubicBezTo>
                    <a:pt x="128" y="640"/>
                    <a:pt x="128" y="640"/>
                    <a:pt x="128" y="639"/>
                  </a:cubicBezTo>
                  <a:cubicBezTo>
                    <a:pt x="128" y="639"/>
                    <a:pt x="128" y="639"/>
                    <a:pt x="128" y="638"/>
                  </a:cubicBezTo>
                  <a:close/>
                  <a:moveTo>
                    <a:pt x="128" y="634"/>
                  </a:moveTo>
                  <a:cubicBezTo>
                    <a:pt x="128" y="633"/>
                    <a:pt x="128" y="632"/>
                    <a:pt x="128" y="632"/>
                  </a:cubicBezTo>
                  <a:cubicBezTo>
                    <a:pt x="128" y="632"/>
                    <a:pt x="128" y="632"/>
                    <a:pt x="128" y="632"/>
                  </a:cubicBezTo>
                  <a:cubicBezTo>
                    <a:pt x="128" y="632"/>
                    <a:pt x="127" y="632"/>
                    <a:pt x="127" y="632"/>
                  </a:cubicBezTo>
                  <a:cubicBezTo>
                    <a:pt x="127" y="632"/>
                    <a:pt x="127" y="632"/>
                    <a:pt x="127" y="632"/>
                  </a:cubicBezTo>
                  <a:cubicBezTo>
                    <a:pt x="128" y="632"/>
                    <a:pt x="128" y="633"/>
                    <a:pt x="128" y="634"/>
                  </a:cubicBezTo>
                  <a:cubicBezTo>
                    <a:pt x="128" y="634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5"/>
                    <a:pt x="128" y="635"/>
                  </a:cubicBezTo>
                  <a:cubicBezTo>
                    <a:pt x="128" y="635"/>
                    <a:pt x="128" y="634"/>
                    <a:pt x="128" y="634"/>
                  </a:cubicBezTo>
                  <a:close/>
                  <a:moveTo>
                    <a:pt x="183" y="572"/>
                  </a:moveTo>
                  <a:cubicBezTo>
                    <a:pt x="183" y="573"/>
                    <a:pt x="183" y="573"/>
                    <a:pt x="183" y="574"/>
                  </a:cubicBezTo>
                  <a:cubicBezTo>
                    <a:pt x="183" y="574"/>
                    <a:pt x="183" y="575"/>
                    <a:pt x="183" y="575"/>
                  </a:cubicBezTo>
                  <a:cubicBezTo>
                    <a:pt x="183" y="575"/>
                    <a:pt x="183" y="575"/>
                    <a:pt x="183" y="575"/>
                  </a:cubicBezTo>
                  <a:cubicBezTo>
                    <a:pt x="184" y="575"/>
                    <a:pt x="184" y="575"/>
                    <a:pt x="184" y="575"/>
                  </a:cubicBezTo>
                  <a:cubicBezTo>
                    <a:pt x="184" y="575"/>
                    <a:pt x="184" y="574"/>
                    <a:pt x="183" y="574"/>
                  </a:cubicBezTo>
                  <a:cubicBezTo>
                    <a:pt x="183" y="573"/>
                    <a:pt x="183" y="573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ubicBezTo>
                    <a:pt x="183" y="572"/>
                    <a:pt x="183" y="572"/>
                    <a:pt x="183" y="572"/>
                  </a:cubicBezTo>
                  <a:close/>
                  <a:moveTo>
                    <a:pt x="127" y="606"/>
                  </a:moveTo>
                  <a:cubicBezTo>
                    <a:pt x="127" y="606"/>
                    <a:pt x="127" y="606"/>
                    <a:pt x="127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6"/>
                    <a:pt x="126" y="606"/>
                    <a:pt x="126" y="606"/>
                  </a:cubicBezTo>
                  <a:cubicBezTo>
                    <a:pt x="126" y="607"/>
                    <a:pt x="126" y="609"/>
                    <a:pt x="126" y="610"/>
                  </a:cubicBezTo>
                  <a:cubicBezTo>
                    <a:pt x="126" y="610"/>
                    <a:pt x="127" y="610"/>
                    <a:pt x="127" y="610"/>
                  </a:cubicBezTo>
                  <a:cubicBezTo>
                    <a:pt x="127" y="610"/>
                    <a:pt x="127" y="610"/>
                    <a:pt x="127" y="609"/>
                  </a:cubicBezTo>
                  <a:cubicBezTo>
                    <a:pt x="126" y="609"/>
                    <a:pt x="126" y="607"/>
                    <a:pt x="127" y="606"/>
                  </a:cubicBezTo>
                  <a:close/>
                  <a:moveTo>
                    <a:pt x="126" y="591"/>
                  </a:moveTo>
                  <a:cubicBezTo>
                    <a:pt x="126" y="591"/>
                    <a:pt x="126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1"/>
                    <a:pt x="125" y="591"/>
                    <a:pt x="125" y="591"/>
                  </a:cubicBezTo>
                  <a:cubicBezTo>
                    <a:pt x="125" y="593"/>
                    <a:pt x="125" y="595"/>
                    <a:pt x="126" y="596"/>
                  </a:cubicBezTo>
                  <a:cubicBezTo>
                    <a:pt x="126" y="599"/>
                    <a:pt x="126" y="601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4"/>
                    <a:pt x="126" y="604"/>
                    <a:pt x="126" y="604"/>
                  </a:cubicBezTo>
                  <a:cubicBezTo>
                    <a:pt x="126" y="601"/>
                    <a:pt x="126" y="599"/>
                    <a:pt x="126" y="596"/>
                  </a:cubicBezTo>
                  <a:cubicBezTo>
                    <a:pt x="126" y="594"/>
                    <a:pt x="126" y="593"/>
                    <a:pt x="126" y="591"/>
                  </a:cubicBezTo>
                  <a:close/>
                  <a:moveTo>
                    <a:pt x="125" y="586"/>
                  </a:move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5"/>
                  </a:cubicBezTo>
                  <a:cubicBezTo>
                    <a:pt x="125" y="585"/>
                    <a:pt x="125" y="585"/>
                    <a:pt x="125" y="586"/>
                  </a:cubicBezTo>
                  <a:cubicBezTo>
                    <a:pt x="125" y="586"/>
                    <a:pt x="125" y="586"/>
                    <a:pt x="125" y="586"/>
                  </a:cubicBezTo>
                  <a:cubicBezTo>
                    <a:pt x="125" y="586"/>
                    <a:pt x="125" y="587"/>
                    <a:pt x="125" y="587"/>
                  </a:cubicBezTo>
                  <a:cubicBezTo>
                    <a:pt x="125" y="587"/>
                    <a:pt x="125" y="586"/>
                    <a:pt x="125" y="586"/>
                  </a:cubicBezTo>
                  <a:close/>
                  <a:moveTo>
                    <a:pt x="168" y="544"/>
                  </a:moveTo>
                  <a:cubicBezTo>
                    <a:pt x="168" y="543"/>
                    <a:pt x="168" y="542"/>
                    <a:pt x="168" y="542"/>
                  </a:cubicBezTo>
                  <a:cubicBezTo>
                    <a:pt x="168" y="542"/>
                    <a:pt x="168" y="541"/>
                    <a:pt x="168" y="541"/>
                  </a:cubicBezTo>
                  <a:cubicBezTo>
                    <a:pt x="168" y="541"/>
                    <a:pt x="168" y="541"/>
                    <a:pt x="168" y="542"/>
                  </a:cubicBezTo>
                  <a:cubicBezTo>
                    <a:pt x="168" y="542"/>
                    <a:pt x="168" y="542"/>
                    <a:pt x="168" y="542"/>
                  </a:cubicBezTo>
                  <a:cubicBezTo>
                    <a:pt x="168" y="542"/>
                    <a:pt x="168" y="543"/>
                    <a:pt x="168" y="544"/>
                  </a:cubicBezTo>
                  <a:cubicBezTo>
                    <a:pt x="168" y="545"/>
                    <a:pt x="168" y="545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6"/>
                    <a:pt x="168" y="546"/>
                    <a:pt x="168" y="546"/>
                  </a:cubicBezTo>
                  <a:cubicBezTo>
                    <a:pt x="168" y="545"/>
                    <a:pt x="168" y="545"/>
                    <a:pt x="168" y="544"/>
                  </a:cubicBezTo>
                  <a:close/>
                  <a:moveTo>
                    <a:pt x="174" y="530"/>
                  </a:moveTo>
                  <a:cubicBezTo>
                    <a:pt x="174" y="531"/>
                    <a:pt x="174" y="531"/>
                    <a:pt x="174" y="531"/>
                  </a:cubicBezTo>
                  <a:cubicBezTo>
                    <a:pt x="174" y="532"/>
                    <a:pt x="174" y="532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3"/>
                    <a:pt x="174" y="533"/>
                    <a:pt x="174" y="533"/>
                  </a:cubicBezTo>
                  <a:cubicBezTo>
                    <a:pt x="174" y="532"/>
                    <a:pt x="174" y="532"/>
                    <a:pt x="174" y="531"/>
                  </a:cubicBezTo>
                  <a:cubicBezTo>
                    <a:pt x="174" y="531"/>
                    <a:pt x="174" y="531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ubicBezTo>
                    <a:pt x="174" y="530"/>
                    <a:pt x="174" y="530"/>
                    <a:pt x="174" y="530"/>
                  </a:cubicBezTo>
                  <a:close/>
                  <a:moveTo>
                    <a:pt x="167" y="529"/>
                  </a:moveTo>
                  <a:cubicBezTo>
                    <a:pt x="167" y="529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7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8"/>
                    <a:pt x="167" y="528"/>
                  </a:cubicBezTo>
                  <a:cubicBezTo>
                    <a:pt x="167" y="528"/>
                    <a:pt x="167" y="529"/>
                    <a:pt x="167" y="529"/>
                  </a:cubicBezTo>
                  <a:cubicBezTo>
                    <a:pt x="167" y="530"/>
                    <a:pt x="167" y="530"/>
                    <a:pt x="167" y="531"/>
                  </a:cubicBezTo>
                  <a:cubicBezTo>
                    <a:pt x="167" y="531"/>
                    <a:pt x="167" y="531"/>
                    <a:pt x="168" y="531"/>
                  </a:cubicBezTo>
                  <a:cubicBezTo>
                    <a:pt x="168" y="531"/>
                    <a:pt x="168" y="531"/>
                    <a:pt x="168" y="531"/>
                  </a:cubicBezTo>
                  <a:cubicBezTo>
                    <a:pt x="167" y="530"/>
                    <a:pt x="167" y="530"/>
                    <a:pt x="167" y="529"/>
                  </a:cubicBezTo>
                  <a:close/>
                  <a:moveTo>
                    <a:pt x="170" y="514"/>
                  </a:moveTo>
                  <a:cubicBezTo>
                    <a:pt x="170" y="514"/>
                    <a:pt x="170" y="515"/>
                    <a:pt x="170" y="515"/>
                  </a:cubicBezTo>
                  <a:cubicBezTo>
                    <a:pt x="170" y="515"/>
                    <a:pt x="170" y="515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6"/>
                    <a:pt x="170" y="516"/>
                    <a:pt x="170" y="516"/>
                  </a:cubicBezTo>
                  <a:cubicBezTo>
                    <a:pt x="170" y="515"/>
                    <a:pt x="170" y="515"/>
                    <a:pt x="170" y="515"/>
                  </a:cubicBezTo>
                  <a:cubicBezTo>
                    <a:pt x="170" y="515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ubicBezTo>
                    <a:pt x="170" y="514"/>
                    <a:pt x="170" y="514"/>
                    <a:pt x="170" y="514"/>
                  </a:cubicBezTo>
                  <a:close/>
                  <a:moveTo>
                    <a:pt x="168" y="514"/>
                  </a:move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3"/>
                    <a:pt x="168" y="513"/>
                    <a:pt x="168" y="513"/>
                  </a:cubicBezTo>
                  <a:cubicBezTo>
                    <a:pt x="168" y="514"/>
                    <a:pt x="168" y="514"/>
                    <a:pt x="168" y="514"/>
                  </a:cubicBezTo>
                  <a:cubicBezTo>
                    <a:pt x="168" y="514"/>
                    <a:pt x="168" y="514"/>
                    <a:pt x="168" y="514"/>
                  </a:cubicBezTo>
                  <a:close/>
                  <a:moveTo>
                    <a:pt x="167" y="509"/>
                  </a:moveTo>
                  <a:cubicBezTo>
                    <a:pt x="166" y="510"/>
                    <a:pt x="166" y="511"/>
                    <a:pt x="166" y="511"/>
                  </a:cubicBezTo>
                  <a:cubicBezTo>
                    <a:pt x="166" y="511"/>
                    <a:pt x="166" y="512"/>
                    <a:pt x="166" y="512"/>
                  </a:cubicBezTo>
                  <a:cubicBezTo>
                    <a:pt x="166" y="512"/>
                    <a:pt x="166" y="512"/>
                    <a:pt x="167" y="512"/>
                  </a:cubicBezTo>
                  <a:cubicBezTo>
                    <a:pt x="167" y="512"/>
                    <a:pt x="167" y="512"/>
                    <a:pt x="167" y="512"/>
                  </a:cubicBezTo>
                  <a:cubicBezTo>
                    <a:pt x="167" y="512"/>
                    <a:pt x="167" y="511"/>
                    <a:pt x="167" y="511"/>
                  </a:cubicBezTo>
                  <a:cubicBezTo>
                    <a:pt x="167" y="511"/>
                    <a:pt x="167" y="510"/>
                    <a:pt x="167" y="510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ubicBezTo>
                    <a:pt x="167" y="509"/>
                    <a:pt x="167" y="509"/>
                    <a:pt x="167" y="509"/>
                  </a:cubicBezTo>
                  <a:close/>
                  <a:moveTo>
                    <a:pt x="168" y="511"/>
                  </a:moveTo>
                  <a:cubicBezTo>
                    <a:pt x="168" y="511"/>
                    <a:pt x="168" y="511"/>
                    <a:pt x="168" y="511"/>
                  </a:cubicBezTo>
                  <a:cubicBezTo>
                    <a:pt x="169" y="510"/>
                    <a:pt x="168" y="509"/>
                    <a:pt x="168" y="508"/>
                  </a:cubicBezTo>
                  <a:cubicBezTo>
                    <a:pt x="168" y="507"/>
                    <a:pt x="168" y="506"/>
                    <a:pt x="168" y="505"/>
                  </a:cubicBezTo>
                  <a:cubicBezTo>
                    <a:pt x="168" y="505"/>
                    <a:pt x="168" y="505"/>
                    <a:pt x="168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5"/>
                    <a:pt x="167" y="505"/>
                    <a:pt x="167" y="505"/>
                  </a:cubicBezTo>
                  <a:cubicBezTo>
                    <a:pt x="167" y="506"/>
                    <a:pt x="167" y="507"/>
                    <a:pt x="168" y="508"/>
                  </a:cubicBezTo>
                  <a:cubicBezTo>
                    <a:pt x="168" y="509"/>
                    <a:pt x="168" y="510"/>
                    <a:pt x="168" y="511"/>
                  </a:cubicBezTo>
                  <a:cubicBezTo>
                    <a:pt x="167" y="511"/>
                    <a:pt x="168" y="511"/>
                    <a:pt x="168" y="511"/>
                  </a:cubicBezTo>
                  <a:close/>
                  <a:moveTo>
                    <a:pt x="166" y="488"/>
                  </a:move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8"/>
                    <a:pt x="166" y="488"/>
                    <a:pt x="166" y="488"/>
                  </a:cubicBezTo>
                  <a:cubicBezTo>
                    <a:pt x="166" y="489"/>
                    <a:pt x="166" y="489"/>
                    <a:pt x="166" y="489"/>
                  </a:cubicBezTo>
                  <a:cubicBezTo>
                    <a:pt x="166" y="489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90"/>
                    <a:pt x="166" y="490"/>
                    <a:pt x="166" y="490"/>
                  </a:cubicBezTo>
                  <a:cubicBezTo>
                    <a:pt x="166" y="489"/>
                    <a:pt x="166" y="489"/>
                    <a:pt x="166" y="489"/>
                  </a:cubicBezTo>
                  <a:lnTo>
                    <a:pt x="166" y="488"/>
                  </a:lnTo>
                  <a:close/>
                  <a:moveTo>
                    <a:pt x="172" y="477"/>
                  </a:moveTo>
                  <a:cubicBezTo>
                    <a:pt x="172" y="477"/>
                    <a:pt x="172" y="478"/>
                    <a:pt x="172" y="478"/>
                  </a:cubicBezTo>
                  <a:cubicBezTo>
                    <a:pt x="172" y="478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9"/>
                    <a:pt x="172" y="479"/>
                  </a:cubicBezTo>
                  <a:cubicBezTo>
                    <a:pt x="172" y="479"/>
                    <a:pt x="172" y="478"/>
                    <a:pt x="172" y="478"/>
                  </a:cubicBezTo>
                  <a:cubicBezTo>
                    <a:pt x="172" y="478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ubicBezTo>
                    <a:pt x="172" y="477"/>
                    <a:pt x="172" y="477"/>
                    <a:pt x="172" y="477"/>
                  </a:cubicBezTo>
                  <a:close/>
                  <a:moveTo>
                    <a:pt x="165" y="457"/>
                  </a:moveTo>
                  <a:cubicBezTo>
                    <a:pt x="165" y="457"/>
                    <a:pt x="165" y="457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5"/>
                    <a:pt x="165" y="454"/>
                    <a:pt x="165" y="452"/>
                  </a:cubicBezTo>
                  <a:cubicBezTo>
                    <a:pt x="165" y="451"/>
                    <a:pt x="165" y="451"/>
                    <a:pt x="165" y="450"/>
                  </a:cubicBezTo>
                  <a:cubicBezTo>
                    <a:pt x="165" y="450"/>
                    <a:pt x="165" y="450"/>
                    <a:pt x="165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0"/>
                    <a:pt x="164" y="450"/>
                    <a:pt x="164" y="450"/>
                  </a:cubicBezTo>
                  <a:cubicBezTo>
                    <a:pt x="164" y="451"/>
                    <a:pt x="164" y="451"/>
                    <a:pt x="164" y="452"/>
                  </a:cubicBezTo>
                  <a:cubicBezTo>
                    <a:pt x="164" y="454"/>
                    <a:pt x="164" y="455"/>
                    <a:pt x="165" y="457"/>
                  </a:cubicBezTo>
                  <a:cubicBezTo>
                    <a:pt x="164" y="458"/>
                    <a:pt x="164" y="459"/>
                    <a:pt x="165" y="460"/>
                  </a:cubicBezTo>
                  <a:cubicBezTo>
                    <a:pt x="165" y="461"/>
                    <a:pt x="165" y="462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3"/>
                    <a:pt x="165" y="463"/>
                    <a:pt x="165" y="463"/>
                  </a:cubicBezTo>
                  <a:cubicBezTo>
                    <a:pt x="165" y="462"/>
                    <a:pt x="165" y="461"/>
                    <a:pt x="165" y="460"/>
                  </a:cubicBezTo>
                  <a:cubicBezTo>
                    <a:pt x="165" y="459"/>
                    <a:pt x="165" y="458"/>
                    <a:pt x="165" y="457"/>
                  </a:cubicBezTo>
                  <a:close/>
                  <a:moveTo>
                    <a:pt x="166" y="459"/>
                  </a:moveTo>
                  <a:cubicBezTo>
                    <a:pt x="166" y="458"/>
                    <a:pt x="166" y="457"/>
                    <a:pt x="166" y="457"/>
                  </a:cubicBezTo>
                  <a:cubicBezTo>
                    <a:pt x="166" y="457"/>
                    <a:pt x="166" y="457"/>
                    <a:pt x="166" y="457"/>
                  </a:cubicBezTo>
                  <a:cubicBezTo>
                    <a:pt x="167" y="454"/>
                    <a:pt x="166" y="451"/>
                    <a:pt x="166" y="448"/>
                  </a:cubicBezTo>
                  <a:cubicBezTo>
                    <a:pt x="166" y="447"/>
                    <a:pt x="166" y="445"/>
                    <a:pt x="166" y="444"/>
                  </a:cubicBezTo>
                  <a:cubicBezTo>
                    <a:pt x="166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4"/>
                    <a:pt x="165" y="444"/>
                    <a:pt x="165" y="444"/>
                  </a:cubicBezTo>
                  <a:cubicBezTo>
                    <a:pt x="165" y="446"/>
                    <a:pt x="165" y="447"/>
                    <a:pt x="165" y="448"/>
                  </a:cubicBezTo>
                  <a:cubicBezTo>
                    <a:pt x="165" y="451"/>
                    <a:pt x="166" y="454"/>
                    <a:pt x="165" y="457"/>
                  </a:cubicBezTo>
                  <a:cubicBezTo>
                    <a:pt x="165" y="457"/>
                    <a:pt x="165" y="457"/>
                    <a:pt x="165" y="457"/>
                  </a:cubicBezTo>
                  <a:cubicBezTo>
                    <a:pt x="165" y="458"/>
                    <a:pt x="165" y="458"/>
                    <a:pt x="165" y="459"/>
                  </a:cubicBezTo>
                  <a:cubicBezTo>
                    <a:pt x="166" y="461"/>
                    <a:pt x="166" y="463"/>
                    <a:pt x="166" y="465"/>
                  </a:cubicBezTo>
                  <a:cubicBezTo>
                    <a:pt x="166" y="465"/>
                    <a:pt x="166" y="465"/>
                    <a:pt x="166" y="465"/>
                  </a:cubicBezTo>
                  <a:cubicBezTo>
                    <a:pt x="166" y="469"/>
                    <a:pt x="166" y="473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7"/>
                    <a:pt x="166" y="477"/>
                    <a:pt x="166" y="477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5"/>
                    <a:pt x="165" y="473"/>
                    <a:pt x="165" y="471"/>
                  </a:cubicBezTo>
                  <a:cubicBezTo>
                    <a:pt x="165" y="470"/>
                    <a:pt x="165" y="469"/>
                    <a:pt x="165" y="469"/>
                  </a:cubicBezTo>
                  <a:cubicBezTo>
                    <a:pt x="165" y="469"/>
                    <a:pt x="165" y="468"/>
                    <a:pt x="165" y="468"/>
                  </a:cubicBezTo>
                  <a:cubicBezTo>
                    <a:pt x="165" y="468"/>
                    <a:pt x="165" y="468"/>
                    <a:pt x="165" y="469"/>
                  </a:cubicBezTo>
                  <a:cubicBezTo>
                    <a:pt x="165" y="469"/>
                    <a:pt x="165" y="469"/>
                    <a:pt x="165" y="469"/>
                  </a:cubicBezTo>
                  <a:cubicBezTo>
                    <a:pt x="165" y="469"/>
                    <a:pt x="165" y="470"/>
                    <a:pt x="165" y="471"/>
                  </a:cubicBezTo>
                  <a:cubicBezTo>
                    <a:pt x="165" y="473"/>
                    <a:pt x="165" y="475"/>
                    <a:pt x="166" y="476"/>
                  </a:cubicBezTo>
                  <a:cubicBezTo>
                    <a:pt x="166" y="476"/>
                    <a:pt x="166" y="476"/>
                    <a:pt x="166" y="476"/>
                  </a:cubicBezTo>
                  <a:cubicBezTo>
                    <a:pt x="165" y="478"/>
                    <a:pt x="165" y="479"/>
                    <a:pt x="165" y="480"/>
                  </a:cubicBezTo>
                  <a:cubicBezTo>
                    <a:pt x="165" y="482"/>
                    <a:pt x="166" y="483"/>
                    <a:pt x="165" y="484"/>
                  </a:cubicBezTo>
                  <a:cubicBezTo>
                    <a:pt x="165" y="484"/>
                    <a:pt x="165" y="484"/>
                    <a:pt x="166" y="484"/>
                  </a:cubicBezTo>
                  <a:cubicBezTo>
                    <a:pt x="166" y="484"/>
                    <a:pt x="166" y="484"/>
                    <a:pt x="166" y="484"/>
                  </a:cubicBezTo>
                  <a:cubicBezTo>
                    <a:pt x="166" y="483"/>
                    <a:pt x="166" y="482"/>
                    <a:pt x="166" y="480"/>
                  </a:cubicBezTo>
                  <a:cubicBezTo>
                    <a:pt x="166" y="479"/>
                    <a:pt x="166" y="478"/>
                    <a:pt x="166" y="477"/>
                  </a:cubicBezTo>
                  <a:cubicBezTo>
                    <a:pt x="166" y="478"/>
                    <a:pt x="166" y="480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3"/>
                    <a:pt x="166" y="483"/>
                    <a:pt x="167" y="483"/>
                  </a:cubicBezTo>
                  <a:cubicBezTo>
                    <a:pt x="167" y="483"/>
                    <a:pt x="167" y="484"/>
                    <a:pt x="167" y="483"/>
                  </a:cubicBezTo>
                  <a:cubicBezTo>
                    <a:pt x="167" y="483"/>
                    <a:pt x="167" y="483"/>
                    <a:pt x="167" y="483"/>
                  </a:cubicBezTo>
                  <a:cubicBezTo>
                    <a:pt x="167" y="483"/>
                    <a:pt x="167" y="483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7" y="482"/>
                    <a:pt x="167" y="482"/>
                    <a:pt x="167" y="482"/>
                  </a:cubicBezTo>
                  <a:cubicBezTo>
                    <a:pt x="168" y="479"/>
                    <a:pt x="169" y="477"/>
                    <a:pt x="169" y="475"/>
                  </a:cubicBezTo>
                  <a:cubicBezTo>
                    <a:pt x="169" y="474"/>
                    <a:pt x="168" y="474"/>
                    <a:pt x="168" y="473"/>
                  </a:cubicBezTo>
                  <a:cubicBezTo>
                    <a:pt x="168" y="473"/>
                    <a:pt x="168" y="472"/>
                    <a:pt x="168" y="471"/>
                  </a:cubicBezTo>
                  <a:cubicBezTo>
                    <a:pt x="168" y="471"/>
                    <a:pt x="167" y="470"/>
                    <a:pt x="167" y="470"/>
                  </a:cubicBezTo>
                  <a:cubicBezTo>
                    <a:pt x="167" y="468"/>
                    <a:pt x="168" y="465"/>
                    <a:pt x="166" y="465"/>
                  </a:cubicBezTo>
                  <a:cubicBezTo>
                    <a:pt x="167" y="463"/>
                    <a:pt x="166" y="461"/>
                    <a:pt x="166" y="459"/>
                  </a:cubicBezTo>
                  <a:close/>
                  <a:moveTo>
                    <a:pt x="178" y="450"/>
                  </a:moveTo>
                  <a:cubicBezTo>
                    <a:pt x="179" y="450"/>
                    <a:pt x="179" y="450"/>
                    <a:pt x="179" y="450"/>
                  </a:cubicBezTo>
                  <a:cubicBezTo>
                    <a:pt x="179" y="451"/>
                    <a:pt x="179" y="452"/>
                    <a:pt x="179" y="453"/>
                  </a:cubicBezTo>
                  <a:cubicBezTo>
                    <a:pt x="179" y="453"/>
                    <a:pt x="178" y="454"/>
                    <a:pt x="178" y="454"/>
                  </a:cubicBezTo>
                  <a:cubicBezTo>
                    <a:pt x="178" y="454"/>
                    <a:pt x="178" y="454"/>
                    <a:pt x="178" y="454"/>
                  </a:cubicBezTo>
                  <a:cubicBezTo>
                    <a:pt x="180" y="454"/>
                    <a:pt x="179" y="456"/>
                    <a:pt x="180" y="457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80" y="457"/>
                    <a:pt x="179" y="457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79" y="458"/>
                    <a:pt x="179" y="458"/>
                    <a:pt x="179" y="458"/>
                  </a:cubicBezTo>
                  <a:cubicBezTo>
                    <a:pt x="180" y="459"/>
                    <a:pt x="181" y="463"/>
                    <a:pt x="180" y="466"/>
                  </a:cubicBezTo>
                  <a:cubicBezTo>
                    <a:pt x="180" y="466"/>
                    <a:pt x="180" y="466"/>
                    <a:pt x="181" y="467"/>
                  </a:cubicBezTo>
                  <a:cubicBezTo>
                    <a:pt x="180" y="468"/>
                    <a:pt x="181" y="470"/>
                    <a:pt x="180" y="472"/>
                  </a:cubicBezTo>
                  <a:cubicBezTo>
                    <a:pt x="178" y="472"/>
                    <a:pt x="179" y="470"/>
                    <a:pt x="179" y="470"/>
                  </a:cubicBezTo>
                  <a:cubicBezTo>
                    <a:pt x="179" y="469"/>
                    <a:pt x="178" y="469"/>
                    <a:pt x="178" y="469"/>
                  </a:cubicBezTo>
                  <a:cubicBezTo>
                    <a:pt x="178" y="469"/>
                    <a:pt x="178" y="468"/>
                    <a:pt x="178" y="468"/>
                  </a:cubicBezTo>
                  <a:cubicBezTo>
                    <a:pt x="178" y="468"/>
                    <a:pt x="178" y="467"/>
                    <a:pt x="178" y="467"/>
                  </a:cubicBezTo>
                  <a:cubicBezTo>
                    <a:pt x="178" y="465"/>
                    <a:pt x="179" y="464"/>
                    <a:pt x="178" y="463"/>
                  </a:cubicBezTo>
                  <a:cubicBezTo>
                    <a:pt x="179" y="462"/>
                    <a:pt x="177" y="459"/>
                    <a:pt x="178" y="458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6"/>
                    <a:pt x="177" y="455"/>
                    <a:pt x="178" y="454"/>
                  </a:cubicBezTo>
                  <a:cubicBezTo>
                    <a:pt x="178" y="453"/>
                    <a:pt x="178" y="453"/>
                    <a:pt x="178" y="453"/>
                  </a:cubicBezTo>
                  <a:cubicBezTo>
                    <a:pt x="178" y="452"/>
                    <a:pt x="179" y="451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ubicBezTo>
                    <a:pt x="178" y="450"/>
                    <a:pt x="178" y="450"/>
                    <a:pt x="178" y="450"/>
                  </a:cubicBezTo>
                  <a:close/>
                  <a:moveTo>
                    <a:pt x="179" y="457"/>
                  </a:moveTo>
                  <a:cubicBezTo>
                    <a:pt x="179" y="457"/>
                    <a:pt x="179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7"/>
                  </a:cubicBezTo>
                  <a:cubicBezTo>
                    <a:pt x="178" y="457"/>
                    <a:pt x="178" y="457"/>
                    <a:pt x="178" y="458"/>
                  </a:cubicBezTo>
                  <a:cubicBezTo>
                    <a:pt x="179" y="457"/>
                    <a:pt x="179" y="457"/>
                    <a:pt x="179" y="457"/>
                  </a:cubicBezTo>
                  <a:cubicBezTo>
                    <a:pt x="179" y="458"/>
                    <a:pt x="179" y="458"/>
                    <a:pt x="179" y="457"/>
                  </a:cubicBezTo>
                  <a:cubicBezTo>
                    <a:pt x="179" y="457"/>
                    <a:pt x="179" y="457"/>
                    <a:pt x="179" y="457"/>
                  </a:cubicBezTo>
                  <a:close/>
                  <a:moveTo>
                    <a:pt x="164" y="442"/>
                  </a:move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2"/>
                    <a:pt x="164" y="442"/>
                  </a:cubicBezTo>
                  <a:cubicBezTo>
                    <a:pt x="164" y="442"/>
                    <a:pt x="164" y="443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4"/>
                    <a:pt x="164" y="444"/>
                    <a:pt x="164" y="444"/>
                  </a:cubicBezTo>
                  <a:cubicBezTo>
                    <a:pt x="164" y="443"/>
                    <a:pt x="164" y="442"/>
                    <a:pt x="164" y="442"/>
                  </a:cubicBezTo>
                  <a:close/>
                  <a:moveTo>
                    <a:pt x="164" y="421"/>
                  </a:moveTo>
                  <a:cubicBezTo>
                    <a:pt x="164" y="422"/>
                    <a:pt x="164" y="423"/>
                    <a:pt x="164" y="424"/>
                  </a:cubicBezTo>
                  <a:cubicBezTo>
                    <a:pt x="164" y="425"/>
                    <a:pt x="164" y="426"/>
                    <a:pt x="164" y="427"/>
                  </a:cubicBezTo>
                  <a:cubicBezTo>
                    <a:pt x="164" y="427"/>
                    <a:pt x="164" y="427"/>
                    <a:pt x="165" y="427"/>
                  </a:cubicBezTo>
                  <a:cubicBezTo>
                    <a:pt x="165" y="427"/>
                    <a:pt x="165" y="427"/>
                    <a:pt x="165" y="427"/>
                  </a:cubicBezTo>
                  <a:cubicBezTo>
                    <a:pt x="165" y="426"/>
                    <a:pt x="165" y="425"/>
                    <a:pt x="165" y="424"/>
                  </a:cubicBezTo>
                  <a:cubicBezTo>
                    <a:pt x="165" y="423"/>
                    <a:pt x="164" y="422"/>
                    <a:pt x="164" y="422"/>
                  </a:cubicBezTo>
                  <a:cubicBezTo>
                    <a:pt x="165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ubicBezTo>
                    <a:pt x="164" y="421"/>
                    <a:pt x="164" y="421"/>
                    <a:pt x="164" y="421"/>
                  </a:cubicBezTo>
                  <a:close/>
                  <a:moveTo>
                    <a:pt x="162" y="394"/>
                  </a:moveTo>
                  <a:cubicBezTo>
                    <a:pt x="162" y="397"/>
                    <a:pt x="162" y="400"/>
                    <a:pt x="163" y="402"/>
                  </a:cubicBezTo>
                  <a:cubicBezTo>
                    <a:pt x="163" y="406"/>
                    <a:pt x="163" y="410"/>
                    <a:pt x="163" y="413"/>
                  </a:cubicBezTo>
                  <a:cubicBezTo>
                    <a:pt x="163" y="413"/>
                    <a:pt x="163" y="413"/>
                    <a:pt x="163" y="413"/>
                  </a:cubicBezTo>
                  <a:cubicBezTo>
                    <a:pt x="163" y="413"/>
                    <a:pt x="164" y="413"/>
                    <a:pt x="164" y="413"/>
                  </a:cubicBezTo>
                  <a:cubicBezTo>
                    <a:pt x="164" y="410"/>
                    <a:pt x="164" y="406"/>
                    <a:pt x="163" y="402"/>
                  </a:cubicBezTo>
                  <a:cubicBezTo>
                    <a:pt x="163" y="400"/>
                    <a:pt x="163" y="397"/>
                    <a:pt x="163" y="394"/>
                  </a:cubicBezTo>
                  <a:cubicBezTo>
                    <a:pt x="163" y="394"/>
                    <a:pt x="163" y="394"/>
                    <a:pt x="163" y="394"/>
                  </a:cubicBezTo>
                  <a:cubicBezTo>
                    <a:pt x="163" y="394"/>
                    <a:pt x="162" y="394"/>
                    <a:pt x="162" y="394"/>
                  </a:cubicBezTo>
                  <a:cubicBezTo>
                    <a:pt x="162" y="394"/>
                    <a:pt x="162" y="394"/>
                    <a:pt x="162" y="394"/>
                  </a:cubicBezTo>
                  <a:close/>
                  <a:moveTo>
                    <a:pt x="162" y="400"/>
                  </a:moveTo>
                  <a:cubicBezTo>
                    <a:pt x="162" y="399"/>
                    <a:pt x="161" y="399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1" y="400"/>
                    <a:pt x="161" y="400"/>
                    <a:pt x="161" y="400"/>
                  </a:cubicBezTo>
                  <a:cubicBezTo>
                    <a:pt x="162" y="400"/>
                    <a:pt x="162" y="401"/>
                    <a:pt x="162" y="401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2"/>
                    <a:pt x="162" y="402"/>
                    <a:pt x="162" y="402"/>
                  </a:cubicBezTo>
                  <a:cubicBezTo>
                    <a:pt x="162" y="401"/>
                    <a:pt x="162" y="401"/>
                    <a:pt x="162" y="401"/>
                  </a:cubicBezTo>
                  <a:cubicBezTo>
                    <a:pt x="162" y="401"/>
                    <a:pt x="162" y="400"/>
                    <a:pt x="162" y="400"/>
                  </a:cubicBezTo>
                  <a:close/>
                  <a:moveTo>
                    <a:pt x="161" y="387"/>
                  </a:move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7"/>
                    <a:pt x="161" y="387"/>
                  </a:cubicBezTo>
                  <a:cubicBezTo>
                    <a:pt x="161" y="387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8"/>
                    <a:pt x="161" y="388"/>
                  </a:cubicBezTo>
                  <a:cubicBezTo>
                    <a:pt x="161" y="388"/>
                    <a:pt x="161" y="387"/>
                    <a:pt x="161" y="387"/>
                  </a:cubicBezTo>
                  <a:close/>
                  <a:moveTo>
                    <a:pt x="161" y="380"/>
                  </a:moveTo>
                  <a:cubicBezTo>
                    <a:pt x="161" y="380"/>
                    <a:pt x="161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0"/>
                    <a:pt x="160" y="380"/>
                  </a:cubicBezTo>
                  <a:cubicBezTo>
                    <a:pt x="160" y="380"/>
                    <a:pt x="160" y="381"/>
                    <a:pt x="160" y="381"/>
                  </a:cubicBezTo>
                  <a:cubicBezTo>
                    <a:pt x="160" y="382"/>
                    <a:pt x="161" y="383"/>
                    <a:pt x="160" y="384"/>
                  </a:cubicBezTo>
                  <a:cubicBezTo>
                    <a:pt x="160" y="384"/>
                    <a:pt x="161" y="385"/>
                    <a:pt x="161" y="385"/>
                  </a:cubicBezTo>
                  <a:cubicBezTo>
                    <a:pt x="161" y="385"/>
                    <a:pt x="161" y="384"/>
                    <a:pt x="161" y="384"/>
                  </a:cubicBezTo>
                  <a:cubicBezTo>
                    <a:pt x="161" y="383"/>
                    <a:pt x="161" y="382"/>
                    <a:pt x="161" y="381"/>
                  </a:cubicBezTo>
                  <a:cubicBezTo>
                    <a:pt x="161" y="381"/>
                    <a:pt x="161" y="380"/>
                    <a:pt x="161" y="380"/>
                  </a:cubicBezTo>
                  <a:close/>
                  <a:moveTo>
                    <a:pt x="160" y="374"/>
                  </a:move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4"/>
                    <a:pt x="160" y="374"/>
                    <a:pt x="160" y="374"/>
                  </a:cubicBezTo>
                  <a:cubicBezTo>
                    <a:pt x="160" y="375"/>
                    <a:pt x="160" y="376"/>
                    <a:pt x="160" y="376"/>
                  </a:cubicBezTo>
                  <a:cubicBezTo>
                    <a:pt x="160" y="377"/>
                    <a:pt x="160" y="377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0" y="378"/>
                    <a:pt x="160" y="378"/>
                    <a:pt x="160" y="378"/>
                  </a:cubicBezTo>
                  <a:cubicBezTo>
                    <a:pt x="161" y="377"/>
                    <a:pt x="160" y="377"/>
                    <a:pt x="160" y="376"/>
                  </a:cubicBezTo>
                  <a:cubicBezTo>
                    <a:pt x="160" y="376"/>
                    <a:pt x="160" y="375"/>
                    <a:pt x="160" y="374"/>
                  </a:cubicBezTo>
                  <a:close/>
                  <a:moveTo>
                    <a:pt x="161" y="363"/>
                  </a:moveTo>
                  <a:cubicBezTo>
                    <a:pt x="161" y="364"/>
                    <a:pt x="161" y="364"/>
                    <a:pt x="161" y="365"/>
                  </a:cubicBezTo>
                  <a:cubicBezTo>
                    <a:pt x="161" y="365"/>
                    <a:pt x="161" y="365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1" y="366"/>
                    <a:pt x="161" y="366"/>
                    <a:pt x="161" y="366"/>
                  </a:cubicBezTo>
                  <a:cubicBezTo>
                    <a:pt x="162" y="365"/>
                    <a:pt x="161" y="365"/>
                    <a:pt x="161" y="364"/>
                  </a:cubicBezTo>
                  <a:cubicBezTo>
                    <a:pt x="161" y="364"/>
                    <a:pt x="161" y="364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ubicBezTo>
                    <a:pt x="161" y="363"/>
                    <a:pt x="161" y="363"/>
                    <a:pt x="161" y="363"/>
                  </a:cubicBezTo>
                  <a:close/>
                  <a:moveTo>
                    <a:pt x="161" y="352"/>
                  </a:moveTo>
                  <a:cubicBezTo>
                    <a:pt x="160" y="354"/>
                    <a:pt x="160" y="355"/>
                    <a:pt x="160" y="357"/>
                  </a:cubicBezTo>
                  <a:cubicBezTo>
                    <a:pt x="160" y="357"/>
                    <a:pt x="160" y="357"/>
                    <a:pt x="161" y="357"/>
                  </a:cubicBezTo>
                  <a:cubicBezTo>
                    <a:pt x="161" y="357"/>
                    <a:pt x="161" y="357"/>
                    <a:pt x="161" y="357"/>
                  </a:cubicBezTo>
                  <a:cubicBezTo>
                    <a:pt x="161" y="355"/>
                    <a:pt x="161" y="354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ubicBezTo>
                    <a:pt x="161" y="352"/>
                    <a:pt x="161" y="352"/>
                    <a:pt x="161" y="352"/>
                  </a:cubicBezTo>
                  <a:close/>
                  <a:moveTo>
                    <a:pt x="105" y="291"/>
                  </a:moveTo>
                  <a:cubicBezTo>
                    <a:pt x="105" y="291"/>
                    <a:pt x="105" y="292"/>
                    <a:pt x="105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2"/>
                    <a:pt x="106" y="292"/>
                  </a:cubicBezTo>
                  <a:cubicBezTo>
                    <a:pt x="106" y="292"/>
                    <a:pt x="106" y="291"/>
                    <a:pt x="106" y="291"/>
                  </a:cubicBezTo>
                  <a:cubicBezTo>
                    <a:pt x="106" y="291"/>
                    <a:pt x="106" y="291"/>
                    <a:pt x="106" y="291"/>
                  </a:cubicBezTo>
                  <a:cubicBezTo>
                    <a:pt x="106" y="291"/>
                    <a:pt x="106" y="290"/>
                    <a:pt x="106" y="290"/>
                  </a:cubicBezTo>
                  <a:cubicBezTo>
                    <a:pt x="105" y="290"/>
                    <a:pt x="105" y="290"/>
                    <a:pt x="105" y="291"/>
                  </a:cubicBezTo>
                  <a:cubicBezTo>
                    <a:pt x="105" y="291"/>
                    <a:pt x="105" y="291"/>
                    <a:pt x="105" y="291"/>
                  </a:cubicBezTo>
                  <a:close/>
                  <a:moveTo>
                    <a:pt x="182" y="550"/>
                  </a:moveTo>
                  <a:cubicBezTo>
                    <a:pt x="182" y="551"/>
                    <a:pt x="182" y="551"/>
                    <a:pt x="182" y="551"/>
                  </a:cubicBezTo>
                  <a:cubicBezTo>
                    <a:pt x="182" y="552"/>
                    <a:pt x="183" y="553"/>
                    <a:pt x="182" y="553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4"/>
                    <a:pt x="182" y="554"/>
                    <a:pt x="182" y="554"/>
                  </a:cubicBezTo>
                  <a:cubicBezTo>
                    <a:pt x="182" y="555"/>
                    <a:pt x="182" y="556"/>
                    <a:pt x="182" y="557"/>
                  </a:cubicBezTo>
                  <a:cubicBezTo>
                    <a:pt x="182" y="558"/>
                    <a:pt x="182" y="560"/>
                    <a:pt x="183" y="561"/>
                  </a:cubicBezTo>
                  <a:cubicBezTo>
                    <a:pt x="183" y="561"/>
                    <a:pt x="183" y="561"/>
                    <a:pt x="184" y="561"/>
                  </a:cubicBezTo>
                  <a:cubicBezTo>
                    <a:pt x="184" y="561"/>
                    <a:pt x="184" y="560"/>
                    <a:pt x="184" y="560"/>
                  </a:cubicBezTo>
                  <a:cubicBezTo>
                    <a:pt x="183" y="559"/>
                    <a:pt x="183" y="558"/>
                    <a:pt x="183" y="557"/>
                  </a:cubicBezTo>
                  <a:cubicBezTo>
                    <a:pt x="183" y="556"/>
                    <a:pt x="183" y="555"/>
                    <a:pt x="183" y="554"/>
                  </a:cubicBezTo>
                  <a:cubicBezTo>
                    <a:pt x="183" y="553"/>
                    <a:pt x="183" y="552"/>
                    <a:pt x="183" y="551"/>
                  </a:cubicBezTo>
                  <a:cubicBezTo>
                    <a:pt x="183" y="550"/>
                    <a:pt x="182" y="550"/>
                    <a:pt x="182" y="550"/>
                  </a:cubicBezTo>
                  <a:cubicBezTo>
                    <a:pt x="182" y="550"/>
                    <a:pt x="182" y="550"/>
                    <a:pt x="182" y="550"/>
                  </a:cubicBezTo>
                  <a:close/>
                  <a:moveTo>
                    <a:pt x="171" y="554"/>
                  </a:moveTo>
                  <a:cubicBezTo>
                    <a:pt x="172" y="553"/>
                    <a:pt x="172" y="552"/>
                    <a:pt x="171" y="550"/>
                  </a:cubicBezTo>
                  <a:cubicBezTo>
                    <a:pt x="172" y="548"/>
                    <a:pt x="171" y="546"/>
                    <a:pt x="171" y="544"/>
                  </a:cubicBezTo>
                  <a:cubicBezTo>
                    <a:pt x="171" y="544"/>
                    <a:pt x="171" y="544"/>
                    <a:pt x="171" y="544"/>
                  </a:cubicBezTo>
                  <a:cubicBezTo>
                    <a:pt x="171" y="543"/>
                    <a:pt x="171" y="542"/>
                    <a:pt x="171" y="541"/>
                  </a:cubicBezTo>
                  <a:cubicBezTo>
                    <a:pt x="171" y="540"/>
                    <a:pt x="170" y="539"/>
                    <a:pt x="171" y="538"/>
                  </a:cubicBezTo>
                  <a:cubicBezTo>
                    <a:pt x="171" y="538"/>
                    <a:pt x="171" y="537"/>
                    <a:pt x="170" y="537"/>
                  </a:cubicBezTo>
                  <a:cubicBezTo>
                    <a:pt x="170" y="537"/>
                    <a:pt x="170" y="537"/>
                    <a:pt x="170" y="537"/>
                  </a:cubicBezTo>
                  <a:cubicBezTo>
                    <a:pt x="170" y="537"/>
                    <a:pt x="170" y="538"/>
                    <a:pt x="170" y="538"/>
                  </a:cubicBezTo>
                  <a:cubicBezTo>
                    <a:pt x="169" y="539"/>
                    <a:pt x="170" y="540"/>
                    <a:pt x="170" y="541"/>
                  </a:cubicBezTo>
                  <a:cubicBezTo>
                    <a:pt x="170" y="542"/>
                    <a:pt x="170" y="543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70" y="544"/>
                    <a:pt x="170" y="544"/>
                    <a:pt x="170" y="544"/>
                  </a:cubicBezTo>
                  <a:cubicBezTo>
                    <a:pt x="169" y="546"/>
                    <a:pt x="172" y="549"/>
                    <a:pt x="169" y="550"/>
                  </a:cubicBezTo>
                  <a:cubicBezTo>
                    <a:pt x="170" y="551"/>
                    <a:pt x="169" y="552"/>
                    <a:pt x="169" y="553"/>
                  </a:cubicBezTo>
                  <a:cubicBezTo>
                    <a:pt x="170" y="553"/>
                    <a:pt x="170" y="553"/>
                    <a:pt x="171" y="554"/>
                  </a:cubicBezTo>
                  <a:cubicBezTo>
                    <a:pt x="171" y="556"/>
                    <a:pt x="171" y="558"/>
                    <a:pt x="171" y="560"/>
                  </a:cubicBezTo>
                  <a:cubicBezTo>
                    <a:pt x="171" y="561"/>
                    <a:pt x="171" y="563"/>
                    <a:pt x="172" y="565"/>
                  </a:cubicBezTo>
                  <a:cubicBezTo>
                    <a:pt x="172" y="565"/>
                    <a:pt x="172" y="565"/>
                    <a:pt x="172" y="565"/>
                  </a:cubicBezTo>
                  <a:cubicBezTo>
                    <a:pt x="173" y="565"/>
                    <a:pt x="173" y="565"/>
                    <a:pt x="173" y="565"/>
                  </a:cubicBezTo>
                  <a:cubicBezTo>
                    <a:pt x="172" y="563"/>
                    <a:pt x="172" y="561"/>
                    <a:pt x="172" y="560"/>
                  </a:cubicBezTo>
                  <a:cubicBezTo>
                    <a:pt x="172" y="558"/>
                    <a:pt x="172" y="556"/>
                    <a:pt x="171" y="554"/>
                  </a:cubicBezTo>
                  <a:close/>
                  <a:moveTo>
                    <a:pt x="170" y="536"/>
                  </a:moveTo>
                  <a:cubicBezTo>
                    <a:pt x="170" y="536"/>
                    <a:pt x="171" y="536"/>
                    <a:pt x="171" y="535"/>
                  </a:cubicBezTo>
                  <a:cubicBezTo>
                    <a:pt x="171" y="534"/>
                    <a:pt x="171" y="533"/>
                    <a:pt x="170" y="532"/>
                  </a:cubicBezTo>
                  <a:cubicBezTo>
                    <a:pt x="170" y="532"/>
                    <a:pt x="170" y="532"/>
                    <a:pt x="170" y="532"/>
                  </a:cubicBezTo>
                  <a:cubicBezTo>
                    <a:pt x="171" y="528"/>
                    <a:pt x="170" y="525"/>
                    <a:pt x="170" y="522"/>
                  </a:cubicBezTo>
                  <a:cubicBezTo>
                    <a:pt x="168" y="521"/>
                    <a:pt x="170" y="519"/>
                    <a:pt x="169" y="519"/>
                  </a:cubicBezTo>
                  <a:cubicBezTo>
                    <a:pt x="169" y="519"/>
                    <a:pt x="168" y="519"/>
                    <a:pt x="168" y="519"/>
                  </a:cubicBezTo>
                  <a:cubicBezTo>
                    <a:pt x="168" y="523"/>
                    <a:pt x="168" y="527"/>
                    <a:pt x="168" y="530"/>
                  </a:cubicBezTo>
                  <a:cubicBezTo>
                    <a:pt x="170" y="530"/>
                    <a:pt x="169" y="531"/>
                    <a:pt x="170" y="532"/>
                  </a:cubicBezTo>
                  <a:cubicBezTo>
                    <a:pt x="170" y="533"/>
                    <a:pt x="170" y="534"/>
                    <a:pt x="170" y="535"/>
                  </a:cubicBezTo>
                  <a:cubicBezTo>
                    <a:pt x="170" y="535"/>
                    <a:pt x="170" y="536"/>
                    <a:pt x="170" y="536"/>
                  </a:cubicBezTo>
                  <a:close/>
                </a:path>
              </a:pathLst>
            </a:custGeom>
            <a:solidFill>
              <a:srgbClr val="49617A"/>
            </a:solidFill>
            <a:ln>
              <a:solidFill>
                <a:srgbClr val="49617A"/>
              </a:solidFill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100000" l="0" r="100000">
                        <a14:foregroundMark x1="11905" y1="18939" x2="26095" y2="31187"/>
                        <a14:foregroundMark x1="68000" y1="19823" x2="57333" y2="30177"/>
                        <a14:backgroundMark x1="0" y1="95328" x2="65810" y2="998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781506" flipV="1">
            <a:off x="2173894" y="2769425"/>
            <a:ext cx="1114744" cy="84068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100000" l="0" r="100000">
                        <a14:foregroundMark x1="11905" y1="18939" x2="26095" y2="31187"/>
                        <a14:foregroundMark x1="68000" y1="19823" x2="57333" y2="30177"/>
                        <a14:backgroundMark x1="0" y1="95328" x2="65810" y2="998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781506" flipH="1">
            <a:off x="9322234" y="1138966"/>
            <a:ext cx="1114744" cy="840682"/>
          </a:xfrm>
          <a:prstGeom prst="rect">
            <a:avLst/>
          </a:prstGeom>
        </p:spPr>
      </p:pic>
      <p:sp>
        <p:nvSpPr>
          <p:cNvPr id="2" name="流程图: 可选过程 1"/>
          <p:cNvSpPr/>
          <p:nvPr/>
        </p:nvSpPr>
        <p:spPr>
          <a:xfrm>
            <a:off x="1481470" y="1573618"/>
            <a:ext cx="9229060" cy="1616149"/>
          </a:xfrm>
          <a:prstGeom prst="flowChartAlternateProcess">
            <a:avLst/>
          </a:prstGeom>
          <a:solidFill>
            <a:srgbClr val="49617A"/>
          </a:solidFill>
          <a:ln>
            <a:solidFill>
              <a:srgbClr val="49617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925603" y="1745201"/>
            <a:ext cx="8398612" cy="1715696"/>
            <a:chOff x="1103353" y="2397532"/>
            <a:chExt cx="8398612" cy="1715696"/>
          </a:xfrm>
        </p:grpSpPr>
        <p:grpSp>
          <p:nvGrpSpPr>
            <p:cNvPr id="4" name="组合 3"/>
            <p:cNvGrpSpPr/>
            <p:nvPr/>
          </p:nvGrpSpPr>
          <p:grpSpPr>
            <a:xfrm>
              <a:off x="1103353" y="2397532"/>
              <a:ext cx="8398612" cy="1286886"/>
              <a:chOff x="1635773" y="4032283"/>
              <a:chExt cx="8398612" cy="1286886"/>
            </a:xfrm>
          </p:grpSpPr>
          <p:sp>
            <p:nvSpPr>
              <p:cNvPr id="6" name="Title 20"/>
              <p:cNvSpPr txBox="1"/>
              <p:nvPr/>
            </p:nvSpPr>
            <p:spPr>
              <a:xfrm>
                <a:off x="1635773" y="4349673"/>
                <a:ext cx="8398612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8" name="菱形 7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4478" y="3330401"/>
              <a:ext cx="587487" cy="782827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481469" y="4044514"/>
            <a:ext cx="9229059" cy="1715696"/>
            <a:chOff x="1103353" y="2397532"/>
            <a:chExt cx="8398612" cy="1715696"/>
          </a:xfrm>
        </p:grpSpPr>
        <p:grpSp>
          <p:nvGrpSpPr>
            <p:cNvPr id="18" name="组合 17"/>
            <p:cNvGrpSpPr/>
            <p:nvPr/>
          </p:nvGrpSpPr>
          <p:grpSpPr>
            <a:xfrm>
              <a:off x="1103353" y="2397532"/>
              <a:ext cx="8398612" cy="1286886"/>
              <a:chOff x="1635773" y="4032283"/>
              <a:chExt cx="8398612" cy="1286886"/>
            </a:xfrm>
          </p:grpSpPr>
          <p:sp>
            <p:nvSpPr>
              <p:cNvPr id="20" name="Title 20"/>
              <p:cNvSpPr txBox="1"/>
              <p:nvPr/>
            </p:nvSpPr>
            <p:spPr>
              <a:xfrm>
                <a:off x="1635773" y="4349673"/>
                <a:ext cx="8398612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2" name="菱形 21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6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14478" y="3330401"/>
              <a:ext cx="587487" cy="7828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15"/>
          <p:cNvGraphicFramePr/>
          <p:nvPr/>
        </p:nvGraphicFramePr>
        <p:xfrm>
          <a:off x="7508643" y="1927377"/>
          <a:ext cx="4341055" cy="3003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1400904" y="3170698"/>
            <a:ext cx="6144668" cy="1422523"/>
            <a:chOff x="1193174" y="2351440"/>
            <a:chExt cx="5591760" cy="1422523"/>
          </a:xfrm>
        </p:grpSpPr>
        <p:grpSp>
          <p:nvGrpSpPr>
            <p:cNvPr id="6" name="组合 5"/>
            <p:cNvGrpSpPr/>
            <p:nvPr/>
          </p:nvGrpSpPr>
          <p:grpSpPr>
            <a:xfrm>
              <a:off x="1369700" y="2351440"/>
              <a:ext cx="5415234" cy="974996"/>
              <a:chOff x="1902120" y="3986191"/>
              <a:chExt cx="5415234" cy="974996"/>
            </a:xfrm>
          </p:grpSpPr>
          <p:sp>
            <p:nvSpPr>
              <p:cNvPr id="8" name="Title 20"/>
              <p:cNvSpPr txBox="1"/>
              <p:nvPr/>
            </p:nvSpPr>
            <p:spPr>
              <a:xfrm>
                <a:off x="1902120" y="4349673"/>
                <a:ext cx="5218492" cy="61151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5535961" y="3986191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0" name="菱形 9"/>
              <p:cNvSpPr/>
              <p:nvPr/>
            </p:nvSpPr>
            <p:spPr>
              <a:xfrm>
                <a:off x="6872994" y="4044551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193174" y="2991136"/>
              <a:ext cx="587487" cy="782827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1400905" y="1801027"/>
            <a:ext cx="7123435" cy="1455733"/>
            <a:chOff x="302478" y="2351440"/>
            <a:chExt cx="6482456" cy="1455733"/>
          </a:xfrm>
        </p:grpSpPr>
        <p:grpSp>
          <p:nvGrpSpPr>
            <p:cNvPr id="12" name="组合 11"/>
            <p:cNvGrpSpPr/>
            <p:nvPr/>
          </p:nvGrpSpPr>
          <p:grpSpPr>
            <a:xfrm>
              <a:off x="479003" y="2351440"/>
              <a:ext cx="6305931" cy="974996"/>
              <a:chOff x="1011423" y="3986191"/>
              <a:chExt cx="6305931" cy="974996"/>
            </a:xfrm>
          </p:grpSpPr>
          <p:sp>
            <p:nvSpPr>
              <p:cNvPr id="14" name="Title 20"/>
              <p:cNvSpPr txBox="1"/>
              <p:nvPr/>
            </p:nvSpPr>
            <p:spPr>
              <a:xfrm>
                <a:off x="1011423" y="4349673"/>
                <a:ext cx="6109188" cy="61151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5535961" y="3986191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6" name="菱形 15"/>
              <p:cNvSpPr/>
              <p:nvPr/>
            </p:nvSpPr>
            <p:spPr>
              <a:xfrm>
                <a:off x="6872994" y="4044551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02478" y="3024346"/>
              <a:ext cx="587487" cy="782827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400904" y="4534861"/>
            <a:ext cx="7446224" cy="1456009"/>
            <a:chOff x="8734" y="2351440"/>
            <a:chExt cx="6776200" cy="1456009"/>
          </a:xfrm>
        </p:grpSpPr>
        <p:grpSp>
          <p:nvGrpSpPr>
            <p:cNvPr id="18" name="组合 17"/>
            <p:cNvGrpSpPr/>
            <p:nvPr/>
          </p:nvGrpSpPr>
          <p:grpSpPr>
            <a:xfrm>
              <a:off x="185260" y="2351440"/>
              <a:ext cx="6599674" cy="974996"/>
              <a:chOff x="717680" y="3986191"/>
              <a:chExt cx="6599674" cy="974996"/>
            </a:xfrm>
          </p:grpSpPr>
          <p:sp>
            <p:nvSpPr>
              <p:cNvPr id="20" name="Title 20"/>
              <p:cNvSpPr txBox="1"/>
              <p:nvPr/>
            </p:nvSpPr>
            <p:spPr>
              <a:xfrm>
                <a:off x="717680" y="4349673"/>
                <a:ext cx="6402932" cy="61151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r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5535961" y="3986191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2" name="菱形 21"/>
              <p:cNvSpPr/>
              <p:nvPr/>
            </p:nvSpPr>
            <p:spPr>
              <a:xfrm>
                <a:off x="6872994" y="4044551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screen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34" y="3024622"/>
              <a:ext cx="587487" cy="7828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push dir="u"/>
      </p:transition>
    </mc:Choice>
    <mc:Fallback xmlns="">
      <p:transition spd="slow" advClick="0" advTm="3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46765" y="1829465"/>
            <a:ext cx="1470590" cy="3582507"/>
            <a:chOff x="1846765" y="1829465"/>
            <a:chExt cx="1470590" cy="3582507"/>
          </a:xfrm>
          <a:effectLst/>
        </p:grpSpPr>
        <p:grpSp>
          <p:nvGrpSpPr>
            <p:cNvPr id="6" name="组合 5"/>
            <p:cNvGrpSpPr/>
            <p:nvPr/>
          </p:nvGrpSpPr>
          <p:grpSpPr>
            <a:xfrm>
              <a:off x="1846765" y="1829465"/>
              <a:ext cx="1453197" cy="3493944"/>
              <a:chOff x="5382379" y="1986083"/>
              <a:chExt cx="1453197" cy="3493944"/>
            </a:xfrm>
          </p:grpSpPr>
          <p:sp>
            <p:nvSpPr>
              <p:cNvPr id="8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cxnSp>
          <p:nvCxnSpPr>
            <p:cNvPr id="11" name="直接连接符 10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组合 14"/>
          <p:cNvGrpSpPr/>
          <p:nvPr/>
        </p:nvGrpSpPr>
        <p:grpSpPr>
          <a:xfrm>
            <a:off x="3859862" y="2332740"/>
            <a:ext cx="1470590" cy="3582507"/>
            <a:chOff x="1846765" y="1829465"/>
            <a:chExt cx="1470590" cy="3582507"/>
          </a:xfrm>
        </p:grpSpPr>
        <p:grpSp>
          <p:nvGrpSpPr>
            <p:cNvPr id="16" name="组合 15"/>
            <p:cNvGrpSpPr/>
            <p:nvPr/>
          </p:nvGrpSpPr>
          <p:grpSpPr>
            <a:xfrm>
              <a:off x="1846765" y="1829465"/>
              <a:ext cx="1453197" cy="3493944"/>
              <a:chOff x="5382379" y="1986083"/>
              <a:chExt cx="1453197" cy="3493944"/>
            </a:xfrm>
          </p:grpSpPr>
          <p:sp>
            <p:nvSpPr>
              <p:cNvPr id="19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5872959" y="2784476"/>
            <a:ext cx="1470590" cy="3582507"/>
            <a:chOff x="1846765" y="1829465"/>
            <a:chExt cx="1470590" cy="3582507"/>
          </a:xfrm>
        </p:grpSpPr>
        <p:grpSp>
          <p:nvGrpSpPr>
            <p:cNvPr id="22" name="组合 21"/>
            <p:cNvGrpSpPr/>
            <p:nvPr/>
          </p:nvGrpSpPr>
          <p:grpSpPr>
            <a:xfrm>
              <a:off x="1846765" y="1829465"/>
              <a:ext cx="1453197" cy="3493944"/>
              <a:chOff x="5382379" y="1986083"/>
              <a:chExt cx="1453197" cy="3493944"/>
            </a:xfrm>
          </p:grpSpPr>
          <p:sp>
            <p:nvSpPr>
              <p:cNvPr id="25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7343549" y="1627294"/>
            <a:ext cx="4865857" cy="2166040"/>
            <a:chOff x="7343549" y="1627294"/>
            <a:chExt cx="4865857" cy="2166040"/>
          </a:xfrm>
        </p:grpSpPr>
        <p:sp>
          <p:nvSpPr>
            <p:cNvPr id="27" name="矩形 26"/>
            <p:cNvSpPr/>
            <p:nvPr/>
          </p:nvSpPr>
          <p:spPr>
            <a:xfrm>
              <a:off x="7343549" y="1883313"/>
              <a:ext cx="4848451" cy="449427"/>
            </a:xfrm>
            <a:prstGeom prst="rect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8286886" y="2613610"/>
              <a:ext cx="3922520" cy="449427"/>
            </a:xfrm>
            <a:prstGeom prst="rect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9080204" y="3343907"/>
              <a:ext cx="3129201" cy="449427"/>
            </a:xfrm>
            <a:prstGeom prst="rect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407956" flipH="1">
              <a:off x="8018808" y="1627294"/>
              <a:ext cx="536156" cy="404341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407956" flipH="1">
              <a:off x="10376726" y="2383361"/>
              <a:ext cx="536156" cy="404341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407956" flipH="1">
              <a:off x="9287874" y="3113759"/>
              <a:ext cx="536156" cy="404341"/>
            </a:xfrm>
            <a:prstGeom prst="rect">
              <a:avLst/>
            </a:prstGeom>
          </p:spPr>
        </p:pic>
      </p:grpSp>
      <p:sp>
        <p:nvSpPr>
          <p:cNvPr id="35" name="TextBox 34"/>
          <p:cNvSpPr txBox="1"/>
          <p:nvPr/>
        </p:nvSpPr>
        <p:spPr>
          <a:xfrm>
            <a:off x="142404" y="65092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>
                    <a:lumMod val="95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>
                  <a:lumMod val="9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75" b="89871" l="2858" r="89936">
                        <a14:foregroundMark x1="36594" y1="6438" x2="42593" y2="10601"/>
                        <a14:foregroundMark x1="7729" y1="21159" x2="2899" y2="29828"/>
                        <a14:foregroundMark x1="17955" y1="2575" x2="16143" y2="9313"/>
                        <a14:foregroundMark x1="60306" y1="6738" x2="55797" y2="1025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-259492" y="172994"/>
            <a:ext cx="2740520" cy="2570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81" b="99580" l="2481" r="95802">
                        <a14:foregroundMark x1="47710" y1="66527" x2="53340" y2="66527"/>
                        <a14:foregroundMark x1="66508" y1="63694" x2="71088" y2="63064"/>
                        <a14:foregroundMark x1="68225" y1="80797" x2="73092" y2="88248"/>
                        <a14:foregroundMark x1="69275" y1="73137" x2="63263" y2="78804"/>
                        <a14:foregroundMark x1="53340" y1="58657" x2="57920" y2="65897"/>
                        <a14:foregroundMark x1="59256" y1="60651" x2="62882" y2="60441"/>
                        <a14:foregroundMark x1="80821" y1="65477" x2="87977" y2="71354"/>
                        <a14:foregroundMark x1="92557" y1="79748" x2="95992" y2="86044"/>
                        <a14:foregroundMark x1="93416" y1="77335" x2="93416" y2="83421"/>
                        <a14:foregroundMark x1="71279" y1="91291" x2="62691" y2="99685"/>
                        <a14:foregroundMark x1="2481" y1="10388" x2="3817" y2="20672"/>
                        <a14:foregroundMark x1="10401" y1="37356" x2="2672" y2="57083"/>
                        <a14:foregroundMark x1="33779" y1="81427" x2="42176" y2="83421"/>
                        <a14:foregroundMark x1="3626" y1="35572" x2="10401" y2="34313"/>
                        <a14:foregroundMark x1="5630" y1="6401" x2="11450" y2="5981"/>
                        <a14:foregroundMark x1="12214" y1="43757" x2="4676" y2="560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9378492" y="4300151"/>
            <a:ext cx="2813507" cy="2557849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1615108" y="1973311"/>
            <a:ext cx="2064730" cy="3073172"/>
            <a:chOff x="1429756" y="2252754"/>
            <a:chExt cx="2064730" cy="3073172"/>
          </a:xfrm>
        </p:grpSpPr>
        <p:grpSp>
          <p:nvGrpSpPr>
            <p:cNvPr id="8" name="组合 7"/>
            <p:cNvGrpSpPr/>
            <p:nvPr/>
          </p:nvGrpSpPr>
          <p:grpSpPr>
            <a:xfrm>
              <a:off x="1429756" y="2252754"/>
              <a:ext cx="2064730" cy="2347727"/>
              <a:chOff x="1296307" y="1952424"/>
              <a:chExt cx="2064730" cy="2347727"/>
            </a:xfrm>
          </p:grpSpPr>
          <p:sp>
            <p:nvSpPr>
              <p:cNvPr id="6" name="文本框 5"/>
              <p:cNvSpPr txBox="1"/>
              <p:nvPr/>
            </p:nvSpPr>
            <p:spPr>
              <a:xfrm>
                <a:off x="1296307" y="1952424"/>
                <a:ext cx="2026917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11500" dirty="0">
                    <a:solidFill>
                      <a:srgbClr val="334C68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目</a:t>
                </a:r>
              </a:p>
            </p:txBody>
          </p:sp>
          <p:sp>
            <p:nvSpPr>
              <p:cNvPr id="7" name="文本框 6"/>
              <p:cNvSpPr txBox="1"/>
              <p:nvPr/>
            </p:nvSpPr>
            <p:spPr>
              <a:xfrm>
                <a:off x="2092001" y="2853601"/>
                <a:ext cx="126903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800" dirty="0">
                    <a:solidFill>
                      <a:srgbClr val="334C68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cs typeface="+mn-ea"/>
                    <a:sym typeface="+mn-lt"/>
                  </a:rPr>
                  <a:t>录</a:t>
                </a:r>
              </a:p>
            </p:txBody>
          </p:sp>
        </p:grp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96854" y="4263080"/>
              <a:ext cx="797632" cy="1062846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9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000450" y="3609267"/>
              <a:ext cx="450000" cy="599626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281685" y="2113411"/>
            <a:ext cx="1510262" cy="4103795"/>
            <a:chOff x="4379062" y="1965129"/>
            <a:chExt cx="1510262" cy="4103795"/>
          </a:xfrm>
        </p:grpSpPr>
        <p:sp>
          <p:nvSpPr>
            <p:cNvPr id="10" name="菱形 9"/>
            <p:cNvSpPr/>
            <p:nvPr/>
          </p:nvSpPr>
          <p:spPr>
            <a:xfrm>
              <a:off x="4379062" y="2087136"/>
              <a:ext cx="333044" cy="340763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712106" y="1965129"/>
              <a:ext cx="635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49617A"/>
                  </a:solidFill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4781857" y="2579404"/>
              <a:ext cx="5534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9" name="Title 20"/>
            <p:cNvSpPr txBox="1"/>
            <p:nvPr/>
          </p:nvSpPr>
          <p:spPr>
            <a:xfrm>
              <a:off x="5335326" y="2628828"/>
              <a:ext cx="553998" cy="344009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您的内容。</a:t>
              </a:r>
              <a:endParaRPr lang="en-US" altLang="zh-CN" sz="1200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980621" y="1277926"/>
            <a:ext cx="1510262" cy="4103795"/>
            <a:chOff x="4379062" y="1965129"/>
            <a:chExt cx="1510262" cy="4103795"/>
          </a:xfrm>
        </p:grpSpPr>
        <p:sp>
          <p:nvSpPr>
            <p:cNvPr id="22" name="菱形 21"/>
            <p:cNvSpPr/>
            <p:nvPr/>
          </p:nvSpPr>
          <p:spPr>
            <a:xfrm>
              <a:off x="4379062" y="2087136"/>
              <a:ext cx="333044" cy="340763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4712106" y="1965129"/>
              <a:ext cx="635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49617A"/>
                  </a:solidFill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781857" y="2579404"/>
              <a:ext cx="5534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5" name="Title 20"/>
            <p:cNvSpPr txBox="1"/>
            <p:nvPr/>
          </p:nvSpPr>
          <p:spPr>
            <a:xfrm>
              <a:off x="5335326" y="2628828"/>
              <a:ext cx="553998" cy="344009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您的内容。</a:t>
              </a:r>
              <a:endParaRPr lang="en-US" altLang="zh-CN" sz="1200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679557" y="427241"/>
            <a:ext cx="1510262" cy="4103795"/>
            <a:chOff x="4379062" y="1965129"/>
            <a:chExt cx="1510262" cy="4103795"/>
          </a:xfrm>
        </p:grpSpPr>
        <p:sp>
          <p:nvSpPr>
            <p:cNvPr id="27" name="菱形 26"/>
            <p:cNvSpPr/>
            <p:nvPr/>
          </p:nvSpPr>
          <p:spPr>
            <a:xfrm>
              <a:off x="4379062" y="2087136"/>
              <a:ext cx="333044" cy="340763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4712106" y="1965129"/>
              <a:ext cx="635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49617A"/>
                  </a:solidFill>
                  <a:cs typeface="+mn-ea"/>
                  <a:sym typeface="+mn-lt"/>
                </a:rPr>
                <a:t>叁</a:t>
              </a:r>
            </a:p>
          </p:txBody>
        </p:sp>
        <p:sp>
          <p:nvSpPr>
            <p:cNvPr id="29" name="文本框 28"/>
            <p:cNvSpPr txBox="1"/>
            <p:nvPr/>
          </p:nvSpPr>
          <p:spPr>
            <a:xfrm>
              <a:off x="4781857" y="2579404"/>
              <a:ext cx="5534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0" name="Title 20"/>
            <p:cNvSpPr txBox="1"/>
            <p:nvPr/>
          </p:nvSpPr>
          <p:spPr>
            <a:xfrm>
              <a:off x="5335326" y="2628828"/>
              <a:ext cx="553998" cy="344009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您的内容。</a:t>
              </a:r>
              <a:endParaRPr lang="en-US" altLang="zh-CN" sz="1200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378492" y="1277926"/>
            <a:ext cx="1510262" cy="4103795"/>
            <a:chOff x="4379062" y="1965129"/>
            <a:chExt cx="1510262" cy="4103795"/>
          </a:xfrm>
        </p:grpSpPr>
        <p:sp>
          <p:nvSpPr>
            <p:cNvPr id="32" name="菱形 31"/>
            <p:cNvSpPr/>
            <p:nvPr/>
          </p:nvSpPr>
          <p:spPr>
            <a:xfrm>
              <a:off x="4379062" y="2087136"/>
              <a:ext cx="333044" cy="340763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4712106" y="1965129"/>
              <a:ext cx="635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solidFill>
                    <a:srgbClr val="49617A"/>
                  </a:solidFill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781857" y="2579404"/>
              <a:ext cx="55346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5" name="Title 20"/>
            <p:cNvSpPr txBox="1"/>
            <p:nvPr/>
          </p:nvSpPr>
          <p:spPr>
            <a:xfrm>
              <a:off x="5335326" y="2628828"/>
              <a:ext cx="553998" cy="3440096"/>
            </a:xfrm>
            <a:prstGeom prst="rect">
              <a:avLst/>
            </a:prstGeom>
          </p:spPr>
          <p:txBody>
            <a:bodyPr vert="eaVert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just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200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您的内容。</a:t>
              </a:r>
              <a:endParaRPr lang="en-US" altLang="zh-CN" sz="1200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482388" y="1847767"/>
            <a:ext cx="6713258" cy="2083710"/>
            <a:chOff x="1127279" y="2928421"/>
            <a:chExt cx="6713258" cy="2083710"/>
          </a:xfrm>
        </p:grpSpPr>
        <p:grpSp>
          <p:nvGrpSpPr>
            <p:cNvPr id="8" name="组合 7"/>
            <p:cNvGrpSpPr/>
            <p:nvPr/>
          </p:nvGrpSpPr>
          <p:grpSpPr>
            <a:xfrm>
              <a:off x="1127279" y="4000507"/>
              <a:ext cx="6713258" cy="1011624"/>
              <a:chOff x="1272877" y="3995791"/>
              <a:chExt cx="6109188" cy="1011624"/>
            </a:xfrm>
          </p:grpSpPr>
          <p:sp>
            <p:nvSpPr>
              <p:cNvPr id="10" name="Title 20"/>
              <p:cNvSpPr txBox="1"/>
              <p:nvPr/>
            </p:nvSpPr>
            <p:spPr>
              <a:xfrm>
                <a:off x="1272877" y="4395901"/>
                <a:ext cx="6109188" cy="61151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1" name="文本框 10"/>
              <p:cNvSpPr txBox="1"/>
              <p:nvPr/>
            </p:nvSpPr>
            <p:spPr>
              <a:xfrm>
                <a:off x="1520495" y="3995791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2" name="菱形 11"/>
              <p:cNvSpPr/>
              <p:nvPr/>
            </p:nvSpPr>
            <p:spPr>
              <a:xfrm>
                <a:off x="1272877" y="4049351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 rot="5400000">
              <a:off x="1456888" y="2598812"/>
              <a:ext cx="659219" cy="1318438"/>
              <a:chOff x="5566144" y="2369288"/>
              <a:chExt cx="1059712" cy="2119424"/>
            </a:xfrm>
          </p:grpSpPr>
          <p:sp>
            <p:nvSpPr>
              <p:cNvPr id="18" name="菱形 17"/>
              <p:cNvSpPr/>
              <p:nvPr/>
            </p:nvSpPr>
            <p:spPr>
              <a:xfrm>
                <a:off x="5566144" y="2369288"/>
                <a:ext cx="1059712" cy="1059712"/>
              </a:xfrm>
              <a:prstGeom prst="diamond">
                <a:avLst/>
              </a:prstGeom>
              <a:solidFill>
                <a:srgbClr val="49617A"/>
              </a:solidFill>
              <a:ln>
                <a:solidFill>
                  <a:srgbClr val="49617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菱形 18"/>
              <p:cNvSpPr/>
              <p:nvPr/>
            </p:nvSpPr>
            <p:spPr>
              <a:xfrm>
                <a:off x="5566144" y="2899144"/>
                <a:ext cx="1059712" cy="1059712"/>
              </a:xfrm>
              <a:prstGeom prst="diamond">
                <a:avLst/>
              </a:prstGeom>
              <a:solidFill>
                <a:srgbClr val="49617A"/>
              </a:solidFill>
              <a:ln>
                <a:solidFill>
                  <a:srgbClr val="49617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0" name="菱形 19"/>
              <p:cNvSpPr/>
              <p:nvPr/>
            </p:nvSpPr>
            <p:spPr>
              <a:xfrm>
                <a:off x="5566144" y="3429000"/>
                <a:ext cx="1059712" cy="1059712"/>
              </a:xfrm>
              <a:prstGeom prst="diamond">
                <a:avLst/>
              </a:prstGeom>
              <a:solidFill>
                <a:srgbClr val="49617A"/>
              </a:solidFill>
              <a:ln>
                <a:solidFill>
                  <a:srgbClr val="49617A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1482388" y="4314106"/>
            <a:ext cx="6713258" cy="1011624"/>
            <a:chOff x="1241383" y="2561890"/>
            <a:chExt cx="6713258" cy="1011624"/>
          </a:xfrm>
        </p:grpSpPr>
        <p:sp>
          <p:nvSpPr>
            <p:cNvPr id="23" name="Title 20"/>
            <p:cNvSpPr txBox="1"/>
            <p:nvPr/>
          </p:nvSpPr>
          <p:spPr>
            <a:xfrm>
              <a:off x="1241383" y="2962000"/>
              <a:ext cx="6713258" cy="611514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您的内容打在这里。您的内容打在这里。</a:t>
              </a:r>
              <a:endParaRPr lang="en-US" altLang="zh-CN" sz="1400" b="1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1513485" y="2561890"/>
              <a:ext cx="19575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5" name="菱形 24"/>
            <p:cNvSpPr/>
            <p:nvPr/>
          </p:nvSpPr>
          <p:spPr>
            <a:xfrm>
              <a:off x="1241383" y="2615450"/>
              <a:ext cx="272102" cy="246762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617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8608558" y="1847767"/>
            <a:ext cx="861774" cy="5178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rgbClr val="49617A"/>
                </a:solidFill>
                <a:cs typeface="+mn-ea"/>
                <a:sym typeface="+mn-lt"/>
              </a:rPr>
              <a:t>却道天凉好个秋</a:t>
            </a:r>
          </a:p>
        </p:txBody>
      </p:sp>
      <p:sp>
        <p:nvSpPr>
          <p:cNvPr id="30" name="流程图: 可选过程 29"/>
          <p:cNvSpPr/>
          <p:nvPr/>
        </p:nvSpPr>
        <p:spPr>
          <a:xfrm>
            <a:off x="8335926" y="1414130"/>
            <a:ext cx="1328862" cy="4933507"/>
          </a:xfrm>
          <a:prstGeom prst="flowChartAlternateProcess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100000" l="0" r="100000">
                        <a14:foregroundMark x1="11905" y1="18939" x2="26095" y2="31187"/>
                        <a14:foregroundMark x1="68000" y1="19823" x2="57333" y2="30177"/>
                        <a14:backgroundMark x1="0" y1="95328" x2="65810" y2="998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407956" flipH="1">
            <a:off x="8217696" y="1322213"/>
            <a:ext cx="536156" cy="404341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100000" l="0" r="100000">
                        <a14:foregroundMark x1="11905" y1="18939" x2="26095" y2="31187"/>
                        <a14:foregroundMark x1="68000" y1="19823" x2="57333" y2="30177"/>
                        <a14:backgroundMark x1="0" y1="95328" x2="65810" y2="998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6113581" flipH="1">
            <a:off x="9437541" y="2594465"/>
            <a:ext cx="536156" cy="404341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100000" l="0" r="100000">
                        <a14:foregroundMark x1="11905" y1="18939" x2="26095" y2="31187"/>
                        <a14:foregroundMark x1="68000" y1="19823" x2="57333" y2="30177"/>
                        <a14:backgroundMark x1="0" y1="95328" x2="65810" y2="998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7116855" flipH="1">
            <a:off x="8110517" y="5121634"/>
            <a:ext cx="536156" cy="404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0"/>
            <a:ext cx="3043559" cy="28544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" b="99580" l="2481" r="95802">
                        <a14:foregroundMark x1="47710" y1="66527" x2="53340" y2="66527"/>
                        <a14:foregroundMark x1="66508" y1="63694" x2="71088" y2="63064"/>
                        <a14:foregroundMark x1="68225" y1="80797" x2="73092" y2="88248"/>
                        <a14:foregroundMark x1="69275" y1="73137" x2="63263" y2="78804"/>
                        <a14:foregroundMark x1="53340" y1="58657" x2="57920" y2="65897"/>
                        <a14:foregroundMark x1="59256" y1="60651" x2="62882" y2="60441"/>
                        <a14:foregroundMark x1="80821" y1="65477" x2="87977" y2="71354"/>
                        <a14:foregroundMark x1="92557" y1="79748" x2="95992" y2="86044"/>
                        <a14:foregroundMark x1="93416" y1="77335" x2="93416" y2="83421"/>
                        <a14:foregroundMark x1="71279" y1="91291" x2="62691" y2="99685"/>
                        <a14:foregroundMark x1="2481" y1="10388" x2="3817" y2="20672"/>
                        <a14:foregroundMark x1="10401" y1="37356" x2="2672" y2="57083"/>
                        <a14:foregroundMark x1="33779" y1="81427" x2="42176" y2="83421"/>
                        <a14:foregroundMark x1="3626" y1="35572" x2="10401" y2="34313"/>
                        <a14:foregroundMark x1="5630" y1="6401" x2="11450" y2="5981"/>
                        <a14:foregroundMark x1="12214" y1="43757" x2="4676" y2="560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8974538" y="3932903"/>
            <a:ext cx="3217462" cy="2925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305342">
            <a:off x="10153079" y="-549317"/>
            <a:ext cx="2336674" cy="2611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160022" y="2423055"/>
            <a:ext cx="6345973" cy="2215991"/>
            <a:chOff x="6597884" y="2147725"/>
            <a:chExt cx="3747300" cy="2193425"/>
          </a:xfrm>
        </p:grpSpPr>
        <p:sp>
          <p:nvSpPr>
            <p:cNvPr id="8" name="文本框 7"/>
            <p:cNvSpPr txBox="1"/>
            <p:nvPr/>
          </p:nvSpPr>
          <p:spPr>
            <a:xfrm>
              <a:off x="6597884" y="2199848"/>
              <a:ext cx="979894" cy="1843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srgbClr val="49617A"/>
                  </a:solidFill>
                  <a:cs typeface="+mn-ea"/>
                  <a:sym typeface="+mn-lt"/>
                </a:rPr>
                <a:t>标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1029" y="2965529"/>
              <a:ext cx="714853" cy="1309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439569" y="2147725"/>
              <a:ext cx="1154063" cy="219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rgbClr val="49617A"/>
                  </a:solidFill>
                  <a:cs typeface="+mn-ea"/>
                  <a:sym typeface="+mn-lt"/>
                </a:rPr>
                <a:t>文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30331" y="2767280"/>
              <a:ext cx="714853" cy="1309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43757" y="2001794"/>
            <a:ext cx="2854411" cy="2854411"/>
            <a:chOff x="2502385" y="1833167"/>
            <a:chExt cx="2854411" cy="2854411"/>
          </a:xfrm>
        </p:grpSpPr>
        <p:sp>
          <p:nvSpPr>
            <p:cNvPr id="5" name="文本框 4"/>
            <p:cNvSpPr txBox="1"/>
            <p:nvPr/>
          </p:nvSpPr>
          <p:spPr>
            <a:xfrm>
              <a:off x="3092101" y="2454197"/>
              <a:ext cx="202691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334C6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肆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2502385" y="1833167"/>
              <a:ext cx="2854411" cy="2854411"/>
            </a:xfrm>
            <a:prstGeom prst="diamond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2655898" y="1978996"/>
              <a:ext cx="2562752" cy="2562752"/>
            </a:xfrm>
            <a:prstGeom prst="diamond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09385" y="4231177"/>
            <a:ext cx="1301881" cy="1734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818166" y="1446027"/>
            <a:ext cx="1626793" cy="4933507"/>
            <a:chOff x="1828799" y="1573618"/>
            <a:chExt cx="1626793" cy="4933507"/>
          </a:xfrm>
        </p:grpSpPr>
        <p:sp>
          <p:nvSpPr>
            <p:cNvPr id="2" name="流程图: 可选过程 1"/>
            <p:cNvSpPr/>
            <p:nvPr/>
          </p:nvSpPr>
          <p:spPr>
            <a:xfrm>
              <a:off x="1828799" y="1573618"/>
              <a:ext cx="1626781" cy="4933507"/>
            </a:xfrm>
            <a:prstGeom prst="flowChartAlternateProcess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325560" y="1911367"/>
              <a:ext cx="1130032" cy="4258008"/>
              <a:chOff x="2169930" y="1829465"/>
              <a:chExt cx="1130032" cy="4258008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169930" y="1829465"/>
                <a:ext cx="1130032" cy="4258008"/>
                <a:chOff x="5705544" y="1986083"/>
                <a:chExt cx="1130032" cy="4258008"/>
              </a:xfrm>
            </p:grpSpPr>
            <p:sp>
              <p:nvSpPr>
                <p:cNvPr id="7" name="Title 20"/>
                <p:cNvSpPr txBox="1"/>
                <p:nvPr/>
              </p:nvSpPr>
              <p:spPr>
                <a:xfrm>
                  <a:off x="5705544" y="2039931"/>
                  <a:ext cx="646331" cy="4204160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8" name="文本框 7"/>
                <p:cNvSpPr txBox="1"/>
                <p:nvPr/>
              </p:nvSpPr>
              <p:spPr>
                <a:xfrm>
                  <a:off x="6343133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49617A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cxnSp>
            <p:nvCxnSpPr>
              <p:cNvPr id="6" name="直接连接符 5"/>
              <p:cNvCxnSpPr/>
              <p:nvPr/>
            </p:nvCxnSpPr>
            <p:spPr>
              <a:xfrm>
                <a:off x="2807507" y="1883313"/>
                <a:ext cx="0" cy="4204160"/>
              </a:xfrm>
              <a:prstGeom prst="line">
                <a:avLst/>
              </a:prstGeom>
              <a:ln>
                <a:solidFill>
                  <a:srgbClr val="49617A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4758595" y="1446027"/>
            <a:ext cx="1626793" cy="4933507"/>
            <a:chOff x="1828799" y="1573618"/>
            <a:chExt cx="1626793" cy="4933507"/>
          </a:xfrm>
        </p:grpSpPr>
        <p:sp>
          <p:nvSpPr>
            <p:cNvPr id="12" name="流程图: 可选过程 11"/>
            <p:cNvSpPr/>
            <p:nvPr/>
          </p:nvSpPr>
          <p:spPr>
            <a:xfrm>
              <a:off x="1828799" y="1573618"/>
              <a:ext cx="1626781" cy="4933507"/>
            </a:xfrm>
            <a:prstGeom prst="flowChartAlternateProcess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2325560" y="1911367"/>
              <a:ext cx="1130032" cy="4258008"/>
              <a:chOff x="2169930" y="1829465"/>
              <a:chExt cx="1130032" cy="4258008"/>
            </a:xfrm>
          </p:grpSpPr>
          <p:grpSp>
            <p:nvGrpSpPr>
              <p:cNvPr id="14" name="组合 13"/>
              <p:cNvGrpSpPr/>
              <p:nvPr/>
            </p:nvGrpSpPr>
            <p:grpSpPr>
              <a:xfrm>
                <a:off x="2169930" y="1829465"/>
                <a:ext cx="1130032" cy="4258008"/>
                <a:chOff x="5705544" y="1986083"/>
                <a:chExt cx="1130032" cy="4258008"/>
              </a:xfrm>
            </p:grpSpPr>
            <p:sp>
              <p:nvSpPr>
                <p:cNvPr id="16" name="Title 20"/>
                <p:cNvSpPr txBox="1"/>
                <p:nvPr/>
              </p:nvSpPr>
              <p:spPr>
                <a:xfrm>
                  <a:off x="5705544" y="2039931"/>
                  <a:ext cx="646331" cy="4204160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文本框 16"/>
                <p:cNvSpPr txBox="1"/>
                <p:nvPr/>
              </p:nvSpPr>
              <p:spPr>
                <a:xfrm>
                  <a:off x="6343133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49617A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cxnSp>
            <p:nvCxnSpPr>
              <p:cNvPr id="15" name="直接连接符 14"/>
              <p:cNvCxnSpPr/>
              <p:nvPr/>
            </p:nvCxnSpPr>
            <p:spPr>
              <a:xfrm>
                <a:off x="2807507" y="1883313"/>
                <a:ext cx="0" cy="4204160"/>
              </a:xfrm>
              <a:prstGeom prst="line">
                <a:avLst/>
              </a:prstGeom>
              <a:ln>
                <a:solidFill>
                  <a:srgbClr val="49617A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" name="组合 17"/>
          <p:cNvGrpSpPr/>
          <p:nvPr/>
        </p:nvGrpSpPr>
        <p:grpSpPr>
          <a:xfrm>
            <a:off x="7699025" y="1446027"/>
            <a:ext cx="1626793" cy="4933507"/>
            <a:chOff x="1828799" y="1573618"/>
            <a:chExt cx="1626793" cy="4933507"/>
          </a:xfrm>
        </p:grpSpPr>
        <p:sp>
          <p:nvSpPr>
            <p:cNvPr id="19" name="流程图: 可选过程 18"/>
            <p:cNvSpPr/>
            <p:nvPr/>
          </p:nvSpPr>
          <p:spPr>
            <a:xfrm>
              <a:off x="1828799" y="1573618"/>
              <a:ext cx="1626781" cy="4933507"/>
            </a:xfrm>
            <a:prstGeom prst="flowChartAlternateProcess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2325560" y="1911367"/>
              <a:ext cx="1130032" cy="4258008"/>
              <a:chOff x="2169930" y="1829465"/>
              <a:chExt cx="1130032" cy="4258008"/>
            </a:xfrm>
          </p:grpSpPr>
          <p:grpSp>
            <p:nvGrpSpPr>
              <p:cNvPr id="21" name="组合 20"/>
              <p:cNvGrpSpPr/>
              <p:nvPr/>
            </p:nvGrpSpPr>
            <p:grpSpPr>
              <a:xfrm>
                <a:off x="2169930" y="1829465"/>
                <a:ext cx="1130032" cy="4258008"/>
                <a:chOff x="5705544" y="1986083"/>
                <a:chExt cx="1130032" cy="4258008"/>
              </a:xfrm>
            </p:grpSpPr>
            <p:sp>
              <p:nvSpPr>
                <p:cNvPr id="23" name="Title 20"/>
                <p:cNvSpPr txBox="1"/>
                <p:nvPr/>
              </p:nvSpPr>
              <p:spPr>
                <a:xfrm>
                  <a:off x="5705544" y="2039931"/>
                  <a:ext cx="646331" cy="4204160"/>
                </a:xfrm>
                <a:prstGeom prst="rect">
                  <a:avLst/>
                </a:prstGeom>
              </p:spPr>
              <p:txBody>
                <a:bodyPr vert="eaVert" wrap="square" lIns="0" tIns="0" rIns="0" bIns="0" rtlCol="0" anchor="t">
                  <a:spAutoFit/>
                </a:bodyPr>
                <a:lstStyle>
                  <a:lvl1pPr algn="ctr" defTabSz="457200" rtl="0" eaLnBrk="1" latinLnBrk="0" hangingPunct="1">
                    <a:spcBef>
                      <a:spcPct val="0"/>
                    </a:spcBef>
                    <a:buNone/>
                    <a:defRPr sz="2900" kern="1200">
                      <a:solidFill>
                        <a:schemeClr val="accent6"/>
                      </a:solidFill>
                      <a:latin typeface="Source Sans Pro ExtraLight"/>
                      <a:ea typeface="+mj-ea"/>
                      <a:cs typeface="Source Sans Pro ExtraLight"/>
                    </a:defRPr>
                  </a:lvl1pPr>
                </a:lstStyle>
                <a:p>
                  <a:pPr algn="just">
                    <a:lnSpc>
                      <a:spcPct val="150000"/>
                    </a:lnSpc>
                    <a:spcBef>
                      <a:spcPts val="1200"/>
                    </a:spcBef>
                  </a:pP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您的内容打在这里，或者通过复制您的文本后，在此框中选择粘贴</a:t>
                  </a:r>
                  <a:r>
                    <a:rPr lang="en-US" altLang="zh-CN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.</a:t>
                  </a:r>
                  <a:r>
                    <a:rPr lang="zh-CN" altLang="en-US" sz="1400" b="1" dirty="0">
                      <a:solidFill>
                        <a:srgbClr val="49617A"/>
                      </a:solidFill>
                      <a:latin typeface="+mn-lt"/>
                      <a:ea typeface="+mn-ea"/>
                      <a:cs typeface="+mn-ea"/>
                      <a:sym typeface="+mn-lt"/>
                    </a:rPr>
                    <a:t>您的内容打在这里，或者通过复制您的文本后。</a:t>
                  </a:r>
                  <a:endPara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文本框 23"/>
                <p:cNvSpPr txBox="1"/>
                <p:nvPr/>
              </p:nvSpPr>
              <p:spPr>
                <a:xfrm>
                  <a:off x="6343133" y="1986083"/>
                  <a:ext cx="492443" cy="1910022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zh-CN" altLang="en-US" sz="2000" b="1" dirty="0">
                      <a:solidFill>
                        <a:srgbClr val="49617A"/>
                      </a:solidFill>
                      <a:cs typeface="+mn-ea"/>
                      <a:sym typeface="+mn-lt"/>
                    </a:rPr>
                    <a:t>请输入标题</a:t>
                  </a:r>
                </a:p>
              </p:txBody>
            </p:sp>
          </p:grpSp>
          <p:cxnSp>
            <p:nvCxnSpPr>
              <p:cNvPr id="22" name="直接连接符 21"/>
              <p:cNvCxnSpPr/>
              <p:nvPr/>
            </p:nvCxnSpPr>
            <p:spPr>
              <a:xfrm>
                <a:off x="2807507" y="1883313"/>
                <a:ext cx="0" cy="4204160"/>
              </a:xfrm>
              <a:prstGeom prst="line">
                <a:avLst/>
              </a:prstGeom>
              <a:ln>
                <a:solidFill>
                  <a:srgbClr val="49617A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椭圆 24"/>
          <p:cNvSpPr/>
          <p:nvPr/>
        </p:nvSpPr>
        <p:spPr>
          <a:xfrm>
            <a:off x="10558459" y="3113801"/>
            <a:ext cx="315199" cy="315199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10454363" y="922634"/>
            <a:ext cx="523393" cy="523393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1518476" y="2254364"/>
            <a:ext cx="315199" cy="315199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5377294" y="1311482"/>
            <a:ext cx="2199829" cy="4850452"/>
            <a:chOff x="5377294" y="1311482"/>
            <a:chExt cx="2199829" cy="485045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14639457" flipH="1">
              <a:off x="5263102" y="4325079"/>
              <a:ext cx="928951" cy="700567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8037036" flipH="1">
              <a:off x="6762364" y="2896618"/>
              <a:ext cx="928951" cy="7005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407956" flipH="1">
              <a:off x="5496844" y="1311482"/>
              <a:ext cx="928951" cy="700567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5409320" y="1490974"/>
              <a:ext cx="1899485" cy="4488539"/>
              <a:chOff x="4460922" y="1184730"/>
              <a:chExt cx="1899485" cy="4488539"/>
            </a:xfrm>
            <a:solidFill>
              <a:srgbClr val="49617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任意多边形 6"/>
              <p:cNvSpPr/>
              <p:nvPr/>
            </p:nvSpPr>
            <p:spPr>
              <a:xfrm>
                <a:off x="4543334" y="1184730"/>
                <a:ext cx="1160022" cy="1342544"/>
              </a:xfrm>
              <a:custGeom>
                <a:avLst/>
                <a:gdLst>
                  <a:gd name="connsiteX0" fmla="*/ 300037 w 585787"/>
                  <a:gd name="connsiteY0" fmla="*/ 0 h 681038"/>
                  <a:gd name="connsiteX1" fmla="*/ 4762 w 585787"/>
                  <a:gd name="connsiteY1" fmla="*/ 176213 h 681038"/>
                  <a:gd name="connsiteX2" fmla="*/ 0 w 585787"/>
                  <a:gd name="connsiteY2" fmla="*/ 521494 h 681038"/>
                  <a:gd name="connsiteX3" fmla="*/ 297656 w 585787"/>
                  <a:gd name="connsiteY3" fmla="*/ 681038 h 681038"/>
                  <a:gd name="connsiteX4" fmla="*/ 585787 w 585787"/>
                  <a:gd name="connsiteY4" fmla="*/ 519113 h 681038"/>
                  <a:gd name="connsiteX5" fmla="*/ 585787 w 585787"/>
                  <a:gd name="connsiteY5" fmla="*/ 178594 h 681038"/>
                  <a:gd name="connsiteX6" fmla="*/ 300037 w 585787"/>
                  <a:gd name="connsiteY6" fmla="*/ 0 h 68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787" h="681038">
                    <a:moveTo>
                      <a:pt x="300037" y="0"/>
                    </a:moveTo>
                    <a:lnTo>
                      <a:pt x="4762" y="176213"/>
                    </a:lnTo>
                    <a:cubicBezTo>
                      <a:pt x="3175" y="291307"/>
                      <a:pt x="1587" y="406400"/>
                      <a:pt x="0" y="521494"/>
                    </a:cubicBezTo>
                    <a:lnTo>
                      <a:pt x="297656" y="681038"/>
                    </a:lnTo>
                    <a:lnTo>
                      <a:pt x="585787" y="519113"/>
                    </a:lnTo>
                    <a:lnTo>
                      <a:pt x="585787" y="178594"/>
                    </a:lnTo>
                    <a:lnTo>
                      <a:pt x="3000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8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" name="任意多边形 7"/>
              <p:cNvSpPr/>
              <p:nvPr/>
            </p:nvSpPr>
            <p:spPr>
              <a:xfrm rot="3775767">
                <a:off x="4557857" y="3351723"/>
                <a:ext cx="1154775" cy="1348645"/>
              </a:xfrm>
              <a:custGeom>
                <a:avLst/>
                <a:gdLst>
                  <a:gd name="connsiteX0" fmla="*/ 300037 w 585787"/>
                  <a:gd name="connsiteY0" fmla="*/ 0 h 681038"/>
                  <a:gd name="connsiteX1" fmla="*/ 4762 w 585787"/>
                  <a:gd name="connsiteY1" fmla="*/ 176213 h 681038"/>
                  <a:gd name="connsiteX2" fmla="*/ 0 w 585787"/>
                  <a:gd name="connsiteY2" fmla="*/ 521494 h 681038"/>
                  <a:gd name="connsiteX3" fmla="*/ 297656 w 585787"/>
                  <a:gd name="connsiteY3" fmla="*/ 681038 h 681038"/>
                  <a:gd name="connsiteX4" fmla="*/ 585787 w 585787"/>
                  <a:gd name="connsiteY4" fmla="*/ 519113 h 681038"/>
                  <a:gd name="connsiteX5" fmla="*/ 585787 w 585787"/>
                  <a:gd name="connsiteY5" fmla="*/ 178594 h 681038"/>
                  <a:gd name="connsiteX6" fmla="*/ 300037 w 585787"/>
                  <a:gd name="connsiteY6" fmla="*/ 0 h 68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787" h="681038">
                    <a:moveTo>
                      <a:pt x="300037" y="0"/>
                    </a:moveTo>
                    <a:lnTo>
                      <a:pt x="4762" y="176213"/>
                    </a:lnTo>
                    <a:cubicBezTo>
                      <a:pt x="3175" y="291307"/>
                      <a:pt x="1587" y="406400"/>
                      <a:pt x="0" y="521494"/>
                    </a:cubicBezTo>
                    <a:lnTo>
                      <a:pt x="297656" y="681038"/>
                    </a:lnTo>
                    <a:lnTo>
                      <a:pt x="585787" y="519113"/>
                    </a:lnTo>
                    <a:lnTo>
                      <a:pt x="585787" y="178594"/>
                    </a:lnTo>
                    <a:lnTo>
                      <a:pt x="3000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8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" name="任意多边形 8"/>
              <p:cNvSpPr/>
              <p:nvPr/>
            </p:nvSpPr>
            <p:spPr>
              <a:xfrm rot="10800000">
                <a:off x="5182334" y="2285454"/>
                <a:ext cx="1150869" cy="1342544"/>
              </a:xfrm>
              <a:custGeom>
                <a:avLst/>
                <a:gdLst>
                  <a:gd name="connsiteX0" fmla="*/ 300037 w 585787"/>
                  <a:gd name="connsiteY0" fmla="*/ 0 h 681038"/>
                  <a:gd name="connsiteX1" fmla="*/ 4762 w 585787"/>
                  <a:gd name="connsiteY1" fmla="*/ 176213 h 681038"/>
                  <a:gd name="connsiteX2" fmla="*/ 0 w 585787"/>
                  <a:gd name="connsiteY2" fmla="*/ 521494 h 681038"/>
                  <a:gd name="connsiteX3" fmla="*/ 297656 w 585787"/>
                  <a:gd name="connsiteY3" fmla="*/ 681038 h 681038"/>
                  <a:gd name="connsiteX4" fmla="*/ 585787 w 585787"/>
                  <a:gd name="connsiteY4" fmla="*/ 519113 h 681038"/>
                  <a:gd name="connsiteX5" fmla="*/ 585787 w 585787"/>
                  <a:gd name="connsiteY5" fmla="*/ 178594 h 681038"/>
                  <a:gd name="connsiteX6" fmla="*/ 300037 w 585787"/>
                  <a:gd name="connsiteY6" fmla="*/ 0 h 681038"/>
                  <a:gd name="connsiteX0-1" fmla="*/ 295415 w 581165"/>
                  <a:gd name="connsiteY0-2" fmla="*/ 0 h 681038"/>
                  <a:gd name="connsiteX1-3" fmla="*/ 140 w 581165"/>
                  <a:gd name="connsiteY1-4" fmla="*/ 176213 h 681038"/>
                  <a:gd name="connsiteX2-5" fmla="*/ 9517 w 581165"/>
                  <a:gd name="connsiteY2-6" fmla="*/ 526207 h 681038"/>
                  <a:gd name="connsiteX3-7" fmla="*/ 293034 w 581165"/>
                  <a:gd name="connsiteY3-8" fmla="*/ 681038 h 681038"/>
                  <a:gd name="connsiteX4-9" fmla="*/ 581165 w 581165"/>
                  <a:gd name="connsiteY4-10" fmla="*/ 519113 h 681038"/>
                  <a:gd name="connsiteX5-11" fmla="*/ 581165 w 581165"/>
                  <a:gd name="connsiteY5-12" fmla="*/ 178594 h 681038"/>
                  <a:gd name="connsiteX6-13" fmla="*/ 295415 w 581165"/>
                  <a:gd name="connsiteY6-14" fmla="*/ 0 h 68103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581165" h="681038">
                    <a:moveTo>
                      <a:pt x="295415" y="0"/>
                    </a:moveTo>
                    <a:lnTo>
                      <a:pt x="140" y="176213"/>
                    </a:lnTo>
                    <a:cubicBezTo>
                      <a:pt x="-1447" y="291307"/>
                      <a:pt x="11104" y="411113"/>
                      <a:pt x="9517" y="526207"/>
                    </a:cubicBezTo>
                    <a:lnTo>
                      <a:pt x="293034" y="681038"/>
                    </a:lnTo>
                    <a:lnTo>
                      <a:pt x="581165" y="519113"/>
                    </a:lnTo>
                    <a:lnTo>
                      <a:pt x="581165" y="178594"/>
                    </a:lnTo>
                    <a:lnTo>
                      <a:pt x="2954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8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任意多边形 9"/>
              <p:cNvSpPr/>
              <p:nvPr/>
            </p:nvSpPr>
            <p:spPr>
              <a:xfrm rot="3606909">
                <a:off x="5108697" y="4421559"/>
                <a:ext cx="1154775" cy="1348645"/>
              </a:xfrm>
              <a:custGeom>
                <a:avLst/>
                <a:gdLst>
                  <a:gd name="connsiteX0" fmla="*/ 300037 w 585787"/>
                  <a:gd name="connsiteY0" fmla="*/ 0 h 681038"/>
                  <a:gd name="connsiteX1" fmla="*/ 4762 w 585787"/>
                  <a:gd name="connsiteY1" fmla="*/ 176213 h 681038"/>
                  <a:gd name="connsiteX2" fmla="*/ 0 w 585787"/>
                  <a:gd name="connsiteY2" fmla="*/ 521494 h 681038"/>
                  <a:gd name="connsiteX3" fmla="*/ 297656 w 585787"/>
                  <a:gd name="connsiteY3" fmla="*/ 681038 h 681038"/>
                  <a:gd name="connsiteX4" fmla="*/ 585787 w 585787"/>
                  <a:gd name="connsiteY4" fmla="*/ 519113 h 681038"/>
                  <a:gd name="connsiteX5" fmla="*/ 585787 w 585787"/>
                  <a:gd name="connsiteY5" fmla="*/ 178594 h 681038"/>
                  <a:gd name="connsiteX6" fmla="*/ 300037 w 585787"/>
                  <a:gd name="connsiteY6" fmla="*/ 0 h 681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5787" h="681038">
                    <a:moveTo>
                      <a:pt x="300037" y="0"/>
                    </a:moveTo>
                    <a:lnTo>
                      <a:pt x="4762" y="176213"/>
                    </a:lnTo>
                    <a:cubicBezTo>
                      <a:pt x="3175" y="291307"/>
                      <a:pt x="1587" y="406400"/>
                      <a:pt x="0" y="521494"/>
                    </a:cubicBezTo>
                    <a:lnTo>
                      <a:pt x="297656" y="681038"/>
                    </a:lnTo>
                    <a:lnTo>
                      <a:pt x="585787" y="519113"/>
                    </a:lnTo>
                    <a:lnTo>
                      <a:pt x="585787" y="178594"/>
                    </a:lnTo>
                    <a:lnTo>
                      <a:pt x="3000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285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458640" y="1564997"/>
              <a:ext cx="1847948" cy="4596937"/>
              <a:chOff x="4930395" y="2656660"/>
              <a:chExt cx="1847948" cy="4596937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4930395" y="2656660"/>
                <a:ext cx="182443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8000" dirty="0">
                    <a:solidFill>
                      <a:schemeClr val="bg1"/>
                    </a:solidFill>
                    <a:cs typeface="+mn-ea"/>
                    <a:sym typeface="+mn-lt"/>
                  </a:rPr>
                  <a:t>立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5567755" y="3731447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0" dirty="0">
                    <a:solidFill>
                      <a:schemeClr val="bg1"/>
                    </a:solidFill>
                    <a:cs typeface="+mn-ea"/>
                    <a:sym typeface="+mn-lt"/>
                  </a:rPr>
                  <a:t>秋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4962461" y="4849068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0" dirty="0">
                    <a:solidFill>
                      <a:schemeClr val="bg1"/>
                    </a:solidFill>
                    <a:cs typeface="+mn-ea"/>
                    <a:sym typeface="+mn-lt"/>
                  </a:rPr>
                  <a:t>立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5515508" y="5930158"/>
                <a:ext cx="1210588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8000" dirty="0">
                    <a:solidFill>
                      <a:schemeClr val="bg1"/>
                    </a:solidFill>
                    <a:cs typeface="+mn-ea"/>
                    <a:sym typeface="+mn-lt"/>
                  </a:rPr>
                  <a:t>秋</a:t>
                </a: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1240709" y="1637746"/>
            <a:ext cx="1470590" cy="3582507"/>
            <a:chOff x="1846765" y="1829465"/>
            <a:chExt cx="1470590" cy="3582507"/>
          </a:xfrm>
          <a:effectLst/>
        </p:grpSpPr>
        <p:grpSp>
          <p:nvGrpSpPr>
            <p:cNvPr id="16" name="组合 15"/>
            <p:cNvGrpSpPr/>
            <p:nvPr/>
          </p:nvGrpSpPr>
          <p:grpSpPr>
            <a:xfrm>
              <a:off x="1846765" y="1829465"/>
              <a:ext cx="1453197" cy="3493944"/>
              <a:chOff x="5382379" y="1986083"/>
              <a:chExt cx="1453197" cy="3493944"/>
            </a:xfrm>
          </p:grpSpPr>
          <p:sp>
            <p:nvSpPr>
              <p:cNvPr id="19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cxnSp>
          <p:nvCxnSpPr>
            <p:cNvPr id="17" name="直接连接符 16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7822879" y="1258955"/>
            <a:ext cx="1470590" cy="3582507"/>
            <a:chOff x="1846765" y="1829465"/>
            <a:chExt cx="1470590" cy="3582507"/>
          </a:xfrm>
          <a:effectLst/>
        </p:grpSpPr>
        <p:grpSp>
          <p:nvGrpSpPr>
            <p:cNvPr id="22" name="组合 21"/>
            <p:cNvGrpSpPr/>
            <p:nvPr/>
          </p:nvGrpSpPr>
          <p:grpSpPr>
            <a:xfrm>
              <a:off x="1846765" y="1829465"/>
              <a:ext cx="1453197" cy="3493944"/>
              <a:chOff x="5382379" y="1986083"/>
              <a:chExt cx="1453197" cy="3493944"/>
            </a:xfrm>
          </p:grpSpPr>
          <p:sp>
            <p:nvSpPr>
              <p:cNvPr id="25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cxnSp>
          <p:nvCxnSpPr>
            <p:cNvPr id="23" name="直接连接符 22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3501060" y="2390081"/>
            <a:ext cx="1470590" cy="3582507"/>
            <a:chOff x="1846765" y="1829465"/>
            <a:chExt cx="1470590" cy="3582507"/>
          </a:xfrm>
          <a:effectLst/>
        </p:grpSpPr>
        <p:grpSp>
          <p:nvGrpSpPr>
            <p:cNvPr id="28" name="组合 27"/>
            <p:cNvGrpSpPr/>
            <p:nvPr/>
          </p:nvGrpSpPr>
          <p:grpSpPr>
            <a:xfrm>
              <a:off x="1846765" y="1829465"/>
              <a:ext cx="1453197" cy="3493944"/>
              <a:chOff x="5382379" y="1986083"/>
              <a:chExt cx="1453197" cy="3493944"/>
            </a:xfrm>
          </p:grpSpPr>
          <p:sp>
            <p:nvSpPr>
              <p:cNvPr id="31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cxnSp>
          <p:nvCxnSpPr>
            <p:cNvPr id="29" name="直接连接符 28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9826450" y="1912867"/>
            <a:ext cx="1470590" cy="3582507"/>
            <a:chOff x="1846765" y="1829465"/>
            <a:chExt cx="1470590" cy="3582507"/>
          </a:xfrm>
          <a:effectLst/>
        </p:grpSpPr>
        <p:grpSp>
          <p:nvGrpSpPr>
            <p:cNvPr id="34" name="组合 33"/>
            <p:cNvGrpSpPr/>
            <p:nvPr/>
          </p:nvGrpSpPr>
          <p:grpSpPr>
            <a:xfrm>
              <a:off x="1846765" y="1829465"/>
              <a:ext cx="1453197" cy="3493944"/>
              <a:chOff x="5382379" y="1986083"/>
              <a:chExt cx="1453197" cy="3493944"/>
            </a:xfrm>
          </p:grpSpPr>
          <p:sp>
            <p:nvSpPr>
              <p:cNvPr id="37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文本框 37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cxnSp>
          <p:nvCxnSpPr>
            <p:cNvPr id="35" name="直接连接符 34"/>
            <p:cNvCxnSpPr/>
            <p:nvPr/>
          </p:nvCxnSpPr>
          <p:spPr>
            <a:xfrm>
              <a:off x="3317355" y="1883313"/>
              <a:ext cx="0" cy="120012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2807507" y="1883313"/>
              <a:ext cx="0" cy="3528659"/>
            </a:xfrm>
            <a:prstGeom prst="line">
              <a:avLst/>
            </a:prstGeom>
            <a:ln>
              <a:solidFill>
                <a:srgbClr val="49617A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714972" y="1371601"/>
            <a:ext cx="1213183" cy="4760871"/>
            <a:chOff x="5661810" y="1382233"/>
            <a:chExt cx="1213183" cy="4760871"/>
          </a:xfrm>
        </p:grpSpPr>
        <p:grpSp>
          <p:nvGrpSpPr>
            <p:cNvPr id="2" name="组合 1"/>
            <p:cNvGrpSpPr/>
            <p:nvPr/>
          </p:nvGrpSpPr>
          <p:grpSpPr>
            <a:xfrm>
              <a:off x="5885865" y="1382233"/>
              <a:ext cx="420270" cy="420270"/>
              <a:chOff x="1798103" y="33"/>
              <a:chExt cx="744847" cy="7448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" name="椭圆 2"/>
              <p:cNvSpPr/>
              <p:nvPr/>
            </p:nvSpPr>
            <p:spPr>
              <a:xfrm>
                <a:off x="1798103" y="33"/>
                <a:ext cx="744847" cy="744847"/>
              </a:xfrm>
              <a:prstGeom prst="ellipse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椭圆 4"/>
              <p:cNvSpPr txBox="1"/>
              <p:nvPr/>
            </p:nvSpPr>
            <p:spPr>
              <a:xfrm>
                <a:off x="1907183" y="109113"/>
                <a:ext cx="526687" cy="526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1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6306135" y="2105667"/>
              <a:ext cx="420270" cy="420270"/>
              <a:chOff x="1798103" y="33"/>
              <a:chExt cx="744847" cy="7448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椭圆 5"/>
              <p:cNvSpPr/>
              <p:nvPr/>
            </p:nvSpPr>
            <p:spPr>
              <a:xfrm>
                <a:off x="1798103" y="33"/>
                <a:ext cx="744847" cy="744847"/>
              </a:xfrm>
              <a:prstGeom prst="ellipse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4"/>
              <p:cNvSpPr txBox="1"/>
              <p:nvPr/>
            </p:nvSpPr>
            <p:spPr>
              <a:xfrm>
                <a:off x="1907183" y="109113"/>
                <a:ext cx="526687" cy="526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1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454723" y="2829100"/>
              <a:ext cx="420270" cy="420270"/>
              <a:chOff x="1798103" y="33"/>
              <a:chExt cx="744847" cy="7448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椭圆 8"/>
              <p:cNvSpPr/>
              <p:nvPr/>
            </p:nvSpPr>
            <p:spPr>
              <a:xfrm>
                <a:off x="1798103" y="33"/>
                <a:ext cx="744847" cy="744847"/>
              </a:xfrm>
              <a:prstGeom prst="ellipse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椭圆 4"/>
              <p:cNvSpPr txBox="1"/>
              <p:nvPr/>
            </p:nvSpPr>
            <p:spPr>
              <a:xfrm>
                <a:off x="1907183" y="109113"/>
                <a:ext cx="526687" cy="526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1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6093976" y="3552533"/>
              <a:ext cx="420270" cy="420270"/>
              <a:chOff x="1798103" y="33"/>
              <a:chExt cx="744847" cy="7448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椭圆 11"/>
              <p:cNvSpPr/>
              <p:nvPr/>
            </p:nvSpPr>
            <p:spPr>
              <a:xfrm>
                <a:off x="1798103" y="33"/>
                <a:ext cx="744847" cy="744847"/>
              </a:xfrm>
              <a:prstGeom prst="ellipse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椭圆 4"/>
              <p:cNvSpPr txBox="1"/>
              <p:nvPr/>
            </p:nvSpPr>
            <p:spPr>
              <a:xfrm>
                <a:off x="1907183" y="109113"/>
                <a:ext cx="526687" cy="526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1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5661810" y="4275966"/>
              <a:ext cx="420270" cy="420270"/>
              <a:chOff x="1798103" y="33"/>
              <a:chExt cx="744847" cy="7448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椭圆 14"/>
              <p:cNvSpPr/>
              <p:nvPr/>
            </p:nvSpPr>
            <p:spPr>
              <a:xfrm>
                <a:off x="1798103" y="33"/>
                <a:ext cx="744847" cy="744847"/>
              </a:xfrm>
              <a:prstGeom prst="ellipse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6" name="椭圆 4"/>
              <p:cNvSpPr txBox="1"/>
              <p:nvPr/>
            </p:nvSpPr>
            <p:spPr>
              <a:xfrm>
                <a:off x="1907183" y="109113"/>
                <a:ext cx="526687" cy="526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100" kern="12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5826649" y="4999399"/>
              <a:ext cx="475686" cy="420270"/>
              <a:chOff x="1590808" y="33"/>
              <a:chExt cx="843062" cy="7448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椭圆 17"/>
              <p:cNvSpPr/>
              <p:nvPr/>
            </p:nvSpPr>
            <p:spPr>
              <a:xfrm>
                <a:off x="1590808" y="33"/>
                <a:ext cx="744848" cy="744847"/>
              </a:xfrm>
              <a:prstGeom prst="ellipse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9" name="椭圆 4"/>
              <p:cNvSpPr txBox="1"/>
              <p:nvPr/>
            </p:nvSpPr>
            <p:spPr>
              <a:xfrm>
                <a:off x="1907183" y="109113"/>
                <a:ext cx="526687" cy="52668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9370" tIns="39370" rIns="39370" bIns="39370" numCol="1" spcCol="1270" anchor="ctr" anchorCtr="0">
                <a:noAutofit/>
              </a:bodyPr>
              <a:lstStyle/>
              <a:p>
                <a:pPr marL="0" lvl="0" indent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3100" kern="1200" dirty="0">
                  <a:cs typeface="+mn-ea"/>
                  <a:sym typeface="+mn-lt"/>
                </a:endParaRPr>
              </a:p>
            </p:txBody>
          </p:sp>
        </p:grpSp>
        <p:sp>
          <p:nvSpPr>
            <p:cNvPr id="21" name="椭圆 20"/>
            <p:cNvSpPr/>
            <p:nvPr/>
          </p:nvSpPr>
          <p:spPr>
            <a:xfrm>
              <a:off x="6259054" y="5722834"/>
              <a:ext cx="420270" cy="420270"/>
            </a:xfrm>
            <a:prstGeom prst="ellipse">
              <a:avLst/>
            </a:prstGeom>
            <a:solidFill>
              <a:srgbClr val="49617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03228" y="1344386"/>
            <a:ext cx="3873291" cy="1332978"/>
            <a:chOff x="3792588" y="3986191"/>
            <a:chExt cx="3524766" cy="1332978"/>
          </a:xfrm>
        </p:grpSpPr>
        <p:sp>
          <p:nvSpPr>
            <p:cNvPr id="27" name="Title 20"/>
            <p:cNvSpPr txBox="1"/>
            <p:nvPr/>
          </p:nvSpPr>
          <p:spPr>
            <a:xfrm>
              <a:off x="3792588" y="4349673"/>
              <a:ext cx="3328022" cy="9694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您的内容打在这里。您的内容打在这里。</a:t>
              </a:r>
              <a:endParaRPr lang="en-US" altLang="zh-CN" sz="1400" b="1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5535961" y="3986191"/>
              <a:ext cx="1781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9" name="菱形 28"/>
            <p:cNvSpPr/>
            <p:nvPr/>
          </p:nvSpPr>
          <p:spPr>
            <a:xfrm>
              <a:off x="6872994" y="4044551"/>
              <a:ext cx="247618" cy="246762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61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687030" y="4335743"/>
            <a:ext cx="3873291" cy="1332978"/>
            <a:chOff x="3792588" y="3986191"/>
            <a:chExt cx="3524766" cy="1332978"/>
          </a:xfrm>
        </p:grpSpPr>
        <p:sp>
          <p:nvSpPr>
            <p:cNvPr id="31" name="Title 20"/>
            <p:cNvSpPr txBox="1"/>
            <p:nvPr/>
          </p:nvSpPr>
          <p:spPr>
            <a:xfrm>
              <a:off x="3792588" y="4349673"/>
              <a:ext cx="3328022" cy="9694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您的内容打在这里。您的内容打在这里。</a:t>
              </a:r>
              <a:endParaRPr lang="en-US" altLang="zh-CN" sz="1400" b="1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5535961" y="3986191"/>
              <a:ext cx="1781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3" name="菱形 32"/>
            <p:cNvSpPr/>
            <p:nvPr/>
          </p:nvSpPr>
          <p:spPr>
            <a:xfrm>
              <a:off x="6872994" y="4044551"/>
              <a:ext cx="247618" cy="246762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61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7148623" y="3817587"/>
            <a:ext cx="3657093" cy="1342694"/>
            <a:chOff x="3792588" y="3976475"/>
            <a:chExt cx="3328022" cy="1342694"/>
          </a:xfrm>
        </p:grpSpPr>
        <p:sp>
          <p:nvSpPr>
            <p:cNvPr id="35" name="Title 20"/>
            <p:cNvSpPr txBox="1"/>
            <p:nvPr/>
          </p:nvSpPr>
          <p:spPr>
            <a:xfrm>
              <a:off x="3792588" y="4349673"/>
              <a:ext cx="3328022" cy="9694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您的内容打在这里。您的内容打在这里。</a:t>
              </a:r>
              <a:endParaRPr lang="en-US" altLang="zh-CN" sz="1400" b="1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040206" y="3976475"/>
              <a:ext cx="1781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7" name="菱形 36"/>
            <p:cNvSpPr/>
            <p:nvPr/>
          </p:nvSpPr>
          <p:spPr>
            <a:xfrm>
              <a:off x="3792588" y="4010682"/>
              <a:ext cx="247618" cy="246762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617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245756" y="1597300"/>
            <a:ext cx="3657093" cy="1342694"/>
            <a:chOff x="3792588" y="3976475"/>
            <a:chExt cx="3328022" cy="1342694"/>
          </a:xfrm>
        </p:grpSpPr>
        <p:sp>
          <p:nvSpPr>
            <p:cNvPr id="39" name="Title 20"/>
            <p:cNvSpPr txBox="1"/>
            <p:nvPr/>
          </p:nvSpPr>
          <p:spPr>
            <a:xfrm>
              <a:off x="3792588" y="4349673"/>
              <a:ext cx="3328022" cy="969496"/>
            </a:xfrm>
            <a:prstGeom prst="rect">
              <a:avLst/>
            </a:prstGeom>
          </p:spPr>
          <p:txBody>
            <a:bodyPr vert="horz" wrap="square" lIns="0" tIns="0" rIns="0" bIns="0" rtlCol="0" anchor="t">
              <a:sp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  <a:spcBef>
                  <a:spcPts val="1200"/>
                </a:spcBef>
              </a:pP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r>
                <a: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.</a:t>
              </a:r>
              <a:r>
                <a:rPr lang="zh-CN" altLang="en-US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您的内容打在这里。您的内容打在这里。</a:t>
              </a:r>
              <a:endParaRPr lang="en-US" altLang="zh-CN" sz="1400" b="1" dirty="0">
                <a:solidFill>
                  <a:srgbClr val="49617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040206" y="3976475"/>
              <a:ext cx="17813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>
                  <a:solidFill>
                    <a:srgbClr val="49617A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41" name="菱形 40"/>
            <p:cNvSpPr/>
            <p:nvPr/>
          </p:nvSpPr>
          <p:spPr>
            <a:xfrm>
              <a:off x="3792588" y="4010682"/>
              <a:ext cx="247618" cy="246762"/>
            </a:xfrm>
            <a:prstGeom prst="diamond">
              <a:avLst/>
            </a:prstGeom>
            <a:solidFill>
              <a:srgbClr val="4961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9617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椭圆 41"/>
          <p:cNvSpPr/>
          <p:nvPr/>
        </p:nvSpPr>
        <p:spPr>
          <a:xfrm>
            <a:off x="10558460" y="3200124"/>
            <a:ext cx="228876" cy="228876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0454364" y="1065975"/>
            <a:ext cx="380052" cy="380052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11518477" y="2340687"/>
            <a:ext cx="228876" cy="228876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473525" y="4587907"/>
            <a:ext cx="228876" cy="228876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1369429" y="2453758"/>
            <a:ext cx="380052" cy="380052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433542" y="3728470"/>
            <a:ext cx="228876" cy="228876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flipH="1">
            <a:off x="0" y="0"/>
            <a:ext cx="3009030" cy="2822028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17380" y="2783928"/>
            <a:ext cx="7357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solidFill>
                  <a:srgbClr val="334C68"/>
                </a:solidFill>
                <a:cs typeface="+mn-ea"/>
                <a:sym typeface="+mn-lt"/>
              </a:rPr>
              <a:t>感谢各位的观看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81" b="99580" l="2481" r="95802">
                        <a14:foregroundMark x1="47710" y1="66527" x2="53340" y2="66527"/>
                        <a14:foregroundMark x1="66508" y1="63694" x2="71088" y2="63064"/>
                        <a14:foregroundMark x1="68225" y1="80797" x2="73092" y2="88248"/>
                        <a14:foregroundMark x1="69275" y1="73137" x2="63263" y2="78804"/>
                        <a14:foregroundMark x1="53340" y1="58657" x2="57920" y2="65897"/>
                        <a14:foregroundMark x1="59256" y1="60651" x2="62882" y2="60441"/>
                        <a14:foregroundMark x1="80821" y1="65477" x2="87977" y2="71354"/>
                        <a14:foregroundMark x1="92557" y1="79748" x2="95992" y2="86044"/>
                        <a14:foregroundMark x1="93416" y1="77335" x2="93416" y2="83421"/>
                        <a14:foregroundMark x1="71279" y1="91291" x2="62691" y2="99685"/>
                        <a14:foregroundMark x1="2481" y1="10388" x2="3817" y2="20672"/>
                        <a14:foregroundMark x1="10401" y1="37356" x2="2672" y2="57083"/>
                        <a14:foregroundMark x1="33779" y1="81427" x2="42176" y2="83421"/>
                        <a14:foregroundMark x1="3626" y1="35572" x2="10401" y2="34313"/>
                        <a14:foregroundMark x1="5630" y1="6401" x2="11450" y2="5981"/>
                        <a14:foregroundMark x1="12214" y1="43757" x2="4676" y2="560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8974538" y="3932903"/>
            <a:ext cx="3217462" cy="2925097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443678" y="5098819"/>
            <a:ext cx="296632" cy="296632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0566939" y="3932903"/>
            <a:ext cx="311652" cy="311652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 rot="17305342">
            <a:off x="10177009" y="-674086"/>
            <a:ext cx="2485810" cy="2768987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6395892" y="735648"/>
            <a:ext cx="634868" cy="634868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419596" y="3837691"/>
            <a:ext cx="1301881" cy="1734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wipe/>
      </p:transition>
    </mc:Choice>
    <mc:Fallback xmlns="">
      <p:transition spd="slow" advClick="0" advTm="3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0"/>
            <a:ext cx="3043559" cy="28544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" b="99580" l="2481" r="95802">
                        <a14:foregroundMark x1="47710" y1="66527" x2="53340" y2="66527"/>
                        <a14:foregroundMark x1="66508" y1="63694" x2="71088" y2="63064"/>
                        <a14:foregroundMark x1="68225" y1="80797" x2="73092" y2="88248"/>
                        <a14:foregroundMark x1="69275" y1="73137" x2="63263" y2="78804"/>
                        <a14:foregroundMark x1="53340" y1="58657" x2="57920" y2="65897"/>
                        <a14:foregroundMark x1="59256" y1="60651" x2="62882" y2="60441"/>
                        <a14:foregroundMark x1="80821" y1="65477" x2="87977" y2="71354"/>
                        <a14:foregroundMark x1="92557" y1="79748" x2="95992" y2="86044"/>
                        <a14:foregroundMark x1="93416" y1="77335" x2="93416" y2="83421"/>
                        <a14:foregroundMark x1="71279" y1="91291" x2="62691" y2="99685"/>
                        <a14:foregroundMark x1="2481" y1="10388" x2="3817" y2="20672"/>
                        <a14:foregroundMark x1="10401" y1="37356" x2="2672" y2="57083"/>
                        <a14:foregroundMark x1="33779" y1="81427" x2="42176" y2="83421"/>
                        <a14:foregroundMark x1="3626" y1="35572" x2="10401" y2="34313"/>
                        <a14:foregroundMark x1="5630" y1="6401" x2="11450" y2="5981"/>
                        <a14:foregroundMark x1="12214" y1="43757" x2="4676" y2="560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8974538" y="3932903"/>
            <a:ext cx="3217462" cy="2925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305342">
            <a:off x="10153079" y="-549317"/>
            <a:ext cx="2336674" cy="2611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720652" y="2423055"/>
            <a:ext cx="7247351" cy="2215991"/>
            <a:chOff x="6597884" y="2147725"/>
            <a:chExt cx="3640562" cy="2193425"/>
          </a:xfrm>
        </p:grpSpPr>
        <p:sp>
          <p:nvSpPr>
            <p:cNvPr id="8" name="文本框 7"/>
            <p:cNvSpPr txBox="1"/>
            <p:nvPr/>
          </p:nvSpPr>
          <p:spPr>
            <a:xfrm>
              <a:off x="6597884" y="2199848"/>
              <a:ext cx="833581" cy="1843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srgbClr val="49617A"/>
                  </a:solidFill>
                  <a:cs typeface="+mn-ea"/>
                  <a:sym typeface="+mn-lt"/>
                </a:rPr>
                <a:t>标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1029" y="2965529"/>
              <a:ext cx="608115" cy="1309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439569" y="2147725"/>
              <a:ext cx="981744" cy="21934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rgbClr val="49617A"/>
                  </a:solidFill>
                  <a:cs typeface="+mn-ea"/>
                  <a:sym typeface="+mn-lt"/>
                </a:rPr>
                <a:t>文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30331" y="2767280"/>
              <a:ext cx="608115" cy="13099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43757" y="2001794"/>
            <a:ext cx="2854411" cy="2854411"/>
            <a:chOff x="2502385" y="1833167"/>
            <a:chExt cx="2854411" cy="2854411"/>
          </a:xfrm>
        </p:grpSpPr>
        <p:sp>
          <p:nvSpPr>
            <p:cNvPr id="5" name="文本框 4"/>
            <p:cNvSpPr txBox="1"/>
            <p:nvPr/>
          </p:nvSpPr>
          <p:spPr>
            <a:xfrm>
              <a:off x="3092101" y="2454197"/>
              <a:ext cx="202691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334C6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壹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2502385" y="1833167"/>
              <a:ext cx="2854411" cy="2854411"/>
            </a:xfrm>
            <a:prstGeom prst="diamond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2655898" y="1978996"/>
              <a:ext cx="2562752" cy="2562752"/>
            </a:xfrm>
            <a:prstGeom prst="diamond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09385" y="4231177"/>
            <a:ext cx="1301881" cy="1734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1082087" y="2036026"/>
            <a:ext cx="3078630" cy="1651369"/>
            <a:chOff x="1103353" y="2397532"/>
            <a:chExt cx="3078630" cy="1651369"/>
          </a:xfrm>
        </p:grpSpPr>
        <p:grpSp>
          <p:nvGrpSpPr>
            <p:cNvPr id="10" name="组合 9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11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3" name="菱形 12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4807026" y="2020280"/>
            <a:ext cx="3078630" cy="1651369"/>
            <a:chOff x="1103353" y="2397532"/>
            <a:chExt cx="3078630" cy="1651369"/>
          </a:xfrm>
        </p:grpSpPr>
        <p:grpSp>
          <p:nvGrpSpPr>
            <p:cNvPr id="17" name="组合 16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19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1" name="菱形 20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grpSp>
        <p:nvGrpSpPr>
          <p:cNvPr id="22" name="组合 21"/>
          <p:cNvGrpSpPr/>
          <p:nvPr/>
        </p:nvGrpSpPr>
        <p:grpSpPr>
          <a:xfrm>
            <a:off x="1082086" y="3829378"/>
            <a:ext cx="6803570" cy="1651369"/>
            <a:chOff x="1103352" y="2397532"/>
            <a:chExt cx="6803570" cy="1651369"/>
          </a:xfrm>
        </p:grpSpPr>
        <p:grpSp>
          <p:nvGrpSpPr>
            <p:cNvPr id="23" name="组合 22"/>
            <p:cNvGrpSpPr/>
            <p:nvPr/>
          </p:nvGrpSpPr>
          <p:grpSpPr>
            <a:xfrm>
              <a:off x="1103352" y="2397532"/>
              <a:ext cx="6803569" cy="1440774"/>
              <a:chOff x="1635772" y="4032283"/>
              <a:chExt cx="6803569" cy="1440774"/>
            </a:xfrm>
          </p:grpSpPr>
          <p:sp>
            <p:nvSpPr>
              <p:cNvPr id="25" name="Title 20"/>
              <p:cNvSpPr txBox="1"/>
              <p:nvPr/>
            </p:nvSpPr>
            <p:spPr>
              <a:xfrm>
                <a:off x="1635772" y="4349673"/>
                <a:ext cx="6803569" cy="1123384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7" name="菱形 26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19435" y="3266074"/>
              <a:ext cx="587487" cy="782827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60863" y="1370423"/>
            <a:ext cx="2308983" cy="3718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75" b="89871" l="2858" r="89936">
                        <a14:foregroundMark x1="36594" y1="6438" x2="42593" y2="10601"/>
                        <a14:foregroundMark x1="7729" y1="21159" x2="2899" y2="29828"/>
                        <a14:foregroundMark x1="17955" y1="2575" x2="16143" y2="9313"/>
                        <a14:foregroundMark x1="60306" y1="6738" x2="55797" y2="10258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737547" y="3407425"/>
            <a:ext cx="1858271" cy="174278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073888" y="1967024"/>
            <a:ext cx="5022112" cy="2083981"/>
          </a:xfrm>
          <a:prstGeom prst="rect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096000" y="4051005"/>
            <a:ext cx="5022112" cy="2083981"/>
          </a:xfrm>
          <a:prstGeom prst="rect">
            <a:avLst/>
          </a:prstGeom>
          <a:solidFill>
            <a:srgbClr val="49617A"/>
          </a:solidFill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603082" y="2183329"/>
            <a:ext cx="4312008" cy="2087105"/>
            <a:chOff x="1103352" y="2397532"/>
            <a:chExt cx="4312008" cy="2087105"/>
          </a:xfrm>
        </p:grpSpPr>
        <p:grpSp>
          <p:nvGrpSpPr>
            <p:cNvPr id="7" name="组合 6"/>
            <p:cNvGrpSpPr/>
            <p:nvPr/>
          </p:nvGrpSpPr>
          <p:grpSpPr>
            <a:xfrm>
              <a:off x="1103352" y="2397532"/>
              <a:ext cx="4074703" cy="2087105"/>
              <a:chOff x="1635772" y="4032283"/>
              <a:chExt cx="4074703" cy="2087105"/>
            </a:xfrm>
          </p:grpSpPr>
          <p:sp>
            <p:nvSpPr>
              <p:cNvPr id="9" name="Title 20"/>
              <p:cNvSpPr txBox="1"/>
              <p:nvPr/>
            </p:nvSpPr>
            <p:spPr>
              <a:xfrm>
                <a:off x="1635772" y="4349673"/>
                <a:ext cx="4074703" cy="176971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1" name="菱形 10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27873" y="3643203"/>
              <a:ext cx="587487" cy="78282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6582663" y="4243504"/>
            <a:ext cx="4312008" cy="2087105"/>
            <a:chOff x="1103352" y="2397532"/>
            <a:chExt cx="4312008" cy="2087105"/>
          </a:xfrm>
        </p:grpSpPr>
        <p:grpSp>
          <p:nvGrpSpPr>
            <p:cNvPr id="13" name="组合 12"/>
            <p:cNvGrpSpPr/>
            <p:nvPr/>
          </p:nvGrpSpPr>
          <p:grpSpPr>
            <a:xfrm>
              <a:off x="1103352" y="2397532"/>
              <a:ext cx="4074703" cy="2087105"/>
              <a:chOff x="1635772" y="4032283"/>
              <a:chExt cx="4074703" cy="2087105"/>
            </a:xfrm>
          </p:grpSpPr>
          <p:sp>
            <p:nvSpPr>
              <p:cNvPr id="15" name="Title 20"/>
              <p:cNvSpPr txBox="1"/>
              <p:nvPr/>
            </p:nvSpPr>
            <p:spPr>
              <a:xfrm>
                <a:off x="1635772" y="4349673"/>
                <a:ext cx="4074703" cy="1769715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endPara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7" name="菱形 16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screen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27873" y="3643203"/>
              <a:ext cx="587487" cy="782827"/>
            </a:xfrm>
            <a:prstGeom prst="rect">
              <a:avLst/>
            </a:prstGeom>
          </p:spPr>
        </p:pic>
      </p:grpSp>
      <p:sp>
        <p:nvSpPr>
          <p:cNvPr id="20" name="椭圆 19"/>
          <p:cNvSpPr/>
          <p:nvPr/>
        </p:nvSpPr>
        <p:spPr>
          <a:xfrm>
            <a:off x="1443678" y="5098819"/>
            <a:ext cx="296632" cy="296632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853303" y="5622096"/>
            <a:ext cx="315199" cy="315199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948291" y="4510339"/>
            <a:ext cx="523393" cy="523393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5012404" y="5842069"/>
            <a:ext cx="315199" cy="315199"/>
          </a:xfrm>
          <a:prstGeom prst="ellipse">
            <a:avLst/>
          </a:prstGeom>
          <a:noFill/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H="1">
            <a:off x="7414846" y="-2492653"/>
            <a:ext cx="4220308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cut/>
      </p:transition>
    </mc:Choice>
    <mc:Fallback xmlns="">
      <p:transition spd="slow" advClick="0" advTm="3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5566144" y="2369288"/>
            <a:ext cx="1059712" cy="2119424"/>
            <a:chOff x="5566144" y="2369288"/>
            <a:chExt cx="1059712" cy="2119424"/>
          </a:xfrm>
        </p:grpSpPr>
        <p:sp>
          <p:nvSpPr>
            <p:cNvPr id="3" name="菱形 2"/>
            <p:cNvSpPr/>
            <p:nvPr/>
          </p:nvSpPr>
          <p:spPr>
            <a:xfrm>
              <a:off x="5566144" y="2369288"/>
              <a:ext cx="1059712" cy="1059712"/>
            </a:xfrm>
            <a:prstGeom prst="diamond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菱形 3"/>
            <p:cNvSpPr/>
            <p:nvPr/>
          </p:nvSpPr>
          <p:spPr>
            <a:xfrm>
              <a:off x="5566144" y="2899144"/>
              <a:ext cx="1059712" cy="1059712"/>
            </a:xfrm>
            <a:prstGeom prst="diamond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菱形 4"/>
            <p:cNvSpPr/>
            <p:nvPr/>
          </p:nvSpPr>
          <p:spPr>
            <a:xfrm>
              <a:off x="5566144" y="3429000"/>
              <a:ext cx="1059712" cy="1059712"/>
            </a:xfrm>
            <a:prstGeom prst="diamond">
              <a:avLst/>
            </a:prstGeom>
            <a:solidFill>
              <a:srgbClr val="49617A"/>
            </a:solidFill>
            <a:ln>
              <a:solidFill>
                <a:srgbClr val="49617A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82087" y="2036026"/>
            <a:ext cx="3078630" cy="1651369"/>
            <a:chOff x="1103353" y="2397532"/>
            <a:chExt cx="3078630" cy="1651369"/>
          </a:xfrm>
        </p:grpSpPr>
        <p:grpSp>
          <p:nvGrpSpPr>
            <p:cNvPr id="7" name="组合 6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9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文本框 9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1" name="菱形 10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7987195" y="2036026"/>
            <a:ext cx="3078630" cy="1651369"/>
            <a:chOff x="1103353" y="2397532"/>
            <a:chExt cx="3078630" cy="1651369"/>
          </a:xfrm>
        </p:grpSpPr>
        <p:grpSp>
          <p:nvGrpSpPr>
            <p:cNvPr id="13" name="组合 12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15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7" name="菱形 16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grpSp>
        <p:nvGrpSpPr>
          <p:cNvPr id="18" name="组合 17"/>
          <p:cNvGrpSpPr/>
          <p:nvPr/>
        </p:nvGrpSpPr>
        <p:grpSpPr>
          <a:xfrm>
            <a:off x="1082087" y="4247171"/>
            <a:ext cx="3078630" cy="1651369"/>
            <a:chOff x="1103353" y="2397532"/>
            <a:chExt cx="3078630" cy="1651369"/>
          </a:xfrm>
        </p:grpSpPr>
        <p:grpSp>
          <p:nvGrpSpPr>
            <p:cNvPr id="19" name="组合 18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21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3" name="菱形 22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grpSp>
        <p:nvGrpSpPr>
          <p:cNvPr id="24" name="组合 23"/>
          <p:cNvGrpSpPr/>
          <p:nvPr/>
        </p:nvGrpSpPr>
        <p:grpSpPr>
          <a:xfrm>
            <a:off x="8031283" y="4282485"/>
            <a:ext cx="3078630" cy="1651369"/>
            <a:chOff x="1103353" y="2397532"/>
            <a:chExt cx="3078630" cy="1651369"/>
          </a:xfrm>
        </p:grpSpPr>
        <p:grpSp>
          <p:nvGrpSpPr>
            <p:cNvPr id="25" name="组合 24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27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9" name="菱形 28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846765" y="1829465"/>
            <a:ext cx="1804024" cy="3493944"/>
            <a:chOff x="1442728" y="1760021"/>
            <a:chExt cx="1804024" cy="3493944"/>
          </a:xfrm>
        </p:grpSpPr>
        <p:grpSp>
          <p:nvGrpSpPr>
            <p:cNvPr id="3" name="组合 2"/>
            <p:cNvGrpSpPr/>
            <p:nvPr/>
          </p:nvGrpSpPr>
          <p:grpSpPr>
            <a:xfrm>
              <a:off x="1442728" y="1760021"/>
              <a:ext cx="1453197" cy="3493944"/>
              <a:chOff x="5382379" y="1986083"/>
              <a:chExt cx="1453197" cy="3493944"/>
            </a:xfrm>
          </p:grpSpPr>
          <p:sp>
            <p:nvSpPr>
              <p:cNvPr id="5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070844" flipH="1">
              <a:off x="2710596" y="1909547"/>
              <a:ext cx="536156" cy="404341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>
            <a:off x="3994611" y="1829465"/>
            <a:ext cx="1804024" cy="3493944"/>
            <a:chOff x="1442728" y="1760021"/>
            <a:chExt cx="1804024" cy="3493944"/>
          </a:xfrm>
        </p:grpSpPr>
        <p:grpSp>
          <p:nvGrpSpPr>
            <p:cNvPr id="16" name="组合 15"/>
            <p:cNvGrpSpPr/>
            <p:nvPr/>
          </p:nvGrpSpPr>
          <p:grpSpPr>
            <a:xfrm>
              <a:off x="1442728" y="1760021"/>
              <a:ext cx="1453197" cy="3493944"/>
              <a:chOff x="5382379" y="1986083"/>
              <a:chExt cx="1453197" cy="3493944"/>
            </a:xfrm>
          </p:grpSpPr>
          <p:sp>
            <p:nvSpPr>
              <p:cNvPr id="18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070844" flipH="1">
              <a:off x="2710596" y="1909547"/>
              <a:ext cx="536156" cy="404341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437878" y="1760021"/>
            <a:ext cx="3754122" cy="2274002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6142457" y="1829465"/>
            <a:ext cx="1804024" cy="3493944"/>
            <a:chOff x="1442728" y="1760021"/>
            <a:chExt cx="1804024" cy="3493944"/>
          </a:xfrm>
        </p:grpSpPr>
        <p:grpSp>
          <p:nvGrpSpPr>
            <p:cNvPr id="25" name="组合 24"/>
            <p:cNvGrpSpPr/>
            <p:nvPr/>
          </p:nvGrpSpPr>
          <p:grpSpPr>
            <a:xfrm>
              <a:off x="1442728" y="1760021"/>
              <a:ext cx="1453197" cy="3493944"/>
              <a:chOff x="5382379" y="1986083"/>
              <a:chExt cx="1453197" cy="3493944"/>
            </a:xfrm>
          </p:grpSpPr>
          <p:sp>
            <p:nvSpPr>
              <p:cNvPr id="27" name="Title 20"/>
              <p:cNvSpPr txBox="1"/>
              <p:nvPr/>
            </p:nvSpPr>
            <p:spPr>
              <a:xfrm>
                <a:off x="5382379" y="2039931"/>
                <a:ext cx="969496" cy="3440096"/>
              </a:xfrm>
              <a:prstGeom prst="rect">
                <a:avLst/>
              </a:prstGeom>
            </p:spPr>
            <p:txBody>
              <a:bodyPr vert="eaVert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文本框 27"/>
              <p:cNvSpPr txBox="1"/>
              <p:nvPr/>
            </p:nvSpPr>
            <p:spPr>
              <a:xfrm>
                <a:off x="6343133" y="1986083"/>
                <a:ext cx="492443" cy="1910022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</p:grpSp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76" b="100000" l="0" r="100000">
                          <a14:foregroundMark x1="11905" y1="18939" x2="26095" y2="31187"/>
                          <a14:foregroundMark x1="68000" y1="19823" x2="57333" y2="30177"/>
                          <a14:backgroundMark x1="0" y1="95328" x2="65810" y2="99874"/>
                        </a14:backgroundRemoval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rot="20070844" flipH="1">
              <a:off x="2710596" y="1909547"/>
              <a:ext cx="536156" cy="40434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95999" y="0"/>
            <a:ext cx="2314353" cy="6857999"/>
          </a:xfrm>
          <a:prstGeom prst="rect">
            <a:avLst/>
          </a:prstGeom>
          <a:solidFill>
            <a:srgbClr val="49617A"/>
          </a:solidFill>
          <a:ln>
            <a:solidFill>
              <a:srgbClr val="4961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22288" y="1541721"/>
            <a:ext cx="861774" cy="517805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400" dirty="0">
                <a:solidFill>
                  <a:schemeClr val="bg1"/>
                </a:solidFill>
                <a:cs typeface="+mn-ea"/>
                <a:sym typeface="+mn-lt"/>
              </a:rPr>
              <a:t>却道天凉好个秋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100000" l="0" r="100000">
                        <a14:foregroundMark x1="11905" y1="18939" x2="26095" y2="31187"/>
                        <a14:foregroundMark x1="68000" y1="19823" x2="57333" y2="30177"/>
                        <a14:backgroundMark x1="0" y1="95328" x2="65810" y2="998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20070844" flipH="1">
            <a:off x="5496343" y="1460665"/>
            <a:ext cx="1114744" cy="84068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576" b="100000" l="0" r="100000">
                        <a14:foregroundMark x1="11905" y1="18939" x2="26095" y2="31187"/>
                        <a14:foregroundMark x1="68000" y1="19823" x2="57333" y2="30177"/>
                        <a14:backgroundMark x1="0" y1="95328" x2="65810" y2="9987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rot="1529156">
            <a:off x="7852979" y="5174971"/>
            <a:ext cx="1114744" cy="840682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1607080" y="1881006"/>
            <a:ext cx="3078630" cy="1651369"/>
            <a:chOff x="1103353" y="2397532"/>
            <a:chExt cx="3078630" cy="1651369"/>
          </a:xfrm>
        </p:grpSpPr>
        <p:grpSp>
          <p:nvGrpSpPr>
            <p:cNvPr id="12" name="组合 11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14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6" name="菱形 15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1607080" y="3943943"/>
            <a:ext cx="3078630" cy="1651369"/>
            <a:chOff x="1103353" y="2397532"/>
            <a:chExt cx="3078630" cy="1651369"/>
          </a:xfrm>
        </p:grpSpPr>
        <p:grpSp>
          <p:nvGrpSpPr>
            <p:cNvPr id="18" name="组合 17"/>
            <p:cNvGrpSpPr/>
            <p:nvPr/>
          </p:nvGrpSpPr>
          <p:grpSpPr>
            <a:xfrm>
              <a:off x="1103353" y="2397532"/>
              <a:ext cx="3078630" cy="1286886"/>
              <a:chOff x="1635773" y="4032283"/>
              <a:chExt cx="3078630" cy="1286886"/>
            </a:xfrm>
          </p:grpSpPr>
          <p:sp>
            <p:nvSpPr>
              <p:cNvPr id="20" name="Title 20"/>
              <p:cNvSpPr txBox="1"/>
              <p:nvPr/>
            </p:nvSpPr>
            <p:spPr>
              <a:xfrm>
                <a:off x="1635773" y="4349673"/>
                <a:ext cx="3078630" cy="969496"/>
              </a:xfrm>
              <a:prstGeom prst="rect">
                <a:avLst/>
              </a:prstGeom>
            </p:spPr>
            <p:txBody>
              <a:bodyPr vert="horz" wrap="square" lIns="0" tIns="0" rIns="0" bIns="0" rtlCol="0" anchor="t">
                <a:sp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just">
                  <a:lnSpc>
                    <a:spcPct val="150000"/>
                  </a:lnSpc>
                  <a:spcBef>
                    <a:spcPts val="1200"/>
                  </a:spcBef>
                </a:pP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r>
                  <a:rPr lang="en-US" altLang="zh-CN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.</a:t>
                </a:r>
                <a:r>
                  <a:rPr lang="zh-CN" altLang="en-US" sz="1400" b="1" dirty="0">
                    <a:solidFill>
                      <a:srgbClr val="49617A"/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您的内容打在这里。</a:t>
                </a:r>
                <a:endParaRPr lang="en-US" altLang="zh-CN" sz="1400" b="1" dirty="0">
                  <a:solidFill>
                    <a:srgbClr val="49617A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1971566" y="4032283"/>
                <a:ext cx="17813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000" b="1" dirty="0">
                    <a:solidFill>
                      <a:srgbClr val="49617A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2" name="菱形 21"/>
              <p:cNvSpPr/>
              <p:nvPr/>
            </p:nvSpPr>
            <p:spPr>
              <a:xfrm>
                <a:off x="1679861" y="4067597"/>
                <a:ext cx="247618" cy="246762"/>
              </a:xfrm>
              <a:prstGeom prst="diamond">
                <a:avLst/>
              </a:prstGeom>
              <a:solidFill>
                <a:srgbClr val="49617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9617A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 cstate="screen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4496" y="3266074"/>
              <a:ext cx="587487" cy="782827"/>
            </a:xfrm>
            <a:prstGeom prst="rect">
              <a:avLst/>
            </a:prstGeom>
          </p:spPr>
        </p:pic>
      </p:grpSp>
      <p:pic>
        <p:nvPicPr>
          <p:cNvPr id="23" name="图片 22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14450" y="1983039"/>
            <a:ext cx="834677" cy="29930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0" y="0"/>
            <a:ext cx="3043559" cy="285441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81" b="99580" l="2481" r="95802">
                        <a14:foregroundMark x1="47710" y1="66527" x2="53340" y2="66527"/>
                        <a14:foregroundMark x1="66508" y1="63694" x2="71088" y2="63064"/>
                        <a14:foregroundMark x1="68225" y1="80797" x2="73092" y2="88248"/>
                        <a14:foregroundMark x1="69275" y1="73137" x2="63263" y2="78804"/>
                        <a14:foregroundMark x1="53340" y1="58657" x2="57920" y2="65897"/>
                        <a14:foregroundMark x1="59256" y1="60651" x2="62882" y2="60441"/>
                        <a14:foregroundMark x1="80821" y1="65477" x2="87977" y2="71354"/>
                        <a14:foregroundMark x1="92557" y1="79748" x2="95992" y2="86044"/>
                        <a14:foregroundMark x1="93416" y1="77335" x2="93416" y2="83421"/>
                        <a14:foregroundMark x1="71279" y1="91291" x2="62691" y2="99685"/>
                        <a14:foregroundMark x1="2481" y1="10388" x2="3817" y2="20672"/>
                        <a14:foregroundMark x1="10401" y1="37356" x2="2672" y2="57083"/>
                        <a14:foregroundMark x1="33779" y1="81427" x2="42176" y2="83421"/>
                        <a14:foregroundMark x1="3626" y1="35572" x2="10401" y2="34313"/>
                        <a14:foregroundMark x1="5630" y1="6401" x2="11450" y2="5981"/>
                        <a14:foregroundMark x1="12214" y1="43757" x2="4676" y2="56034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 flipH="1">
            <a:off x="8974538" y="3932903"/>
            <a:ext cx="3217462" cy="292509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rot="17305342">
            <a:off x="10153079" y="-549317"/>
            <a:ext cx="2336674" cy="261102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060390" y="2277227"/>
            <a:ext cx="6307466" cy="2215991"/>
            <a:chOff x="6597884" y="2147725"/>
            <a:chExt cx="3752701" cy="2059288"/>
          </a:xfrm>
        </p:grpSpPr>
        <p:sp>
          <p:nvSpPr>
            <p:cNvPr id="8" name="文本框 7"/>
            <p:cNvSpPr txBox="1"/>
            <p:nvPr/>
          </p:nvSpPr>
          <p:spPr>
            <a:xfrm>
              <a:off x="6597884" y="2199848"/>
              <a:ext cx="987297" cy="17303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500" dirty="0">
                  <a:solidFill>
                    <a:srgbClr val="49617A"/>
                  </a:solidFill>
                  <a:cs typeface="+mn-ea"/>
                  <a:sym typeface="+mn-lt"/>
                </a:rPr>
                <a:t>标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7781029" y="2965529"/>
              <a:ext cx="720254" cy="12298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题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439569" y="2147725"/>
              <a:ext cx="1162782" cy="20592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3800" dirty="0">
                  <a:solidFill>
                    <a:srgbClr val="49617A"/>
                  </a:solidFill>
                  <a:cs typeface="+mn-ea"/>
                  <a:sym typeface="+mn-lt"/>
                </a:rPr>
                <a:t>文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9630331" y="2767280"/>
              <a:ext cx="720254" cy="12298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dirty="0">
                  <a:solidFill>
                    <a:srgbClr val="49617A"/>
                  </a:solidFill>
                  <a:cs typeface="+mn-ea"/>
                  <a:sym typeface="+mn-lt"/>
                </a:rPr>
                <a:t>字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2443757" y="2001794"/>
            <a:ext cx="2854411" cy="2854411"/>
            <a:chOff x="2502385" y="1833167"/>
            <a:chExt cx="2854411" cy="2854411"/>
          </a:xfrm>
        </p:grpSpPr>
        <p:sp>
          <p:nvSpPr>
            <p:cNvPr id="5" name="文本框 4"/>
            <p:cNvSpPr txBox="1"/>
            <p:nvPr/>
          </p:nvSpPr>
          <p:spPr>
            <a:xfrm>
              <a:off x="3092101" y="2454197"/>
              <a:ext cx="2026917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1500" dirty="0">
                  <a:solidFill>
                    <a:srgbClr val="334C68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贰</a:t>
              </a:r>
            </a:p>
          </p:txBody>
        </p:sp>
        <p:sp>
          <p:nvSpPr>
            <p:cNvPr id="6" name="菱形 5"/>
            <p:cNvSpPr/>
            <p:nvPr/>
          </p:nvSpPr>
          <p:spPr>
            <a:xfrm>
              <a:off x="2502385" y="1833167"/>
              <a:ext cx="2854411" cy="2854411"/>
            </a:xfrm>
            <a:prstGeom prst="diamond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菱形 11"/>
            <p:cNvSpPr/>
            <p:nvPr/>
          </p:nvSpPr>
          <p:spPr>
            <a:xfrm>
              <a:off x="2655898" y="1978996"/>
              <a:ext cx="2562752" cy="2562752"/>
            </a:xfrm>
            <a:prstGeom prst="diamond">
              <a:avLst/>
            </a:prstGeom>
            <a:noFill/>
            <a:ln>
              <a:solidFill>
                <a:srgbClr val="4961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709385" y="4231177"/>
            <a:ext cx="1301881" cy="1734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 www.2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wdb0kvcq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2347</Words>
  <Application>Microsoft Office PowerPoint</Application>
  <PresentationFormat>宽屏</PresentationFormat>
  <Paragraphs>165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2022-03-10T03:54:13Z</dcterms:created>
  <dcterms:modified xsi:type="dcterms:W3CDTF">2023-01-10T10:41:24Z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38F05E956A7F4BD19371A658163F65DC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