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72" r:id="rId12"/>
    <p:sldId id="273" r:id="rId13"/>
    <p:sldId id="260" r:id="rId14"/>
    <p:sldId id="274" r:id="rId15"/>
    <p:sldId id="275" r:id="rId16"/>
    <p:sldId id="276" r:id="rId17"/>
    <p:sldId id="277" r:id="rId18"/>
    <p:sldId id="261" r:id="rId19"/>
    <p:sldId id="278" r:id="rId20"/>
    <p:sldId id="279" r:id="rId21"/>
    <p:sldId id="280" r:id="rId22"/>
    <p:sldId id="281" r:id="rId23"/>
    <p:sldId id="25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305"/>
    <a:srgbClr val="008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93435" autoAdjust="0"/>
  </p:normalViewPr>
  <p:slideViewPr>
    <p:cSldViewPr snapToGrid="0" showGuides="1">
      <p:cViewPr varScale="1">
        <p:scale>
          <a:sx n="107" d="100"/>
          <a:sy n="107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711449" y="854626"/>
            <a:ext cx="6769101" cy="5743548"/>
            <a:chOff x="1338263" y="-1236663"/>
            <a:chExt cx="9545638" cy="8099426"/>
          </a:xfrm>
        </p:grpSpPr>
        <p:sp>
          <p:nvSpPr>
            <p:cNvPr id="19" name="Freeform 14"/>
            <p:cNvSpPr/>
            <p:nvPr/>
          </p:nvSpPr>
          <p:spPr bwMode="auto">
            <a:xfrm>
              <a:off x="1338263" y="-1236663"/>
              <a:ext cx="9545638" cy="8099425"/>
            </a:xfrm>
            <a:custGeom>
              <a:avLst/>
              <a:gdLst>
                <a:gd name="T0" fmla="*/ 318 w 2252"/>
                <a:gd name="T1" fmla="*/ 1910 h 1910"/>
                <a:gd name="T2" fmla="*/ 1952 w 2252"/>
                <a:gd name="T3" fmla="*/ 1910 h 1910"/>
                <a:gd name="T4" fmla="*/ 2233 w 2252"/>
                <a:gd name="T5" fmla="*/ 1179 h 1910"/>
                <a:gd name="T6" fmla="*/ 1201 w 2252"/>
                <a:gd name="T7" fmla="*/ 20 h 1910"/>
                <a:gd name="T8" fmla="*/ 10 w 2252"/>
                <a:gd name="T9" fmla="*/ 1109 h 1910"/>
                <a:gd name="T10" fmla="*/ 318 w 2252"/>
                <a:gd name="T11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2" h="1910">
                  <a:moveTo>
                    <a:pt x="318" y="1910"/>
                  </a:moveTo>
                  <a:cubicBezTo>
                    <a:pt x="1952" y="1910"/>
                    <a:pt x="1952" y="1910"/>
                    <a:pt x="1952" y="1910"/>
                  </a:cubicBezTo>
                  <a:cubicBezTo>
                    <a:pt x="2119" y="1711"/>
                    <a:pt x="2224" y="1449"/>
                    <a:pt x="2233" y="1179"/>
                  </a:cubicBezTo>
                  <a:cubicBezTo>
                    <a:pt x="2252" y="565"/>
                    <a:pt x="1814" y="39"/>
                    <a:pt x="1201" y="20"/>
                  </a:cubicBezTo>
                  <a:cubicBezTo>
                    <a:pt x="587" y="0"/>
                    <a:pt x="30" y="495"/>
                    <a:pt x="10" y="1109"/>
                  </a:cubicBezTo>
                  <a:cubicBezTo>
                    <a:pt x="0" y="1442"/>
                    <a:pt x="104" y="1712"/>
                    <a:pt x="318" y="1910"/>
                  </a:cubicBezTo>
                  <a:close/>
                </a:path>
              </a:pathLst>
            </a:custGeom>
            <a:solidFill>
              <a:srgbClr val="009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82888" y="735013"/>
              <a:ext cx="6692900" cy="6127750"/>
            </a:xfrm>
            <a:custGeom>
              <a:avLst/>
              <a:gdLst>
                <a:gd name="T0" fmla="*/ 522 w 1579"/>
                <a:gd name="T1" fmla="*/ 1445 h 1445"/>
                <a:gd name="T2" fmla="*/ 1140 w 1579"/>
                <a:gd name="T3" fmla="*/ 1445 h 1445"/>
                <a:gd name="T4" fmla="*/ 1535 w 1579"/>
                <a:gd name="T5" fmla="*/ 764 h 1445"/>
                <a:gd name="T6" fmla="*/ 784 w 1579"/>
                <a:gd name="T7" fmla="*/ 0 h 1445"/>
                <a:gd name="T8" fmla="*/ 0 w 1579"/>
                <a:gd name="T9" fmla="*/ 756 h 1445"/>
                <a:gd name="T10" fmla="*/ 522 w 1579"/>
                <a:gd name="T11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9" h="1445">
                  <a:moveTo>
                    <a:pt x="522" y="1445"/>
                  </a:moveTo>
                  <a:cubicBezTo>
                    <a:pt x="1140" y="1445"/>
                    <a:pt x="1140" y="1445"/>
                    <a:pt x="1140" y="1445"/>
                  </a:cubicBezTo>
                  <a:cubicBezTo>
                    <a:pt x="1360" y="1324"/>
                    <a:pt x="1503" y="1061"/>
                    <a:pt x="1535" y="764"/>
                  </a:cubicBezTo>
                  <a:cubicBezTo>
                    <a:pt x="1579" y="349"/>
                    <a:pt x="1202" y="0"/>
                    <a:pt x="784" y="0"/>
                  </a:cubicBezTo>
                  <a:cubicBezTo>
                    <a:pt x="367" y="0"/>
                    <a:pt x="0" y="338"/>
                    <a:pt x="0" y="756"/>
                  </a:cubicBezTo>
                  <a:cubicBezTo>
                    <a:pt x="0" y="1082"/>
                    <a:pt x="226" y="1328"/>
                    <a:pt x="522" y="1445"/>
                  </a:cubicBezTo>
                  <a:close/>
                </a:path>
              </a:pathLst>
            </a:custGeom>
            <a:solidFill>
              <a:srgbClr val="00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914650" y="854075"/>
              <a:ext cx="6557963" cy="6008688"/>
            </a:xfrm>
            <a:custGeom>
              <a:avLst/>
              <a:gdLst>
                <a:gd name="T0" fmla="*/ 391 w 1547"/>
                <a:gd name="T1" fmla="*/ 1312 h 1417"/>
                <a:gd name="T2" fmla="*/ 663 w 1547"/>
                <a:gd name="T3" fmla="*/ 1417 h 1417"/>
                <a:gd name="T4" fmla="*/ 810 w 1547"/>
                <a:gd name="T5" fmla="*/ 1417 h 1417"/>
                <a:gd name="T6" fmla="*/ 1305 w 1547"/>
                <a:gd name="T7" fmla="*/ 1111 h 1417"/>
                <a:gd name="T8" fmla="*/ 1104 w 1547"/>
                <a:gd name="T9" fmla="*/ 197 h 1417"/>
                <a:gd name="T10" fmla="*/ 197 w 1547"/>
                <a:gd name="T11" fmla="*/ 371 h 1417"/>
                <a:gd name="T12" fmla="*/ 391 w 1547"/>
                <a:gd name="T13" fmla="*/ 1312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7" h="1417">
                  <a:moveTo>
                    <a:pt x="391" y="1312"/>
                  </a:moveTo>
                  <a:cubicBezTo>
                    <a:pt x="481" y="1370"/>
                    <a:pt x="572" y="1405"/>
                    <a:pt x="663" y="1417"/>
                  </a:cubicBezTo>
                  <a:cubicBezTo>
                    <a:pt x="810" y="1417"/>
                    <a:pt x="810" y="1417"/>
                    <a:pt x="810" y="1417"/>
                  </a:cubicBezTo>
                  <a:cubicBezTo>
                    <a:pt x="979" y="1394"/>
                    <a:pt x="1145" y="1292"/>
                    <a:pt x="1305" y="1111"/>
                  </a:cubicBezTo>
                  <a:cubicBezTo>
                    <a:pt x="1547" y="837"/>
                    <a:pt x="1412" y="394"/>
                    <a:pt x="1104" y="197"/>
                  </a:cubicBezTo>
                  <a:cubicBezTo>
                    <a:pt x="797" y="0"/>
                    <a:pt x="394" y="63"/>
                    <a:pt x="197" y="371"/>
                  </a:cubicBezTo>
                  <a:cubicBezTo>
                    <a:pt x="0" y="679"/>
                    <a:pt x="83" y="1115"/>
                    <a:pt x="391" y="1312"/>
                  </a:cubicBezTo>
                  <a:close/>
                </a:path>
              </a:pathLst>
            </a:custGeom>
            <a:solidFill>
              <a:srgbClr val="20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460750" y="1341438"/>
              <a:ext cx="5295900" cy="5291138"/>
            </a:xfrm>
            <a:prstGeom prst="ellipse">
              <a:avLst/>
            </a:prstGeom>
            <a:solidFill>
              <a:srgbClr val="D8E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任意多边形: 形状 33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4321908" y="3615486"/>
            <a:ext cx="3550960" cy="2896836"/>
            <a:chOff x="3261519" y="1927009"/>
            <a:chExt cx="5610225" cy="4576763"/>
          </a:xfrm>
        </p:grpSpPr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4480719" y="1927009"/>
              <a:ext cx="2430463" cy="4538663"/>
            </a:xfrm>
            <a:custGeom>
              <a:avLst/>
              <a:gdLst>
                <a:gd name="T0" fmla="*/ 555 w 573"/>
                <a:gd name="T1" fmla="*/ 510 h 1069"/>
                <a:gd name="T2" fmla="*/ 521 w 573"/>
                <a:gd name="T3" fmla="*/ 445 h 1069"/>
                <a:gd name="T4" fmla="*/ 470 w 573"/>
                <a:gd name="T5" fmla="*/ 363 h 1069"/>
                <a:gd name="T6" fmla="*/ 468 w 573"/>
                <a:gd name="T7" fmla="*/ 283 h 1069"/>
                <a:gd name="T8" fmla="*/ 475 w 573"/>
                <a:gd name="T9" fmla="*/ 228 h 1069"/>
                <a:gd name="T10" fmla="*/ 444 w 573"/>
                <a:gd name="T11" fmla="*/ 175 h 1069"/>
                <a:gd name="T12" fmla="*/ 474 w 573"/>
                <a:gd name="T13" fmla="*/ 107 h 1069"/>
                <a:gd name="T14" fmla="*/ 494 w 573"/>
                <a:gd name="T15" fmla="*/ 38 h 1069"/>
                <a:gd name="T16" fmla="*/ 418 w 573"/>
                <a:gd name="T17" fmla="*/ 16 h 1069"/>
                <a:gd name="T18" fmla="*/ 385 w 573"/>
                <a:gd name="T19" fmla="*/ 44 h 1069"/>
                <a:gd name="T20" fmla="*/ 358 w 573"/>
                <a:gd name="T21" fmla="*/ 112 h 1069"/>
                <a:gd name="T22" fmla="*/ 304 w 573"/>
                <a:gd name="T23" fmla="*/ 115 h 1069"/>
                <a:gd name="T24" fmla="*/ 259 w 573"/>
                <a:gd name="T25" fmla="*/ 122 h 1069"/>
                <a:gd name="T26" fmla="*/ 202 w 573"/>
                <a:gd name="T27" fmla="*/ 172 h 1069"/>
                <a:gd name="T28" fmla="*/ 120 w 573"/>
                <a:gd name="T29" fmla="*/ 261 h 1069"/>
                <a:gd name="T30" fmla="*/ 69 w 573"/>
                <a:gd name="T31" fmla="*/ 321 h 1069"/>
                <a:gd name="T32" fmla="*/ 16 w 573"/>
                <a:gd name="T33" fmla="*/ 368 h 1069"/>
                <a:gd name="T34" fmla="*/ 21 w 573"/>
                <a:gd name="T35" fmla="*/ 453 h 1069"/>
                <a:gd name="T36" fmla="*/ 64 w 573"/>
                <a:gd name="T37" fmla="*/ 506 h 1069"/>
                <a:gd name="T38" fmla="*/ 67 w 573"/>
                <a:gd name="T39" fmla="*/ 490 h 1069"/>
                <a:gd name="T40" fmla="*/ 86 w 573"/>
                <a:gd name="T41" fmla="*/ 461 h 1069"/>
                <a:gd name="T42" fmla="*/ 70 w 573"/>
                <a:gd name="T43" fmla="*/ 436 h 1069"/>
                <a:gd name="T44" fmla="*/ 47 w 573"/>
                <a:gd name="T45" fmla="*/ 432 h 1069"/>
                <a:gd name="T46" fmla="*/ 50 w 573"/>
                <a:gd name="T47" fmla="*/ 387 h 1069"/>
                <a:gd name="T48" fmla="*/ 94 w 573"/>
                <a:gd name="T49" fmla="*/ 346 h 1069"/>
                <a:gd name="T50" fmla="*/ 174 w 573"/>
                <a:gd name="T51" fmla="*/ 270 h 1069"/>
                <a:gd name="T52" fmla="*/ 230 w 573"/>
                <a:gd name="T53" fmla="*/ 209 h 1069"/>
                <a:gd name="T54" fmla="*/ 211 w 573"/>
                <a:gd name="T55" fmla="*/ 399 h 1069"/>
                <a:gd name="T56" fmla="*/ 207 w 573"/>
                <a:gd name="T57" fmla="*/ 457 h 1069"/>
                <a:gd name="T58" fmla="*/ 187 w 573"/>
                <a:gd name="T59" fmla="*/ 508 h 1069"/>
                <a:gd name="T60" fmla="*/ 231 w 573"/>
                <a:gd name="T61" fmla="*/ 544 h 1069"/>
                <a:gd name="T62" fmla="*/ 233 w 573"/>
                <a:gd name="T63" fmla="*/ 623 h 1069"/>
                <a:gd name="T64" fmla="*/ 228 w 573"/>
                <a:gd name="T65" fmla="*/ 758 h 1069"/>
                <a:gd name="T66" fmla="*/ 190 w 573"/>
                <a:gd name="T67" fmla="*/ 872 h 1069"/>
                <a:gd name="T68" fmla="*/ 184 w 573"/>
                <a:gd name="T69" fmla="*/ 1010 h 1069"/>
                <a:gd name="T70" fmla="*/ 247 w 573"/>
                <a:gd name="T71" fmla="*/ 989 h 1069"/>
                <a:gd name="T72" fmla="*/ 260 w 573"/>
                <a:gd name="T73" fmla="*/ 867 h 1069"/>
                <a:gd name="T74" fmla="*/ 312 w 573"/>
                <a:gd name="T75" fmla="*/ 767 h 1069"/>
                <a:gd name="T76" fmla="*/ 328 w 573"/>
                <a:gd name="T77" fmla="*/ 636 h 1069"/>
                <a:gd name="T78" fmla="*/ 340 w 573"/>
                <a:gd name="T79" fmla="*/ 682 h 1069"/>
                <a:gd name="T80" fmla="*/ 370 w 573"/>
                <a:gd name="T81" fmla="*/ 763 h 1069"/>
                <a:gd name="T82" fmla="*/ 410 w 573"/>
                <a:gd name="T83" fmla="*/ 929 h 1069"/>
                <a:gd name="T84" fmla="*/ 333 w 573"/>
                <a:gd name="T85" fmla="*/ 973 h 1069"/>
                <a:gd name="T86" fmla="*/ 432 w 573"/>
                <a:gd name="T87" fmla="*/ 996 h 1069"/>
                <a:gd name="T88" fmla="*/ 433 w 573"/>
                <a:gd name="T89" fmla="*/ 756 h 1069"/>
                <a:gd name="T90" fmla="*/ 432 w 573"/>
                <a:gd name="T91" fmla="*/ 672 h 1069"/>
                <a:gd name="T92" fmla="*/ 426 w 573"/>
                <a:gd name="T93" fmla="*/ 542 h 1069"/>
                <a:gd name="T94" fmla="*/ 464 w 573"/>
                <a:gd name="T95" fmla="*/ 483 h 1069"/>
                <a:gd name="T96" fmla="*/ 504 w 573"/>
                <a:gd name="T97" fmla="*/ 492 h 1069"/>
                <a:gd name="T98" fmla="*/ 530 w 573"/>
                <a:gd name="T99" fmla="*/ 552 h 1069"/>
                <a:gd name="T100" fmla="*/ 529 w 573"/>
                <a:gd name="T101" fmla="*/ 584 h 1069"/>
                <a:gd name="T102" fmla="*/ 537 w 573"/>
                <a:gd name="T103" fmla="*/ 601 h 1069"/>
                <a:gd name="T104" fmla="*/ 566 w 573"/>
                <a:gd name="T105" fmla="*/ 614 h 1069"/>
                <a:gd name="T106" fmla="*/ 148 w 573"/>
                <a:gd name="T107" fmla="*/ 262 h 1069"/>
                <a:gd name="T108" fmla="*/ 164 w 573"/>
                <a:gd name="T109" fmla="*/ 261 h 1069"/>
                <a:gd name="T110" fmla="*/ 224 w 573"/>
                <a:gd name="T111" fmla="*/ 372 h 1069"/>
                <a:gd name="T112" fmla="*/ 223 w 573"/>
                <a:gd name="T113" fmla="*/ 495 h 1069"/>
                <a:gd name="T114" fmla="*/ 211 w 573"/>
                <a:gd name="T115" fmla="*/ 479 h 1069"/>
                <a:gd name="T116" fmla="*/ 231 w 573"/>
                <a:gd name="T117" fmla="*/ 451 h 1069"/>
                <a:gd name="T118" fmla="*/ 224 w 573"/>
                <a:gd name="T119" fmla="*/ 427 h 1069"/>
                <a:gd name="T120" fmla="*/ 242 w 573"/>
                <a:gd name="T121" fmla="*/ 466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3" h="1069">
                  <a:moveTo>
                    <a:pt x="573" y="589"/>
                  </a:moveTo>
                  <a:cubicBezTo>
                    <a:pt x="573" y="586"/>
                    <a:pt x="573" y="585"/>
                    <a:pt x="572" y="583"/>
                  </a:cubicBezTo>
                  <a:cubicBezTo>
                    <a:pt x="571" y="581"/>
                    <a:pt x="570" y="580"/>
                    <a:pt x="570" y="578"/>
                  </a:cubicBezTo>
                  <a:cubicBezTo>
                    <a:pt x="572" y="574"/>
                    <a:pt x="572" y="569"/>
                    <a:pt x="572" y="565"/>
                  </a:cubicBezTo>
                  <a:cubicBezTo>
                    <a:pt x="572" y="563"/>
                    <a:pt x="571" y="563"/>
                    <a:pt x="571" y="562"/>
                  </a:cubicBezTo>
                  <a:cubicBezTo>
                    <a:pt x="571" y="561"/>
                    <a:pt x="572" y="560"/>
                    <a:pt x="572" y="559"/>
                  </a:cubicBezTo>
                  <a:cubicBezTo>
                    <a:pt x="572" y="557"/>
                    <a:pt x="573" y="554"/>
                    <a:pt x="572" y="553"/>
                  </a:cubicBezTo>
                  <a:cubicBezTo>
                    <a:pt x="571" y="551"/>
                    <a:pt x="568" y="551"/>
                    <a:pt x="567" y="549"/>
                  </a:cubicBezTo>
                  <a:cubicBezTo>
                    <a:pt x="566" y="548"/>
                    <a:pt x="566" y="546"/>
                    <a:pt x="565" y="545"/>
                  </a:cubicBezTo>
                  <a:cubicBezTo>
                    <a:pt x="563" y="541"/>
                    <a:pt x="564" y="536"/>
                    <a:pt x="562" y="532"/>
                  </a:cubicBezTo>
                  <a:cubicBezTo>
                    <a:pt x="560" y="528"/>
                    <a:pt x="559" y="524"/>
                    <a:pt x="558" y="521"/>
                  </a:cubicBezTo>
                  <a:cubicBezTo>
                    <a:pt x="558" y="519"/>
                    <a:pt x="557" y="517"/>
                    <a:pt x="557" y="515"/>
                  </a:cubicBezTo>
                  <a:cubicBezTo>
                    <a:pt x="556" y="513"/>
                    <a:pt x="555" y="511"/>
                    <a:pt x="555" y="510"/>
                  </a:cubicBezTo>
                  <a:cubicBezTo>
                    <a:pt x="554" y="506"/>
                    <a:pt x="553" y="502"/>
                    <a:pt x="550" y="498"/>
                  </a:cubicBezTo>
                  <a:cubicBezTo>
                    <a:pt x="548" y="496"/>
                    <a:pt x="545" y="495"/>
                    <a:pt x="543" y="492"/>
                  </a:cubicBezTo>
                  <a:cubicBezTo>
                    <a:pt x="543" y="491"/>
                    <a:pt x="543" y="490"/>
                    <a:pt x="542" y="489"/>
                  </a:cubicBezTo>
                  <a:cubicBezTo>
                    <a:pt x="542" y="489"/>
                    <a:pt x="541" y="488"/>
                    <a:pt x="541" y="488"/>
                  </a:cubicBezTo>
                  <a:cubicBezTo>
                    <a:pt x="540" y="487"/>
                    <a:pt x="538" y="486"/>
                    <a:pt x="537" y="484"/>
                  </a:cubicBezTo>
                  <a:cubicBezTo>
                    <a:pt x="535" y="482"/>
                    <a:pt x="532" y="479"/>
                    <a:pt x="530" y="476"/>
                  </a:cubicBezTo>
                  <a:cubicBezTo>
                    <a:pt x="528" y="474"/>
                    <a:pt x="527" y="473"/>
                    <a:pt x="525" y="471"/>
                  </a:cubicBezTo>
                  <a:cubicBezTo>
                    <a:pt x="525" y="471"/>
                    <a:pt x="524" y="470"/>
                    <a:pt x="524" y="470"/>
                  </a:cubicBezTo>
                  <a:cubicBezTo>
                    <a:pt x="525" y="470"/>
                    <a:pt x="526" y="469"/>
                    <a:pt x="528" y="469"/>
                  </a:cubicBezTo>
                  <a:cubicBezTo>
                    <a:pt x="531" y="470"/>
                    <a:pt x="535" y="471"/>
                    <a:pt x="534" y="467"/>
                  </a:cubicBezTo>
                  <a:cubicBezTo>
                    <a:pt x="534" y="465"/>
                    <a:pt x="532" y="463"/>
                    <a:pt x="531" y="461"/>
                  </a:cubicBezTo>
                  <a:cubicBezTo>
                    <a:pt x="529" y="459"/>
                    <a:pt x="527" y="456"/>
                    <a:pt x="525" y="453"/>
                  </a:cubicBezTo>
                  <a:cubicBezTo>
                    <a:pt x="524" y="451"/>
                    <a:pt x="522" y="448"/>
                    <a:pt x="521" y="445"/>
                  </a:cubicBezTo>
                  <a:cubicBezTo>
                    <a:pt x="520" y="441"/>
                    <a:pt x="519" y="439"/>
                    <a:pt x="516" y="435"/>
                  </a:cubicBezTo>
                  <a:cubicBezTo>
                    <a:pt x="513" y="432"/>
                    <a:pt x="509" y="429"/>
                    <a:pt x="507" y="425"/>
                  </a:cubicBezTo>
                  <a:cubicBezTo>
                    <a:pt x="506" y="422"/>
                    <a:pt x="505" y="420"/>
                    <a:pt x="505" y="417"/>
                  </a:cubicBezTo>
                  <a:cubicBezTo>
                    <a:pt x="504" y="414"/>
                    <a:pt x="501" y="412"/>
                    <a:pt x="499" y="409"/>
                  </a:cubicBezTo>
                  <a:cubicBezTo>
                    <a:pt x="498" y="407"/>
                    <a:pt x="497" y="405"/>
                    <a:pt x="495" y="403"/>
                  </a:cubicBezTo>
                  <a:cubicBezTo>
                    <a:pt x="494" y="402"/>
                    <a:pt x="493" y="402"/>
                    <a:pt x="492" y="401"/>
                  </a:cubicBezTo>
                  <a:cubicBezTo>
                    <a:pt x="490" y="400"/>
                    <a:pt x="489" y="398"/>
                    <a:pt x="487" y="397"/>
                  </a:cubicBezTo>
                  <a:cubicBezTo>
                    <a:pt x="484" y="394"/>
                    <a:pt x="481" y="391"/>
                    <a:pt x="478" y="388"/>
                  </a:cubicBezTo>
                  <a:cubicBezTo>
                    <a:pt x="476" y="386"/>
                    <a:pt x="475" y="384"/>
                    <a:pt x="474" y="382"/>
                  </a:cubicBezTo>
                  <a:cubicBezTo>
                    <a:pt x="473" y="380"/>
                    <a:pt x="472" y="377"/>
                    <a:pt x="469" y="377"/>
                  </a:cubicBezTo>
                  <a:cubicBezTo>
                    <a:pt x="469" y="375"/>
                    <a:pt x="468" y="374"/>
                    <a:pt x="468" y="373"/>
                  </a:cubicBezTo>
                  <a:cubicBezTo>
                    <a:pt x="467" y="371"/>
                    <a:pt x="468" y="370"/>
                    <a:pt x="469" y="368"/>
                  </a:cubicBezTo>
                  <a:cubicBezTo>
                    <a:pt x="469" y="366"/>
                    <a:pt x="469" y="365"/>
                    <a:pt x="470" y="363"/>
                  </a:cubicBezTo>
                  <a:cubicBezTo>
                    <a:pt x="472" y="360"/>
                    <a:pt x="472" y="357"/>
                    <a:pt x="472" y="354"/>
                  </a:cubicBezTo>
                  <a:cubicBezTo>
                    <a:pt x="470" y="353"/>
                    <a:pt x="467" y="354"/>
                    <a:pt x="466" y="353"/>
                  </a:cubicBezTo>
                  <a:cubicBezTo>
                    <a:pt x="468" y="349"/>
                    <a:pt x="472" y="346"/>
                    <a:pt x="473" y="341"/>
                  </a:cubicBezTo>
                  <a:cubicBezTo>
                    <a:pt x="473" y="338"/>
                    <a:pt x="471" y="337"/>
                    <a:pt x="471" y="335"/>
                  </a:cubicBezTo>
                  <a:cubicBezTo>
                    <a:pt x="470" y="333"/>
                    <a:pt x="472" y="331"/>
                    <a:pt x="472" y="328"/>
                  </a:cubicBezTo>
                  <a:cubicBezTo>
                    <a:pt x="472" y="327"/>
                    <a:pt x="471" y="327"/>
                    <a:pt x="469" y="327"/>
                  </a:cubicBezTo>
                  <a:cubicBezTo>
                    <a:pt x="468" y="324"/>
                    <a:pt x="470" y="320"/>
                    <a:pt x="469" y="317"/>
                  </a:cubicBezTo>
                  <a:cubicBezTo>
                    <a:pt x="468" y="317"/>
                    <a:pt x="468" y="317"/>
                    <a:pt x="467" y="318"/>
                  </a:cubicBezTo>
                  <a:cubicBezTo>
                    <a:pt x="466" y="314"/>
                    <a:pt x="467" y="310"/>
                    <a:pt x="467" y="307"/>
                  </a:cubicBezTo>
                  <a:cubicBezTo>
                    <a:pt x="467" y="304"/>
                    <a:pt x="466" y="301"/>
                    <a:pt x="467" y="298"/>
                  </a:cubicBezTo>
                  <a:cubicBezTo>
                    <a:pt x="467" y="295"/>
                    <a:pt x="469" y="292"/>
                    <a:pt x="470" y="290"/>
                  </a:cubicBezTo>
                  <a:cubicBezTo>
                    <a:pt x="470" y="288"/>
                    <a:pt x="471" y="287"/>
                    <a:pt x="471" y="286"/>
                  </a:cubicBezTo>
                  <a:cubicBezTo>
                    <a:pt x="470" y="284"/>
                    <a:pt x="469" y="284"/>
                    <a:pt x="468" y="283"/>
                  </a:cubicBezTo>
                  <a:cubicBezTo>
                    <a:pt x="466" y="281"/>
                    <a:pt x="468" y="279"/>
                    <a:pt x="469" y="277"/>
                  </a:cubicBezTo>
                  <a:cubicBezTo>
                    <a:pt x="471" y="274"/>
                    <a:pt x="473" y="272"/>
                    <a:pt x="475" y="269"/>
                  </a:cubicBezTo>
                  <a:cubicBezTo>
                    <a:pt x="476" y="267"/>
                    <a:pt x="475" y="267"/>
                    <a:pt x="477" y="266"/>
                  </a:cubicBezTo>
                  <a:cubicBezTo>
                    <a:pt x="480" y="265"/>
                    <a:pt x="482" y="265"/>
                    <a:pt x="482" y="262"/>
                  </a:cubicBezTo>
                  <a:cubicBezTo>
                    <a:pt x="483" y="259"/>
                    <a:pt x="483" y="256"/>
                    <a:pt x="483" y="253"/>
                  </a:cubicBezTo>
                  <a:cubicBezTo>
                    <a:pt x="483" y="250"/>
                    <a:pt x="486" y="235"/>
                    <a:pt x="484" y="235"/>
                  </a:cubicBezTo>
                  <a:cubicBezTo>
                    <a:pt x="483" y="237"/>
                    <a:pt x="481" y="239"/>
                    <a:pt x="480" y="241"/>
                  </a:cubicBezTo>
                  <a:cubicBezTo>
                    <a:pt x="480" y="241"/>
                    <a:pt x="480" y="241"/>
                    <a:pt x="480" y="241"/>
                  </a:cubicBezTo>
                  <a:cubicBezTo>
                    <a:pt x="478" y="241"/>
                    <a:pt x="477" y="242"/>
                    <a:pt x="476" y="243"/>
                  </a:cubicBezTo>
                  <a:cubicBezTo>
                    <a:pt x="474" y="243"/>
                    <a:pt x="470" y="245"/>
                    <a:pt x="468" y="244"/>
                  </a:cubicBezTo>
                  <a:cubicBezTo>
                    <a:pt x="467" y="243"/>
                    <a:pt x="467" y="240"/>
                    <a:pt x="468" y="239"/>
                  </a:cubicBezTo>
                  <a:cubicBezTo>
                    <a:pt x="468" y="237"/>
                    <a:pt x="472" y="233"/>
                    <a:pt x="473" y="232"/>
                  </a:cubicBezTo>
                  <a:cubicBezTo>
                    <a:pt x="475" y="230"/>
                    <a:pt x="475" y="231"/>
                    <a:pt x="475" y="228"/>
                  </a:cubicBezTo>
                  <a:cubicBezTo>
                    <a:pt x="474" y="227"/>
                    <a:pt x="474" y="227"/>
                    <a:pt x="474" y="225"/>
                  </a:cubicBezTo>
                  <a:cubicBezTo>
                    <a:pt x="474" y="223"/>
                    <a:pt x="474" y="222"/>
                    <a:pt x="475" y="220"/>
                  </a:cubicBezTo>
                  <a:cubicBezTo>
                    <a:pt x="476" y="219"/>
                    <a:pt x="478" y="216"/>
                    <a:pt x="477" y="214"/>
                  </a:cubicBezTo>
                  <a:cubicBezTo>
                    <a:pt x="475" y="213"/>
                    <a:pt x="473" y="214"/>
                    <a:pt x="472" y="211"/>
                  </a:cubicBezTo>
                  <a:cubicBezTo>
                    <a:pt x="472" y="208"/>
                    <a:pt x="477" y="206"/>
                    <a:pt x="477" y="203"/>
                  </a:cubicBezTo>
                  <a:cubicBezTo>
                    <a:pt x="474" y="203"/>
                    <a:pt x="472" y="202"/>
                    <a:pt x="472" y="199"/>
                  </a:cubicBezTo>
                  <a:cubicBezTo>
                    <a:pt x="472" y="196"/>
                    <a:pt x="470" y="194"/>
                    <a:pt x="469" y="192"/>
                  </a:cubicBezTo>
                  <a:cubicBezTo>
                    <a:pt x="468" y="190"/>
                    <a:pt x="467" y="188"/>
                    <a:pt x="466" y="186"/>
                  </a:cubicBezTo>
                  <a:cubicBezTo>
                    <a:pt x="464" y="184"/>
                    <a:pt x="464" y="184"/>
                    <a:pt x="462" y="183"/>
                  </a:cubicBezTo>
                  <a:cubicBezTo>
                    <a:pt x="459" y="183"/>
                    <a:pt x="457" y="182"/>
                    <a:pt x="454" y="182"/>
                  </a:cubicBezTo>
                  <a:cubicBezTo>
                    <a:pt x="452" y="182"/>
                    <a:pt x="450" y="182"/>
                    <a:pt x="447" y="182"/>
                  </a:cubicBezTo>
                  <a:cubicBezTo>
                    <a:pt x="447" y="181"/>
                    <a:pt x="446" y="180"/>
                    <a:pt x="445" y="179"/>
                  </a:cubicBezTo>
                  <a:cubicBezTo>
                    <a:pt x="445" y="178"/>
                    <a:pt x="444" y="177"/>
                    <a:pt x="444" y="175"/>
                  </a:cubicBezTo>
                  <a:cubicBezTo>
                    <a:pt x="445" y="174"/>
                    <a:pt x="445" y="174"/>
                    <a:pt x="447" y="173"/>
                  </a:cubicBezTo>
                  <a:cubicBezTo>
                    <a:pt x="448" y="172"/>
                    <a:pt x="450" y="171"/>
                    <a:pt x="451" y="169"/>
                  </a:cubicBezTo>
                  <a:cubicBezTo>
                    <a:pt x="452" y="168"/>
                    <a:pt x="452" y="167"/>
                    <a:pt x="454" y="167"/>
                  </a:cubicBezTo>
                  <a:cubicBezTo>
                    <a:pt x="451" y="167"/>
                    <a:pt x="448" y="167"/>
                    <a:pt x="445" y="166"/>
                  </a:cubicBezTo>
                  <a:cubicBezTo>
                    <a:pt x="442" y="166"/>
                    <a:pt x="439" y="167"/>
                    <a:pt x="436" y="166"/>
                  </a:cubicBezTo>
                  <a:cubicBezTo>
                    <a:pt x="433" y="165"/>
                    <a:pt x="432" y="163"/>
                    <a:pt x="429" y="161"/>
                  </a:cubicBezTo>
                  <a:cubicBezTo>
                    <a:pt x="430" y="160"/>
                    <a:pt x="430" y="158"/>
                    <a:pt x="430" y="156"/>
                  </a:cubicBezTo>
                  <a:cubicBezTo>
                    <a:pt x="430" y="154"/>
                    <a:pt x="428" y="149"/>
                    <a:pt x="430" y="148"/>
                  </a:cubicBezTo>
                  <a:cubicBezTo>
                    <a:pt x="432" y="147"/>
                    <a:pt x="436" y="148"/>
                    <a:pt x="438" y="148"/>
                  </a:cubicBezTo>
                  <a:cubicBezTo>
                    <a:pt x="446" y="148"/>
                    <a:pt x="453" y="141"/>
                    <a:pt x="458" y="134"/>
                  </a:cubicBezTo>
                  <a:cubicBezTo>
                    <a:pt x="461" y="131"/>
                    <a:pt x="464" y="128"/>
                    <a:pt x="466" y="125"/>
                  </a:cubicBezTo>
                  <a:cubicBezTo>
                    <a:pt x="468" y="121"/>
                    <a:pt x="471" y="117"/>
                    <a:pt x="471" y="113"/>
                  </a:cubicBezTo>
                  <a:cubicBezTo>
                    <a:pt x="472" y="111"/>
                    <a:pt x="473" y="109"/>
                    <a:pt x="474" y="107"/>
                  </a:cubicBezTo>
                  <a:cubicBezTo>
                    <a:pt x="476" y="106"/>
                    <a:pt x="477" y="106"/>
                    <a:pt x="477" y="105"/>
                  </a:cubicBezTo>
                  <a:cubicBezTo>
                    <a:pt x="478" y="103"/>
                    <a:pt x="477" y="102"/>
                    <a:pt x="478" y="101"/>
                  </a:cubicBezTo>
                  <a:cubicBezTo>
                    <a:pt x="478" y="98"/>
                    <a:pt x="481" y="99"/>
                    <a:pt x="482" y="96"/>
                  </a:cubicBezTo>
                  <a:cubicBezTo>
                    <a:pt x="483" y="94"/>
                    <a:pt x="484" y="92"/>
                    <a:pt x="485" y="90"/>
                  </a:cubicBezTo>
                  <a:cubicBezTo>
                    <a:pt x="487" y="86"/>
                    <a:pt x="489" y="82"/>
                    <a:pt x="490" y="78"/>
                  </a:cubicBezTo>
                  <a:cubicBezTo>
                    <a:pt x="493" y="78"/>
                    <a:pt x="496" y="72"/>
                    <a:pt x="497" y="70"/>
                  </a:cubicBezTo>
                  <a:cubicBezTo>
                    <a:pt x="498" y="67"/>
                    <a:pt x="498" y="62"/>
                    <a:pt x="501" y="61"/>
                  </a:cubicBezTo>
                  <a:cubicBezTo>
                    <a:pt x="502" y="60"/>
                    <a:pt x="504" y="61"/>
                    <a:pt x="505" y="60"/>
                  </a:cubicBezTo>
                  <a:cubicBezTo>
                    <a:pt x="506" y="59"/>
                    <a:pt x="507" y="57"/>
                    <a:pt x="507" y="57"/>
                  </a:cubicBezTo>
                  <a:cubicBezTo>
                    <a:pt x="508" y="53"/>
                    <a:pt x="502" y="52"/>
                    <a:pt x="500" y="49"/>
                  </a:cubicBezTo>
                  <a:cubicBezTo>
                    <a:pt x="501" y="48"/>
                    <a:pt x="502" y="46"/>
                    <a:pt x="502" y="44"/>
                  </a:cubicBezTo>
                  <a:cubicBezTo>
                    <a:pt x="500" y="44"/>
                    <a:pt x="497" y="45"/>
                    <a:pt x="495" y="44"/>
                  </a:cubicBezTo>
                  <a:cubicBezTo>
                    <a:pt x="495" y="42"/>
                    <a:pt x="495" y="40"/>
                    <a:pt x="494" y="38"/>
                  </a:cubicBezTo>
                  <a:cubicBezTo>
                    <a:pt x="493" y="37"/>
                    <a:pt x="493" y="36"/>
                    <a:pt x="492" y="35"/>
                  </a:cubicBezTo>
                  <a:cubicBezTo>
                    <a:pt x="491" y="32"/>
                    <a:pt x="489" y="31"/>
                    <a:pt x="487" y="29"/>
                  </a:cubicBezTo>
                  <a:cubicBezTo>
                    <a:pt x="485" y="26"/>
                    <a:pt x="482" y="24"/>
                    <a:pt x="478" y="23"/>
                  </a:cubicBezTo>
                  <a:cubicBezTo>
                    <a:pt x="475" y="21"/>
                    <a:pt x="472" y="19"/>
                    <a:pt x="468" y="17"/>
                  </a:cubicBezTo>
                  <a:cubicBezTo>
                    <a:pt x="462" y="15"/>
                    <a:pt x="454" y="15"/>
                    <a:pt x="448" y="11"/>
                  </a:cubicBezTo>
                  <a:cubicBezTo>
                    <a:pt x="446" y="10"/>
                    <a:pt x="445" y="9"/>
                    <a:pt x="444" y="7"/>
                  </a:cubicBezTo>
                  <a:cubicBezTo>
                    <a:pt x="443" y="5"/>
                    <a:pt x="441" y="2"/>
                    <a:pt x="439" y="2"/>
                  </a:cubicBezTo>
                  <a:cubicBezTo>
                    <a:pt x="436" y="1"/>
                    <a:pt x="434" y="4"/>
                    <a:pt x="432" y="4"/>
                  </a:cubicBezTo>
                  <a:cubicBezTo>
                    <a:pt x="430" y="4"/>
                    <a:pt x="429" y="2"/>
                    <a:pt x="429" y="0"/>
                  </a:cubicBezTo>
                  <a:cubicBezTo>
                    <a:pt x="427" y="0"/>
                    <a:pt x="424" y="2"/>
                    <a:pt x="423" y="4"/>
                  </a:cubicBezTo>
                  <a:cubicBezTo>
                    <a:pt x="421" y="4"/>
                    <a:pt x="419" y="2"/>
                    <a:pt x="418" y="5"/>
                  </a:cubicBezTo>
                  <a:cubicBezTo>
                    <a:pt x="418" y="7"/>
                    <a:pt x="418" y="10"/>
                    <a:pt x="418" y="12"/>
                  </a:cubicBezTo>
                  <a:cubicBezTo>
                    <a:pt x="418" y="13"/>
                    <a:pt x="418" y="16"/>
                    <a:pt x="418" y="16"/>
                  </a:cubicBezTo>
                  <a:cubicBezTo>
                    <a:pt x="417" y="17"/>
                    <a:pt x="414" y="16"/>
                    <a:pt x="413" y="16"/>
                  </a:cubicBezTo>
                  <a:cubicBezTo>
                    <a:pt x="413" y="14"/>
                    <a:pt x="413" y="13"/>
                    <a:pt x="412" y="11"/>
                  </a:cubicBezTo>
                  <a:cubicBezTo>
                    <a:pt x="411" y="12"/>
                    <a:pt x="411" y="13"/>
                    <a:pt x="410" y="13"/>
                  </a:cubicBezTo>
                  <a:cubicBezTo>
                    <a:pt x="409" y="11"/>
                    <a:pt x="407" y="11"/>
                    <a:pt x="406" y="12"/>
                  </a:cubicBezTo>
                  <a:cubicBezTo>
                    <a:pt x="405" y="13"/>
                    <a:pt x="405" y="14"/>
                    <a:pt x="404" y="15"/>
                  </a:cubicBezTo>
                  <a:cubicBezTo>
                    <a:pt x="404" y="15"/>
                    <a:pt x="403" y="15"/>
                    <a:pt x="402" y="15"/>
                  </a:cubicBezTo>
                  <a:cubicBezTo>
                    <a:pt x="402" y="16"/>
                    <a:pt x="401" y="19"/>
                    <a:pt x="400" y="20"/>
                  </a:cubicBezTo>
                  <a:cubicBezTo>
                    <a:pt x="399" y="22"/>
                    <a:pt x="399" y="24"/>
                    <a:pt x="399" y="26"/>
                  </a:cubicBezTo>
                  <a:cubicBezTo>
                    <a:pt x="397" y="23"/>
                    <a:pt x="396" y="28"/>
                    <a:pt x="396" y="29"/>
                  </a:cubicBezTo>
                  <a:cubicBezTo>
                    <a:pt x="396" y="32"/>
                    <a:pt x="396" y="34"/>
                    <a:pt x="394" y="36"/>
                  </a:cubicBezTo>
                  <a:cubicBezTo>
                    <a:pt x="394" y="37"/>
                    <a:pt x="394" y="39"/>
                    <a:pt x="393" y="39"/>
                  </a:cubicBezTo>
                  <a:cubicBezTo>
                    <a:pt x="392" y="40"/>
                    <a:pt x="390" y="39"/>
                    <a:pt x="389" y="39"/>
                  </a:cubicBezTo>
                  <a:cubicBezTo>
                    <a:pt x="388" y="40"/>
                    <a:pt x="386" y="43"/>
                    <a:pt x="385" y="44"/>
                  </a:cubicBezTo>
                  <a:cubicBezTo>
                    <a:pt x="384" y="45"/>
                    <a:pt x="383" y="47"/>
                    <a:pt x="382" y="48"/>
                  </a:cubicBezTo>
                  <a:cubicBezTo>
                    <a:pt x="381" y="50"/>
                    <a:pt x="381" y="52"/>
                    <a:pt x="381" y="54"/>
                  </a:cubicBezTo>
                  <a:cubicBezTo>
                    <a:pt x="381" y="55"/>
                    <a:pt x="381" y="57"/>
                    <a:pt x="381" y="58"/>
                  </a:cubicBezTo>
                  <a:cubicBezTo>
                    <a:pt x="381" y="59"/>
                    <a:pt x="382" y="60"/>
                    <a:pt x="382" y="61"/>
                  </a:cubicBezTo>
                  <a:cubicBezTo>
                    <a:pt x="382" y="62"/>
                    <a:pt x="381" y="65"/>
                    <a:pt x="384" y="65"/>
                  </a:cubicBezTo>
                  <a:cubicBezTo>
                    <a:pt x="383" y="65"/>
                    <a:pt x="383" y="67"/>
                    <a:pt x="383" y="68"/>
                  </a:cubicBezTo>
                  <a:cubicBezTo>
                    <a:pt x="383" y="69"/>
                    <a:pt x="382" y="70"/>
                    <a:pt x="381" y="70"/>
                  </a:cubicBezTo>
                  <a:cubicBezTo>
                    <a:pt x="380" y="72"/>
                    <a:pt x="379" y="74"/>
                    <a:pt x="379" y="77"/>
                  </a:cubicBezTo>
                  <a:cubicBezTo>
                    <a:pt x="378" y="79"/>
                    <a:pt x="377" y="80"/>
                    <a:pt x="376" y="83"/>
                  </a:cubicBezTo>
                  <a:cubicBezTo>
                    <a:pt x="375" y="85"/>
                    <a:pt x="374" y="87"/>
                    <a:pt x="373" y="89"/>
                  </a:cubicBezTo>
                  <a:cubicBezTo>
                    <a:pt x="370" y="94"/>
                    <a:pt x="368" y="98"/>
                    <a:pt x="365" y="102"/>
                  </a:cubicBezTo>
                  <a:cubicBezTo>
                    <a:pt x="363" y="105"/>
                    <a:pt x="361" y="107"/>
                    <a:pt x="360" y="109"/>
                  </a:cubicBezTo>
                  <a:cubicBezTo>
                    <a:pt x="359" y="110"/>
                    <a:pt x="358" y="111"/>
                    <a:pt x="358" y="112"/>
                  </a:cubicBezTo>
                  <a:cubicBezTo>
                    <a:pt x="356" y="111"/>
                    <a:pt x="355" y="109"/>
                    <a:pt x="354" y="109"/>
                  </a:cubicBezTo>
                  <a:cubicBezTo>
                    <a:pt x="353" y="109"/>
                    <a:pt x="351" y="112"/>
                    <a:pt x="351" y="112"/>
                  </a:cubicBezTo>
                  <a:cubicBezTo>
                    <a:pt x="349" y="114"/>
                    <a:pt x="348" y="114"/>
                    <a:pt x="346" y="114"/>
                  </a:cubicBezTo>
                  <a:cubicBezTo>
                    <a:pt x="344" y="114"/>
                    <a:pt x="342" y="114"/>
                    <a:pt x="340" y="114"/>
                  </a:cubicBezTo>
                  <a:cubicBezTo>
                    <a:pt x="340" y="114"/>
                    <a:pt x="339" y="114"/>
                    <a:pt x="339" y="114"/>
                  </a:cubicBezTo>
                  <a:cubicBezTo>
                    <a:pt x="338" y="111"/>
                    <a:pt x="338" y="109"/>
                    <a:pt x="338" y="106"/>
                  </a:cubicBezTo>
                  <a:cubicBezTo>
                    <a:pt x="335" y="106"/>
                    <a:pt x="333" y="108"/>
                    <a:pt x="331" y="109"/>
                  </a:cubicBezTo>
                  <a:cubicBezTo>
                    <a:pt x="329" y="109"/>
                    <a:pt x="326" y="108"/>
                    <a:pt x="324" y="108"/>
                  </a:cubicBezTo>
                  <a:cubicBezTo>
                    <a:pt x="321" y="108"/>
                    <a:pt x="318" y="109"/>
                    <a:pt x="315" y="108"/>
                  </a:cubicBezTo>
                  <a:cubicBezTo>
                    <a:pt x="314" y="108"/>
                    <a:pt x="313" y="107"/>
                    <a:pt x="311" y="107"/>
                  </a:cubicBezTo>
                  <a:cubicBezTo>
                    <a:pt x="310" y="107"/>
                    <a:pt x="309" y="107"/>
                    <a:pt x="307" y="107"/>
                  </a:cubicBezTo>
                  <a:cubicBezTo>
                    <a:pt x="306" y="112"/>
                    <a:pt x="305" y="114"/>
                    <a:pt x="305" y="115"/>
                  </a:cubicBezTo>
                  <a:cubicBezTo>
                    <a:pt x="305" y="115"/>
                    <a:pt x="305" y="115"/>
                    <a:pt x="304" y="115"/>
                  </a:cubicBezTo>
                  <a:cubicBezTo>
                    <a:pt x="302" y="115"/>
                    <a:pt x="300" y="116"/>
                    <a:pt x="298" y="117"/>
                  </a:cubicBezTo>
                  <a:cubicBezTo>
                    <a:pt x="297" y="117"/>
                    <a:pt x="295" y="117"/>
                    <a:pt x="293" y="117"/>
                  </a:cubicBezTo>
                  <a:cubicBezTo>
                    <a:pt x="291" y="117"/>
                    <a:pt x="289" y="117"/>
                    <a:pt x="287" y="116"/>
                  </a:cubicBezTo>
                  <a:cubicBezTo>
                    <a:pt x="285" y="116"/>
                    <a:pt x="283" y="115"/>
                    <a:pt x="281" y="114"/>
                  </a:cubicBezTo>
                  <a:cubicBezTo>
                    <a:pt x="279" y="114"/>
                    <a:pt x="279" y="114"/>
                    <a:pt x="277" y="112"/>
                  </a:cubicBezTo>
                  <a:cubicBezTo>
                    <a:pt x="276" y="111"/>
                    <a:pt x="274" y="108"/>
                    <a:pt x="272" y="108"/>
                  </a:cubicBezTo>
                  <a:cubicBezTo>
                    <a:pt x="272" y="110"/>
                    <a:pt x="272" y="112"/>
                    <a:pt x="272" y="113"/>
                  </a:cubicBezTo>
                  <a:cubicBezTo>
                    <a:pt x="272" y="114"/>
                    <a:pt x="274" y="115"/>
                    <a:pt x="274" y="117"/>
                  </a:cubicBezTo>
                  <a:cubicBezTo>
                    <a:pt x="271" y="116"/>
                    <a:pt x="270" y="112"/>
                    <a:pt x="266" y="113"/>
                  </a:cubicBezTo>
                  <a:cubicBezTo>
                    <a:pt x="265" y="116"/>
                    <a:pt x="267" y="119"/>
                    <a:pt x="268" y="122"/>
                  </a:cubicBezTo>
                  <a:cubicBezTo>
                    <a:pt x="267" y="123"/>
                    <a:pt x="265" y="123"/>
                    <a:pt x="263" y="123"/>
                  </a:cubicBezTo>
                  <a:cubicBezTo>
                    <a:pt x="262" y="123"/>
                    <a:pt x="262" y="124"/>
                    <a:pt x="261" y="124"/>
                  </a:cubicBezTo>
                  <a:cubicBezTo>
                    <a:pt x="260" y="124"/>
                    <a:pt x="260" y="123"/>
                    <a:pt x="259" y="122"/>
                  </a:cubicBezTo>
                  <a:cubicBezTo>
                    <a:pt x="258" y="121"/>
                    <a:pt x="258" y="121"/>
                    <a:pt x="257" y="123"/>
                  </a:cubicBezTo>
                  <a:cubicBezTo>
                    <a:pt x="256" y="124"/>
                    <a:pt x="255" y="126"/>
                    <a:pt x="255" y="127"/>
                  </a:cubicBezTo>
                  <a:cubicBezTo>
                    <a:pt x="253" y="127"/>
                    <a:pt x="252" y="125"/>
                    <a:pt x="250" y="124"/>
                  </a:cubicBezTo>
                  <a:cubicBezTo>
                    <a:pt x="248" y="123"/>
                    <a:pt x="249" y="124"/>
                    <a:pt x="248" y="125"/>
                  </a:cubicBezTo>
                  <a:cubicBezTo>
                    <a:pt x="246" y="127"/>
                    <a:pt x="245" y="122"/>
                    <a:pt x="242" y="122"/>
                  </a:cubicBezTo>
                  <a:cubicBezTo>
                    <a:pt x="241" y="122"/>
                    <a:pt x="241" y="124"/>
                    <a:pt x="240" y="125"/>
                  </a:cubicBezTo>
                  <a:cubicBezTo>
                    <a:pt x="240" y="126"/>
                    <a:pt x="240" y="127"/>
                    <a:pt x="239" y="127"/>
                  </a:cubicBezTo>
                  <a:cubicBezTo>
                    <a:pt x="239" y="128"/>
                    <a:pt x="239" y="128"/>
                    <a:pt x="238" y="128"/>
                  </a:cubicBezTo>
                  <a:cubicBezTo>
                    <a:pt x="237" y="128"/>
                    <a:pt x="236" y="129"/>
                    <a:pt x="235" y="129"/>
                  </a:cubicBezTo>
                  <a:cubicBezTo>
                    <a:pt x="230" y="133"/>
                    <a:pt x="226" y="137"/>
                    <a:pt x="222" y="141"/>
                  </a:cubicBezTo>
                  <a:cubicBezTo>
                    <a:pt x="219" y="144"/>
                    <a:pt x="217" y="146"/>
                    <a:pt x="216" y="150"/>
                  </a:cubicBezTo>
                  <a:cubicBezTo>
                    <a:pt x="214" y="154"/>
                    <a:pt x="210" y="158"/>
                    <a:pt x="207" y="162"/>
                  </a:cubicBezTo>
                  <a:cubicBezTo>
                    <a:pt x="205" y="165"/>
                    <a:pt x="203" y="168"/>
                    <a:pt x="202" y="172"/>
                  </a:cubicBezTo>
                  <a:cubicBezTo>
                    <a:pt x="201" y="174"/>
                    <a:pt x="199" y="176"/>
                    <a:pt x="199" y="179"/>
                  </a:cubicBezTo>
                  <a:cubicBezTo>
                    <a:pt x="198" y="182"/>
                    <a:pt x="199" y="183"/>
                    <a:pt x="197" y="185"/>
                  </a:cubicBezTo>
                  <a:cubicBezTo>
                    <a:pt x="195" y="187"/>
                    <a:pt x="193" y="189"/>
                    <a:pt x="192" y="192"/>
                  </a:cubicBezTo>
                  <a:cubicBezTo>
                    <a:pt x="191" y="194"/>
                    <a:pt x="189" y="195"/>
                    <a:pt x="188" y="197"/>
                  </a:cubicBezTo>
                  <a:cubicBezTo>
                    <a:pt x="185" y="200"/>
                    <a:pt x="183" y="203"/>
                    <a:pt x="180" y="205"/>
                  </a:cubicBezTo>
                  <a:cubicBezTo>
                    <a:pt x="178" y="207"/>
                    <a:pt x="177" y="209"/>
                    <a:pt x="175" y="210"/>
                  </a:cubicBezTo>
                  <a:cubicBezTo>
                    <a:pt x="174" y="211"/>
                    <a:pt x="172" y="213"/>
                    <a:pt x="171" y="214"/>
                  </a:cubicBezTo>
                  <a:cubicBezTo>
                    <a:pt x="168" y="217"/>
                    <a:pt x="164" y="221"/>
                    <a:pt x="161" y="225"/>
                  </a:cubicBezTo>
                  <a:cubicBezTo>
                    <a:pt x="160" y="227"/>
                    <a:pt x="159" y="228"/>
                    <a:pt x="157" y="230"/>
                  </a:cubicBezTo>
                  <a:cubicBezTo>
                    <a:pt x="155" y="233"/>
                    <a:pt x="152" y="235"/>
                    <a:pt x="150" y="238"/>
                  </a:cubicBezTo>
                  <a:cubicBezTo>
                    <a:pt x="147" y="240"/>
                    <a:pt x="146" y="242"/>
                    <a:pt x="144" y="244"/>
                  </a:cubicBezTo>
                  <a:cubicBezTo>
                    <a:pt x="142" y="247"/>
                    <a:pt x="139" y="249"/>
                    <a:pt x="137" y="251"/>
                  </a:cubicBezTo>
                  <a:cubicBezTo>
                    <a:pt x="132" y="255"/>
                    <a:pt x="126" y="258"/>
                    <a:pt x="120" y="261"/>
                  </a:cubicBezTo>
                  <a:cubicBezTo>
                    <a:pt x="114" y="263"/>
                    <a:pt x="110" y="268"/>
                    <a:pt x="105" y="271"/>
                  </a:cubicBezTo>
                  <a:cubicBezTo>
                    <a:pt x="103" y="273"/>
                    <a:pt x="102" y="274"/>
                    <a:pt x="100" y="276"/>
                  </a:cubicBezTo>
                  <a:cubicBezTo>
                    <a:pt x="99" y="277"/>
                    <a:pt x="98" y="277"/>
                    <a:pt x="96" y="278"/>
                  </a:cubicBezTo>
                  <a:cubicBezTo>
                    <a:pt x="95" y="279"/>
                    <a:pt x="94" y="279"/>
                    <a:pt x="94" y="280"/>
                  </a:cubicBezTo>
                  <a:cubicBezTo>
                    <a:pt x="93" y="281"/>
                    <a:pt x="93" y="282"/>
                    <a:pt x="92" y="283"/>
                  </a:cubicBezTo>
                  <a:cubicBezTo>
                    <a:pt x="91" y="284"/>
                    <a:pt x="90" y="285"/>
                    <a:pt x="88" y="286"/>
                  </a:cubicBezTo>
                  <a:cubicBezTo>
                    <a:pt x="87" y="287"/>
                    <a:pt x="87" y="288"/>
                    <a:pt x="85" y="289"/>
                  </a:cubicBezTo>
                  <a:cubicBezTo>
                    <a:pt x="84" y="290"/>
                    <a:pt x="84" y="291"/>
                    <a:pt x="83" y="292"/>
                  </a:cubicBezTo>
                  <a:cubicBezTo>
                    <a:pt x="83" y="293"/>
                    <a:pt x="82" y="294"/>
                    <a:pt x="81" y="295"/>
                  </a:cubicBezTo>
                  <a:cubicBezTo>
                    <a:pt x="80" y="298"/>
                    <a:pt x="78" y="301"/>
                    <a:pt x="77" y="304"/>
                  </a:cubicBezTo>
                  <a:cubicBezTo>
                    <a:pt x="75" y="308"/>
                    <a:pt x="74" y="312"/>
                    <a:pt x="72" y="316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71" y="318"/>
                    <a:pt x="70" y="320"/>
                    <a:pt x="69" y="321"/>
                  </a:cubicBezTo>
                  <a:cubicBezTo>
                    <a:pt x="68" y="318"/>
                    <a:pt x="68" y="315"/>
                    <a:pt x="67" y="312"/>
                  </a:cubicBezTo>
                  <a:cubicBezTo>
                    <a:pt x="67" y="310"/>
                    <a:pt x="66" y="308"/>
                    <a:pt x="65" y="307"/>
                  </a:cubicBezTo>
                  <a:cubicBezTo>
                    <a:pt x="65" y="306"/>
                    <a:pt x="64" y="305"/>
                    <a:pt x="64" y="305"/>
                  </a:cubicBezTo>
                  <a:cubicBezTo>
                    <a:pt x="62" y="304"/>
                    <a:pt x="60" y="313"/>
                    <a:pt x="60" y="315"/>
                  </a:cubicBezTo>
                  <a:cubicBezTo>
                    <a:pt x="58" y="321"/>
                    <a:pt x="55" y="328"/>
                    <a:pt x="53" y="334"/>
                  </a:cubicBezTo>
                  <a:cubicBezTo>
                    <a:pt x="53" y="332"/>
                    <a:pt x="50" y="326"/>
                    <a:pt x="48" y="326"/>
                  </a:cubicBezTo>
                  <a:cubicBezTo>
                    <a:pt x="46" y="328"/>
                    <a:pt x="46" y="330"/>
                    <a:pt x="45" y="332"/>
                  </a:cubicBezTo>
                  <a:cubicBezTo>
                    <a:pt x="45" y="335"/>
                    <a:pt x="44" y="337"/>
                    <a:pt x="43" y="339"/>
                  </a:cubicBezTo>
                  <a:cubicBezTo>
                    <a:pt x="41" y="342"/>
                    <a:pt x="40" y="347"/>
                    <a:pt x="37" y="349"/>
                  </a:cubicBezTo>
                  <a:cubicBezTo>
                    <a:pt x="36" y="349"/>
                    <a:pt x="35" y="349"/>
                    <a:pt x="34" y="349"/>
                  </a:cubicBezTo>
                  <a:cubicBezTo>
                    <a:pt x="32" y="350"/>
                    <a:pt x="31" y="351"/>
                    <a:pt x="29" y="353"/>
                  </a:cubicBezTo>
                  <a:cubicBezTo>
                    <a:pt x="26" y="355"/>
                    <a:pt x="24" y="359"/>
                    <a:pt x="21" y="362"/>
                  </a:cubicBezTo>
                  <a:cubicBezTo>
                    <a:pt x="19" y="364"/>
                    <a:pt x="18" y="365"/>
                    <a:pt x="16" y="368"/>
                  </a:cubicBezTo>
                  <a:cubicBezTo>
                    <a:pt x="15" y="369"/>
                    <a:pt x="14" y="370"/>
                    <a:pt x="13" y="371"/>
                  </a:cubicBezTo>
                  <a:cubicBezTo>
                    <a:pt x="12" y="372"/>
                    <a:pt x="12" y="373"/>
                    <a:pt x="11" y="374"/>
                  </a:cubicBezTo>
                  <a:cubicBezTo>
                    <a:pt x="11" y="375"/>
                    <a:pt x="12" y="376"/>
                    <a:pt x="12" y="377"/>
                  </a:cubicBezTo>
                  <a:cubicBezTo>
                    <a:pt x="12" y="378"/>
                    <a:pt x="11" y="380"/>
                    <a:pt x="10" y="380"/>
                  </a:cubicBezTo>
                  <a:cubicBezTo>
                    <a:pt x="8" y="382"/>
                    <a:pt x="7" y="384"/>
                    <a:pt x="6" y="387"/>
                  </a:cubicBezTo>
                  <a:cubicBezTo>
                    <a:pt x="4" y="391"/>
                    <a:pt x="1" y="394"/>
                    <a:pt x="1" y="398"/>
                  </a:cubicBezTo>
                  <a:cubicBezTo>
                    <a:pt x="0" y="401"/>
                    <a:pt x="0" y="404"/>
                    <a:pt x="0" y="407"/>
                  </a:cubicBezTo>
                  <a:cubicBezTo>
                    <a:pt x="1" y="410"/>
                    <a:pt x="3" y="412"/>
                    <a:pt x="3" y="414"/>
                  </a:cubicBezTo>
                  <a:cubicBezTo>
                    <a:pt x="3" y="418"/>
                    <a:pt x="2" y="421"/>
                    <a:pt x="1" y="425"/>
                  </a:cubicBezTo>
                  <a:cubicBezTo>
                    <a:pt x="0" y="432"/>
                    <a:pt x="8" y="436"/>
                    <a:pt x="13" y="441"/>
                  </a:cubicBezTo>
                  <a:cubicBezTo>
                    <a:pt x="15" y="443"/>
                    <a:pt x="15" y="447"/>
                    <a:pt x="18" y="449"/>
                  </a:cubicBezTo>
                  <a:cubicBezTo>
                    <a:pt x="18" y="449"/>
                    <a:pt x="19" y="450"/>
                    <a:pt x="20" y="450"/>
                  </a:cubicBezTo>
                  <a:cubicBezTo>
                    <a:pt x="20" y="451"/>
                    <a:pt x="21" y="452"/>
                    <a:pt x="21" y="453"/>
                  </a:cubicBezTo>
                  <a:cubicBezTo>
                    <a:pt x="21" y="457"/>
                    <a:pt x="22" y="462"/>
                    <a:pt x="23" y="466"/>
                  </a:cubicBezTo>
                  <a:cubicBezTo>
                    <a:pt x="23" y="467"/>
                    <a:pt x="24" y="467"/>
                    <a:pt x="24" y="468"/>
                  </a:cubicBezTo>
                  <a:cubicBezTo>
                    <a:pt x="25" y="469"/>
                    <a:pt x="25" y="470"/>
                    <a:pt x="25" y="471"/>
                  </a:cubicBezTo>
                  <a:cubicBezTo>
                    <a:pt x="26" y="473"/>
                    <a:pt x="26" y="475"/>
                    <a:pt x="28" y="477"/>
                  </a:cubicBezTo>
                  <a:cubicBezTo>
                    <a:pt x="30" y="480"/>
                    <a:pt x="31" y="484"/>
                    <a:pt x="33" y="487"/>
                  </a:cubicBezTo>
                  <a:cubicBezTo>
                    <a:pt x="34" y="488"/>
                    <a:pt x="36" y="489"/>
                    <a:pt x="37" y="489"/>
                  </a:cubicBezTo>
                  <a:cubicBezTo>
                    <a:pt x="39" y="490"/>
                    <a:pt x="41" y="492"/>
                    <a:pt x="43" y="494"/>
                  </a:cubicBezTo>
                  <a:cubicBezTo>
                    <a:pt x="46" y="498"/>
                    <a:pt x="49" y="501"/>
                    <a:pt x="53" y="505"/>
                  </a:cubicBezTo>
                  <a:cubicBezTo>
                    <a:pt x="55" y="506"/>
                    <a:pt x="57" y="508"/>
                    <a:pt x="59" y="510"/>
                  </a:cubicBezTo>
                  <a:cubicBezTo>
                    <a:pt x="60" y="511"/>
                    <a:pt x="62" y="514"/>
                    <a:pt x="63" y="511"/>
                  </a:cubicBezTo>
                  <a:cubicBezTo>
                    <a:pt x="63" y="511"/>
                    <a:pt x="63" y="510"/>
                    <a:pt x="63" y="510"/>
                  </a:cubicBezTo>
                  <a:cubicBezTo>
                    <a:pt x="63" y="509"/>
                    <a:pt x="64" y="509"/>
                    <a:pt x="64" y="509"/>
                  </a:cubicBezTo>
                  <a:cubicBezTo>
                    <a:pt x="64" y="508"/>
                    <a:pt x="64" y="506"/>
                    <a:pt x="64" y="506"/>
                  </a:cubicBezTo>
                  <a:cubicBezTo>
                    <a:pt x="63" y="504"/>
                    <a:pt x="60" y="502"/>
                    <a:pt x="59" y="501"/>
                  </a:cubicBezTo>
                  <a:cubicBezTo>
                    <a:pt x="56" y="496"/>
                    <a:pt x="52" y="492"/>
                    <a:pt x="49" y="488"/>
                  </a:cubicBezTo>
                  <a:cubicBezTo>
                    <a:pt x="47" y="486"/>
                    <a:pt x="46" y="485"/>
                    <a:pt x="45" y="483"/>
                  </a:cubicBezTo>
                  <a:cubicBezTo>
                    <a:pt x="45" y="482"/>
                    <a:pt x="45" y="480"/>
                    <a:pt x="45" y="479"/>
                  </a:cubicBezTo>
                  <a:cubicBezTo>
                    <a:pt x="44" y="478"/>
                    <a:pt x="43" y="476"/>
                    <a:pt x="43" y="475"/>
                  </a:cubicBezTo>
                  <a:cubicBezTo>
                    <a:pt x="45" y="478"/>
                    <a:pt x="47" y="480"/>
                    <a:pt x="49" y="483"/>
                  </a:cubicBezTo>
                  <a:cubicBezTo>
                    <a:pt x="51" y="485"/>
                    <a:pt x="53" y="487"/>
                    <a:pt x="55" y="490"/>
                  </a:cubicBezTo>
                  <a:cubicBezTo>
                    <a:pt x="57" y="493"/>
                    <a:pt x="60" y="496"/>
                    <a:pt x="63" y="499"/>
                  </a:cubicBezTo>
                  <a:cubicBezTo>
                    <a:pt x="65" y="500"/>
                    <a:pt x="67" y="501"/>
                    <a:pt x="69" y="502"/>
                  </a:cubicBezTo>
                  <a:cubicBezTo>
                    <a:pt x="70" y="502"/>
                    <a:pt x="71" y="503"/>
                    <a:pt x="72" y="503"/>
                  </a:cubicBezTo>
                  <a:cubicBezTo>
                    <a:pt x="73" y="503"/>
                    <a:pt x="73" y="503"/>
                    <a:pt x="73" y="502"/>
                  </a:cubicBezTo>
                  <a:cubicBezTo>
                    <a:pt x="74" y="501"/>
                    <a:pt x="74" y="498"/>
                    <a:pt x="74" y="497"/>
                  </a:cubicBezTo>
                  <a:cubicBezTo>
                    <a:pt x="73" y="494"/>
                    <a:pt x="69" y="492"/>
                    <a:pt x="67" y="490"/>
                  </a:cubicBezTo>
                  <a:cubicBezTo>
                    <a:pt x="65" y="488"/>
                    <a:pt x="63" y="486"/>
                    <a:pt x="61" y="484"/>
                  </a:cubicBezTo>
                  <a:cubicBezTo>
                    <a:pt x="61" y="483"/>
                    <a:pt x="60" y="482"/>
                    <a:pt x="60" y="482"/>
                  </a:cubicBezTo>
                  <a:cubicBezTo>
                    <a:pt x="59" y="481"/>
                    <a:pt x="59" y="481"/>
                    <a:pt x="58" y="481"/>
                  </a:cubicBezTo>
                  <a:cubicBezTo>
                    <a:pt x="59" y="480"/>
                    <a:pt x="60" y="479"/>
                    <a:pt x="61" y="478"/>
                  </a:cubicBezTo>
                  <a:cubicBezTo>
                    <a:pt x="62" y="475"/>
                    <a:pt x="61" y="473"/>
                    <a:pt x="60" y="470"/>
                  </a:cubicBezTo>
                  <a:cubicBezTo>
                    <a:pt x="59" y="469"/>
                    <a:pt x="58" y="467"/>
                    <a:pt x="58" y="466"/>
                  </a:cubicBezTo>
                  <a:cubicBezTo>
                    <a:pt x="59" y="466"/>
                    <a:pt x="60" y="466"/>
                    <a:pt x="61" y="466"/>
                  </a:cubicBezTo>
                  <a:cubicBezTo>
                    <a:pt x="66" y="467"/>
                    <a:pt x="72" y="467"/>
                    <a:pt x="77" y="467"/>
                  </a:cubicBezTo>
                  <a:cubicBezTo>
                    <a:pt x="80" y="467"/>
                    <a:pt x="84" y="467"/>
                    <a:pt x="87" y="467"/>
                  </a:cubicBezTo>
                  <a:cubicBezTo>
                    <a:pt x="89" y="467"/>
                    <a:pt x="90" y="467"/>
                    <a:pt x="90" y="465"/>
                  </a:cubicBezTo>
                  <a:cubicBezTo>
                    <a:pt x="91" y="464"/>
                    <a:pt x="91" y="463"/>
                    <a:pt x="90" y="463"/>
                  </a:cubicBezTo>
                  <a:cubicBezTo>
                    <a:pt x="90" y="462"/>
                    <a:pt x="89" y="462"/>
                    <a:pt x="88" y="462"/>
                  </a:cubicBezTo>
                  <a:cubicBezTo>
                    <a:pt x="88" y="461"/>
                    <a:pt x="87" y="461"/>
                    <a:pt x="86" y="461"/>
                  </a:cubicBezTo>
                  <a:cubicBezTo>
                    <a:pt x="86" y="461"/>
                    <a:pt x="85" y="461"/>
                    <a:pt x="85" y="461"/>
                  </a:cubicBezTo>
                  <a:cubicBezTo>
                    <a:pt x="84" y="461"/>
                    <a:pt x="84" y="461"/>
                    <a:pt x="84" y="460"/>
                  </a:cubicBezTo>
                  <a:cubicBezTo>
                    <a:pt x="82" y="460"/>
                    <a:pt x="81" y="459"/>
                    <a:pt x="79" y="459"/>
                  </a:cubicBezTo>
                  <a:cubicBezTo>
                    <a:pt x="78" y="459"/>
                    <a:pt x="77" y="459"/>
                    <a:pt x="76" y="459"/>
                  </a:cubicBezTo>
                  <a:cubicBezTo>
                    <a:pt x="75" y="459"/>
                    <a:pt x="75" y="458"/>
                    <a:pt x="74" y="458"/>
                  </a:cubicBezTo>
                  <a:cubicBezTo>
                    <a:pt x="72" y="458"/>
                    <a:pt x="70" y="458"/>
                    <a:pt x="69" y="457"/>
                  </a:cubicBezTo>
                  <a:cubicBezTo>
                    <a:pt x="66" y="457"/>
                    <a:pt x="63" y="456"/>
                    <a:pt x="61" y="456"/>
                  </a:cubicBezTo>
                  <a:cubicBezTo>
                    <a:pt x="58" y="455"/>
                    <a:pt x="56" y="455"/>
                    <a:pt x="54" y="455"/>
                  </a:cubicBezTo>
                  <a:cubicBezTo>
                    <a:pt x="53" y="452"/>
                    <a:pt x="52" y="450"/>
                    <a:pt x="51" y="447"/>
                  </a:cubicBezTo>
                  <a:cubicBezTo>
                    <a:pt x="51" y="446"/>
                    <a:pt x="50" y="445"/>
                    <a:pt x="50" y="444"/>
                  </a:cubicBezTo>
                  <a:cubicBezTo>
                    <a:pt x="52" y="443"/>
                    <a:pt x="53" y="443"/>
                    <a:pt x="55" y="442"/>
                  </a:cubicBezTo>
                  <a:cubicBezTo>
                    <a:pt x="59" y="442"/>
                    <a:pt x="63" y="440"/>
                    <a:pt x="66" y="438"/>
                  </a:cubicBezTo>
                  <a:cubicBezTo>
                    <a:pt x="67" y="437"/>
                    <a:pt x="69" y="437"/>
                    <a:pt x="70" y="436"/>
                  </a:cubicBezTo>
                  <a:cubicBezTo>
                    <a:pt x="71" y="435"/>
                    <a:pt x="72" y="435"/>
                    <a:pt x="73" y="434"/>
                  </a:cubicBezTo>
                  <a:cubicBezTo>
                    <a:pt x="75" y="433"/>
                    <a:pt x="78" y="431"/>
                    <a:pt x="80" y="430"/>
                  </a:cubicBezTo>
                  <a:cubicBezTo>
                    <a:pt x="82" y="429"/>
                    <a:pt x="85" y="429"/>
                    <a:pt x="86" y="428"/>
                  </a:cubicBezTo>
                  <a:cubicBezTo>
                    <a:pt x="86" y="428"/>
                    <a:pt x="86" y="424"/>
                    <a:pt x="86" y="423"/>
                  </a:cubicBezTo>
                  <a:cubicBezTo>
                    <a:pt x="86" y="421"/>
                    <a:pt x="85" y="421"/>
                    <a:pt x="83" y="422"/>
                  </a:cubicBezTo>
                  <a:cubicBezTo>
                    <a:pt x="82" y="423"/>
                    <a:pt x="81" y="423"/>
                    <a:pt x="80" y="423"/>
                  </a:cubicBezTo>
                  <a:cubicBezTo>
                    <a:pt x="79" y="424"/>
                    <a:pt x="78" y="424"/>
                    <a:pt x="78" y="424"/>
                  </a:cubicBezTo>
                  <a:cubicBezTo>
                    <a:pt x="77" y="424"/>
                    <a:pt x="77" y="425"/>
                    <a:pt x="76" y="425"/>
                  </a:cubicBezTo>
                  <a:cubicBezTo>
                    <a:pt x="75" y="426"/>
                    <a:pt x="73" y="426"/>
                    <a:pt x="71" y="427"/>
                  </a:cubicBezTo>
                  <a:cubicBezTo>
                    <a:pt x="68" y="427"/>
                    <a:pt x="65" y="428"/>
                    <a:pt x="62" y="429"/>
                  </a:cubicBezTo>
                  <a:cubicBezTo>
                    <a:pt x="60" y="429"/>
                    <a:pt x="58" y="430"/>
                    <a:pt x="56" y="430"/>
                  </a:cubicBezTo>
                  <a:cubicBezTo>
                    <a:pt x="53" y="431"/>
                    <a:pt x="50" y="432"/>
                    <a:pt x="48" y="432"/>
                  </a:cubicBezTo>
                  <a:cubicBezTo>
                    <a:pt x="48" y="432"/>
                    <a:pt x="47" y="432"/>
                    <a:pt x="47" y="432"/>
                  </a:cubicBezTo>
                  <a:cubicBezTo>
                    <a:pt x="46" y="430"/>
                    <a:pt x="46" y="427"/>
                    <a:pt x="45" y="424"/>
                  </a:cubicBezTo>
                  <a:cubicBezTo>
                    <a:pt x="44" y="421"/>
                    <a:pt x="42" y="420"/>
                    <a:pt x="39" y="418"/>
                  </a:cubicBezTo>
                  <a:cubicBezTo>
                    <a:pt x="39" y="417"/>
                    <a:pt x="38" y="416"/>
                    <a:pt x="37" y="415"/>
                  </a:cubicBezTo>
                  <a:cubicBezTo>
                    <a:pt x="37" y="415"/>
                    <a:pt x="36" y="415"/>
                    <a:pt x="35" y="414"/>
                  </a:cubicBezTo>
                  <a:cubicBezTo>
                    <a:pt x="35" y="413"/>
                    <a:pt x="35" y="411"/>
                    <a:pt x="35" y="411"/>
                  </a:cubicBezTo>
                  <a:cubicBezTo>
                    <a:pt x="36" y="409"/>
                    <a:pt x="38" y="406"/>
                    <a:pt x="37" y="405"/>
                  </a:cubicBezTo>
                  <a:cubicBezTo>
                    <a:pt x="36" y="404"/>
                    <a:pt x="34" y="403"/>
                    <a:pt x="33" y="403"/>
                  </a:cubicBezTo>
                  <a:cubicBezTo>
                    <a:pt x="31" y="403"/>
                    <a:pt x="30" y="403"/>
                    <a:pt x="32" y="399"/>
                  </a:cubicBezTo>
                  <a:cubicBezTo>
                    <a:pt x="32" y="397"/>
                    <a:pt x="35" y="395"/>
                    <a:pt x="37" y="393"/>
                  </a:cubicBezTo>
                  <a:cubicBezTo>
                    <a:pt x="38" y="392"/>
                    <a:pt x="39" y="390"/>
                    <a:pt x="40" y="389"/>
                  </a:cubicBezTo>
                  <a:cubicBezTo>
                    <a:pt x="41" y="389"/>
                    <a:pt x="42" y="389"/>
                    <a:pt x="42" y="389"/>
                  </a:cubicBezTo>
                  <a:cubicBezTo>
                    <a:pt x="44" y="389"/>
                    <a:pt x="44" y="389"/>
                    <a:pt x="45" y="388"/>
                  </a:cubicBezTo>
                  <a:cubicBezTo>
                    <a:pt x="47" y="388"/>
                    <a:pt x="48" y="387"/>
                    <a:pt x="50" y="387"/>
                  </a:cubicBezTo>
                  <a:cubicBezTo>
                    <a:pt x="51" y="386"/>
                    <a:pt x="51" y="387"/>
                    <a:pt x="51" y="385"/>
                  </a:cubicBezTo>
                  <a:cubicBezTo>
                    <a:pt x="51" y="385"/>
                    <a:pt x="51" y="384"/>
                    <a:pt x="51" y="383"/>
                  </a:cubicBezTo>
                  <a:cubicBezTo>
                    <a:pt x="51" y="381"/>
                    <a:pt x="51" y="379"/>
                    <a:pt x="52" y="378"/>
                  </a:cubicBezTo>
                  <a:cubicBezTo>
                    <a:pt x="52" y="375"/>
                    <a:pt x="55" y="373"/>
                    <a:pt x="57" y="372"/>
                  </a:cubicBezTo>
                  <a:cubicBezTo>
                    <a:pt x="60" y="371"/>
                    <a:pt x="62" y="370"/>
                    <a:pt x="65" y="368"/>
                  </a:cubicBezTo>
                  <a:cubicBezTo>
                    <a:pt x="66" y="367"/>
                    <a:pt x="66" y="366"/>
                    <a:pt x="67" y="365"/>
                  </a:cubicBezTo>
                  <a:cubicBezTo>
                    <a:pt x="68" y="363"/>
                    <a:pt x="71" y="362"/>
                    <a:pt x="73" y="360"/>
                  </a:cubicBezTo>
                  <a:cubicBezTo>
                    <a:pt x="74" y="359"/>
                    <a:pt x="76" y="359"/>
                    <a:pt x="78" y="358"/>
                  </a:cubicBezTo>
                  <a:cubicBezTo>
                    <a:pt x="79" y="357"/>
                    <a:pt x="79" y="357"/>
                    <a:pt x="80" y="357"/>
                  </a:cubicBezTo>
                  <a:cubicBezTo>
                    <a:pt x="81" y="357"/>
                    <a:pt x="82" y="357"/>
                    <a:pt x="83" y="357"/>
                  </a:cubicBezTo>
                  <a:cubicBezTo>
                    <a:pt x="89" y="356"/>
                    <a:pt x="81" y="350"/>
                    <a:pt x="81" y="348"/>
                  </a:cubicBezTo>
                  <a:cubicBezTo>
                    <a:pt x="83" y="347"/>
                    <a:pt x="87" y="348"/>
                    <a:pt x="89" y="348"/>
                  </a:cubicBezTo>
                  <a:cubicBezTo>
                    <a:pt x="91" y="348"/>
                    <a:pt x="92" y="347"/>
                    <a:pt x="94" y="346"/>
                  </a:cubicBezTo>
                  <a:cubicBezTo>
                    <a:pt x="93" y="345"/>
                    <a:pt x="93" y="345"/>
                    <a:pt x="92" y="344"/>
                  </a:cubicBezTo>
                  <a:cubicBezTo>
                    <a:pt x="92" y="344"/>
                    <a:pt x="92" y="343"/>
                    <a:pt x="91" y="343"/>
                  </a:cubicBezTo>
                  <a:cubicBezTo>
                    <a:pt x="93" y="343"/>
                    <a:pt x="95" y="343"/>
                    <a:pt x="97" y="342"/>
                  </a:cubicBezTo>
                  <a:cubicBezTo>
                    <a:pt x="100" y="341"/>
                    <a:pt x="102" y="340"/>
                    <a:pt x="105" y="339"/>
                  </a:cubicBezTo>
                  <a:cubicBezTo>
                    <a:pt x="107" y="339"/>
                    <a:pt x="109" y="339"/>
                    <a:pt x="111" y="338"/>
                  </a:cubicBezTo>
                  <a:cubicBezTo>
                    <a:pt x="114" y="336"/>
                    <a:pt x="117" y="334"/>
                    <a:pt x="120" y="332"/>
                  </a:cubicBezTo>
                  <a:cubicBezTo>
                    <a:pt x="131" y="323"/>
                    <a:pt x="141" y="315"/>
                    <a:pt x="153" y="307"/>
                  </a:cubicBezTo>
                  <a:cubicBezTo>
                    <a:pt x="156" y="306"/>
                    <a:pt x="162" y="304"/>
                    <a:pt x="162" y="301"/>
                  </a:cubicBezTo>
                  <a:cubicBezTo>
                    <a:pt x="163" y="299"/>
                    <a:pt x="162" y="298"/>
                    <a:pt x="162" y="297"/>
                  </a:cubicBezTo>
                  <a:cubicBezTo>
                    <a:pt x="161" y="296"/>
                    <a:pt x="161" y="295"/>
                    <a:pt x="161" y="293"/>
                  </a:cubicBezTo>
                  <a:cubicBezTo>
                    <a:pt x="161" y="292"/>
                    <a:pt x="161" y="290"/>
                    <a:pt x="161" y="289"/>
                  </a:cubicBezTo>
                  <a:cubicBezTo>
                    <a:pt x="163" y="286"/>
                    <a:pt x="165" y="283"/>
                    <a:pt x="167" y="281"/>
                  </a:cubicBezTo>
                  <a:cubicBezTo>
                    <a:pt x="169" y="277"/>
                    <a:pt x="172" y="274"/>
                    <a:pt x="174" y="270"/>
                  </a:cubicBezTo>
                  <a:cubicBezTo>
                    <a:pt x="175" y="269"/>
                    <a:pt x="176" y="267"/>
                    <a:pt x="177" y="266"/>
                  </a:cubicBezTo>
                  <a:cubicBezTo>
                    <a:pt x="178" y="264"/>
                    <a:pt x="179" y="262"/>
                    <a:pt x="180" y="261"/>
                  </a:cubicBezTo>
                  <a:cubicBezTo>
                    <a:pt x="180" y="260"/>
                    <a:pt x="180" y="260"/>
                    <a:pt x="180" y="259"/>
                  </a:cubicBezTo>
                  <a:cubicBezTo>
                    <a:pt x="180" y="260"/>
                    <a:pt x="180" y="261"/>
                    <a:pt x="180" y="263"/>
                  </a:cubicBezTo>
                  <a:cubicBezTo>
                    <a:pt x="183" y="261"/>
                    <a:pt x="185" y="258"/>
                    <a:pt x="187" y="256"/>
                  </a:cubicBezTo>
                  <a:cubicBezTo>
                    <a:pt x="189" y="257"/>
                    <a:pt x="188" y="260"/>
                    <a:pt x="189" y="262"/>
                  </a:cubicBezTo>
                  <a:cubicBezTo>
                    <a:pt x="192" y="258"/>
                    <a:pt x="194" y="253"/>
                    <a:pt x="197" y="249"/>
                  </a:cubicBezTo>
                  <a:cubicBezTo>
                    <a:pt x="198" y="248"/>
                    <a:pt x="199" y="247"/>
                    <a:pt x="199" y="246"/>
                  </a:cubicBezTo>
                  <a:cubicBezTo>
                    <a:pt x="200" y="245"/>
                    <a:pt x="200" y="244"/>
                    <a:pt x="201" y="243"/>
                  </a:cubicBezTo>
                  <a:cubicBezTo>
                    <a:pt x="202" y="241"/>
                    <a:pt x="204" y="240"/>
                    <a:pt x="205" y="238"/>
                  </a:cubicBezTo>
                  <a:cubicBezTo>
                    <a:pt x="209" y="233"/>
                    <a:pt x="213" y="228"/>
                    <a:pt x="217" y="223"/>
                  </a:cubicBezTo>
                  <a:cubicBezTo>
                    <a:pt x="220" y="219"/>
                    <a:pt x="223" y="216"/>
                    <a:pt x="226" y="213"/>
                  </a:cubicBezTo>
                  <a:cubicBezTo>
                    <a:pt x="227" y="211"/>
                    <a:pt x="229" y="210"/>
                    <a:pt x="230" y="209"/>
                  </a:cubicBezTo>
                  <a:cubicBezTo>
                    <a:pt x="231" y="210"/>
                    <a:pt x="231" y="211"/>
                    <a:pt x="232" y="213"/>
                  </a:cubicBezTo>
                  <a:cubicBezTo>
                    <a:pt x="230" y="213"/>
                    <a:pt x="230" y="214"/>
                    <a:pt x="229" y="215"/>
                  </a:cubicBezTo>
                  <a:cubicBezTo>
                    <a:pt x="228" y="216"/>
                    <a:pt x="227" y="216"/>
                    <a:pt x="226" y="217"/>
                  </a:cubicBezTo>
                  <a:cubicBezTo>
                    <a:pt x="227" y="219"/>
                    <a:pt x="227" y="219"/>
                    <a:pt x="226" y="221"/>
                  </a:cubicBezTo>
                  <a:cubicBezTo>
                    <a:pt x="224" y="222"/>
                    <a:pt x="222" y="225"/>
                    <a:pt x="221" y="227"/>
                  </a:cubicBezTo>
                  <a:cubicBezTo>
                    <a:pt x="220" y="230"/>
                    <a:pt x="220" y="235"/>
                    <a:pt x="221" y="238"/>
                  </a:cubicBezTo>
                  <a:cubicBezTo>
                    <a:pt x="223" y="249"/>
                    <a:pt x="224" y="261"/>
                    <a:pt x="225" y="273"/>
                  </a:cubicBezTo>
                  <a:cubicBezTo>
                    <a:pt x="226" y="281"/>
                    <a:pt x="225" y="289"/>
                    <a:pt x="223" y="297"/>
                  </a:cubicBezTo>
                  <a:cubicBezTo>
                    <a:pt x="222" y="304"/>
                    <a:pt x="221" y="311"/>
                    <a:pt x="220" y="318"/>
                  </a:cubicBezTo>
                  <a:cubicBezTo>
                    <a:pt x="219" y="328"/>
                    <a:pt x="219" y="338"/>
                    <a:pt x="218" y="348"/>
                  </a:cubicBezTo>
                  <a:cubicBezTo>
                    <a:pt x="217" y="355"/>
                    <a:pt x="217" y="361"/>
                    <a:pt x="216" y="368"/>
                  </a:cubicBezTo>
                  <a:cubicBezTo>
                    <a:pt x="216" y="373"/>
                    <a:pt x="216" y="377"/>
                    <a:pt x="215" y="382"/>
                  </a:cubicBezTo>
                  <a:cubicBezTo>
                    <a:pt x="213" y="387"/>
                    <a:pt x="212" y="393"/>
                    <a:pt x="211" y="399"/>
                  </a:cubicBezTo>
                  <a:cubicBezTo>
                    <a:pt x="211" y="403"/>
                    <a:pt x="211" y="408"/>
                    <a:pt x="209" y="412"/>
                  </a:cubicBezTo>
                  <a:cubicBezTo>
                    <a:pt x="208" y="416"/>
                    <a:pt x="205" y="420"/>
                    <a:pt x="205" y="424"/>
                  </a:cubicBezTo>
                  <a:cubicBezTo>
                    <a:pt x="202" y="424"/>
                    <a:pt x="200" y="426"/>
                    <a:pt x="197" y="426"/>
                  </a:cubicBezTo>
                  <a:cubicBezTo>
                    <a:pt x="201" y="429"/>
                    <a:pt x="203" y="434"/>
                    <a:pt x="203" y="439"/>
                  </a:cubicBezTo>
                  <a:cubicBezTo>
                    <a:pt x="201" y="439"/>
                    <a:pt x="198" y="436"/>
                    <a:pt x="196" y="437"/>
                  </a:cubicBezTo>
                  <a:cubicBezTo>
                    <a:pt x="197" y="439"/>
                    <a:pt x="199" y="441"/>
                    <a:pt x="201" y="443"/>
                  </a:cubicBezTo>
                  <a:cubicBezTo>
                    <a:pt x="203" y="445"/>
                    <a:pt x="202" y="444"/>
                    <a:pt x="205" y="445"/>
                  </a:cubicBezTo>
                  <a:cubicBezTo>
                    <a:pt x="207" y="445"/>
                    <a:pt x="209" y="445"/>
                    <a:pt x="210" y="447"/>
                  </a:cubicBezTo>
                  <a:cubicBezTo>
                    <a:pt x="211" y="449"/>
                    <a:pt x="210" y="451"/>
                    <a:pt x="210" y="453"/>
                  </a:cubicBezTo>
                  <a:cubicBezTo>
                    <a:pt x="214" y="452"/>
                    <a:pt x="220" y="446"/>
                    <a:pt x="220" y="454"/>
                  </a:cubicBezTo>
                  <a:cubicBezTo>
                    <a:pt x="220" y="457"/>
                    <a:pt x="221" y="465"/>
                    <a:pt x="218" y="467"/>
                  </a:cubicBezTo>
                  <a:cubicBezTo>
                    <a:pt x="215" y="467"/>
                    <a:pt x="213" y="464"/>
                    <a:pt x="212" y="461"/>
                  </a:cubicBezTo>
                  <a:cubicBezTo>
                    <a:pt x="211" y="460"/>
                    <a:pt x="209" y="457"/>
                    <a:pt x="207" y="457"/>
                  </a:cubicBezTo>
                  <a:cubicBezTo>
                    <a:pt x="206" y="459"/>
                    <a:pt x="205" y="462"/>
                    <a:pt x="205" y="465"/>
                  </a:cubicBezTo>
                  <a:cubicBezTo>
                    <a:pt x="203" y="464"/>
                    <a:pt x="199" y="454"/>
                    <a:pt x="197" y="455"/>
                  </a:cubicBezTo>
                  <a:cubicBezTo>
                    <a:pt x="196" y="457"/>
                    <a:pt x="195" y="460"/>
                    <a:pt x="196" y="463"/>
                  </a:cubicBezTo>
                  <a:cubicBezTo>
                    <a:pt x="197" y="466"/>
                    <a:pt x="200" y="464"/>
                    <a:pt x="202" y="465"/>
                  </a:cubicBezTo>
                  <a:cubicBezTo>
                    <a:pt x="206" y="466"/>
                    <a:pt x="203" y="473"/>
                    <a:pt x="203" y="476"/>
                  </a:cubicBezTo>
                  <a:cubicBezTo>
                    <a:pt x="203" y="478"/>
                    <a:pt x="203" y="482"/>
                    <a:pt x="204" y="484"/>
                  </a:cubicBezTo>
                  <a:cubicBezTo>
                    <a:pt x="205" y="485"/>
                    <a:pt x="207" y="485"/>
                    <a:pt x="207" y="487"/>
                  </a:cubicBezTo>
                  <a:cubicBezTo>
                    <a:pt x="207" y="488"/>
                    <a:pt x="204" y="490"/>
                    <a:pt x="203" y="492"/>
                  </a:cubicBezTo>
                  <a:cubicBezTo>
                    <a:pt x="202" y="489"/>
                    <a:pt x="195" y="479"/>
                    <a:pt x="191" y="480"/>
                  </a:cubicBezTo>
                  <a:cubicBezTo>
                    <a:pt x="189" y="484"/>
                    <a:pt x="192" y="488"/>
                    <a:pt x="190" y="493"/>
                  </a:cubicBezTo>
                  <a:cubicBezTo>
                    <a:pt x="189" y="495"/>
                    <a:pt x="187" y="496"/>
                    <a:pt x="187" y="497"/>
                  </a:cubicBezTo>
                  <a:cubicBezTo>
                    <a:pt x="186" y="499"/>
                    <a:pt x="185" y="501"/>
                    <a:pt x="185" y="503"/>
                  </a:cubicBezTo>
                  <a:cubicBezTo>
                    <a:pt x="184" y="507"/>
                    <a:pt x="185" y="506"/>
                    <a:pt x="187" y="508"/>
                  </a:cubicBezTo>
                  <a:cubicBezTo>
                    <a:pt x="188" y="510"/>
                    <a:pt x="188" y="511"/>
                    <a:pt x="187" y="513"/>
                  </a:cubicBezTo>
                  <a:cubicBezTo>
                    <a:pt x="186" y="517"/>
                    <a:pt x="185" y="521"/>
                    <a:pt x="188" y="524"/>
                  </a:cubicBezTo>
                  <a:cubicBezTo>
                    <a:pt x="190" y="528"/>
                    <a:pt x="193" y="531"/>
                    <a:pt x="196" y="532"/>
                  </a:cubicBezTo>
                  <a:cubicBezTo>
                    <a:pt x="196" y="531"/>
                    <a:pt x="194" y="520"/>
                    <a:pt x="198" y="520"/>
                  </a:cubicBezTo>
                  <a:cubicBezTo>
                    <a:pt x="199" y="522"/>
                    <a:pt x="200" y="528"/>
                    <a:pt x="203" y="528"/>
                  </a:cubicBezTo>
                  <a:cubicBezTo>
                    <a:pt x="204" y="526"/>
                    <a:pt x="206" y="520"/>
                    <a:pt x="209" y="519"/>
                  </a:cubicBezTo>
                  <a:cubicBezTo>
                    <a:pt x="211" y="519"/>
                    <a:pt x="213" y="522"/>
                    <a:pt x="214" y="524"/>
                  </a:cubicBezTo>
                  <a:cubicBezTo>
                    <a:pt x="217" y="523"/>
                    <a:pt x="218" y="522"/>
                    <a:pt x="220" y="520"/>
                  </a:cubicBezTo>
                  <a:cubicBezTo>
                    <a:pt x="221" y="519"/>
                    <a:pt x="222" y="518"/>
                    <a:pt x="223" y="518"/>
                  </a:cubicBezTo>
                  <a:cubicBezTo>
                    <a:pt x="226" y="521"/>
                    <a:pt x="227" y="526"/>
                    <a:pt x="227" y="530"/>
                  </a:cubicBezTo>
                  <a:cubicBezTo>
                    <a:pt x="226" y="532"/>
                    <a:pt x="226" y="533"/>
                    <a:pt x="226" y="534"/>
                  </a:cubicBezTo>
                  <a:cubicBezTo>
                    <a:pt x="229" y="535"/>
                    <a:pt x="230" y="531"/>
                    <a:pt x="231" y="529"/>
                  </a:cubicBezTo>
                  <a:cubicBezTo>
                    <a:pt x="232" y="534"/>
                    <a:pt x="231" y="539"/>
                    <a:pt x="231" y="544"/>
                  </a:cubicBezTo>
                  <a:cubicBezTo>
                    <a:pt x="234" y="540"/>
                    <a:pt x="236" y="536"/>
                    <a:pt x="238" y="532"/>
                  </a:cubicBezTo>
                  <a:cubicBezTo>
                    <a:pt x="239" y="530"/>
                    <a:pt x="240" y="526"/>
                    <a:pt x="243" y="525"/>
                  </a:cubicBezTo>
                  <a:cubicBezTo>
                    <a:pt x="244" y="524"/>
                    <a:pt x="246" y="524"/>
                    <a:pt x="248" y="525"/>
                  </a:cubicBezTo>
                  <a:cubicBezTo>
                    <a:pt x="248" y="525"/>
                    <a:pt x="248" y="526"/>
                    <a:pt x="247" y="527"/>
                  </a:cubicBezTo>
                  <a:cubicBezTo>
                    <a:pt x="247" y="530"/>
                    <a:pt x="247" y="533"/>
                    <a:pt x="247" y="536"/>
                  </a:cubicBezTo>
                  <a:cubicBezTo>
                    <a:pt x="246" y="538"/>
                    <a:pt x="245" y="540"/>
                    <a:pt x="245" y="543"/>
                  </a:cubicBezTo>
                  <a:cubicBezTo>
                    <a:pt x="245" y="548"/>
                    <a:pt x="245" y="553"/>
                    <a:pt x="243" y="558"/>
                  </a:cubicBezTo>
                  <a:cubicBezTo>
                    <a:pt x="243" y="561"/>
                    <a:pt x="243" y="564"/>
                    <a:pt x="243" y="567"/>
                  </a:cubicBezTo>
                  <a:cubicBezTo>
                    <a:pt x="242" y="570"/>
                    <a:pt x="241" y="572"/>
                    <a:pt x="241" y="575"/>
                  </a:cubicBezTo>
                  <a:cubicBezTo>
                    <a:pt x="241" y="585"/>
                    <a:pt x="240" y="596"/>
                    <a:pt x="240" y="606"/>
                  </a:cubicBezTo>
                  <a:cubicBezTo>
                    <a:pt x="240" y="609"/>
                    <a:pt x="241" y="612"/>
                    <a:pt x="241" y="614"/>
                  </a:cubicBezTo>
                  <a:cubicBezTo>
                    <a:pt x="241" y="617"/>
                    <a:pt x="238" y="617"/>
                    <a:pt x="236" y="619"/>
                  </a:cubicBezTo>
                  <a:cubicBezTo>
                    <a:pt x="234" y="620"/>
                    <a:pt x="232" y="621"/>
                    <a:pt x="233" y="623"/>
                  </a:cubicBezTo>
                  <a:cubicBezTo>
                    <a:pt x="234" y="624"/>
                    <a:pt x="239" y="626"/>
                    <a:pt x="240" y="626"/>
                  </a:cubicBezTo>
                  <a:cubicBezTo>
                    <a:pt x="235" y="627"/>
                    <a:pt x="233" y="632"/>
                    <a:pt x="232" y="636"/>
                  </a:cubicBezTo>
                  <a:cubicBezTo>
                    <a:pt x="230" y="641"/>
                    <a:pt x="227" y="645"/>
                    <a:pt x="227" y="651"/>
                  </a:cubicBezTo>
                  <a:cubicBezTo>
                    <a:pt x="228" y="648"/>
                    <a:pt x="231" y="645"/>
                    <a:pt x="232" y="643"/>
                  </a:cubicBezTo>
                  <a:cubicBezTo>
                    <a:pt x="233" y="646"/>
                    <a:pt x="233" y="650"/>
                    <a:pt x="231" y="653"/>
                  </a:cubicBezTo>
                  <a:cubicBezTo>
                    <a:pt x="235" y="652"/>
                    <a:pt x="237" y="647"/>
                    <a:pt x="241" y="647"/>
                  </a:cubicBezTo>
                  <a:cubicBezTo>
                    <a:pt x="241" y="653"/>
                    <a:pt x="235" y="654"/>
                    <a:pt x="238" y="661"/>
                  </a:cubicBezTo>
                  <a:cubicBezTo>
                    <a:pt x="239" y="664"/>
                    <a:pt x="239" y="667"/>
                    <a:pt x="238" y="671"/>
                  </a:cubicBezTo>
                  <a:cubicBezTo>
                    <a:pt x="235" y="682"/>
                    <a:pt x="234" y="695"/>
                    <a:pt x="231" y="706"/>
                  </a:cubicBezTo>
                  <a:cubicBezTo>
                    <a:pt x="229" y="715"/>
                    <a:pt x="231" y="723"/>
                    <a:pt x="234" y="731"/>
                  </a:cubicBezTo>
                  <a:cubicBezTo>
                    <a:pt x="235" y="736"/>
                    <a:pt x="233" y="739"/>
                    <a:pt x="231" y="743"/>
                  </a:cubicBezTo>
                  <a:cubicBezTo>
                    <a:pt x="228" y="746"/>
                    <a:pt x="225" y="747"/>
                    <a:pt x="226" y="751"/>
                  </a:cubicBezTo>
                  <a:cubicBezTo>
                    <a:pt x="227" y="753"/>
                    <a:pt x="229" y="756"/>
                    <a:pt x="228" y="758"/>
                  </a:cubicBezTo>
                  <a:cubicBezTo>
                    <a:pt x="225" y="758"/>
                    <a:pt x="220" y="750"/>
                    <a:pt x="217" y="755"/>
                  </a:cubicBezTo>
                  <a:cubicBezTo>
                    <a:pt x="215" y="759"/>
                    <a:pt x="219" y="766"/>
                    <a:pt x="221" y="768"/>
                  </a:cubicBezTo>
                  <a:cubicBezTo>
                    <a:pt x="224" y="771"/>
                    <a:pt x="224" y="771"/>
                    <a:pt x="222" y="774"/>
                  </a:cubicBezTo>
                  <a:cubicBezTo>
                    <a:pt x="221" y="777"/>
                    <a:pt x="221" y="778"/>
                    <a:pt x="221" y="781"/>
                  </a:cubicBezTo>
                  <a:cubicBezTo>
                    <a:pt x="221" y="783"/>
                    <a:pt x="223" y="787"/>
                    <a:pt x="221" y="789"/>
                  </a:cubicBezTo>
                  <a:cubicBezTo>
                    <a:pt x="220" y="789"/>
                    <a:pt x="219" y="788"/>
                    <a:pt x="218" y="788"/>
                  </a:cubicBezTo>
                  <a:cubicBezTo>
                    <a:pt x="216" y="791"/>
                    <a:pt x="217" y="797"/>
                    <a:pt x="217" y="800"/>
                  </a:cubicBezTo>
                  <a:cubicBezTo>
                    <a:pt x="217" y="803"/>
                    <a:pt x="217" y="806"/>
                    <a:pt x="216" y="808"/>
                  </a:cubicBezTo>
                  <a:cubicBezTo>
                    <a:pt x="214" y="817"/>
                    <a:pt x="209" y="826"/>
                    <a:pt x="205" y="834"/>
                  </a:cubicBezTo>
                  <a:cubicBezTo>
                    <a:pt x="202" y="839"/>
                    <a:pt x="201" y="843"/>
                    <a:pt x="201" y="849"/>
                  </a:cubicBezTo>
                  <a:cubicBezTo>
                    <a:pt x="200" y="854"/>
                    <a:pt x="199" y="859"/>
                    <a:pt x="198" y="864"/>
                  </a:cubicBezTo>
                  <a:cubicBezTo>
                    <a:pt x="197" y="866"/>
                    <a:pt x="198" y="868"/>
                    <a:pt x="197" y="870"/>
                  </a:cubicBezTo>
                  <a:cubicBezTo>
                    <a:pt x="196" y="873"/>
                    <a:pt x="193" y="871"/>
                    <a:pt x="190" y="872"/>
                  </a:cubicBezTo>
                  <a:cubicBezTo>
                    <a:pt x="188" y="877"/>
                    <a:pt x="192" y="881"/>
                    <a:pt x="194" y="885"/>
                  </a:cubicBezTo>
                  <a:cubicBezTo>
                    <a:pt x="197" y="890"/>
                    <a:pt x="190" y="894"/>
                    <a:pt x="190" y="900"/>
                  </a:cubicBezTo>
                  <a:cubicBezTo>
                    <a:pt x="190" y="907"/>
                    <a:pt x="193" y="911"/>
                    <a:pt x="189" y="917"/>
                  </a:cubicBezTo>
                  <a:cubicBezTo>
                    <a:pt x="187" y="921"/>
                    <a:pt x="184" y="924"/>
                    <a:pt x="184" y="928"/>
                  </a:cubicBezTo>
                  <a:cubicBezTo>
                    <a:pt x="183" y="932"/>
                    <a:pt x="183" y="935"/>
                    <a:pt x="182" y="938"/>
                  </a:cubicBezTo>
                  <a:cubicBezTo>
                    <a:pt x="180" y="944"/>
                    <a:pt x="183" y="951"/>
                    <a:pt x="181" y="956"/>
                  </a:cubicBezTo>
                  <a:cubicBezTo>
                    <a:pt x="180" y="958"/>
                    <a:pt x="178" y="960"/>
                    <a:pt x="177" y="962"/>
                  </a:cubicBezTo>
                  <a:cubicBezTo>
                    <a:pt x="176" y="967"/>
                    <a:pt x="175" y="972"/>
                    <a:pt x="174" y="977"/>
                  </a:cubicBezTo>
                  <a:cubicBezTo>
                    <a:pt x="174" y="981"/>
                    <a:pt x="173" y="983"/>
                    <a:pt x="171" y="987"/>
                  </a:cubicBezTo>
                  <a:cubicBezTo>
                    <a:pt x="167" y="994"/>
                    <a:pt x="174" y="994"/>
                    <a:pt x="178" y="999"/>
                  </a:cubicBezTo>
                  <a:cubicBezTo>
                    <a:pt x="180" y="1001"/>
                    <a:pt x="180" y="1003"/>
                    <a:pt x="181" y="1006"/>
                  </a:cubicBezTo>
                  <a:cubicBezTo>
                    <a:pt x="182" y="1007"/>
                    <a:pt x="182" y="1008"/>
                    <a:pt x="182" y="1009"/>
                  </a:cubicBezTo>
                  <a:cubicBezTo>
                    <a:pt x="183" y="1009"/>
                    <a:pt x="184" y="1010"/>
                    <a:pt x="184" y="1010"/>
                  </a:cubicBezTo>
                  <a:cubicBezTo>
                    <a:pt x="186" y="1014"/>
                    <a:pt x="181" y="1019"/>
                    <a:pt x="181" y="1023"/>
                  </a:cubicBezTo>
                  <a:cubicBezTo>
                    <a:pt x="180" y="1033"/>
                    <a:pt x="179" y="1044"/>
                    <a:pt x="186" y="1052"/>
                  </a:cubicBezTo>
                  <a:cubicBezTo>
                    <a:pt x="189" y="1056"/>
                    <a:pt x="194" y="1058"/>
                    <a:pt x="198" y="1061"/>
                  </a:cubicBezTo>
                  <a:cubicBezTo>
                    <a:pt x="202" y="1063"/>
                    <a:pt x="203" y="1066"/>
                    <a:pt x="207" y="1067"/>
                  </a:cubicBezTo>
                  <a:cubicBezTo>
                    <a:pt x="215" y="1069"/>
                    <a:pt x="224" y="1067"/>
                    <a:pt x="233" y="1067"/>
                  </a:cubicBezTo>
                  <a:cubicBezTo>
                    <a:pt x="237" y="1066"/>
                    <a:pt x="243" y="1068"/>
                    <a:pt x="247" y="1067"/>
                  </a:cubicBezTo>
                  <a:cubicBezTo>
                    <a:pt x="248" y="1063"/>
                    <a:pt x="247" y="1059"/>
                    <a:pt x="247" y="1055"/>
                  </a:cubicBezTo>
                  <a:cubicBezTo>
                    <a:pt x="247" y="1050"/>
                    <a:pt x="248" y="1046"/>
                    <a:pt x="248" y="1041"/>
                  </a:cubicBezTo>
                  <a:cubicBezTo>
                    <a:pt x="248" y="1036"/>
                    <a:pt x="250" y="1028"/>
                    <a:pt x="247" y="1023"/>
                  </a:cubicBezTo>
                  <a:cubicBezTo>
                    <a:pt x="245" y="1018"/>
                    <a:pt x="241" y="1013"/>
                    <a:pt x="240" y="1008"/>
                  </a:cubicBezTo>
                  <a:cubicBezTo>
                    <a:pt x="240" y="1005"/>
                    <a:pt x="240" y="1002"/>
                    <a:pt x="242" y="1001"/>
                  </a:cubicBezTo>
                  <a:cubicBezTo>
                    <a:pt x="245" y="998"/>
                    <a:pt x="247" y="1002"/>
                    <a:pt x="251" y="1001"/>
                  </a:cubicBezTo>
                  <a:cubicBezTo>
                    <a:pt x="251" y="997"/>
                    <a:pt x="245" y="993"/>
                    <a:pt x="247" y="989"/>
                  </a:cubicBezTo>
                  <a:cubicBezTo>
                    <a:pt x="248" y="986"/>
                    <a:pt x="252" y="986"/>
                    <a:pt x="254" y="984"/>
                  </a:cubicBezTo>
                  <a:cubicBezTo>
                    <a:pt x="257" y="981"/>
                    <a:pt x="255" y="978"/>
                    <a:pt x="253" y="976"/>
                  </a:cubicBezTo>
                  <a:cubicBezTo>
                    <a:pt x="252" y="973"/>
                    <a:pt x="250" y="971"/>
                    <a:pt x="249" y="968"/>
                  </a:cubicBezTo>
                  <a:cubicBezTo>
                    <a:pt x="248" y="965"/>
                    <a:pt x="249" y="964"/>
                    <a:pt x="251" y="962"/>
                  </a:cubicBezTo>
                  <a:cubicBezTo>
                    <a:pt x="254" y="957"/>
                    <a:pt x="258" y="955"/>
                    <a:pt x="257" y="949"/>
                  </a:cubicBezTo>
                  <a:cubicBezTo>
                    <a:pt x="257" y="945"/>
                    <a:pt x="255" y="941"/>
                    <a:pt x="257" y="937"/>
                  </a:cubicBezTo>
                  <a:cubicBezTo>
                    <a:pt x="259" y="934"/>
                    <a:pt x="261" y="933"/>
                    <a:pt x="263" y="930"/>
                  </a:cubicBezTo>
                  <a:cubicBezTo>
                    <a:pt x="267" y="924"/>
                    <a:pt x="267" y="920"/>
                    <a:pt x="265" y="913"/>
                  </a:cubicBezTo>
                  <a:cubicBezTo>
                    <a:pt x="264" y="910"/>
                    <a:pt x="260" y="905"/>
                    <a:pt x="260" y="903"/>
                  </a:cubicBezTo>
                  <a:cubicBezTo>
                    <a:pt x="260" y="900"/>
                    <a:pt x="262" y="899"/>
                    <a:pt x="262" y="896"/>
                  </a:cubicBezTo>
                  <a:cubicBezTo>
                    <a:pt x="258" y="898"/>
                    <a:pt x="254" y="900"/>
                    <a:pt x="250" y="901"/>
                  </a:cubicBezTo>
                  <a:cubicBezTo>
                    <a:pt x="251" y="893"/>
                    <a:pt x="254" y="887"/>
                    <a:pt x="256" y="880"/>
                  </a:cubicBezTo>
                  <a:cubicBezTo>
                    <a:pt x="258" y="875"/>
                    <a:pt x="258" y="871"/>
                    <a:pt x="260" y="867"/>
                  </a:cubicBezTo>
                  <a:cubicBezTo>
                    <a:pt x="262" y="870"/>
                    <a:pt x="264" y="871"/>
                    <a:pt x="267" y="873"/>
                  </a:cubicBezTo>
                  <a:cubicBezTo>
                    <a:pt x="270" y="871"/>
                    <a:pt x="270" y="866"/>
                    <a:pt x="272" y="863"/>
                  </a:cubicBezTo>
                  <a:cubicBezTo>
                    <a:pt x="273" y="863"/>
                    <a:pt x="274" y="863"/>
                    <a:pt x="274" y="864"/>
                  </a:cubicBezTo>
                  <a:cubicBezTo>
                    <a:pt x="277" y="860"/>
                    <a:pt x="278" y="856"/>
                    <a:pt x="281" y="852"/>
                  </a:cubicBezTo>
                  <a:cubicBezTo>
                    <a:pt x="282" y="852"/>
                    <a:pt x="283" y="853"/>
                    <a:pt x="284" y="853"/>
                  </a:cubicBezTo>
                  <a:cubicBezTo>
                    <a:pt x="289" y="846"/>
                    <a:pt x="282" y="837"/>
                    <a:pt x="286" y="830"/>
                  </a:cubicBezTo>
                  <a:cubicBezTo>
                    <a:pt x="290" y="824"/>
                    <a:pt x="302" y="816"/>
                    <a:pt x="301" y="807"/>
                  </a:cubicBezTo>
                  <a:cubicBezTo>
                    <a:pt x="296" y="806"/>
                    <a:pt x="303" y="796"/>
                    <a:pt x="303" y="794"/>
                  </a:cubicBezTo>
                  <a:cubicBezTo>
                    <a:pt x="304" y="793"/>
                    <a:pt x="304" y="794"/>
                    <a:pt x="305" y="792"/>
                  </a:cubicBezTo>
                  <a:cubicBezTo>
                    <a:pt x="305" y="790"/>
                    <a:pt x="302" y="786"/>
                    <a:pt x="301" y="785"/>
                  </a:cubicBezTo>
                  <a:cubicBezTo>
                    <a:pt x="305" y="782"/>
                    <a:pt x="310" y="785"/>
                    <a:pt x="313" y="780"/>
                  </a:cubicBezTo>
                  <a:cubicBezTo>
                    <a:pt x="316" y="777"/>
                    <a:pt x="314" y="770"/>
                    <a:pt x="314" y="766"/>
                  </a:cubicBezTo>
                  <a:cubicBezTo>
                    <a:pt x="313" y="766"/>
                    <a:pt x="313" y="766"/>
                    <a:pt x="312" y="767"/>
                  </a:cubicBezTo>
                  <a:cubicBezTo>
                    <a:pt x="316" y="762"/>
                    <a:pt x="320" y="756"/>
                    <a:pt x="317" y="753"/>
                  </a:cubicBezTo>
                  <a:cubicBezTo>
                    <a:pt x="314" y="754"/>
                    <a:pt x="312" y="755"/>
                    <a:pt x="309" y="755"/>
                  </a:cubicBezTo>
                  <a:cubicBezTo>
                    <a:pt x="312" y="750"/>
                    <a:pt x="315" y="746"/>
                    <a:pt x="317" y="741"/>
                  </a:cubicBezTo>
                  <a:cubicBezTo>
                    <a:pt x="315" y="740"/>
                    <a:pt x="313" y="740"/>
                    <a:pt x="311" y="741"/>
                  </a:cubicBezTo>
                  <a:cubicBezTo>
                    <a:pt x="311" y="733"/>
                    <a:pt x="319" y="725"/>
                    <a:pt x="323" y="719"/>
                  </a:cubicBezTo>
                  <a:cubicBezTo>
                    <a:pt x="319" y="714"/>
                    <a:pt x="326" y="701"/>
                    <a:pt x="326" y="696"/>
                  </a:cubicBezTo>
                  <a:cubicBezTo>
                    <a:pt x="325" y="695"/>
                    <a:pt x="324" y="695"/>
                    <a:pt x="322" y="694"/>
                  </a:cubicBezTo>
                  <a:cubicBezTo>
                    <a:pt x="322" y="690"/>
                    <a:pt x="323" y="686"/>
                    <a:pt x="323" y="682"/>
                  </a:cubicBezTo>
                  <a:cubicBezTo>
                    <a:pt x="322" y="680"/>
                    <a:pt x="322" y="680"/>
                    <a:pt x="322" y="678"/>
                  </a:cubicBezTo>
                  <a:cubicBezTo>
                    <a:pt x="322" y="673"/>
                    <a:pt x="324" y="670"/>
                    <a:pt x="324" y="665"/>
                  </a:cubicBezTo>
                  <a:cubicBezTo>
                    <a:pt x="324" y="662"/>
                    <a:pt x="324" y="658"/>
                    <a:pt x="325" y="655"/>
                  </a:cubicBezTo>
                  <a:cubicBezTo>
                    <a:pt x="326" y="651"/>
                    <a:pt x="326" y="648"/>
                    <a:pt x="326" y="645"/>
                  </a:cubicBezTo>
                  <a:cubicBezTo>
                    <a:pt x="326" y="641"/>
                    <a:pt x="327" y="639"/>
                    <a:pt x="328" y="636"/>
                  </a:cubicBezTo>
                  <a:cubicBezTo>
                    <a:pt x="329" y="633"/>
                    <a:pt x="331" y="631"/>
                    <a:pt x="331" y="629"/>
                  </a:cubicBezTo>
                  <a:cubicBezTo>
                    <a:pt x="331" y="626"/>
                    <a:pt x="329" y="623"/>
                    <a:pt x="329" y="620"/>
                  </a:cubicBezTo>
                  <a:cubicBezTo>
                    <a:pt x="329" y="617"/>
                    <a:pt x="331" y="614"/>
                    <a:pt x="332" y="610"/>
                  </a:cubicBezTo>
                  <a:cubicBezTo>
                    <a:pt x="332" y="608"/>
                    <a:pt x="332" y="607"/>
                    <a:pt x="332" y="605"/>
                  </a:cubicBezTo>
                  <a:cubicBezTo>
                    <a:pt x="331" y="603"/>
                    <a:pt x="332" y="601"/>
                    <a:pt x="332" y="600"/>
                  </a:cubicBezTo>
                  <a:cubicBezTo>
                    <a:pt x="331" y="599"/>
                    <a:pt x="331" y="598"/>
                    <a:pt x="330" y="597"/>
                  </a:cubicBezTo>
                  <a:cubicBezTo>
                    <a:pt x="329" y="592"/>
                    <a:pt x="332" y="587"/>
                    <a:pt x="334" y="583"/>
                  </a:cubicBezTo>
                  <a:cubicBezTo>
                    <a:pt x="336" y="580"/>
                    <a:pt x="335" y="576"/>
                    <a:pt x="340" y="578"/>
                  </a:cubicBezTo>
                  <a:cubicBezTo>
                    <a:pt x="340" y="581"/>
                    <a:pt x="339" y="585"/>
                    <a:pt x="340" y="588"/>
                  </a:cubicBezTo>
                  <a:cubicBezTo>
                    <a:pt x="340" y="596"/>
                    <a:pt x="340" y="604"/>
                    <a:pt x="340" y="612"/>
                  </a:cubicBezTo>
                  <a:cubicBezTo>
                    <a:pt x="340" y="620"/>
                    <a:pt x="339" y="628"/>
                    <a:pt x="339" y="635"/>
                  </a:cubicBezTo>
                  <a:cubicBezTo>
                    <a:pt x="339" y="642"/>
                    <a:pt x="340" y="648"/>
                    <a:pt x="340" y="655"/>
                  </a:cubicBezTo>
                  <a:cubicBezTo>
                    <a:pt x="340" y="664"/>
                    <a:pt x="338" y="674"/>
                    <a:pt x="340" y="682"/>
                  </a:cubicBezTo>
                  <a:cubicBezTo>
                    <a:pt x="342" y="688"/>
                    <a:pt x="340" y="693"/>
                    <a:pt x="341" y="698"/>
                  </a:cubicBezTo>
                  <a:cubicBezTo>
                    <a:pt x="344" y="700"/>
                    <a:pt x="345" y="699"/>
                    <a:pt x="345" y="703"/>
                  </a:cubicBezTo>
                  <a:cubicBezTo>
                    <a:pt x="345" y="704"/>
                    <a:pt x="345" y="708"/>
                    <a:pt x="347" y="708"/>
                  </a:cubicBezTo>
                  <a:cubicBezTo>
                    <a:pt x="349" y="720"/>
                    <a:pt x="350" y="733"/>
                    <a:pt x="352" y="746"/>
                  </a:cubicBezTo>
                  <a:cubicBezTo>
                    <a:pt x="354" y="742"/>
                    <a:pt x="355" y="739"/>
                    <a:pt x="354" y="735"/>
                  </a:cubicBezTo>
                  <a:cubicBezTo>
                    <a:pt x="354" y="730"/>
                    <a:pt x="355" y="726"/>
                    <a:pt x="356" y="721"/>
                  </a:cubicBezTo>
                  <a:cubicBezTo>
                    <a:pt x="358" y="731"/>
                    <a:pt x="359" y="741"/>
                    <a:pt x="361" y="751"/>
                  </a:cubicBezTo>
                  <a:cubicBezTo>
                    <a:pt x="363" y="745"/>
                    <a:pt x="362" y="738"/>
                    <a:pt x="362" y="731"/>
                  </a:cubicBezTo>
                  <a:cubicBezTo>
                    <a:pt x="364" y="733"/>
                    <a:pt x="365" y="736"/>
                    <a:pt x="366" y="739"/>
                  </a:cubicBezTo>
                  <a:cubicBezTo>
                    <a:pt x="367" y="742"/>
                    <a:pt x="368" y="746"/>
                    <a:pt x="369" y="749"/>
                  </a:cubicBezTo>
                  <a:cubicBezTo>
                    <a:pt x="369" y="752"/>
                    <a:pt x="368" y="754"/>
                    <a:pt x="369" y="757"/>
                  </a:cubicBezTo>
                  <a:cubicBezTo>
                    <a:pt x="369" y="757"/>
                    <a:pt x="370" y="758"/>
                    <a:pt x="370" y="758"/>
                  </a:cubicBezTo>
                  <a:cubicBezTo>
                    <a:pt x="370" y="760"/>
                    <a:pt x="370" y="761"/>
                    <a:pt x="370" y="763"/>
                  </a:cubicBezTo>
                  <a:cubicBezTo>
                    <a:pt x="371" y="765"/>
                    <a:pt x="371" y="766"/>
                    <a:pt x="371" y="768"/>
                  </a:cubicBezTo>
                  <a:cubicBezTo>
                    <a:pt x="371" y="770"/>
                    <a:pt x="371" y="773"/>
                    <a:pt x="371" y="775"/>
                  </a:cubicBezTo>
                  <a:cubicBezTo>
                    <a:pt x="371" y="777"/>
                    <a:pt x="372" y="780"/>
                    <a:pt x="372" y="782"/>
                  </a:cubicBezTo>
                  <a:cubicBezTo>
                    <a:pt x="373" y="783"/>
                    <a:pt x="373" y="783"/>
                    <a:pt x="374" y="784"/>
                  </a:cubicBezTo>
                  <a:cubicBezTo>
                    <a:pt x="374" y="785"/>
                    <a:pt x="373" y="787"/>
                    <a:pt x="373" y="788"/>
                  </a:cubicBezTo>
                  <a:cubicBezTo>
                    <a:pt x="373" y="793"/>
                    <a:pt x="375" y="799"/>
                    <a:pt x="376" y="803"/>
                  </a:cubicBezTo>
                  <a:cubicBezTo>
                    <a:pt x="376" y="809"/>
                    <a:pt x="378" y="813"/>
                    <a:pt x="379" y="819"/>
                  </a:cubicBezTo>
                  <a:cubicBezTo>
                    <a:pt x="381" y="829"/>
                    <a:pt x="384" y="840"/>
                    <a:pt x="387" y="851"/>
                  </a:cubicBezTo>
                  <a:cubicBezTo>
                    <a:pt x="390" y="860"/>
                    <a:pt x="393" y="871"/>
                    <a:pt x="397" y="881"/>
                  </a:cubicBezTo>
                  <a:cubicBezTo>
                    <a:pt x="400" y="889"/>
                    <a:pt x="400" y="898"/>
                    <a:pt x="403" y="906"/>
                  </a:cubicBezTo>
                  <a:cubicBezTo>
                    <a:pt x="405" y="910"/>
                    <a:pt x="406" y="913"/>
                    <a:pt x="407" y="917"/>
                  </a:cubicBezTo>
                  <a:cubicBezTo>
                    <a:pt x="408" y="919"/>
                    <a:pt x="409" y="920"/>
                    <a:pt x="409" y="921"/>
                  </a:cubicBezTo>
                  <a:cubicBezTo>
                    <a:pt x="410" y="924"/>
                    <a:pt x="410" y="926"/>
                    <a:pt x="410" y="929"/>
                  </a:cubicBezTo>
                  <a:cubicBezTo>
                    <a:pt x="409" y="932"/>
                    <a:pt x="413" y="937"/>
                    <a:pt x="411" y="941"/>
                  </a:cubicBezTo>
                  <a:cubicBezTo>
                    <a:pt x="409" y="943"/>
                    <a:pt x="405" y="943"/>
                    <a:pt x="403" y="944"/>
                  </a:cubicBezTo>
                  <a:cubicBezTo>
                    <a:pt x="399" y="945"/>
                    <a:pt x="396" y="946"/>
                    <a:pt x="392" y="947"/>
                  </a:cubicBezTo>
                  <a:cubicBezTo>
                    <a:pt x="390" y="947"/>
                    <a:pt x="389" y="946"/>
                    <a:pt x="387" y="948"/>
                  </a:cubicBezTo>
                  <a:cubicBezTo>
                    <a:pt x="385" y="950"/>
                    <a:pt x="387" y="953"/>
                    <a:pt x="384" y="955"/>
                  </a:cubicBezTo>
                  <a:cubicBezTo>
                    <a:pt x="382" y="957"/>
                    <a:pt x="379" y="956"/>
                    <a:pt x="377" y="956"/>
                  </a:cubicBezTo>
                  <a:cubicBezTo>
                    <a:pt x="375" y="957"/>
                    <a:pt x="373" y="958"/>
                    <a:pt x="372" y="959"/>
                  </a:cubicBezTo>
                  <a:cubicBezTo>
                    <a:pt x="371" y="960"/>
                    <a:pt x="370" y="961"/>
                    <a:pt x="369" y="962"/>
                  </a:cubicBezTo>
                  <a:cubicBezTo>
                    <a:pt x="368" y="962"/>
                    <a:pt x="366" y="963"/>
                    <a:pt x="364" y="963"/>
                  </a:cubicBezTo>
                  <a:cubicBezTo>
                    <a:pt x="361" y="964"/>
                    <a:pt x="359" y="965"/>
                    <a:pt x="356" y="965"/>
                  </a:cubicBezTo>
                  <a:cubicBezTo>
                    <a:pt x="351" y="967"/>
                    <a:pt x="348" y="971"/>
                    <a:pt x="344" y="971"/>
                  </a:cubicBezTo>
                  <a:cubicBezTo>
                    <a:pt x="341" y="970"/>
                    <a:pt x="339" y="970"/>
                    <a:pt x="337" y="970"/>
                  </a:cubicBezTo>
                  <a:cubicBezTo>
                    <a:pt x="333" y="970"/>
                    <a:pt x="335" y="970"/>
                    <a:pt x="333" y="973"/>
                  </a:cubicBezTo>
                  <a:cubicBezTo>
                    <a:pt x="332" y="976"/>
                    <a:pt x="333" y="980"/>
                    <a:pt x="331" y="983"/>
                  </a:cubicBezTo>
                  <a:cubicBezTo>
                    <a:pt x="331" y="985"/>
                    <a:pt x="328" y="986"/>
                    <a:pt x="327" y="988"/>
                  </a:cubicBezTo>
                  <a:cubicBezTo>
                    <a:pt x="327" y="990"/>
                    <a:pt x="326" y="995"/>
                    <a:pt x="327" y="996"/>
                  </a:cubicBezTo>
                  <a:cubicBezTo>
                    <a:pt x="328" y="998"/>
                    <a:pt x="329" y="996"/>
                    <a:pt x="330" y="997"/>
                  </a:cubicBezTo>
                  <a:cubicBezTo>
                    <a:pt x="331" y="998"/>
                    <a:pt x="332" y="1000"/>
                    <a:pt x="333" y="1000"/>
                  </a:cubicBezTo>
                  <a:cubicBezTo>
                    <a:pt x="334" y="1000"/>
                    <a:pt x="335" y="1000"/>
                    <a:pt x="336" y="1001"/>
                  </a:cubicBezTo>
                  <a:cubicBezTo>
                    <a:pt x="339" y="1002"/>
                    <a:pt x="342" y="1003"/>
                    <a:pt x="346" y="1004"/>
                  </a:cubicBezTo>
                  <a:cubicBezTo>
                    <a:pt x="354" y="1005"/>
                    <a:pt x="363" y="1007"/>
                    <a:pt x="371" y="1007"/>
                  </a:cubicBezTo>
                  <a:cubicBezTo>
                    <a:pt x="378" y="1008"/>
                    <a:pt x="385" y="1009"/>
                    <a:pt x="392" y="1005"/>
                  </a:cubicBezTo>
                  <a:cubicBezTo>
                    <a:pt x="396" y="1003"/>
                    <a:pt x="401" y="1000"/>
                    <a:pt x="404" y="997"/>
                  </a:cubicBezTo>
                  <a:cubicBezTo>
                    <a:pt x="407" y="995"/>
                    <a:pt x="411" y="992"/>
                    <a:pt x="415" y="993"/>
                  </a:cubicBezTo>
                  <a:cubicBezTo>
                    <a:pt x="418" y="994"/>
                    <a:pt x="419" y="997"/>
                    <a:pt x="423" y="998"/>
                  </a:cubicBezTo>
                  <a:cubicBezTo>
                    <a:pt x="426" y="999"/>
                    <a:pt x="428" y="997"/>
                    <a:pt x="432" y="996"/>
                  </a:cubicBezTo>
                  <a:cubicBezTo>
                    <a:pt x="437" y="994"/>
                    <a:pt x="442" y="992"/>
                    <a:pt x="447" y="991"/>
                  </a:cubicBezTo>
                  <a:cubicBezTo>
                    <a:pt x="451" y="990"/>
                    <a:pt x="454" y="991"/>
                    <a:pt x="458" y="990"/>
                  </a:cubicBezTo>
                  <a:cubicBezTo>
                    <a:pt x="461" y="988"/>
                    <a:pt x="460" y="988"/>
                    <a:pt x="461" y="984"/>
                  </a:cubicBezTo>
                  <a:cubicBezTo>
                    <a:pt x="461" y="976"/>
                    <a:pt x="461" y="969"/>
                    <a:pt x="460" y="961"/>
                  </a:cubicBezTo>
                  <a:cubicBezTo>
                    <a:pt x="459" y="951"/>
                    <a:pt x="452" y="943"/>
                    <a:pt x="450" y="932"/>
                  </a:cubicBezTo>
                  <a:cubicBezTo>
                    <a:pt x="449" y="927"/>
                    <a:pt x="448" y="921"/>
                    <a:pt x="449" y="916"/>
                  </a:cubicBezTo>
                  <a:cubicBezTo>
                    <a:pt x="449" y="909"/>
                    <a:pt x="448" y="903"/>
                    <a:pt x="448" y="897"/>
                  </a:cubicBezTo>
                  <a:cubicBezTo>
                    <a:pt x="449" y="882"/>
                    <a:pt x="452" y="868"/>
                    <a:pt x="450" y="853"/>
                  </a:cubicBezTo>
                  <a:cubicBezTo>
                    <a:pt x="449" y="847"/>
                    <a:pt x="449" y="840"/>
                    <a:pt x="447" y="834"/>
                  </a:cubicBezTo>
                  <a:cubicBezTo>
                    <a:pt x="444" y="827"/>
                    <a:pt x="439" y="820"/>
                    <a:pt x="437" y="813"/>
                  </a:cubicBezTo>
                  <a:cubicBezTo>
                    <a:pt x="432" y="798"/>
                    <a:pt x="429" y="784"/>
                    <a:pt x="427" y="769"/>
                  </a:cubicBezTo>
                  <a:cubicBezTo>
                    <a:pt x="427" y="764"/>
                    <a:pt x="426" y="760"/>
                    <a:pt x="426" y="755"/>
                  </a:cubicBezTo>
                  <a:cubicBezTo>
                    <a:pt x="428" y="755"/>
                    <a:pt x="431" y="755"/>
                    <a:pt x="433" y="756"/>
                  </a:cubicBezTo>
                  <a:cubicBezTo>
                    <a:pt x="430" y="752"/>
                    <a:pt x="428" y="747"/>
                    <a:pt x="425" y="743"/>
                  </a:cubicBezTo>
                  <a:cubicBezTo>
                    <a:pt x="424" y="743"/>
                    <a:pt x="424" y="742"/>
                    <a:pt x="423" y="742"/>
                  </a:cubicBezTo>
                  <a:cubicBezTo>
                    <a:pt x="423" y="740"/>
                    <a:pt x="422" y="738"/>
                    <a:pt x="422" y="736"/>
                  </a:cubicBezTo>
                  <a:cubicBezTo>
                    <a:pt x="421" y="735"/>
                    <a:pt x="421" y="734"/>
                    <a:pt x="421" y="732"/>
                  </a:cubicBezTo>
                  <a:cubicBezTo>
                    <a:pt x="427" y="737"/>
                    <a:pt x="432" y="742"/>
                    <a:pt x="440" y="744"/>
                  </a:cubicBezTo>
                  <a:cubicBezTo>
                    <a:pt x="444" y="742"/>
                    <a:pt x="441" y="738"/>
                    <a:pt x="439" y="736"/>
                  </a:cubicBezTo>
                  <a:cubicBezTo>
                    <a:pt x="434" y="731"/>
                    <a:pt x="431" y="728"/>
                    <a:pt x="428" y="722"/>
                  </a:cubicBezTo>
                  <a:cubicBezTo>
                    <a:pt x="434" y="722"/>
                    <a:pt x="438" y="725"/>
                    <a:pt x="442" y="731"/>
                  </a:cubicBezTo>
                  <a:cubicBezTo>
                    <a:pt x="447" y="735"/>
                    <a:pt x="452" y="739"/>
                    <a:pt x="458" y="742"/>
                  </a:cubicBezTo>
                  <a:cubicBezTo>
                    <a:pt x="448" y="732"/>
                    <a:pt x="436" y="720"/>
                    <a:pt x="431" y="707"/>
                  </a:cubicBezTo>
                  <a:cubicBezTo>
                    <a:pt x="433" y="709"/>
                    <a:pt x="434" y="710"/>
                    <a:pt x="436" y="708"/>
                  </a:cubicBezTo>
                  <a:cubicBezTo>
                    <a:pt x="434" y="701"/>
                    <a:pt x="430" y="694"/>
                    <a:pt x="429" y="686"/>
                  </a:cubicBezTo>
                  <a:cubicBezTo>
                    <a:pt x="431" y="686"/>
                    <a:pt x="431" y="674"/>
                    <a:pt x="432" y="672"/>
                  </a:cubicBezTo>
                  <a:cubicBezTo>
                    <a:pt x="432" y="667"/>
                    <a:pt x="435" y="659"/>
                    <a:pt x="434" y="654"/>
                  </a:cubicBezTo>
                  <a:cubicBezTo>
                    <a:pt x="434" y="650"/>
                    <a:pt x="431" y="647"/>
                    <a:pt x="430" y="644"/>
                  </a:cubicBezTo>
                  <a:cubicBezTo>
                    <a:pt x="428" y="638"/>
                    <a:pt x="426" y="633"/>
                    <a:pt x="427" y="626"/>
                  </a:cubicBezTo>
                  <a:cubicBezTo>
                    <a:pt x="429" y="624"/>
                    <a:pt x="432" y="627"/>
                    <a:pt x="435" y="626"/>
                  </a:cubicBezTo>
                  <a:cubicBezTo>
                    <a:pt x="436" y="619"/>
                    <a:pt x="437" y="612"/>
                    <a:pt x="435" y="606"/>
                  </a:cubicBezTo>
                  <a:cubicBezTo>
                    <a:pt x="438" y="606"/>
                    <a:pt x="439" y="604"/>
                    <a:pt x="441" y="603"/>
                  </a:cubicBezTo>
                  <a:cubicBezTo>
                    <a:pt x="438" y="599"/>
                    <a:pt x="432" y="598"/>
                    <a:pt x="432" y="593"/>
                  </a:cubicBezTo>
                  <a:cubicBezTo>
                    <a:pt x="434" y="591"/>
                    <a:pt x="434" y="588"/>
                    <a:pt x="434" y="586"/>
                  </a:cubicBezTo>
                  <a:cubicBezTo>
                    <a:pt x="434" y="584"/>
                    <a:pt x="433" y="582"/>
                    <a:pt x="431" y="581"/>
                  </a:cubicBezTo>
                  <a:cubicBezTo>
                    <a:pt x="428" y="575"/>
                    <a:pt x="434" y="570"/>
                    <a:pt x="433" y="565"/>
                  </a:cubicBezTo>
                  <a:cubicBezTo>
                    <a:pt x="433" y="563"/>
                    <a:pt x="432" y="561"/>
                    <a:pt x="432" y="560"/>
                  </a:cubicBezTo>
                  <a:cubicBezTo>
                    <a:pt x="431" y="558"/>
                    <a:pt x="431" y="558"/>
                    <a:pt x="430" y="556"/>
                  </a:cubicBezTo>
                  <a:cubicBezTo>
                    <a:pt x="428" y="553"/>
                    <a:pt x="425" y="545"/>
                    <a:pt x="426" y="542"/>
                  </a:cubicBezTo>
                  <a:cubicBezTo>
                    <a:pt x="427" y="542"/>
                    <a:pt x="428" y="544"/>
                    <a:pt x="430" y="544"/>
                  </a:cubicBezTo>
                  <a:cubicBezTo>
                    <a:pt x="433" y="545"/>
                    <a:pt x="436" y="543"/>
                    <a:pt x="438" y="543"/>
                  </a:cubicBezTo>
                  <a:cubicBezTo>
                    <a:pt x="443" y="543"/>
                    <a:pt x="449" y="549"/>
                    <a:pt x="453" y="546"/>
                  </a:cubicBezTo>
                  <a:cubicBezTo>
                    <a:pt x="454" y="545"/>
                    <a:pt x="452" y="540"/>
                    <a:pt x="453" y="539"/>
                  </a:cubicBezTo>
                  <a:cubicBezTo>
                    <a:pt x="454" y="535"/>
                    <a:pt x="455" y="534"/>
                    <a:pt x="459" y="532"/>
                  </a:cubicBezTo>
                  <a:cubicBezTo>
                    <a:pt x="462" y="530"/>
                    <a:pt x="465" y="528"/>
                    <a:pt x="468" y="524"/>
                  </a:cubicBezTo>
                  <a:cubicBezTo>
                    <a:pt x="465" y="521"/>
                    <a:pt x="460" y="520"/>
                    <a:pt x="459" y="516"/>
                  </a:cubicBezTo>
                  <a:cubicBezTo>
                    <a:pt x="457" y="513"/>
                    <a:pt x="459" y="509"/>
                    <a:pt x="459" y="506"/>
                  </a:cubicBezTo>
                  <a:cubicBezTo>
                    <a:pt x="459" y="493"/>
                    <a:pt x="451" y="480"/>
                    <a:pt x="448" y="468"/>
                  </a:cubicBezTo>
                  <a:cubicBezTo>
                    <a:pt x="447" y="461"/>
                    <a:pt x="446" y="455"/>
                    <a:pt x="446" y="448"/>
                  </a:cubicBezTo>
                  <a:cubicBezTo>
                    <a:pt x="448" y="451"/>
                    <a:pt x="449" y="454"/>
                    <a:pt x="450" y="457"/>
                  </a:cubicBezTo>
                  <a:cubicBezTo>
                    <a:pt x="453" y="463"/>
                    <a:pt x="457" y="467"/>
                    <a:pt x="460" y="473"/>
                  </a:cubicBezTo>
                  <a:cubicBezTo>
                    <a:pt x="462" y="476"/>
                    <a:pt x="463" y="479"/>
                    <a:pt x="464" y="483"/>
                  </a:cubicBezTo>
                  <a:cubicBezTo>
                    <a:pt x="464" y="485"/>
                    <a:pt x="467" y="491"/>
                    <a:pt x="470" y="492"/>
                  </a:cubicBezTo>
                  <a:cubicBezTo>
                    <a:pt x="470" y="492"/>
                    <a:pt x="470" y="491"/>
                    <a:pt x="471" y="491"/>
                  </a:cubicBezTo>
                  <a:cubicBezTo>
                    <a:pt x="472" y="493"/>
                    <a:pt x="473" y="495"/>
                    <a:pt x="473" y="497"/>
                  </a:cubicBezTo>
                  <a:cubicBezTo>
                    <a:pt x="474" y="499"/>
                    <a:pt x="474" y="501"/>
                    <a:pt x="475" y="503"/>
                  </a:cubicBezTo>
                  <a:cubicBezTo>
                    <a:pt x="476" y="503"/>
                    <a:pt x="479" y="500"/>
                    <a:pt x="480" y="499"/>
                  </a:cubicBezTo>
                  <a:cubicBezTo>
                    <a:pt x="482" y="498"/>
                    <a:pt x="482" y="497"/>
                    <a:pt x="481" y="495"/>
                  </a:cubicBezTo>
                  <a:cubicBezTo>
                    <a:pt x="481" y="493"/>
                    <a:pt x="481" y="491"/>
                    <a:pt x="482" y="489"/>
                  </a:cubicBezTo>
                  <a:cubicBezTo>
                    <a:pt x="482" y="488"/>
                    <a:pt x="485" y="486"/>
                    <a:pt x="486" y="486"/>
                  </a:cubicBezTo>
                  <a:cubicBezTo>
                    <a:pt x="486" y="488"/>
                    <a:pt x="486" y="493"/>
                    <a:pt x="489" y="493"/>
                  </a:cubicBezTo>
                  <a:cubicBezTo>
                    <a:pt x="491" y="490"/>
                    <a:pt x="490" y="489"/>
                    <a:pt x="493" y="489"/>
                  </a:cubicBezTo>
                  <a:cubicBezTo>
                    <a:pt x="495" y="490"/>
                    <a:pt x="494" y="491"/>
                    <a:pt x="495" y="489"/>
                  </a:cubicBezTo>
                  <a:cubicBezTo>
                    <a:pt x="496" y="489"/>
                    <a:pt x="496" y="487"/>
                    <a:pt x="497" y="487"/>
                  </a:cubicBezTo>
                  <a:cubicBezTo>
                    <a:pt x="499" y="489"/>
                    <a:pt x="501" y="491"/>
                    <a:pt x="504" y="492"/>
                  </a:cubicBezTo>
                  <a:cubicBezTo>
                    <a:pt x="506" y="494"/>
                    <a:pt x="508" y="495"/>
                    <a:pt x="510" y="496"/>
                  </a:cubicBezTo>
                  <a:cubicBezTo>
                    <a:pt x="513" y="498"/>
                    <a:pt x="516" y="500"/>
                    <a:pt x="519" y="503"/>
                  </a:cubicBezTo>
                  <a:cubicBezTo>
                    <a:pt x="521" y="505"/>
                    <a:pt x="523" y="507"/>
                    <a:pt x="526" y="508"/>
                  </a:cubicBezTo>
                  <a:cubicBezTo>
                    <a:pt x="527" y="509"/>
                    <a:pt x="530" y="509"/>
                    <a:pt x="530" y="510"/>
                  </a:cubicBezTo>
                  <a:cubicBezTo>
                    <a:pt x="531" y="511"/>
                    <a:pt x="532" y="513"/>
                    <a:pt x="533" y="515"/>
                  </a:cubicBezTo>
                  <a:cubicBezTo>
                    <a:pt x="534" y="516"/>
                    <a:pt x="535" y="517"/>
                    <a:pt x="536" y="518"/>
                  </a:cubicBezTo>
                  <a:cubicBezTo>
                    <a:pt x="536" y="519"/>
                    <a:pt x="535" y="519"/>
                    <a:pt x="535" y="519"/>
                  </a:cubicBezTo>
                  <a:cubicBezTo>
                    <a:pt x="534" y="520"/>
                    <a:pt x="534" y="521"/>
                    <a:pt x="534" y="522"/>
                  </a:cubicBezTo>
                  <a:cubicBezTo>
                    <a:pt x="534" y="524"/>
                    <a:pt x="534" y="526"/>
                    <a:pt x="534" y="527"/>
                  </a:cubicBezTo>
                  <a:cubicBezTo>
                    <a:pt x="532" y="529"/>
                    <a:pt x="531" y="531"/>
                    <a:pt x="530" y="533"/>
                  </a:cubicBezTo>
                  <a:cubicBezTo>
                    <a:pt x="529" y="536"/>
                    <a:pt x="529" y="537"/>
                    <a:pt x="529" y="540"/>
                  </a:cubicBezTo>
                  <a:cubicBezTo>
                    <a:pt x="529" y="542"/>
                    <a:pt x="529" y="544"/>
                    <a:pt x="529" y="546"/>
                  </a:cubicBezTo>
                  <a:cubicBezTo>
                    <a:pt x="529" y="549"/>
                    <a:pt x="529" y="549"/>
                    <a:pt x="530" y="552"/>
                  </a:cubicBezTo>
                  <a:cubicBezTo>
                    <a:pt x="531" y="554"/>
                    <a:pt x="531" y="557"/>
                    <a:pt x="531" y="559"/>
                  </a:cubicBezTo>
                  <a:cubicBezTo>
                    <a:pt x="531" y="562"/>
                    <a:pt x="531" y="565"/>
                    <a:pt x="530" y="568"/>
                  </a:cubicBezTo>
                  <a:cubicBezTo>
                    <a:pt x="530" y="570"/>
                    <a:pt x="530" y="572"/>
                    <a:pt x="529" y="574"/>
                  </a:cubicBezTo>
                  <a:cubicBezTo>
                    <a:pt x="529" y="574"/>
                    <a:pt x="529" y="574"/>
                    <a:pt x="528" y="574"/>
                  </a:cubicBezTo>
                  <a:cubicBezTo>
                    <a:pt x="525" y="575"/>
                    <a:pt x="522" y="576"/>
                    <a:pt x="519" y="578"/>
                  </a:cubicBezTo>
                  <a:cubicBezTo>
                    <a:pt x="518" y="579"/>
                    <a:pt x="517" y="580"/>
                    <a:pt x="516" y="581"/>
                  </a:cubicBezTo>
                  <a:cubicBezTo>
                    <a:pt x="514" y="582"/>
                    <a:pt x="514" y="584"/>
                    <a:pt x="513" y="586"/>
                  </a:cubicBezTo>
                  <a:cubicBezTo>
                    <a:pt x="513" y="587"/>
                    <a:pt x="513" y="590"/>
                    <a:pt x="514" y="590"/>
                  </a:cubicBezTo>
                  <a:cubicBezTo>
                    <a:pt x="516" y="591"/>
                    <a:pt x="516" y="588"/>
                    <a:pt x="517" y="587"/>
                  </a:cubicBezTo>
                  <a:cubicBezTo>
                    <a:pt x="518" y="586"/>
                    <a:pt x="519" y="585"/>
                    <a:pt x="521" y="585"/>
                  </a:cubicBezTo>
                  <a:cubicBezTo>
                    <a:pt x="522" y="585"/>
                    <a:pt x="522" y="585"/>
                    <a:pt x="523" y="585"/>
                  </a:cubicBezTo>
                  <a:cubicBezTo>
                    <a:pt x="524" y="585"/>
                    <a:pt x="525" y="584"/>
                    <a:pt x="525" y="584"/>
                  </a:cubicBezTo>
                  <a:cubicBezTo>
                    <a:pt x="527" y="584"/>
                    <a:pt x="528" y="584"/>
                    <a:pt x="529" y="584"/>
                  </a:cubicBezTo>
                  <a:cubicBezTo>
                    <a:pt x="530" y="583"/>
                    <a:pt x="531" y="583"/>
                    <a:pt x="532" y="583"/>
                  </a:cubicBezTo>
                  <a:cubicBezTo>
                    <a:pt x="532" y="583"/>
                    <a:pt x="533" y="584"/>
                    <a:pt x="533" y="585"/>
                  </a:cubicBezTo>
                  <a:cubicBezTo>
                    <a:pt x="534" y="587"/>
                    <a:pt x="534" y="589"/>
                    <a:pt x="536" y="589"/>
                  </a:cubicBezTo>
                  <a:cubicBezTo>
                    <a:pt x="538" y="589"/>
                    <a:pt x="538" y="588"/>
                    <a:pt x="539" y="586"/>
                  </a:cubicBezTo>
                  <a:cubicBezTo>
                    <a:pt x="539" y="585"/>
                    <a:pt x="539" y="584"/>
                    <a:pt x="540" y="582"/>
                  </a:cubicBezTo>
                  <a:cubicBezTo>
                    <a:pt x="540" y="580"/>
                    <a:pt x="541" y="579"/>
                    <a:pt x="541" y="577"/>
                  </a:cubicBezTo>
                  <a:cubicBezTo>
                    <a:pt x="541" y="575"/>
                    <a:pt x="541" y="574"/>
                    <a:pt x="541" y="573"/>
                  </a:cubicBezTo>
                  <a:cubicBezTo>
                    <a:pt x="544" y="570"/>
                    <a:pt x="546" y="573"/>
                    <a:pt x="548" y="575"/>
                  </a:cubicBezTo>
                  <a:cubicBezTo>
                    <a:pt x="547" y="576"/>
                    <a:pt x="547" y="578"/>
                    <a:pt x="547" y="579"/>
                  </a:cubicBezTo>
                  <a:cubicBezTo>
                    <a:pt x="546" y="582"/>
                    <a:pt x="545" y="584"/>
                    <a:pt x="545" y="587"/>
                  </a:cubicBezTo>
                  <a:cubicBezTo>
                    <a:pt x="544" y="589"/>
                    <a:pt x="542" y="592"/>
                    <a:pt x="541" y="594"/>
                  </a:cubicBezTo>
                  <a:cubicBezTo>
                    <a:pt x="540" y="595"/>
                    <a:pt x="540" y="596"/>
                    <a:pt x="539" y="597"/>
                  </a:cubicBezTo>
                  <a:cubicBezTo>
                    <a:pt x="538" y="599"/>
                    <a:pt x="538" y="600"/>
                    <a:pt x="537" y="601"/>
                  </a:cubicBezTo>
                  <a:cubicBezTo>
                    <a:pt x="535" y="605"/>
                    <a:pt x="529" y="609"/>
                    <a:pt x="534" y="613"/>
                  </a:cubicBezTo>
                  <a:cubicBezTo>
                    <a:pt x="536" y="612"/>
                    <a:pt x="537" y="609"/>
                    <a:pt x="538" y="608"/>
                  </a:cubicBezTo>
                  <a:cubicBezTo>
                    <a:pt x="540" y="607"/>
                    <a:pt x="541" y="606"/>
                    <a:pt x="542" y="606"/>
                  </a:cubicBezTo>
                  <a:cubicBezTo>
                    <a:pt x="546" y="604"/>
                    <a:pt x="549" y="600"/>
                    <a:pt x="550" y="596"/>
                  </a:cubicBezTo>
                  <a:cubicBezTo>
                    <a:pt x="552" y="591"/>
                    <a:pt x="553" y="585"/>
                    <a:pt x="556" y="581"/>
                  </a:cubicBezTo>
                  <a:cubicBezTo>
                    <a:pt x="557" y="580"/>
                    <a:pt x="558" y="580"/>
                    <a:pt x="558" y="579"/>
                  </a:cubicBezTo>
                  <a:cubicBezTo>
                    <a:pt x="558" y="579"/>
                    <a:pt x="558" y="579"/>
                    <a:pt x="558" y="578"/>
                  </a:cubicBezTo>
                  <a:cubicBezTo>
                    <a:pt x="560" y="581"/>
                    <a:pt x="561" y="584"/>
                    <a:pt x="561" y="586"/>
                  </a:cubicBezTo>
                  <a:cubicBezTo>
                    <a:pt x="561" y="592"/>
                    <a:pt x="559" y="596"/>
                    <a:pt x="559" y="601"/>
                  </a:cubicBezTo>
                  <a:cubicBezTo>
                    <a:pt x="559" y="604"/>
                    <a:pt x="559" y="606"/>
                    <a:pt x="557" y="608"/>
                  </a:cubicBezTo>
                  <a:cubicBezTo>
                    <a:pt x="555" y="611"/>
                    <a:pt x="555" y="611"/>
                    <a:pt x="555" y="614"/>
                  </a:cubicBezTo>
                  <a:cubicBezTo>
                    <a:pt x="555" y="617"/>
                    <a:pt x="553" y="625"/>
                    <a:pt x="558" y="623"/>
                  </a:cubicBezTo>
                  <a:cubicBezTo>
                    <a:pt x="561" y="622"/>
                    <a:pt x="564" y="616"/>
                    <a:pt x="566" y="614"/>
                  </a:cubicBezTo>
                  <a:cubicBezTo>
                    <a:pt x="567" y="612"/>
                    <a:pt x="568" y="609"/>
                    <a:pt x="570" y="607"/>
                  </a:cubicBezTo>
                  <a:cubicBezTo>
                    <a:pt x="571" y="606"/>
                    <a:pt x="572" y="604"/>
                    <a:pt x="572" y="602"/>
                  </a:cubicBezTo>
                  <a:cubicBezTo>
                    <a:pt x="573" y="598"/>
                    <a:pt x="573" y="593"/>
                    <a:pt x="573" y="589"/>
                  </a:cubicBezTo>
                  <a:close/>
                  <a:moveTo>
                    <a:pt x="148" y="262"/>
                  </a:moveTo>
                  <a:cubicBezTo>
                    <a:pt x="149" y="260"/>
                    <a:pt x="150" y="259"/>
                    <a:pt x="150" y="258"/>
                  </a:cubicBezTo>
                  <a:cubicBezTo>
                    <a:pt x="151" y="257"/>
                    <a:pt x="151" y="255"/>
                    <a:pt x="151" y="254"/>
                  </a:cubicBezTo>
                  <a:cubicBezTo>
                    <a:pt x="151" y="253"/>
                    <a:pt x="152" y="250"/>
                    <a:pt x="153" y="249"/>
                  </a:cubicBezTo>
                  <a:cubicBezTo>
                    <a:pt x="154" y="249"/>
                    <a:pt x="155" y="249"/>
                    <a:pt x="155" y="249"/>
                  </a:cubicBezTo>
                  <a:cubicBezTo>
                    <a:pt x="156" y="249"/>
                    <a:pt x="156" y="248"/>
                    <a:pt x="157" y="249"/>
                  </a:cubicBezTo>
                  <a:cubicBezTo>
                    <a:pt x="157" y="250"/>
                    <a:pt x="157" y="251"/>
                    <a:pt x="157" y="252"/>
                  </a:cubicBezTo>
                  <a:cubicBezTo>
                    <a:pt x="157" y="252"/>
                    <a:pt x="157" y="252"/>
                    <a:pt x="157" y="252"/>
                  </a:cubicBezTo>
                  <a:cubicBezTo>
                    <a:pt x="153" y="256"/>
                    <a:pt x="150" y="262"/>
                    <a:pt x="147" y="267"/>
                  </a:cubicBezTo>
                  <a:cubicBezTo>
                    <a:pt x="147" y="265"/>
                    <a:pt x="148" y="263"/>
                    <a:pt x="148" y="262"/>
                  </a:cubicBezTo>
                  <a:close/>
                  <a:moveTo>
                    <a:pt x="165" y="265"/>
                  </a:moveTo>
                  <a:cubicBezTo>
                    <a:pt x="164" y="268"/>
                    <a:pt x="162" y="270"/>
                    <a:pt x="160" y="272"/>
                  </a:cubicBezTo>
                  <a:cubicBezTo>
                    <a:pt x="159" y="274"/>
                    <a:pt x="158" y="275"/>
                    <a:pt x="157" y="276"/>
                  </a:cubicBezTo>
                  <a:cubicBezTo>
                    <a:pt x="156" y="277"/>
                    <a:pt x="155" y="278"/>
                    <a:pt x="154" y="279"/>
                  </a:cubicBezTo>
                  <a:cubicBezTo>
                    <a:pt x="153" y="280"/>
                    <a:pt x="153" y="281"/>
                    <a:pt x="152" y="282"/>
                  </a:cubicBezTo>
                  <a:cubicBezTo>
                    <a:pt x="152" y="282"/>
                    <a:pt x="152" y="282"/>
                    <a:pt x="152" y="282"/>
                  </a:cubicBezTo>
                  <a:cubicBezTo>
                    <a:pt x="151" y="282"/>
                    <a:pt x="151" y="282"/>
                    <a:pt x="151" y="282"/>
                  </a:cubicBezTo>
                  <a:cubicBezTo>
                    <a:pt x="151" y="278"/>
                    <a:pt x="155" y="275"/>
                    <a:pt x="154" y="271"/>
                  </a:cubicBezTo>
                  <a:cubicBezTo>
                    <a:pt x="154" y="270"/>
                    <a:pt x="153" y="270"/>
                    <a:pt x="153" y="270"/>
                  </a:cubicBezTo>
                  <a:cubicBezTo>
                    <a:pt x="154" y="267"/>
                    <a:pt x="156" y="265"/>
                    <a:pt x="158" y="263"/>
                  </a:cubicBezTo>
                  <a:cubicBezTo>
                    <a:pt x="159" y="260"/>
                    <a:pt x="161" y="258"/>
                    <a:pt x="162" y="256"/>
                  </a:cubicBezTo>
                  <a:cubicBezTo>
                    <a:pt x="162" y="255"/>
                    <a:pt x="163" y="255"/>
                    <a:pt x="163" y="254"/>
                  </a:cubicBezTo>
                  <a:cubicBezTo>
                    <a:pt x="163" y="257"/>
                    <a:pt x="162" y="259"/>
                    <a:pt x="164" y="261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70" y="254"/>
                    <a:pt x="172" y="254"/>
                  </a:cubicBezTo>
                  <a:cubicBezTo>
                    <a:pt x="172" y="255"/>
                    <a:pt x="172" y="255"/>
                    <a:pt x="172" y="255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69" y="259"/>
                    <a:pt x="167" y="262"/>
                    <a:pt x="165" y="265"/>
                  </a:cubicBezTo>
                  <a:close/>
                  <a:moveTo>
                    <a:pt x="182" y="257"/>
                  </a:moveTo>
                  <a:cubicBezTo>
                    <a:pt x="182" y="255"/>
                    <a:pt x="183" y="254"/>
                    <a:pt x="184" y="253"/>
                  </a:cubicBezTo>
                  <a:cubicBezTo>
                    <a:pt x="183" y="254"/>
                    <a:pt x="183" y="255"/>
                    <a:pt x="182" y="257"/>
                  </a:cubicBezTo>
                  <a:close/>
                  <a:moveTo>
                    <a:pt x="221" y="383"/>
                  </a:moveTo>
                  <a:cubicBezTo>
                    <a:pt x="222" y="380"/>
                    <a:pt x="222" y="378"/>
                    <a:pt x="223" y="376"/>
                  </a:cubicBezTo>
                  <a:cubicBezTo>
                    <a:pt x="223" y="375"/>
                    <a:pt x="223" y="373"/>
                    <a:pt x="223" y="372"/>
                  </a:cubicBezTo>
                  <a:cubicBezTo>
                    <a:pt x="223" y="372"/>
                    <a:pt x="223" y="372"/>
                    <a:pt x="223" y="372"/>
                  </a:cubicBezTo>
                  <a:cubicBezTo>
                    <a:pt x="223" y="372"/>
                    <a:pt x="223" y="372"/>
                    <a:pt x="224" y="372"/>
                  </a:cubicBezTo>
                  <a:cubicBezTo>
                    <a:pt x="224" y="372"/>
                    <a:pt x="224" y="372"/>
                    <a:pt x="223" y="372"/>
                  </a:cubicBezTo>
                  <a:cubicBezTo>
                    <a:pt x="224" y="373"/>
                    <a:pt x="224" y="374"/>
                    <a:pt x="224" y="375"/>
                  </a:cubicBezTo>
                  <a:cubicBezTo>
                    <a:pt x="224" y="376"/>
                    <a:pt x="224" y="377"/>
                    <a:pt x="224" y="378"/>
                  </a:cubicBezTo>
                  <a:cubicBezTo>
                    <a:pt x="226" y="378"/>
                    <a:pt x="228" y="380"/>
                    <a:pt x="228" y="382"/>
                  </a:cubicBezTo>
                  <a:cubicBezTo>
                    <a:pt x="227" y="384"/>
                    <a:pt x="224" y="385"/>
                    <a:pt x="226" y="387"/>
                  </a:cubicBezTo>
                  <a:cubicBezTo>
                    <a:pt x="228" y="389"/>
                    <a:pt x="230" y="390"/>
                    <a:pt x="230" y="393"/>
                  </a:cubicBezTo>
                  <a:cubicBezTo>
                    <a:pt x="230" y="394"/>
                    <a:pt x="232" y="400"/>
                    <a:pt x="230" y="402"/>
                  </a:cubicBezTo>
                  <a:cubicBezTo>
                    <a:pt x="229" y="400"/>
                    <a:pt x="229" y="395"/>
                    <a:pt x="226" y="397"/>
                  </a:cubicBezTo>
                  <a:cubicBezTo>
                    <a:pt x="224" y="398"/>
                    <a:pt x="225" y="402"/>
                    <a:pt x="222" y="401"/>
                  </a:cubicBezTo>
                  <a:cubicBezTo>
                    <a:pt x="221" y="399"/>
                    <a:pt x="223" y="395"/>
                    <a:pt x="222" y="392"/>
                  </a:cubicBezTo>
                  <a:cubicBezTo>
                    <a:pt x="220" y="392"/>
                    <a:pt x="219" y="394"/>
                    <a:pt x="217" y="394"/>
                  </a:cubicBezTo>
                  <a:cubicBezTo>
                    <a:pt x="219" y="390"/>
                    <a:pt x="220" y="386"/>
                    <a:pt x="221" y="383"/>
                  </a:cubicBezTo>
                  <a:close/>
                  <a:moveTo>
                    <a:pt x="223" y="495"/>
                  </a:moveTo>
                  <a:cubicBezTo>
                    <a:pt x="222" y="496"/>
                    <a:pt x="221" y="498"/>
                    <a:pt x="220" y="499"/>
                  </a:cubicBezTo>
                  <a:cubicBezTo>
                    <a:pt x="220" y="501"/>
                    <a:pt x="219" y="503"/>
                    <a:pt x="218" y="504"/>
                  </a:cubicBezTo>
                  <a:cubicBezTo>
                    <a:pt x="216" y="503"/>
                    <a:pt x="214" y="503"/>
                    <a:pt x="212" y="502"/>
                  </a:cubicBezTo>
                  <a:cubicBezTo>
                    <a:pt x="210" y="501"/>
                    <a:pt x="211" y="500"/>
                    <a:pt x="212" y="498"/>
                  </a:cubicBezTo>
                  <a:cubicBezTo>
                    <a:pt x="212" y="496"/>
                    <a:pt x="213" y="495"/>
                    <a:pt x="213" y="493"/>
                  </a:cubicBezTo>
                  <a:cubicBezTo>
                    <a:pt x="213" y="492"/>
                    <a:pt x="212" y="491"/>
                    <a:pt x="212" y="490"/>
                  </a:cubicBezTo>
                  <a:cubicBezTo>
                    <a:pt x="212" y="491"/>
                    <a:pt x="211" y="491"/>
                    <a:pt x="211" y="490"/>
                  </a:cubicBezTo>
                  <a:cubicBezTo>
                    <a:pt x="211" y="488"/>
                    <a:pt x="212" y="489"/>
                    <a:pt x="213" y="487"/>
                  </a:cubicBezTo>
                  <a:cubicBezTo>
                    <a:pt x="213" y="486"/>
                    <a:pt x="212" y="485"/>
                    <a:pt x="212" y="484"/>
                  </a:cubicBezTo>
                  <a:cubicBezTo>
                    <a:pt x="211" y="483"/>
                    <a:pt x="210" y="481"/>
                    <a:pt x="210" y="480"/>
                  </a:cubicBezTo>
                  <a:cubicBezTo>
                    <a:pt x="210" y="478"/>
                    <a:pt x="209" y="477"/>
                    <a:pt x="209" y="476"/>
                  </a:cubicBezTo>
                  <a:cubicBezTo>
                    <a:pt x="209" y="475"/>
                    <a:pt x="208" y="474"/>
                    <a:pt x="208" y="473"/>
                  </a:cubicBezTo>
                  <a:cubicBezTo>
                    <a:pt x="210" y="475"/>
                    <a:pt x="211" y="477"/>
                    <a:pt x="211" y="479"/>
                  </a:cubicBezTo>
                  <a:cubicBezTo>
                    <a:pt x="212" y="480"/>
                    <a:pt x="213" y="482"/>
                    <a:pt x="214" y="483"/>
                  </a:cubicBezTo>
                  <a:cubicBezTo>
                    <a:pt x="215" y="481"/>
                    <a:pt x="215" y="477"/>
                    <a:pt x="217" y="476"/>
                  </a:cubicBezTo>
                  <a:cubicBezTo>
                    <a:pt x="219" y="477"/>
                    <a:pt x="218" y="483"/>
                    <a:pt x="219" y="485"/>
                  </a:cubicBezTo>
                  <a:cubicBezTo>
                    <a:pt x="219" y="486"/>
                    <a:pt x="219" y="487"/>
                    <a:pt x="220" y="488"/>
                  </a:cubicBezTo>
                  <a:cubicBezTo>
                    <a:pt x="221" y="489"/>
                    <a:pt x="223" y="488"/>
                    <a:pt x="224" y="488"/>
                  </a:cubicBezTo>
                  <a:cubicBezTo>
                    <a:pt x="225" y="490"/>
                    <a:pt x="224" y="493"/>
                    <a:pt x="223" y="495"/>
                  </a:cubicBezTo>
                  <a:close/>
                  <a:moveTo>
                    <a:pt x="242" y="466"/>
                  </a:moveTo>
                  <a:cubicBezTo>
                    <a:pt x="241" y="464"/>
                    <a:pt x="241" y="463"/>
                    <a:pt x="240" y="461"/>
                  </a:cubicBezTo>
                  <a:cubicBezTo>
                    <a:pt x="240" y="460"/>
                    <a:pt x="240" y="457"/>
                    <a:pt x="239" y="457"/>
                  </a:cubicBezTo>
                  <a:cubicBezTo>
                    <a:pt x="237" y="458"/>
                    <a:pt x="235" y="460"/>
                    <a:pt x="233" y="461"/>
                  </a:cubicBezTo>
                  <a:cubicBezTo>
                    <a:pt x="232" y="462"/>
                    <a:pt x="230" y="466"/>
                    <a:pt x="228" y="466"/>
                  </a:cubicBezTo>
                  <a:cubicBezTo>
                    <a:pt x="226" y="464"/>
                    <a:pt x="230" y="458"/>
                    <a:pt x="230" y="456"/>
                  </a:cubicBezTo>
                  <a:cubicBezTo>
                    <a:pt x="231" y="455"/>
                    <a:pt x="231" y="452"/>
                    <a:pt x="231" y="451"/>
                  </a:cubicBezTo>
                  <a:cubicBezTo>
                    <a:pt x="231" y="450"/>
                    <a:pt x="230" y="449"/>
                    <a:pt x="230" y="448"/>
                  </a:cubicBezTo>
                  <a:cubicBezTo>
                    <a:pt x="227" y="447"/>
                    <a:pt x="226" y="445"/>
                    <a:pt x="226" y="443"/>
                  </a:cubicBezTo>
                  <a:cubicBezTo>
                    <a:pt x="226" y="441"/>
                    <a:pt x="225" y="437"/>
                    <a:pt x="223" y="437"/>
                  </a:cubicBezTo>
                  <a:cubicBezTo>
                    <a:pt x="221" y="436"/>
                    <a:pt x="219" y="441"/>
                    <a:pt x="217" y="438"/>
                  </a:cubicBezTo>
                  <a:cubicBezTo>
                    <a:pt x="215" y="437"/>
                    <a:pt x="217" y="433"/>
                    <a:pt x="216" y="431"/>
                  </a:cubicBezTo>
                  <a:cubicBezTo>
                    <a:pt x="215" y="431"/>
                    <a:pt x="213" y="433"/>
                    <a:pt x="212" y="433"/>
                  </a:cubicBezTo>
                  <a:cubicBezTo>
                    <a:pt x="211" y="434"/>
                    <a:pt x="210" y="436"/>
                    <a:pt x="209" y="435"/>
                  </a:cubicBezTo>
                  <a:cubicBezTo>
                    <a:pt x="209" y="434"/>
                    <a:pt x="210" y="433"/>
                    <a:pt x="211" y="432"/>
                  </a:cubicBezTo>
                  <a:cubicBezTo>
                    <a:pt x="211" y="431"/>
                    <a:pt x="212" y="430"/>
                    <a:pt x="212" y="429"/>
                  </a:cubicBezTo>
                  <a:cubicBezTo>
                    <a:pt x="213" y="428"/>
                    <a:pt x="214" y="423"/>
                    <a:pt x="216" y="424"/>
                  </a:cubicBezTo>
                  <a:cubicBezTo>
                    <a:pt x="217" y="424"/>
                    <a:pt x="218" y="424"/>
                    <a:pt x="219" y="424"/>
                  </a:cubicBezTo>
                  <a:cubicBezTo>
                    <a:pt x="219" y="425"/>
                    <a:pt x="219" y="426"/>
                    <a:pt x="220" y="426"/>
                  </a:cubicBezTo>
                  <a:cubicBezTo>
                    <a:pt x="221" y="426"/>
                    <a:pt x="223" y="426"/>
                    <a:pt x="224" y="427"/>
                  </a:cubicBezTo>
                  <a:cubicBezTo>
                    <a:pt x="228" y="429"/>
                    <a:pt x="229" y="434"/>
                    <a:pt x="232" y="436"/>
                  </a:cubicBezTo>
                  <a:cubicBezTo>
                    <a:pt x="233" y="435"/>
                    <a:pt x="233" y="435"/>
                    <a:pt x="234" y="434"/>
                  </a:cubicBezTo>
                  <a:cubicBezTo>
                    <a:pt x="236" y="435"/>
                    <a:pt x="236" y="438"/>
                    <a:pt x="239" y="437"/>
                  </a:cubicBezTo>
                  <a:cubicBezTo>
                    <a:pt x="240" y="437"/>
                    <a:pt x="241" y="436"/>
                    <a:pt x="242" y="436"/>
                  </a:cubicBezTo>
                  <a:cubicBezTo>
                    <a:pt x="243" y="435"/>
                    <a:pt x="243" y="435"/>
                    <a:pt x="244" y="436"/>
                  </a:cubicBezTo>
                  <a:cubicBezTo>
                    <a:pt x="247" y="438"/>
                    <a:pt x="249" y="443"/>
                    <a:pt x="250" y="446"/>
                  </a:cubicBezTo>
                  <a:cubicBezTo>
                    <a:pt x="251" y="450"/>
                    <a:pt x="252" y="454"/>
                    <a:pt x="254" y="457"/>
                  </a:cubicBezTo>
                  <a:cubicBezTo>
                    <a:pt x="254" y="458"/>
                    <a:pt x="254" y="459"/>
                    <a:pt x="255" y="460"/>
                  </a:cubicBezTo>
                  <a:cubicBezTo>
                    <a:pt x="255" y="460"/>
                    <a:pt x="255" y="461"/>
                    <a:pt x="255" y="461"/>
                  </a:cubicBezTo>
                  <a:cubicBezTo>
                    <a:pt x="253" y="460"/>
                    <a:pt x="252" y="458"/>
                    <a:pt x="251" y="457"/>
                  </a:cubicBezTo>
                  <a:cubicBezTo>
                    <a:pt x="249" y="454"/>
                    <a:pt x="247" y="452"/>
                    <a:pt x="246" y="450"/>
                  </a:cubicBezTo>
                  <a:cubicBezTo>
                    <a:pt x="247" y="454"/>
                    <a:pt x="249" y="460"/>
                    <a:pt x="248" y="464"/>
                  </a:cubicBezTo>
                  <a:cubicBezTo>
                    <a:pt x="247" y="467"/>
                    <a:pt x="244" y="467"/>
                    <a:pt x="242" y="466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7190581" y="3065247"/>
              <a:ext cx="1681163" cy="3332163"/>
            </a:xfrm>
            <a:custGeom>
              <a:avLst/>
              <a:gdLst>
                <a:gd name="T0" fmla="*/ 360 w 396"/>
                <a:gd name="T1" fmla="*/ 270 h 785"/>
                <a:gd name="T2" fmla="*/ 348 w 396"/>
                <a:gd name="T3" fmla="*/ 247 h 785"/>
                <a:gd name="T4" fmla="*/ 278 w 396"/>
                <a:gd name="T5" fmla="*/ 192 h 785"/>
                <a:gd name="T6" fmla="*/ 214 w 396"/>
                <a:gd name="T7" fmla="*/ 139 h 785"/>
                <a:gd name="T8" fmla="*/ 131 w 396"/>
                <a:gd name="T9" fmla="*/ 117 h 785"/>
                <a:gd name="T10" fmla="*/ 109 w 396"/>
                <a:gd name="T11" fmla="*/ 90 h 785"/>
                <a:gd name="T12" fmla="*/ 118 w 396"/>
                <a:gd name="T13" fmla="*/ 54 h 785"/>
                <a:gd name="T14" fmla="*/ 110 w 396"/>
                <a:gd name="T15" fmla="*/ 10 h 785"/>
                <a:gd name="T16" fmla="*/ 81 w 396"/>
                <a:gd name="T17" fmla="*/ 0 h 785"/>
                <a:gd name="T18" fmla="*/ 32 w 396"/>
                <a:gd name="T19" fmla="*/ 34 h 785"/>
                <a:gd name="T20" fmla="*/ 38 w 396"/>
                <a:gd name="T21" fmla="*/ 59 h 785"/>
                <a:gd name="T22" fmla="*/ 52 w 396"/>
                <a:gd name="T23" fmla="*/ 97 h 785"/>
                <a:gd name="T24" fmla="*/ 37 w 396"/>
                <a:gd name="T25" fmla="*/ 156 h 785"/>
                <a:gd name="T26" fmla="*/ 6 w 396"/>
                <a:gd name="T27" fmla="*/ 188 h 785"/>
                <a:gd name="T28" fmla="*/ 21 w 396"/>
                <a:gd name="T29" fmla="*/ 216 h 785"/>
                <a:gd name="T30" fmla="*/ 21 w 396"/>
                <a:gd name="T31" fmla="*/ 245 h 785"/>
                <a:gd name="T32" fmla="*/ 20 w 396"/>
                <a:gd name="T33" fmla="*/ 311 h 785"/>
                <a:gd name="T34" fmla="*/ 3 w 396"/>
                <a:gd name="T35" fmla="*/ 400 h 785"/>
                <a:gd name="T36" fmla="*/ 4 w 396"/>
                <a:gd name="T37" fmla="*/ 445 h 785"/>
                <a:gd name="T38" fmla="*/ 20 w 396"/>
                <a:gd name="T39" fmla="*/ 486 h 785"/>
                <a:gd name="T40" fmla="*/ 40 w 396"/>
                <a:gd name="T41" fmla="*/ 475 h 785"/>
                <a:gd name="T42" fmla="*/ 50 w 396"/>
                <a:gd name="T43" fmla="*/ 450 h 785"/>
                <a:gd name="T44" fmla="*/ 33 w 396"/>
                <a:gd name="T45" fmla="*/ 431 h 785"/>
                <a:gd name="T46" fmla="*/ 52 w 396"/>
                <a:gd name="T47" fmla="*/ 348 h 785"/>
                <a:gd name="T48" fmla="*/ 58 w 396"/>
                <a:gd name="T49" fmla="*/ 404 h 785"/>
                <a:gd name="T50" fmla="*/ 67 w 396"/>
                <a:gd name="T51" fmla="*/ 435 h 785"/>
                <a:gd name="T52" fmla="*/ 83 w 396"/>
                <a:gd name="T53" fmla="*/ 475 h 785"/>
                <a:gd name="T54" fmla="*/ 83 w 396"/>
                <a:gd name="T55" fmla="*/ 527 h 785"/>
                <a:gd name="T56" fmla="*/ 55 w 396"/>
                <a:gd name="T57" fmla="*/ 607 h 785"/>
                <a:gd name="T58" fmla="*/ 41 w 396"/>
                <a:gd name="T59" fmla="*/ 649 h 785"/>
                <a:gd name="T60" fmla="*/ 16 w 396"/>
                <a:gd name="T61" fmla="*/ 709 h 785"/>
                <a:gd name="T62" fmla="*/ 61 w 396"/>
                <a:gd name="T63" fmla="*/ 770 h 785"/>
                <a:gd name="T64" fmla="*/ 124 w 396"/>
                <a:gd name="T65" fmla="*/ 758 h 785"/>
                <a:gd name="T66" fmla="*/ 100 w 396"/>
                <a:gd name="T67" fmla="*/ 721 h 785"/>
                <a:gd name="T68" fmla="*/ 98 w 396"/>
                <a:gd name="T69" fmla="*/ 690 h 785"/>
                <a:gd name="T70" fmla="*/ 122 w 396"/>
                <a:gd name="T71" fmla="*/ 638 h 785"/>
                <a:gd name="T72" fmla="*/ 136 w 396"/>
                <a:gd name="T73" fmla="*/ 594 h 785"/>
                <a:gd name="T74" fmla="*/ 151 w 396"/>
                <a:gd name="T75" fmla="*/ 578 h 785"/>
                <a:gd name="T76" fmla="*/ 175 w 396"/>
                <a:gd name="T77" fmla="*/ 524 h 785"/>
                <a:gd name="T78" fmla="*/ 199 w 396"/>
                <a:gd name="T79" fmla="*/ 559 h 785"/>
                <a:gd name="T80" fmla="*/ 204 w 396"/>
                <a:gd name="T81" fmla="*/ 628 h 785"/>
                <a:gd name="T82" fmla="*/ 200 w 396"/>
                <a:gd name="T83" fmla="*/ 690 h 785"/>
                <a:gd name="T84" fmla="*/ 203 w 396"/>
                <a:gd name="T85" fmla="*/ 740 h 785"/>
                <a:gd name="T86" fmla="*/ 223 w 396"/>
                <a:gd name="T87" fmla="*/ 784 h 785"/>
                <a:gd name="T88" fmla="*/ 260 w 396"/>
                <a:gd name="T89" fmla="*/ 743 h 785"/>
                <a:gd name="T90" fmla="*/ 266 w 396"/>
                <a:gd name="T91" fmla="*/ 607 h 785"/>
                <a:gd name="T92" fmla="*/ 270 w 396"/>
                <a:gd name="T93" fmla="*/ 540 h 785"/>
                <a:gd name="T94" fmla="*/ 257 w 396"/>
                <a:gd name="T95" fmla="*/ 451 h 785"/>
                <a:gd name="T96" fmla="*/ 252 w 396"/>
                <a:gd name="T97" fmla="*/ 374 h 785"/>
                <a:gd name="T98" fmla="*/ 249 w 396"/>
                <a:gd name="T99" fmla="*/ 344 h 785"/>
                <a:gd name="T100" fmla="*/ 268 w 396"/>
                <a:gd name="T101" fmla="*/ 334 h 785"/>
                <a:gd name="T102" fmla="*/ 252 w 396"/>
                <a:gd name="T103" fmla="*/ 284 h 785"/>
                <a:gd name="T104" fmla="*/ 208 w 396"/>
                <a:gd name="T105" fmla="*/ 198 h 785"/>
                <a:gd name="T106" fmla="*/ 242 w 396"/>
                <a:gd name="T107" fmla="*/ 214 h 785"/>
                <a:gd name="T108" fmla="*/ 310 w 396"/>
                <a:gd name="T109" fmla="*/ 281 h 785"/>
                <a:gd name="T110" fmla="*/ 343 w 396"/>
                <a:gd name="T111" fmla="*/ 294 h 785"/>
                <a:gd name="T112" fmla="*/ 371 w 396"/>
                <a:gd name="T113" fmla="*/ 311 h 785"/>
                <a:gd name="T114" fmla="*/ 386 w 396"/>
                <a:gd name="T115" fmla="*/ 31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6" h="785">
                  <a:moveTo>
                    <a:pt x="392" y="313"/>
                  </a:moveTo>
                  <a:cubicBezTo>
                    <a:pt x="392" y="311"/>
                    <a:pt x="392" y="308"/>
                    <a:pt x="391" y="306"/>
                  </a:cubicBezTo>
                  <a:cubicBezTo>
                    <a:pt x="390" y="303"/>
                    <a:pt x="389" y="300"/>
                    <a:pt x="388" y="297"/>
                  </a:cubicBezTo>
                  <a:cubicBezTo>
                    <a:pt x="387" y="294"/>
                    <a:pt x="386" y="292"/>
                    <a:pt x="385" y="289"/>
                  </a:cubicBezTo>
                  <a:cubicBezTo>
                    <a:pt x="384" y="287"/>
                    <a:pt x="382" y="286"/>
                    <a:pt x="380" y="284"/>
                  </a:cubicBezTo>
                  <a:cubicBezTo>
                    <a:pt x="377" y="282"/>
                    <a:pt x="374" y="279"/>
                    <a:pt x="370" y="277"/>
                  </a:cubicBezTo>
                  <a:cubicBezTo>
                    <a:pt x="366" y="276"/>
                    <a:pt x="363" y="273"/>
                    <a:pt x="360" y="270"/>
                  </a:cubicBezTo>
                  <a:cubicBezTo>
                    <a:pt x="357" y="267"/>
                    <a:pt x="353" y="265"/>
                    <a:pt x="350" y="263"/>
                  </a:cubicBezTo>
                  <a:cubicBezTo>
                    <a:pt x="348" y="262"/>
                    <a:pt x="346" y="261"/>
                    <a:pt x="345" y="259"/>
                  </a:cubicBezTo>
                  <a:cubicBezTo>
                    <a:pt x="345" y="259"/>
                    <a:pt x="345" y="258"/>
                    <a:pt x="345" y="257"/>
                  </a:cubicBezTo>
                  <a:cubicBezTo>
                    <a:pt x="345" y="256"/>
                    <a:pt x="344" y="255"/>
                    <a:pt x="346" y="254"/>
                  </a:cubicBezTo>
                  <a:cubicBezTo>
                    <a:pt x="348" y="253"/>
                    <a:pt x="350" y="254"/>
                    <a:pt x="351" y="253"/>
                  </a:cubicBezTo>
                  <a:cubicBezTo>
                    <a:pt x="352" y="252"/>
                    <a:pt x="352" y="250"/>
                    <a:pt x="351" y="249"/>
                  </a:cubicBezTo>
                  <a:cubicBezTo>
                    <a:pt x="350" y="248"/>
                    <a:pt x="349" y="248"/>
                    <a:pt x="348" y="247"/>
                  </a:cubicBezTo>
                  <a:cubicBezTo>
                    <a:pt x="346" y="245"/>
                    <a:pt x="346" y="242"/>
                    <a:pt x="344" y="240"/>
                  </a:cubicBezTo>
                  <a:cubicBezTo>
                    <a:pt x="343" y="239"/>
                    <a:pt x="342" y="239"/>
                    <a:pt x="341" y="238"/>
                  </a:cubicBezTo>
                  <a:cubicBezTo>
                    <a:pt x="339" y="237"/>
                    <a:pt x="338" y="236"/>
                    <a:pt x="336" y="234"/>
                  </a:cubicBezTo>
                  <a:cubicBezTo>
                    <a:pt x="335" y="232"/>
                    <a:pt x="333" y="229"/>
                    <a:pt x="331" y="228"/>
                  </a:cubicBezTo>
                  <a:cubicBezTo>
                    <a:pt x="329" y="226"/>
                    <a:pt x="326" y="225"/>
                    <a:pt x="323" y="224"/>
                  </a:cubicBezTo>
                  <a:cubicBezTo>
                    <a:pt x="315" y="220"/>
                    <a:pt x="308" y="214"/>
                    <a:pt x="301" y="207"/>
                  </a:cubicBezTo>
                  <a:cubicBezTo>
                    <a:pt x="294" y="201"/>
                    <a:pt x="286" y="195"/>
                    <a:pt x="278" y="192"/>
                  </a:cubicBezTo>
                  <a:cubicBezTo>
                    <a:pt x="272" y="189"/>
                    <a:pt x="269" y="188"/>
                    <a:pt x="266" y="182"/>
                  </a:cubicBezTo>
                  <a:cubicBezTo>
                    <a:pt x="263" y="178"/>
                    <a:pt x="261" y="174"/>
                    <a:pt x="259" y="170"/>
                  </a:cubicBezTo>
                  <a:cubicBezTo>
                    <a:pt x="257" y="167"/>
                    <a:pt x="256" y="166"/>
                    <a:pt x="252" y="164"/>
                  </a:cubicBezTo>
                  <a:cubicBezTo>
                    <a:pt x="247" y="162"/>
                    <a:pt x="242" y="161"/>
                    <a:pt x="237" y="159"/>
                  </a:cubicBezTo>
                  <a:cubicBezTo>
                    <a:pt x="233" y="158"/>
                    <a:pt x="231" y="156"/>
                    <a:pt x="229" y="154"/>
                  </a:cubicBezTo>
                  <a:cubicBezTo>
                    <a:pt x="227" y="151"/>
                    <a:pt x="224" y="150"/>
                    <a:pt x="221" y="148"/>
                  </a:cubicBezTo>
                  <a:cubicBezTo>
                    <a:pt x="218" y="145"/>
                    <a:pt x="216" y="142"/>
                    <a:pt x="214" y="139"/>
                  </a:cubicBezTo>
                  <a:cubicBezTo>
                    <a:pt x="210" y="135"/>
                    <a:pt x="206" y="131"/>
                    <a:pt x="202" y="128"/>
                  </a:cubicBezTo>
                  <a:cubicBezTo>
                    <a:pt x="198" y="126"/>
                    <a:pt x="194" y="124"/>
                    <a:pt x="191" y="121"/>
                  </a:cubicBezTo>
                  <a:cubicBezTo>
                    <a:pt x="189" y="120"/>
                    <a:pt x="188" y="119"/>
                    <a:pt x="186" y="118"/>
                  </a:cubicBezTo>
                  <a:cubicBezTo>
                    <a:pt x="180" y="116"/>
                    <a:pt x="173" y="118"/>
                    <a:pt x="167" y="117"/>
                  </a:cubicBezTo>
                  <a:cubicBezTo>
                    <a:pt x="160" y="116"/>
                    <a:pt x="152" y="117"/>
                    <a:pt x="145" y="117"/>
                  </a:cubicBezTo>
                  <a:cubicBezTo>
                    <a:pt x="142" y="117"/>
                    <a:pt x="139" y="118"/>
                    <a:pt x="136" y="118"/>
                  </a:cubicBezTo>
                  <a:cubicBezTo>
                    <a:pt x="134" y="118"/>
                    <a:pt x="133" y="117"/>
                    <a:pt x="131" y="117"/>
                  </a:cubicBezTo>
                  <a:cubicBezTo>
                    <a:pt x="128" y="117"/>
                    <a:pt x="125" y="122"/>
                    <a:pt x="122" y="121"/>
                  </a:cubicBezTo>
                  <a:cubicBezTo>
                    <a:pt x="122" y="120"/>
                    <a:pt x="120" y="114"/>
                    <a:pt x="119" y="113"/>
                  </a:cubicBezTo>
                  <a:cubicBezTo>
                    <a:pt x="118" y="112"/>
                    <a:pt x="116" y="114"/>
                    <a:pt x="114" y="113"/>
                  </a:cubicBezTo>
                  <a:cubicBezTo>
                    <a:pt x="113" y="112"/>
                    <a:pt x="114" y="110"/>
                    <a:pt x="113" y="109"/>
                  </a:cubicBezTo>
                  <a:cubicBezTo>
                    <a:pt x="111" y="109"/>
                    <a:pt x="111" y="110"/>
                    <a:pt x="109" y="110"/>
                  </a:cubicBezTo>
                  <a:cubicBezTo>
                    <a:pt x="106" y="108"/>
                    <a:pt x="108" y="100"/>
                    <a:pt x="109" y="96"/>
                  </a:cubicBezTo>
                  <a:cubicBezTo>
                    <a:pt x="109" y="94"/>
                    <a:pt x="108" y="92"/>
                    <a:pt x="109" y="90"/>
                  </a:cubicBezTo>
                  <a:cubicBezTo>
                    <a:pt x="110" y="88"/>
                    <a:pt x="113" y="86"/>
                    <a:pt x="112" y="84"/>
                  </a:cubicBezTo>
                  <a:cubicBezTo>
                    <a:pt x="112" y="82"/>
                    <a:pt x="111" y="82"/>
                    <a:pt x="111" y="81"/>
                  </a:cubicBezTo>
                  <a:cubicBezTo>
                    <a:pt x="110" y="80"/>
                    <a:pt x="111" y="80"/>
                    <a:pt x="112" y="79"/>
                  </a:cubicBezTo>
                  <a:cubicBezTo>
                    <a:pt x="113" y="77"/>
                    <a:pt x="114" y="75"/>
                    <a:pt x="115" y="73"/>
                  </a:cubicBezTo>
                  <a:cubicBezTo>
                    <a:pt x="116" y="70"/>
                    <a:pt x="120" y="63"/>
                    <a:pt x="119" y="60"/>
                  </a:cubicBezTo>
                  <a:cubicBezTo>
                    <a:pt x="117" y="60"/>
                    <a:pt x="117" y="60"/>
                    <a:pt x="116" y="60"/>
                  </a:cubicBezTo>
                  <a:cubicBezTo>
                    <a:pt x="117" y="57"/>
                    <a:pt x="118" y="56"/>
                    <a:pt x="118" y="54"/>
                  </a:cubicBezTo>
                  <a:cubicBezTo>
                    <a:pt x="119" y="51"/>
                    <a:pt x="119" y="51"/>
                    <a:pt x="120" y="49"/>
                  </a:cubicBezTo>
                  <a:cubicBezTo>
                    <a:pt x="122" y="46"/>
                    <a:pt x="124" y="41"/>
                    <a:pt x="122" y="38"/>
                  </a:cubicBezTo>
                  <a:cubicBezTo>
                    <a:pt x="121" y="37"/>
                    <a:pt x="118" y="36"/>
                    <a:pt x="117" y="34"/>
                  </a:cubicBezTo>
                  <a:cubicBezTo>
                    <a:pt x="116" y="32"/>
                    <a:pt x="117" y="28"/>
                    <a:pt x="116" y="26"/>
                  </a:cubicBezTo>
                  <a:cubicBezTo>
                    <a:pt x="115" y="25"/>
                    <a:pt x="109" y="21"/>
                    <a:pt x="110" y="20"/>
                  </a:cubicBezTo>
                  <a:cubicBezTo>
                    <a:pt x="112" y="17"/>
                    <a:pt x="118" y="22"/>
                    <a:pt x="119" y="23"/>
                  </a:cubicBezTo>
                  <a:cubicBezTo>
                    <a:pt x="121" y="19"/>
                    <a:pt x="113" y="12"/>
                    <a:pt x="110" y="10"/>
                  </a:cubicBezTo>
                  <a:cubicBezTo>
                    <a:pt x="108" y="8"/>
                    <a:pt x="105" y="8"/>
                    <a:pt x="102" y="8"/>
                  </a:cubicBezTo>
                  <a:cubicBezTo>
                    <a:pt x="99" y="9"/>
                    <a:pt x="96" y="12"/>
                    <a:pt x="93" y="12"/>
                  </a:cubicBezTo>
                  <a:cubicBezTo>
                    <a:pt x="92" y="10"/>
                    <a:pt x="93" y="6"/>
                    <a:pt x="90" y="7"/>
                  </a:cubicBezTo>
                  <a:cubicBezTo>
                    <a:pt x="89" y="8"/>
                    <a:pt x="89" y="9"/>
                    <a:pt x="87" y="9"/>
                  </a:cubicBezTo>
                  <a:cubicBezTo>
                    <a:pt x="87" y="8"/>
                    <a:pt x="86" y="6"/>
                    <a:pt x="86" y="6"/>
                  </a:cubicBezTo>
                  <a:cubicBezTo>
                    <a:pt x="85" y="6"/>
                    <a:pt x="84" y="9"/>
                    <a:pt x="82" y="8"/>
                  </a:cubicBezTo>
                  <a:cubicBezTo>
                    <a:pt x="79" y="7"/>
                    <a:pt x="83" y="3"/>
                    <a:pt x="81" y="0"/>
                  </a:cubicBezTo>
                  <a:cubicBezTo>
                    <a:pt x="78" y="2"/>
                    <a:pt x="75" y="7"/>
                    <a:pt x="73" y="9"/>
                  </a:cubicBezTo>
                  <a:cubicBezTo>
                    <a:pt x="69" y="12"/>
                    <a:pt x="65" y="14"/>
                    <a:pt x="62" y="15"/>
                  </a:cubicBezTo>
                  <a:cubicBezTo>
                    <a:pt x="58" y="17"/>
                    <a:pt x="54" y="18"/>
                    <a:pt x="50" y="19"/>
                  </a:cubicBezTo>
                  <a:cubicBezTo>
                    <a:pt x="47" y="19"/>
                    <a:pt x="44" y="18"/>
                    <a:pt x="41" y="21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8" y="24"/>
                    <a:pt x="37" y="24"/>
                    <a:pt x="36" y="26"/>
                  </a:cubicBezTo>
                  <a:cubicBezTo>
                    <a:pt x="34" y="28"/>
                    <a:pt x="33" y="31"/>
                    <a:pt x="32" y="34"/>
                  </a:cubicBezTo>
                  <a:cubicBezTo>
                    <a:pt x="32" y="35"/>
                    <a:pt x="31" y="38"/>
                    <a:pt x="31" y="40"/>
                  </a:cubicBezTo>
                  <a:cubicBezTo>
                    <a:pt x="31" y="42"/>
                    <a:pt x="32" y="44"/>
                    <a:pt x="33" y="45"/>
                  </a:cubicBezTo>
                  <a:cubicBezTo>
                    <a:pt x="33" y="49"/>
                    <a:pt x="29" y="48"/>
                    <a:pt x="27" y="48"/>
                  </a:cubicBezTo>
                  <a:cubicBezTo>
                    <a:pt x="28" y="49"/>
                    <a:pt x="29" y="50"/>
                    <a:pt x="30" y="51"/>
                  </a:cubicBezTo>
                  <a:cubicBezTo>
                    <a:pt x="30" y="52"/>
                    <a:pt x="31" y="54"/>
                    <a:pt x="32" y="55"/>
                  </a:cubicBezTo>
                  <a:cubicBezTo>
                    <a:pt x="34" y="56"/>
                    <a:pt x="38" y="54"/>
                    <a:pt x="39" y="55"/>
                  </a:cubicBezTo>
                  <a:cubicBezTo>
                    <a:pt x="40" y="56"/>
                    <a:pt x="38" y="58"/>
                    <a:pt x="38" y="59"/>
                  </a:cubicBezTo>
                  <a:cubicBezTo>
                    <a:pt x="38" y="61"/>
                    <a:pt x="39" y="63"/>
                    <a:pt x="38" y="64"/>
                  </a:cubicBezTo>
                  <a:cubicBezTo>
                    <a:pt x="38" y="66"/>
                    <a:pt x="37" y="65"/>
                    <a:pt x="35" y="66"/>
                  </a:cubicBezTo>
                  <a:cubicBezTo>
                    <a:pt x="35" y="66"/>
                    <a:pt x="34" y="67"/>
                    <a:pt x="34" y="68"/>
                  </a:cubicBezTo>
                  <a:cubicBezTo>
                    <a:pt x="31" y="73"/>
                    <a:pt x="34" y="79"/>
                    <a:pt x="37" y="83"/>
                  </a:cubicBezTo>
                  <a:cubicBezTo>
                    <a:pt x="38" y="85"/>
                    <a:pt x="40" y="88"/>
                    <a:pt x="43" y="89"/>
                  </a:cubicBezTo>
                  <a:cubicBezTo>
                    <a:pt x="45" y="90"/>
                    <a:pt x="48" y="89"/>
                    <a:pt x="49" y="91"/>
                  </a:cubicBezTo>
                  <a:cubicBezTo>
                    <a:pt x="51" y="92"/>
                    <a:pt x="51" y="95"/>
                    <a:pt x="52" y="97"/>
                  </a:cubicBezTo>
                  <a:cubicBezTo>
                    <a:pt x="52" y="98"/>
                    <a:pt x="53" y="99"/>
                    <a:pt x="53" y="100"/>
                  </a:cubicBezTo>
                  <a:cubicBezTo>
                    <a:pt x="54" y="102"/>
                    <a:pt x="54" y="103"/>
                    <a:pt x="55" y="104"/>
                  </a:cubicBezTo>
                  <a:cubicBezTo>
                    <a:pt x="56" y="105"/>
                    <a:pt x="56" y="104"/>
                    <a:pt x="57" y="106"/>
                  </a:cubicBezTo>
                  <a:cubicBezTo>
                    <a:pt x="57" y="107"/>
                    <a:pt x="57" y="108"/>
                    <a:pt x="57" y="109"/>
                  </a:cubicBezTo>
                  <a:cubicBezTo>
                    <a:pt x="57" y="112"/>
                    <a:pt x="57" y="115"/>
                    <a:pt x="57" y="118"/>
                  </a:cubicBezTo>
                  <a:cubicBezTo>
                    <a:pt x="58" y="124"/>
                    <a:pt x="58" y="130"/>
                    <a:pt x="58" y="135"/>
                  </a:cubicBezTo>
                  <a:cubicBezTo>
                    <a:pt x="50" y="141"/>
                    <a:pt x="43" y="149"/>
                    <a:pt x="37" y="156"/>
                  </a:cubicBezTo>
                  <a:cubicBezTo>
                    <a:pt x="35" y="158"/>
                    <a:pt x="33" y="160"/>
                    <a:pt x="31" y="162"/>
                  </a:cubicBezTo>
                  <a:cubicBezTo>
                    <a:pt x="29" y="164"/>
                    <a:pt x="28" y="167"/>
                    <a:pt x="26" y="170"/>
                  </a:cubicBezTo>
                  <a:cubicBezTo>
                    <a:pt x="23" y="173"/>
                    <a:pt x="19" y="171"/>
                    <a:pt x="16" y="175"/>
                  </a:cubicBezTo>
                  <a:cubicBezTo>
                    <a:pt x="16" y="176"/>
                    <a:pt x="15" y="177"/>
                    <a:pt x="13" y="177"/>
                  </a:cubicBezTo>
                  <a:cubicBezTo>
                    <a:pt x="12" y="176"/>
                    <a:pt x="11" y="176"/>
                    <a:pt x="10" y="176"/>
                  </a:cubicBezTo>
                  <a:cubicBezTo>
                    <a:pt x="9" y="178"/>
                    <a:pt x="10" y="179"/>
                    <a:pt x="9" y="181"/>
                  </a:cubicBezTo>
                  <a:cubicBezTo>
                    <a:pt x="8" y="183"/>
                    <a:pt x="6" y="185"/>
                    <a:pt x="6" y="188"/>
                  </a:cubicBezTo>
                  <a:cubicBezTo>
                    <a:pt x="7" y="189"/>
                    <a:pt x="10" y="188"/>
                    <a:pt x="11" y="190"/>
                  </a:cubicBezTo>
                  <a:cubicBezTo>
                    <a:pt x="8" y="192"/>
                    <a:pt x="5" y="194"/>
                    <a:pt x="4" y="197"/>
                  </a:cubicBezTo>
                  <a:cubicBezTo>
                    <a:pt x="6" y="197"/>
                    <a:pt x="8" y="197"/>
                    <a:pt x="11" y="198"/>
                  </a:cubicBezTo>
                  <a:cubicBezTo>
                    <a:pt x="12" y="200"/>
                    <a:pt x="9" y="207"/>
                    <a:pt x="12" y="207"/>
                  </a:cubicBezTo>
                  <a:cubicBezTo>
                    <a:pt x="12" y="206"/>
                    <a:pt x="12" y="205"/>
                    <a:pt x="13" y="204"/>
                  </a:cubicBezTo>
                  <a:cubicBezTo>
                    <a:pt x="14" y="207"/>
                    <a:pt x="14" y="209"/>
                    <a:pt x="15" y="211"/>
                  </a:cubicBezTo>
                  <a:cubicBezTo>
                    <a:pt x="17" y="213"/>
                    <a:pt x="19" y="215"/>
                    <a:pt x="21" y="216"/>
                  </a:cubicBezTo>
                  <a:cubicBezTo>
                    <a:pt x="21" y="219"/>
                    <a:pt x="17" y="216"/>
                    <a:pt x="16" y="218"/>
                  </a:cubicBezTo>
                  <a:cubicBezTo>
                    <a:pt x="19" y="219"/>
                    <a:pt x="23" y="221"/>
                    <a:pt x="21" y="225"/>
                  </a:cubicBezTo>
                  <a:cubicBezTo>
                    <a:pt x="20" y="226"/>
                    <a:pt x="18" y="228"/>
                    <a:pt x="17" y="229"/>
                  </a:cubicBezTo>
                  <a:cubicBezTo>
                    <a:pt x="16" y="230"/>
                    <a:pt x="12" y="231"/>
                    <a:pt x="12" y="233"/>
                  </a:cubicBezTo>
                  <a:cubicBezTo>
                    <a:pt x="12" y="235"/>
                    <a:pt x="16" y="236"/>
                    <a:pt x="17" y="237"/>
                  </a:cubicBezTo>
                  <a:cubicBezTo>
                    <a:pt x="17" y="239"/>
                    <a:pt x="16" y="240"/>
                    <a:pt x="17" y="242"/>
                  </a:cubicBezTo>
                  <a:cubicBezTo>
                    <a:pt x="18" y="243"/>
                    <a:pt x="19" y="244"/>
                    <a:pt x="21" y="245"/>
                  </a:cubicBezTo>
                  <a:cubicBezTo>
                    <a:pt x="26" y="248"/>
                    <a:pt x="23" y="249"/>
                    <a:pt x="22" y="254"/>
                  </a:cubicBezTo>
                  <a:cubicBezTo>
                    <a:pt x="22" y="257"/>
                    <a:pt x="23" y="260"/>
                    <a:pt x="22" y="263"/>
                  </a:cubicBezTo>
                  <a:cubicBezTo>
                    <a:pt x="22" y="266"/>
                    <a:pt x="22" y="269"/>
                    <a:pt x="22" y="272"/>
                  </a:cubicBezTo>
                  <a:cubicBezTo>
                    <a:pt x="22" y="276"/>
                    <a:pt x="22" y="280"/>
                    <a:pt x="22" y="283"/>
                  </a:cubicBezTo>
                  <a:cubicBezTo>
                    <a:pt x="22" y="287"/>
                    <a:pt x="22" y="290"/>
                    <a:pt x="21" y="293"/>
                  </a:cubicBezTo>
                  <a:cubicBezTo>
                    <a:pt x="21" y="296"/>
                    <a:pt x="19" y="299"/>
                    <a:pt x="19" y="302"/>
                  </a:cubicBezTo>
                  <a:cubicBezTo>
                    <a:pt x="18" y="305"/>
                    <a:pt x="19" y="308"/>
                    <a:pt x="20" y="311"/>
                  </a:cubicBezTo>
                  <a:cubicBezTo>
                    <a:pt x="20" y="315"/>
                    <a:pt x="19" y="317"/>
                    <a:pt x="18" y="320"/>
                  </a:cubicBezTo>
                  <a:cubicBezTo>
                    <a:pt x="16" y="327"/>
                    <a:pt x="14" y="333"/>
                    <a:pt x="14" y="340"/>
                  </a:cubicBezTo>
                  <a:cubicBezTo>
                    <a:pt x="13" y="345"/>
                    <a:pt x="14" y="351"/>
                    <a:pt x="14" y="356"/>
                  </a:cubicBezTo>
                  <a:cubicBezTo>
                    <a:pt x="13" y="360"/>
                    <a:pt x="10" y="364"/>
                    <a:pt x="8" y="368"/>
                  </a:cubicBezTo>
                  <a:cubicBezTo>
                    <a:pt x="7" y="372"/>
                    <a:pt x="9" y="375"/>
                    <a:pt x="9" y="379"/>
                  </a:cubicBezTo>
                  <a:cubicBezTo>
                    <a:pt x="10" y="383"/>
                    <a:pt x="6" y="385"/>
                    <a:pt x="4" y="388"/>
                  </a:cubicBezTo>
                  <a:cubicBezTo>
                    <a:pt x="3" y="391"/>
                    <a:pt x="3" y="396"/>
                    <a:pt x="3" y="400"/>
                  </a:cubicBezTo>
                  <a:cubicBezTo>
                    <a:pt x="3" y="404"/>
                    <a:pt x="4" y="408"/>
                    <a:pt x="4" y="412"/>
                  </a:cubicBezTo>
                  <a:cubicBezTo>
                    <a:pt x="4" y="415"/>
                    <a:pt x="4" y="417"/>
                    <a:pt x="4" y="420"/>
                  </a:cubicBezTo>
                  <a:cubicBezTo>
                    <a:pt x="3" y="422"/>
                    <a:pt x="4" y="424"/>
                    <a:pt x="4" y="426"/>
                  </a:cubicBezTo>
                  <a:cubicBezTo>
                    <a:pt x="4" y="427"/>
                    <a:pt x="2" y="428"/>
                    <a:pt x="2" y="429"/>
                  </a:cubicBezTo>
                  <a:cubicBezTo>
                    <a:pt x="1" y="432"/>
                    <a:pt x="4" y="433"/>
                    <a:pt x="6" y="432"/>
                  </a:cubicBezTo>
                  <a:cubicBezTo>
                    <a:pt x="4" y="433"/>
                    <a:pt x="5" y="437"/>
                    <a:pt x="5" y="438"/>
                  </a:cubicBezTo>
                  <a:cubicBezTo>
                    <a:pt x="5" y="441"/>
                    <a:pt x="5" y="443"/>
                    <a:pt x="4" y="445"/>
                  </a:cubicBezTo>
                  <a:cubicBezTo>
                    <a:pt x="4" y="448"/>
                    <a:pt x="2" y="452"/>
                    <a:pt x="2" y="455"/>
                  </a:cubicBezTo>
                  <a:cubicBezTo>
                    <a:pt x="2" y="458"/>
                    <a:pt x="2" y="460"/>
                    <a:pt x="1" y="462"/>
                  </a:cubicBezTo>
                  <a:cubicBezTo>
                    <a:pt x="0" y="465"/>
                    <a:pt x="0" y="465"/>
                    <a:pt x="2" y="468"/>
                  </a:cubicBezTo>
                  <a:cubicBezTo>
                    <a:pt x="3" y="470"/>
                    <a:pt x="4" y="473"/>
                    <a:pt x="6" y="475"/>
                  </a:cubicBezTo>
                  <a:cubicBezTo>
                    <a:pt x="9" y="478"/>
                    <a:pt x="11" y="481"/>
                    <a:pt x="13" y="483"/>
                  </a:cubicBezTo>
                  <a:cubicBezTo>
                    <a:pt x="15" y="486"/>
                    <a:pt x="17" y="490"/>
                    <a:pt x="20" y="492"/>
                  </a:cubicBezTo>
                  <a:cubicBezTo>
                    <a:pt x="23" y="489"/>
                    <a:pt x="21" y="489"/>
                    <a:pt x="20" y="486"/>
                  </a:cubicBezTo>
                  <a:cubicBezTo>
                    <a:pt x="18" y="483"/>
                    <a:pt x="16" y="480"/>
                    <a:pt x="13" y="476"/>
                  </a:cubicBezTo>
                  <a:cubicBezTo>
                    <a:pt x="12" y="474"/>
                    <a:pt x="10" y="462"/>
                    <a:pt x="14" y="461"/>
                  </a:cubicBezTo>
                  <a:cubicBezTo>
                    <a:pt x="16" y="460"/>
                    <a:pt x="15" y="462"/>
                    <a:pt x="16" y="464"/>
                  </a:cubicBezTo>
                  <a:cubicBezTo>
                    <a:pt x="16" y="465"/>
                    <a:pt x="18" y="466"/>
                    <a:pt x="18" y="466"/>
                  </a:cubicBezTo>
                  <a:cubicBezTo>
                    <a:pt x="20" y="469"/>
                    <a:pt x="22" y="472"/>
                    <a:pt x="23" y="474"/>
                  </a:cubicBezTo>
                  <a:cubicBezTo>
                    <a:pt x="26" y="476"/>
                    <a:pt x="31" y="477"/>
                    <a:pt x="34" y="479"/>
                  </a:cubicBezTo>
                  <a:cubicBezTo>
                    <a:pt x="37" y="481"/>
                    <a:pt x="40" y="479"/>
                    <a:pt x="40" y="475"/>
                  </a:cubicBezTo>
                  <a:cubicBezTo>
                    <a:pt x="31" y="474"/>
                    <a:pt x="20" y="465"/>
                    <a:pt x="21" y="456"/>
                  </a:cubicBezTo>
                  <a:cubicBezTo>
                    <a:pt x="21" y="454"/>
                    <a:pt x="21" y="450"/>
                    <a:pt x="23" y="449"/>
                  </a:cubicBezTo>
                  <a:cubicBezTo>
                    <a:pt x="24" y="449"/>
                    <a:pt x="29" y="449"/>
                    <a:pt x="30" y="449"/>
                  </a:cubicBezTo>
                  <a:cubicBezTo>
                    <a:pt x="31" y="449"/>
                    <a:pt x="33" y="450"/>
                    <a:pt x="34" y="451"/>
                  </a:cubicBezTo>
                  <a:cubicBezTo>
                    <a:pt x="36" y="452"/>
                    <a:pt x="39" y="452"/>
                    <a:pt x="41" y="453"/>
                  </a:cubicBezTo>
                  <a:cubicBezTo>
                    <a:pt x="44" y="454"/>
                    <a:pt x="55" y="459"/>
                    <a:pt x="52" y="452"/>
                  </a:cubicBezTo>
                  <a:cubicBezTo>
                    <a:pt x="51" y="450"/>
                    <a:pt x="52" y="451"/>
                    <a:pt x="50" y="450"/>
                  </a:cubicBezTo>
                  <a:cubicBezTo>
                    <a:pt x="50" y="450"/>
                    <a:pt x="47" y="449"/>
                    <a:pt x="47" y="449"/>
                  </a:cubicBezTo>
                  <a:cubicBezTo>
                    <a:pt x="45" y="449"/>
                    <a:pt x="44" y="449"/>
                    <a:pt x="42" y="448"/>
                  </a:cubicBezTo>
                  <a:cubicBezTo>
                    <a:pt x="40" y="447"/>
                    <a:pt x="38" y="445"/>
                    <a:pt x="36" y="444"/>
                  </a:cubicBezTo>
                  <a:cubicBezTo>
                    <a:pt x="35" y="444"/>
                    <a:pt x="32" y="443"/>
                    <a:pt x="32" y="442"/>
                  </a:cubicBezTo>
                  <a:cubicBezTo>
                    <a:pt x="31" y="440"/>
                    <a:pt x="32" y="440"/>
                    <a:pt x="33" y="438"/>
                  </a:cubicBezTo>
                  <a:cubicBezTo>
                    <a:pt x="33" y="437"/>
                    <a:pt x="32" y="436"/>
                    <a:pt x="32" y="435"/>
                  </a:cubicBezTo>
                  <a:cubicBezTo>
                    <a:pt x="32" y="434"/>
                    <a:pt x="30" y="431"/>
                    <a:pt x="33" y="431"/>
                  </a:cubicBezTo>
                  <a:cubicBezTo>
                    <a:pt x="32" y="428"/>
                    <a:pt x="31" y="424"/>
                    <a:pt x="32" y="421"/>
                  </a:cubicBezTo>
                  <a:cubicBezTo>
                    <a:pt x="32" y="421"/>
                    <a:pt x="33" y="421"/>
                    <a:pt x="33" y="421"/>
                  </a:cubicBezTo>
                  <a:cubicBezTo>
                    <a:pt x="37" y="415"/>
                    <a:pt x="39" y="411"/>
                    <a:pt x="42" y="409"/>
                  </a:cubicBezTo>
                  <a:cubicBezTo>
                    <a:pt x="44" y="407"/>
                    <a:pt x="48" y="406"/>
                    <a:pt x="50" y="403"/>
                  </a:cubicBezTo>
                  <a:cubicBezTo>
                    <a:pt x="53" y="399"/>
                    <a:pt x="52" y="393"/>
                    <a:pt x="52" y="388"/>
                  </a:cubicBezTo>
                  <a:cubicBezTo>
                    <a:pt x="54" y="379"/>
                    <a:pt x="53" y="369"/>
                    <a:pt x="52" y="360"/>
                  </a:cubicBezTo>
                  <a:cubicBezTo>
                    <a:pt x="52" y="356"/>
                    <a:pt x="52" y="352"/>
                    <a:pt x="52" y="348"/>
                  </a:cubicBezTo>
                  <a:cubicBezTo>
                    <a:pt x="52" y="345"/>
                    <a:pt x="51" y="341"/>
                    <a:pt x="52" y="338"/>
                  </a:cubicBezTo>
                  <a:cubicBezTo>
                    <a:pt x="54" y="342"/>
                    <a:pt x="55" y="347"/>
                    <a:pt x="56" y="351"/>
                  </a:cubicBezTo>
                  <a:cubicBezTo>
                    <a:pt x="57" y="355"/>
                    <a:pt x="58" y="359"/>
                    <a:pt x="59" y="363"/>
                  </a:cubicBezTo>
                  <a:cubicBezTo>
                    <a:pt x="60" y="368"/>
                    <a:pt x="62" y="375"/>
                    <a:pt x="62" y="381"/>
                  </a:cubicBezTo>
                  <a:cubicBezTo>
                    <a:pt x="61" y="385"/>
                    <a:pt x="60" y="388"/>
                    <a:pt x="61" y="391"/>
                  </a:cubicBezTo>
                  <a:cubicBezTo>
                    <a:pt x="62" y="394"/>
                    <a:pt x="64" y="397"/>
                    <a:pt x="63" y="400"/>
                  </a:cubicBezTo>
                  <a:cubicBezTo>
                    <a:pt x="62" y="402"/>
                    <a:pt x="59" y="402"/>
                    <a:pt x="58" y="404"/>
                  </a:cubicBezTo>
                  <a:cubicBezTo>
                    <a:pt x="57" y="406"/>
                    <a:pt x="57" y="409"/>
                    <a:pt x="56" y="411"/>
                  </a:cubicBezTo>
                  <a:cubicBezTo>
                    <a:pt x="60" y="411"/>
                    <a:pt x="64" y="411"/>
                    <a:pt x="66" y="413"/>
                  </a:cubicBezTo>
                  <a:cubicBezTo>
                    <a:pt x="64" y="414"/>
                    <a:pt x="62" y="415"/>
                    <a:pt x="60" y="415"/>
                  </a:cubicBezTo>
                  <a:cubicBezTo>
                    <a:pt x="64" y="416"/>
                    <a:pt x="70" y="421"/>
                    <a:pt x="69" y="425"/>
                  </a:cubicBezTo>
                  <a:cubicBezTo>
                    <a:pt x="68" y="425"/>
                    <a:pt x="66" y="426"/>
                    <a:pt x="65" y="426"/>
                  </a:cubicBezTo>
                  <a:cubicBezTo>
                    <a:pt x="64" y="426"/>
                    <a:pt x="64" y="427"/>
                    <a:pt x="65" y="428"/>
                  </a:cubicBezTo>
                  <a:cubicBezTo>
                    <a:pt x="66" y="431"/>
                    <a:pt x="66" y="433"/>
                    <a:pt x="67" y="435"/>
                  </a:cubicBezTo>
                  <a:cubicBezTo>
                    <a:pt x="69" y="441"/>
                    <a:pt x="68" y="447"/>
                    <a:pt x="62" y="450"/>
                  </a:cubicBezTo>
                  <a:cubicBezTo>
                    <a:pt x="64" y="451"/>
                    <a:pt x="68" y="451"/>
                    <a:pt x="70" y="451"/>
                  </a:cubicBezTo>
                  <a:cubicBezTo>
                    <a:pt x="72" y="452"/>
                    <a:pt x="75" y="452"/>
                    <a:pt x="78" y="452"/>
                  </a:cubicBezTo>
                  <a:cubicBezTo>
                    <a:pt x="80" y="452"/>
                    <a:pt x="82" y="451"/>
                    <a:pt x="84" y="449"/>
                  </a:cubicBezTo>
                  <a:cubicBezTo>
                    <a:pt x="84" y="451"/>
                    <a:pt x="83" y="453"/>
                    <a:pt x="83" y="455"/>
                  </a:cubicBezTo>
                  <a:cubicBezTo>
                    <a:pt x="83" y="459"/>
                    <a:pt x="84" y="463"/>
                    <a:pt x="84" y="467"/>
                  </a:cubicBezTo>
                  <a:cubicBezTo>
                    <a:pt x="84" y="470"/>
                    <a:pt x="83" y="472"/>
                    <a:pt x="83" y="475"/>
                  </a:cubicBezTo>
                  <a:cubicBezTo>
                    <a:pt x="83" y="476"/>
                    <a:pt x="82" y="477"/>
                    <a:pt x="82" y="478"/>
                  </a:cubicBezTo>
                  <a:cubicBezTo>
                    <a:pt x="82" y="480"/>
                    <a:pt x="82" y="482"/>
                    <a:pt x="83" y="484"/>
                  </a:cubicBezTo>
                  <a:cubicBezTo>
                    <a:pt x="83" y="486"/>
                    <a:pt x="84" y="488"/>
                    <a:pt x="84" y="490"/>
                  </a:cubicBezTo>
                  <a:cubicBezTo>
                    <a:pt x="83" y="493"/>
                    <a:pt x="83" y="491"/>
                    <a:pt x="81" y="492"/>
                  </a:cubicBezTo>
                  <a:cubicBezTo>
                    <a:pt x="78" y="493"/>
                    <a:pt x="80" y="500"/>
                    <a:pt x="80" y="502"/>
                  </a:cubicBezTo>
                  <a:cubicBezTo>
                    <a:pt x="80" y="507"/>
                    <a:pt x="83" y="511"/>
                    <a:pt x="84" y="516"/>
                  </a:cubicBezTo>
                  <a:cubicBezTo>
                    <a:pt x="84" y="519"/>
                    <a:pt x="84" y="524"/>
                    <a:pt x="83" y="527"/>
                  </a:cubicBezTo>
                  <a:cubicBezTo>
                    <a:pt x="83" y="529"/>
                    <a:pt x="83" y="530"/>
                    <a:pt x="83" y="531"/>
                  </a:cubicBezTo>
                  <a:cubicBezTo>
                    <a:pt x="83" y="534"/>
                    <a:pt x="82" y="534"/>
                    <a:pt x="81" y="536"/>
                  </a:cubicBezTo>
                  <a:cubicBezTo>
                    <a:pt x="79" y="538"/>
                    <a:pt x="77" y="539"/>
                    <a:pt x="76" y="542"/>
                  </a:cubicBezTo>
                  <a:cubicBezTo>
                    <a:pt x="75" y="545"/>
                    <a:pt x="74" y="548"/>
                    <a:pt x="73" y="551"/>
                  </a:cubicBezTo>
                  <a:cubicBezTo>
                    <a:pt x="71" y="556"/>
                    <a:pt x="70" y="562"/>
                    <a:pt x="69" y="567"/>
                  </a:cubicBezTo>
                  <a:cubicBezTo>
                    <a:pt x="67" y="574"/>
                    <a:pt x="65" y="580"/>
                    <a:pt x="64" y="586"/>
                  </a:cubicBezTo>
                  <a:cubicBezTo>
                    <a:pt x="63" y="594"/>
                    <a:pt x="58" y="600"/>
                    <a:pt x="55" y="607"/>
                  </a:cubicBezTo>
                  <a:cubicBezTo>
                    <a:pt x="53" y="611"/>
                    <a:pt x="50" y="616"/>
                    <a:pt x="50" y="620"/>
                  </a:cubicBezTo>
                  <a:cubicBezTo>
                    <a:pt x="49" y="623"/>
                    <a:pt x="52" y="624"/>
                    <a:pt x="53" y="626"/>
                  </a:cubicBezTo>
                  <a:cubicBezTo>
                    <a:pt x="51" y="627"/>
                    <a:pt x="48" y="626"/>
                    <a:pt x="46" y="629"/>
                  </a:cubicBezTo>
                  <a:cubicBezTo>
                    <a:pt x="45" y="631"/>
                    <a:pt x="46" y="633"/>
                    <a:pt x="45" y="635"/>
                  </a:cubicBezTo>
                  <a:cubicBezTo>
                    <a:pt x="44" y="636"/>
                    <a:pt x="44" y="637"/>
                    <a:pt x="44" y="638"/>
                  </a:cubicBezTo>
                  <a:cubicBezTo>
                    <a:pt x="45" y="639"/>
                    <a:pt x="47" y="638"/>
                    <a:pt x="49" y="637"/>
                  </a:cubicBezTo>
                  <a:cubicBezTo>
                    <a:pt x="48" y="642"/>
                    <a:pt x="43" y="645"/>
                    <a:pt x="41" y="649"/>
                  </a:cubicBezTo>
                  <a:cubicBezTo>
                    <a:pt x="39" y="654"/>
                    <a:pt x="40" y="653"/>
                    <a:pt x="44" y="655"/>
                  </a:cubicBezTo>
                  <a:cubicBezTo>
                    <a:pt x="42" y="654"/>
                    <a:pt x="39" y="654"/>
                    <a:pt x="37" y="654"/>
                  </a:cubicBezTo>
                  <a:cubicBezTo>
                    <a:pt x="36" y="657"/>
                    <a:pt x="39" y="661"/>
                    <a:pt x="39" y="663"/>
                  </a:cubicBezTo>
                  <a:cubicBezTo>
                    <a:pt x="41" y="668"/>
                    <a:pt x="36" y="673"/>
                    <a:pt x="35" y="677"/>
                  </a:cubicBezTo>
                  <a:cubicBezTo>
                    <a:pt x="33" y="680"/>
                    <a:pt x="33" y="684"/>
                    <a:pt x="31" y="687"/>
                  </a:cubicBezTo>
                  <a:cubicBezTo>
                    <a:pt x="29" y="691"/>
                    <a:pt x="26" y="694"/>
                    <a:pt x="24" y="697"/>
                  </a:cubicBezTo>
                  <a:cubicBezTo>
                    <a:pt x="22" y="701"/>
                    <a:pt x="19" y="705"/>
                    <a:pt x="16" y="709"/>
                  </a:cubicBezTo>
                  <a:cubicBezTo>
                    <a:pt x="13" y="713"/>
                    <a:pt x="8" y="720"/>
                    <a:pt x="10" y="725"/>
                  </a:cubicBezTo>
                  <a:cubicBezTo>
                    <a:pt x="13" y="726"/>
                    <a:pt x="14" y="727"/>
                    <a:pt x="14" y="731"/>
                  </a:cubicBezTo>
                  <a:cubicBezTo>
                    <a:pt x="14" y="733"/>
                    <a:pt x="14" y="736"/>
                    <a:pt x="14" y="739"/>
                  </a:cubicBezTo>
                  <a:cubicBezTo>
                    <a:pt x="15" y="746"/>
                    <a:pt x="19" y="752"/>
                    <a:pt x="23" y="757"/>
                  </a:cubicBezTo>
                  <a:cubicBezTo>
                    <a:pt x="27" y="762"/>
                    <a:pt x="32" y="768"/>
                    <a:pt x="38" y="769"/>
                  </a:cubicBezTo>
                  <a:cubicBezTo>
                    <a:pt x="42" y="770"/>
                    <a:pt x="47" y="769"/>
                    <a:pt x="51" y="769"/>
                  </a:cubicBezTo>
                  <a:cubicBezTo>
                    <a:pt x="54" y="769"/>
                    <a:pt x="57" y="769"/>
                    <a:pt x="61" y="770"/>
                  </a:cubicBezTo>
                  <a:cubicBezTo>
                    <a:pt x="65" y="770"/>
                    <a:pt x="69" y="770"/>
                    <a:pt x="73" y="771"/>
                  </a:cubicBezTo>
                  <a:cubicBezTo>
                    <a:pt x="75" y="771"/>
                    <a:pt x="78" y="771"/>
                    <a:pt x="80" y="771"/>
                  </a:cubicBezTo>
                  <a:cubicBezTo>
                    <a:pt x="81" y="767"/>
                    <a:pt x="81" y="759"/>
                    <a:pt x="85" y="757"/>
                  </a:cubicBezTo>
                  <a:cubicBezTo>
                    <a:pt x="86" y="757"/>
                    <a:pt x="87" y="757"/>
                    <a:pt x="88" y="757"/>
                  </a:cubicBezTo>
                  <a:cubicBezTo>
                    <a:pt x="92" y="758"/>
                    <a:pt x="95" y="758"/>
                    <a:pt x="99" y="758"/>
                  </a:cubicBezTo>
                  <a:cubicBezTo>
                    <a:pt x="105" y="759"/>
                    <a:pt x="110" y="759"/>
                    <a:pt x="116" y="759"/>
                  </a:cubicBezTo>
                  <a:cubicBezTo>
                    <a:pt x="118" y="759"/>
                    <a:pt x="121" y="759"/>
                    <a:pt x="124" y="758"/>
                  </a:cubicBezTo>
                  <a:cubicBezTo>
                    <a:pt x="128" y="755"/>
                    <a:pt x="132" y="751"/>
                    <a:pt x="135" y="747"/>
                  </a:cubicBezTo>
                  <a:cubicBezTo>
                    <a:pt x="136" y="744"/>
                    <a:pt x="139" y="742"/>
                    <a:pt x="141" y="739"/>
                  </a:cubicBezTo>
                  <a:cubicBezTo>
                    <a:pt x="142" y="737"/>
                    <a:pt x="143" y="735"/>
                    <a:pt x="144" y="733"/>
                  </a:cubicBezTo>
                  <a:cubicBezTo>
                    <a:pt x="145" y="730"/>
                    <a:pt x="147" y="728"/>
                    <a:pt x="148" y="725"/>
                  </a:cubicBezTo>
                  <a:cubicBezTo>
                    <a:pt x="149" y="716"/>
                    <a:pt x="129" y="721"/>
                    <a:pt x="125" y="721"/>
                  </a:cubicBezTo>
                  <a:cubicBezTo>
                    <a:pt x="118" y="722"/>
                    <a:pt x="112" y="722"/>
                    <a:pt x="106" y="722"/>
                  </a:cubicBezTo>
                  <a:cubicBezTo>
                    <a:pt x="104" y="722"/>
                    <a:pt x="102" y="722"/>
                    <a:pt x="100" y="721"/>
                  </a:cubicBezTo>
                  <a:cubicBezTo>
                    <a:pt x="99" y="721"/>
                    <a:pt x="96" y="721"/>
                    <a:pt x="95" y="720"/>
                  </a:cubicBezTo>
                  <a:cubicBezTo>
                    <a:pt x="95" y="719"/>
                    <a:pt x="93" y="713"/>
                    <a:pt x="94" y="713"/>
                  </a:cubicBezTo>
                  <a:cubicBezTo>
                    <a:pt x="94" y="711"/>
                    <a:pt x="95" y="711"/>
                    <a:pt x="96" y="711"/>
                  </a:cubicBezTo>
                  <a:cubicBezTo>
                    <a:pt x="97" y="710"/>
                    <a:pt x="98" y="708"/>
                    <a:pt x="98" y="706"/>
                  </a:cubicBezTo>
                  <a:cubicBezTo>
                    <a:pt x="98" y="703"/>
                    <a:pt x="96" y="703"/>
                    <a:pt x="95" y="701"/>
                  </a:cubicBezTo>
                  <a:cubicBezTo>
                    <a:pt x="94" y="700"/>
                    <a:pt x="94" y="698"/>
                    <a:pt x="94" y="696"/>
                  </a:cubicBezTo>
                  <a:cubicBezTo>
                    <a:pt x="95" y="694"/>
                    <a:pt x="97" y="692"/>
                    <a:pt x="98" y="690"/>
                  </a:cubicBezTo>
                  <a:cubicBezTo>
                    <a:pt x="100" y="688"/>
                    <a:pt x="101" y="685"/>
                    <a:pt x="102" y="683"/>
                  </a:cubicBezTo>
                  <a:cubicBezTo>
                    <a:pt x="106" y="677"/>
                    <a:pt x="108" y="670"/>
                    <a:pt x="111" y="664"/>
                  </a:cubicBezTo>
                  <a:cubicBezTo>
                    <a:pt x="114" y="659"/>
                    <a:pt x="115" y="653"/>
                    <a:pt x="117" y="648"/>
                  </a:cubicBezTo>
                  <a:cubicBezTo>
                    <a:pt x="120" y="651"/>
                    <a:pt x="120" y="654"/>
                    <a:pt x="123" y="657"/>
                  </a:cubicBezTo>
                  <a:cubicBezTo>
                    <a:pt x="124" y="655"/>
                    <a:pt x="123" y="652"/>
                    <a:pt x="124" y="650"/>
                  </a:cubicBezTo>
                  <a:cubicBezTo>
                    <a:pt x="124" y="650"/>
                    <a:pt x="125" y="650"/>
                    <a:pt x="125" y="650"/>
                  </a:cubicBezTo>
                  <a:cubicBezTo>
                    <a:pt x="125" y="645"/>
                    <a:pt x="123" y="642"/>
                    <a:pt x="122" y="638"/>
                  </a:cubicBezTo>
                  <a:cubicBezTo>
                    <a:pt x="121" y="635"/>
                    <a:pt x="123" y="635"/>
                    <a:pt x="124" y="633"/>
                  </a:cubicBezTo>
                  <a:cubicBezTo>
                    <a:pt x="122" y="631"/>
                    <a:pt x="119" y="631"/>
                    <a:pt x="117" y="630"/>
                  </a:cubicBezTo>
                  <a:cubicBezTo>
                    <a:pt x="118" y="625"/>
                    <a:pt x="124" y="621"/>
                    <a:pt x="126" y="616"/>
                  </a:cubicBezTo>
                  <a:cubicBezTo>
                    <a:pt x="124" y="614"/>
                    <a:pt x="122" y="615"/>
                    <a:pt x="121" y="611"/>
                  </a:cubicBezTo>
                  <a:cubicBezTo>
                    <a:pt x="121" y="607"/>
                    <a:pt x="125" y="600"/>
                    <a:pt x="130" y="603"/>
                  </a:cubicBezTo>
                  <a:cubicBezTo>
                    <a:pt x="131" y="602"/>
                    <a:pt x="133" y="603"/>
                    <a:pt x="134" y="602"/>
                  </a:cubicBezTo>
                  <a:cubicBezTo>
                    <a:pt x="136" y="600"/>
                    <a:pt x="135" y="597"/>
                    <a:pt x="136" y="594"/>
                  </a:cubicBezTo>
                  <a:cubicBezTo>
                    <a:pt x="138" y="594"/>
                    <a:pt x="139" y="594"/>
                    <a:pt x="140" y="595"/>
                  </a:cubicBezTo>
                  <a:cubicBezTo>
                    <a:pt x="141" y="596"/>
                    <a:pt x="142" y="596"/>
                    <a:pt x="142" y="596"/>
                  </a:cubicBezTo>
                  <a:cubicBezTo>
                    <a:pt x="142" y="595"/>
                    <a:pt x="142" y="594"/>
                    <a:pt x="143" y="594"/>
                  </a:cubicBezTo>
                  <a:cubicBezTo>
                    <a:pt x="144" y="596"/>
                    <a:pt x="146" y="597"/>
                    <a:pt x="147" y="599"/>
                  </a:cubicBezTo>
                  <a:cubicBezTo>
                    <a:pt x="147" y="595"/>
                    <a:pt x="146" y="593"/>
                    <a:pt x="145" y="589"/>
                  </a:cubicBezTo>
                  <a:cubicBezTo>
                    <a:pt x="149" y="590"/>
                    <a:pt x="151" y="592"/>
                    <a:pt x="154" y="595"/>
                  </a:cubicBezTo>
                  <a:cubicBezTo>
                    <a:pt x="154" y="589"/>
                    <a:pt x="149" y="583"/>
                    <a:pt x="151" y="578"/>
                  </a:cubicBezTo>
                  <a:cubicBezTo>
                    <a:pt x="152" y="576"/>
                    <a:pt x="152" y="577"/>
                    <a:pt x="154" y="576"/>
                  </a:cubicBezTo>
                  <a:cubicBezTo>
                    <a:pt x="156" y="575"/>
                    <a:pt x="158" y="573"/>
                    <a:pt x="160" y="570"/>
                  </a:cubicBezTo>
                  <a:cubicBezTo>
                    <a:pt x="163" y="565"/>
                    <a:pt x="165" y="559"/>
                    <a:pt x="167" y="554"/>
                  </a:cubicBezTo>
                  <a:cubicBezTo>
                    <a:pt x="168" y="551"/>
                    <a:pt x="170" y="549"/>
                    <a:pt x="171" y="546"/>
                  </a:cubicBezTo>
                  <a:cubicBezTo>
                    <a:pt x="171" y="545"/>
                    <a:pt x="173" y="544"/>
                    <a:pt x="173" y="543"/>
                  </a:cubicBezTo>
                  <a:cubicBezTo>
                    <a:pt x="175" y="541"/>
                    <a:pt x="174" y="536"/>
                    <a:pt x="175" y="533"/>
                  </a:cubicBezTo>
                  <a:cubicBezTo>
                    <a:pt x="175" y="530"/>
                    <a:pt x="175" y="527"/>
                    <a:pt x="175" y="524"/>
                  </a:cubicBezTo>
                  <a:cubicBezTo>
                    <a:pt x="177" y="518"/>
                    <a:pt x="180" y="512"/>
                    <a:pt x="182" y="506"/>
                  </a:cubicBezTo>
                  <a:cubicBezTo>
                    <a:pt x="184" y="507"/>
                    <a:pt x="184" y="510"/>
                    <a:pt x="185" y="511"/>
                  </a:cubicBezTo>
                  <a:cubicBezTo>
                    <a:pt x="188" y="516"/>
                    <a:pt x="190" y="521"/>
                    <a:pt x="193" y="526"/>
                  </a:cubicBezTo>
                  <a:cubicBezTo>
                    <a:pt x="195" y="529"/>
                    <a:pt x="196" y="534"/>
                    <a:pt x="199" y="536"/>
                  </a:cubicBezTo>
                  <a:cubicBezTo>
                    <a:pt x="197" y="540"/>
                    <a:pt x="197" y="544"/>
                    <a:pt x="196" y="548"/>
                  </a:cubicBezTo>
                  <a:cubicBezTo>
                    <a:pt x="195" y="550"/>
                    <a:pt x="193" y="554"/>
                    <a:pt x="195" y="556"/>
                  </a:cubicBezTo>
                  <a:cubicBezTo>
                    <a:pt x="196" y="557"/>
                    <a:pt x="198" y="558"/>
                    <a:pt x="199" y="559"/>
                  </a:cubicBezTo>
                  <a:cubicBezTo>
                    <a:pt x="201" y="563"/>
                    <a:pt x="197" y="566"/>
                    <a:pt x="197" y="569"/>
                  </a:cubicBezTo>
                  <a:cubicBezTo>
                    <a:pt x="196" y="572"/>
                    <a:pt x="197" y="571"/>
                    <a:pt x="198" y="573"/>
                  </a:cubicBezTo>
                  <a:cubicBezTo>
                    <a:pt x="199" y="577"/>
                    <a:pt x="198" y="582"/>
                    <a:pt x="198" y="586"/>
                  </a:cubicBezTo>
                  <a:cubicBezTo>
                    <a:pt x="199" y="593"/>
                    <a:pt x="201" y="600"/>
                    <a:pt x="202" y="606"/>
                  </a:cubicBezTo>
                  <a:cubicBezTo>
                    <a:pt x="203" y="609"/>
                    <a:pt x="203" y="612"/>
                    <a:pt x="204" y="615"/>
                  </a:cubicBezTo>
                  <a:cubicBezTo>
                    <a:pt x="205" y="617"/>
                    <a:pt x="205" y="618"/>
                    <a:pt x="206" y="619"/>
                  </a:cubicBezTo>
                  <a:cubicBezTo>
                    <a:pt x="206" y="622"/>
                    <a:pt x="203" y="625"/>
                    <a:pt x="204" y="628"/>
                  </a:cubicBezTo>
                  <a:cubicBezTo>
                    <a:pt x="204" y="631"/>
                    <a:pt x="209" y="634"/>
                    <a:pt x="211" y="638"/>
                  </a:cubicBezTo>
                  <a:cubicBezTo>
                    <a:pt x="212" y="640"/>
                    <a:pt x="211" y="643"/>
                    <a:pt x="211" y="645"/>
                  </a:cubicBezTo>
                  <a:cubicBezTo>
                    <a:pt x="210" y="654"/>
                    <a:pt x="210" y="663"/>
                    <a:pt x="210" y="671"/>
                  </a:cubicBezTo>
                  <a:cubicBezTo>
                    <a:pt x="210" y="679"/>
                    <a:pt x="202" y="669"/>
                    <a:pt x="199" y="671"/>
                  </a:cubicBezTo>
                  <a:cubicBezTo>
                    <a:pt x="198" y="674"/>
                    <a:pt x="200" y="676"/>
                    <a:pt x="200" y="679"/>
                  </a:cubicBezTo>
                  <a:cubicBezTo>
                    <a:pt x="200" y="680"/>
                    <a:pt x="201" y="681"/>
                    <a:pt x="199" y="680"/>
                  </a:cubicBezTo>
                  <a:cubicBezTo>
                    <a:pt x="198" y="683"/>
                    <a:pt x="199" y="687"/>
                    <a:pt x="200" y="690"/>
                  </a:cubicBezTo>
                  <a:cubicBezTo>
                    <a:pt x="201" y="692"/>
                    <a:pt x="202" y="693"/>
                    <a:pt x="203" y="695"/>
                  </a:cubicBezTo>
                  <a:cubicBezTo>
                    <a:pt x="204" y="698"/>
                    <a:pt x="203" y="698"/>
                    <a:pt x="202" y="701"/>
                  </a:cubicBezTo>
                  <a:cubicBezTo>
                    <a:pt x="200" y="704"/>
                    <a:pt x="199" y="707"/>
                    <a:pt x="199" y="710"/>
                  </a:cubicBezTo>
                  <a:cubicBezTo>
                    <a:pt x="199" y="717"/>
                    <a:pt x="204" y="724"/>
                    <a:pt x="203" y="731"/>
                  </a:cubicBezTo>
                  <a:cubicBezTo>
                    <a:pt x="202" y="733"/>
                    <a:pt x="201" y="735"/>
                    <a:pt x="200" y="736"/>
                  </a:cubicBezTo>
                  <a:cubicBezTo>
                    <a:pt x="198" y="737"/>
                    <a:pt x="197" y="737"/>
                    <a:pt x="197" y="739"/>
                  </a:cubicBezTo>
                  <a:cubicBezTo>
                    <a:pt x="198" y="740"/>
                    <a:pt x="201" y="738"/>
                    <a:pt x="203" y="740"/>
                  </a:cubicBezTo>
                  <a:cubicBezTo>
                    <a:pt x="204" y="741"/>
                    <a:pt x="207" y="744"/>
                    <a:pt x="208" y="746"/>
                  </a:cubicBezTo>
                  <a:cubicBezTo>
                    <a:pt x="210" y="748"/>
                    <a:pt x="212" y="752"/>
                    <a:pt x="213" y="755"/>
                  </a:cubicBezTo>
                  <a:cubicBezTo>
                    <a:pt x="214" y="758"/>
                    <a:pt x="211" y="761"/>
                    <a:pt x="209" y="764"/>
                  </a:cubicBezTo>
                  <a:cubicBezTo>
                    <a:pt x="208" y="766"/>
                    <a:pt x="207" y="767"/>
                    <a:pt x="207" y="769"/>
                  </a:cubicBezTo>
                  <a:cubicBezTo>
                    <a:pt x="205" y="773"/>
                    <a:pt x="204" y="774"/>
                    <a:pt x="207" y="778"/>
                  </a:cubicBezTo>
                  <a:cubicBezTo>
                    <a:pt x="208" y="781"/>
                    <a:pt x="209" y="783"/>
                    <a:pt x="212" y="784"/>
                  </a:cubicBezTo>
                  <a:cubicBezTo>
                    <a:pt x="215" y="785"/>
                    <a:pt x="220" y="784"/>
                    <a:pt x="223" y="784"/>
                  </a:cubicBezTo>
                  <a:cubicBezTo>
                    <a:pt x="229" y="784"/>
                    <a:pt x="235" y="783"/>
                    <a:pt x="240" y="783"/>
                  </a:cubicBezTo>
                  <a:cubicBezTo>
                    <a:pt x="242" y="783"/>
                    <a:pt x="248" y="784"/>
                    <a:pt x="250" y="783"/>
                  </a:cubicBezTo>
                  <a:cubicBezTo>
                    <a:pt x="252" y="783"/>
                    <a:pt x="255" y="780"/>
                    <a:pt x="257" y="778"/>
                  </a:cubicBezTo>
                  <a:cubicBezTo>
                    <a:pt x="259" y="776"/>
                    <a:pt x="259" y="773"/>
                    <a:pt x="260" y="771"/>
                  </a:cubicBezTo>
                  <a:cubicBezTo>
                    <a:pt x="263" y="764"/>
                    <a:pt x="257" y="760"/>
                    <a:pt x="255" y="754"/>
                  </a:cubicBezTo>
                  <a:cubicBezTo>
                    <a:pt x="253" y="750"/>
                    <a:pt x="253" y="745"/>
                    <a:pt x="255" y="741"/>
                  </a:cubicBezTo>
                  <a:cubicBezTo>
                    <a:pt x="256" y="741"/>
                    <a:pt x="259" y="743"/>
                    <a:pt x="260" y="743"/>
                  </a:cubicBezTo>
                  <a:cubicBezTo>
                    <a:pt x="262" y="742"/>
                    <a:pt x="262" y="740"/>
                    <a:pt x="261" y="738"/>
                  </a:cubicBezTo>
                  <a:cubicBezTo>
                    <a:pt x="260" y="734"/>
                    <a:pt x="261" y="731"/>
                    <a:pt x="261" y="727"/>
                  </a:cubicBezTo>
                  <a:cubicBezTo>
                    <a:pt x="262" y="727"/>
                    <a:pt x="263" y="726"/>
                    <a:pt x="263" y="725"/>
                  </a:cubicBezTo>
                  <a:cubicBezTo>
                    <a:pt x="264" y="721"/>
                    <a:pt x="265" y="717"/>
                    <a:pt x="266" y="713"/>
                  </a:cubicBezTo>
                  <a:cubicBezTo>
                    <a:pt x="268" y="705"/>
                    <a:pt x="267" y="698"/>
                    <a:pt x="267" y="690"/>
                  </a:cubicBezTo>
                  <a:cubicBezTo>
                    <a:pt x="267" y="680"/>
                    <a:pt x="268" y="669"/>
                    <a:pt x="268" y="658"/>
                  </a:cubicBezTo>
                  <a:cubicBezTo>
                    <a:pt x="268" y="641"/>
                    <a:pt x="267" y="624"/>
                    <a:pt x="266" y="607"/>
                  </a:cubicBezTo>
                  <a:cubicBezTo>
                    <a:pt x="266" y="597"/>
                    <a:pt x="265" y="586"/>
                    <a:pt x="264" y="576"/>
                  </a:cubicBezTo>
                  <a:cubicBezTo>
                    <a:pt x="263" y="571"/>
                    <a:pt x="263" y="566"/>
                    <a:pt x="263" y="562"/>
                  </a:cubicBezTo>
                  <a:cubicBezTo>
                    <a:pt x="265" y="561"/>
                    <a:pt x="267" y="562"/>
                    <a:pt x="268" y="561"/>
                  </a:cubicBezTo>
                  <a:cubicBezTo>
                    <a:pt x="266" y="559"/>
                    <a:pt x="264" y="556"/>
                    <a:pt x="262" y="554"/>
                  </a:cubicBezTo>
                  <a:cubicBezTo>
                    <a:pt x="263" y="554"/>
                    <a:pt x="265" y="554"/>
                    <a:pt x="266" y="555"/>
                  </a:cubicBezTo>
                  <a:cubicBezTo>
                    <a:pt x="268" y="552"/>
                    <a:pt x="265" y="550"/>
                    <a:pt x="266" y="547"/>
                  </a:cubicBezTo>
                  <a:cubicBezTo>
                    <a:pt x="267" y="544"/>
                    <a:pt x="270" y="544"/>
                    <a:pt x="270" y="540"/>
                  </a:cubicBezTo>
                  <a:cubicBezTo>
                    <a:pt x="269" y="539"/>
                    <a:pt x="268" y="537"/>
                    <a:pt x="267" y="535"/>
                  </a:cubicBezTo>
                  <a:cubicBezTo>
                    <a:pt x="265" y="533"/>
                    <a:pt x="263" y="530"/>
                    <a:pt x="261" y="527"/>
                  </a:cubicBezTo>
                  <a:cubicBezTo>
                    <a:pt x="260" y="524"/>
                    <a:pt x="259" y="521"/>
                    <a:pt x="259" y="517"/>
                  </a:cubicBezTo>
                  <a:cubicBezTo>
                    <a:pt x="260" y="514"/>
                    <a:pt x="259" y="512"/>
                    <a:pt x="258" y="509"/>
                  </a:cubicBezTo>
                  <a:cubicBezTo>
                    <a:pt x="257" y="503"/>
                    <a:pt x="257" y="498"/>
                    <a:pt x="257" y="492"/>
                  </a:cubicBezTo>
                  <a:cubicBezTo>
                    <a:pt x="257" y="487"/>
                    <a:pt x="257" y="483"/>
                    <a:pt x="257" y="478"/>
                  </a:cubicBezTo>
                  <a:cubicBezTo>
                    <a:pt x="257" y="469"/>
                    <a:pt x="257" y="460"/>
                    <a:pt x="257" y="451"/>
                  </a:cubicBezTo>
                  <a:cubicBezTo>
                    <a:pt x="257" y="447"/>
                    <a:pt x="257" y="443"/>
                    <a:pt x="257" y="439"/>
                  </a:cubicBezTo>
                  <a:cubicBezTo>
                    <a:pt x="257" y="433"/>
                    <a:pt x="258" y="425"/>
                    <a:pt x="256" y="420"/>
                  </a:cubicBezTo>
                  <a:cubicBezTo>
                    <a:pt x="255" y="415"/>
                    <a:pt x="251" y="410"/>
                    <a:pt x="253" y="404"/>
                  </a:cubicBezTo>
                  <a:cubicBezTo>
                    <a:pt x="253" y="403"/>
                    <a:pt x="255" y="402"/>
                    <a:pt x="255" y="400"/>
                  </a:cubicBezTo>
                  <a:cubicBezTo>
                    <a:pt x="256" y="395"/>
                    <a:pt x="254" y="392"/>
                    <a:pt x="251" y="389"/>
                  </a:cubicBezTo>
                  <a:cubicBezTo>
                    <a:pt x="247" y="384"/>
                    <a:pt x="246" y="376"/>
                    <a:pt x="248" y="370"/>
                  </a:cubicBezTo>
                  <a:cubicBezTo>
                    <a:pt x="249" y="371"/>
                    <a:pt x="251" y="372"/>
                    <a:pt x="252" y="374"/>
                  </a:cubicBezTo>
                  <a:cubicBezTo>
                    <a:pt x="252" y="372"/>
                    <a:pt x="252" y="371"/>
                    <a:pt x="251" y="369"/>
                  </a:cubicBezTo>
                  <a:cubicBezTo>
                    <a:pt x="250" y="367"/>
                    <a:pt x="250" y="365"/>
                    <a:pt x="249" y="363"/>
                  </a:cubicBezTo>
                  <a:cubicBezTo>
                    <a:pt x="248" y="358"/>
                    <a:pt x="245" y="355"/>
                    <a:pt x="242" y="351"/>
                  </a:cubicBezTo>
                  <a:cubicBezTo>
                    <a:pt x="242" y="350"/>
                    <a:pt x="243" y="349"/>
                    <a:pt x="243" y="348"/>
                  </a:cubicBezTo>
                  <a:cubicBezTo>
                    <a:pt x="244" y="347"/>
                    <a:pt x="245" y="347"/>
                    <a:pt x="245" y="346"/>
                  </a:cubicBezTo>
                  <a:cubicBezTo>
                    <a:pt x="245" y="344"/>
                    <a:pt x="245" y="342"/>
                    <a:pt x="245" y="340"/>
                  </a:cubicBezTo>
                  <a:cubicBezTo>
                    <a:pt x="247" y="340"/>
                    <a:pt x="248" y="342"/>
                    <a:pt x="249" y="344"/>
                  </a:cubicBezTo>
                  <a:cubicBezTo>
                    <a:pt x="252" y="347"/>
                    <a:pt x="253" y="351"/>
                    <a:pt x="255" y="356"/>
                  </a:cubicBezTo>
                  <a:cubicBezTo>
                    <a:pt x="257" y="356"/>
                    <a:pt x="257" y="351"/>
                    <a:pt x="256" y="350"/>
                  </a:cubicBezTo>
                  <a:cubicBezTo>
                    <a:pt x="256" y="348"/>
                    <a:pt x="254" y="348"/>
                    <a:pt x="254" y="346"/>
                  </a:cubicBezTo>
                  <a:cubicBezTo>
                    <a:pt x="256" y="345"/>
                    <a:pt x="258" y="345"/>
                    <a:pt x="259" y="344"/>
                  </a:cubicBezTo>
                  <a:cubicBezTo>
                    <a:pt x="259" y="339"/>
                    <a:pt x="256" y="335"/>
                    <a:pt x="256" y="330"/>
                  </a:cubicBezTo>
                  <a:cubicBezTo>
                    <a:pt x="261" y="335"/>
                    <a:pt x="265" y="341"/>
                    <a:pt x="270" y="346"/>
                  </a:cubicBezTo>
                  <a:cubicBezTo>
                    <a:pt x="272" y="344"/>
                    <a:pt x="268" y="337"/>
                    <a:pt x="268" y="334"/>
                  </a:cubicBezTo>
                  <a:cubicBezTo>
                    <a:pt x="267" y="331"/>
                    <a:pt x="267" y="328"/>
                    <a:pt x="268" y="325"/>
                  </a:cubicBezTo>
                  <a:cubicBezTo>
                    <a:pt x="270" y="326"/>
                    <a:pt x="272" y="328"/>
                    <a:pt x="274" y="329"/>
                  </a:cubicBezTo>
                  <a:cubicBezTo>
                    <a:pt x="278" y="331"/>
                    <a:pt x="280" y="334"/>
                    <a:pt x="282" y="338"/>
                  </a:cubicBezTo>
                  <a:cubicBezTo>
                    <a:pt x="280" y="335"/>
                    <a:pt x="280" y="328"/>
                    <a:pt x="279" y="324"/>
                  </a:cubicBezTo>
                  <a:cubicBezTo>
                    <a:pt x="278" y="319"/>
                    <a:pt x="277" y="314"/>
                    <a:pt x="273" y="310"/>
                  </a:cubicBezTo>
                  <a:cubicBezTo>
                    <a:pt x="269" y="306"/>
                    <a:pt x="265" y="304"/>
                    <a:pt x="261" y="300"/>
                  </a:cubicBezTo>
                  <a:cubicBezTo>
                    <a:pt x="257" y="295"/>
                    <a:pt x="256" y="288"/>
                    <a:pt x="252" y="284"/>
                  </a:cubicBezTo>
                  <a:cubicBezTo>
                    <a:pt x="248" y="282"/>
                    <a:pt x="244" y="280"/>
                    <a:pt x="240" y="279"/>
                  </a:cubicBezTo>
                  <a:cubicBezTo>
                    <a:pt x="235" y="279"/>
                    <a:pt x="233" y="278"/>
                    <a:pt x="231" y="273"/>
                  </a:cubicBezTo>
                  <a:cubicBezTo>
                    <a:pt x="230" y="270"/>
                    <a:pt x="230" y="265"/>
                    <a:pt x="229" y="261"/>
                  </a:cubicBezTo>
                  <a:cubicBezTo>
                    <a:pt x="227" y="254"/>
                    <a:pt x="223" y="249"/>
                    <a:pt x="221" y="243"/>
                  </a:cubicBezTo>
                  <a:cubicBezTo>
                    <a:pt x="219" y="234"/>
                    <a:pt x="224" y="226"/>
                    <a:pt x="218" y="219"/>
                  </a:cubicBezTo>
                  <a:cubicBezTo>
                    <a:pt x="215" y="215"/>
                    <a:pt x="211" y="210"/>
                    <a:pt x="209" y="205"/>
                  </a:cubicBezTo>
                  <a:cubicBezTo>
                    <a:pt x="209" y="202"/>
                    <a:pt x="208" y="200"/>
                    <a:pt x="208" y="198"/>
                  </a:cubicBezTo>
                  <a:cubicBezTo>
                    <a:pt x="207" y="195"/>
                    <a:pt x="206" y="192"/>
                    <a:pt x="207" y="189"/>
                  </a:cubicBezTo>
                  <a:cubicBezTo>
                    <a:pt x="208" y="190"/>
                    <a:pt x="208" y="192"/>
                    <a:pt x="209" y="193"/>
                  </a:cubicBezTo>
                  <a:cubicBezTo>
                    <a:pt x="210" y="194"/>
                    <a:pt x="212" y="196"/>
                    <a:pt x="213" y="197"/>
                  </a:cubicBezTo>
                  <a:cubicBezTo>
                    <a:pt x="215" y="200"/>
                    <a:pt x="218" y="200"/>
                    <a:pt x="221" y="201"/>
                  </a:cubicBezTo>
                  <a:cubicBezTo>
                    <a:pt x="226" y="204"/>
                    <a:pt x="227" y="212"/>
                    <a:pt x="227" y="217"/>
                  </a:cubicBezTo>
                  <a:cubicBezTo>
                    <a:pt x="231" y="219"/>
                    <a:pt x="235" y="214"/>
                    <a:pt x="237" y="212"/>
                  </a:cubicBezTo>
                  <a:cubicBezTo>
                    <a:pt x="239" y="210"/>
                    <a:pt x="239" y="212"/>
                    <a:pt x="242" y="214"/>
                  </a:cubicBezTo>
                  <a:cubicBezTo>
                    <a:pt x="245" y="216"/>
                    <a:pt x="249" y="218"/>
                    <a:pt x="252" y="221"/>
                  </a:cubicBezTo>
                  <a:cubicBezTo>
                    <a:pt x="256" y="225"/>
                    <a:pt x="261" y="229"/>
                    <a:pt x="266" y="233"/>
                  </a:cubicBezTo>
                  <a:cubicBezTo>
                    <a:pt x="271" y="236"/>
                    <a:pt x="274" y="240"/>
                    <a:pt x="278" y="244"/>
                  </a:cubicBezTo>
                  <a:cubicBezTo>
                    <a:pt x="281" y="247"/>
                    <a:pt x="286" y="250"/>
                    <a:pt x="289" y="253"/>
                  </a:cubicBezTo>
                  <a:cubicBezTo>
                    <a:pt x="291" y="256"/>
                    <a:pt x="293" y="258"/>
                    <a:pt x="295" y="261"/>
                  </a:cubicBezTo>
                  <a:cubicBezTo>
                    <a:pt x="297" y="263"/>
                    <a:pt x="300" y="265"/>
                    <a:pt x="302" y="267"/>
                  </a:cubicBezTo>
                  <a:cubicBezTo>
                    <a:pt x="306" y="272"/>
                    <a:pt x="306" y="278"/>
                    <a:pt x="310" y="281"/>
                  </a:cubicBezTo>
                  <a:cubicBezTo>
                    <a:pt x="312" y="279"/>
                    <a:pt x="314" y="276"/>
                    <a:pt x="318" y="275"/>
                  </a:cubicBezTo>
                  <a:cubicBezTo>
                    <a:pt x="321" y="279"/>
                    <a:pt x="328" y="283"/>
                    <a:pt x="329" y="289"/>
                  </a:cubicBezTo>
                  <a:cubicBezTo>
                    <a:pt x="330" y="288"/>
                    <a:pt x="333" y="287"/>
                    <a:pt x="334" y="285"/>
                  </a:cubicBezTo>
                  <a:cubicBezTo>
                    <a:pt x="336" y="284"/>
                    <a:pt x="336" y="285"/>
                    <a:pt x="336" y="282"/>
                  </a:cubicBezTo>
                  <a:cubicBezTo>
                    <a:pt x="336" y="282"/>
                    <a:pt x="336" y="281"/>
                    <a:pt x="336" y="280"/>
                  </a:cubicBezTo>
                  <a:cubicBezTo>
                    <a:pt x="338" y="283"/>
                    <a:pt x="339" y="285"/>
                    <a:pt x="340" y="288"/>
                  </a:cubicBezTo>
                  <a:cubicBezTo>
                    <a:pt x="341" y="290"/>
                    <a:pt x="341" y="293"/>
                    <a:pt x="343" y="294"/>
                  </a:cubicBezTo>
                  <a:cubicBezTo>
                    <a:pt x="345" y="294"/>
                    <a:pt x="347" y="294"/>
                    <a:pt x="349" y="294"/>
                  </a:cubicBezTo>
                  <a:cubicBezTo>
                    <a:pt x="351" y="294"/>
                    <a:pt x="351" y="294"/>
                    <a:pt x="352" y="296"/>
                  </a:cubicBezTo>
                  <a:cubicBezTo>
                    <a:pt x="354" y="299"/>
                    <a:pt x="357" y="301"/>
                    <a:pt x="359" y="304"/>
                  </a:cubicBezTo>
                  <a:cubicBezTo>
                    <a:pt x="361" y="306"/>
                    <a:pt x="362" y="309"/>
                    <a:pt x="364" y="311"/>
                  </a:cubicBezTo>
                  <a:cubicBezTo>
                    <a:pt x="365" y="313"/>
                    <a:pt x="365" y="316"/>
                    <a:pt x="367" y="317"/>
                  </a:cubicBezTo>
                  <a:cubicBezTo>
                    <a:pt x="369" y="319"/>
                    <a:pt x="372" y="318"/>
                    <a:pt x="374" y="317"/>
                  </a:cubicBezTo>
                  <a:cubicBezTo>
                    <a:pt x="373" y="315"/>
                    <a:pt x="372" y="313"/>
                    <a:pt x="371" y="311"/>
                  </a:cubicBezTo>
                  <a:cubicBezTo>
                    <a:pt x="370" y="309"/>
                    <a:pt x="370" y="307"/>
                    <a:pt x="370" y="305"/>
                  </a:cubicBezTo>
                  <a:cubicBezTo>
                    <a:pt x="369" y="303"/>
                    <a:pt x="368" y="302"/>
                    <a:pt x="367" y="300"/>
                  </a:cubicBezTo>
                  <a:cubicBezTo>
                    <a:pt x="367" y="299"/>
                    <a:pt x="365" y="293"/>
                    <a:pt x="366" y="291"/>
                  </a:cubicBezTo>
                  <a:cubicBezTo>
                    <a:pt x="366" y="290"/>
                    <a:pt x="366" y="290"/>
                    <a:pt x="366" y="290"/>
                  </a:cubicBezTo>
                  <a:cubicBezTo>
                    <a:pt x="373" y="288"/>
                    <a:pt x="375" y="298"/>
                    <a:pt x="376" y="303"/>
                  </a:cubicBezTo>
                  <a:cubicBezTo>
                    <a:pt x="377" y="308"/>
                    <a:pt x="378" y="313"/>
                    <a:pt x="382" y="317"/>
                  </a:cubicBezTo>
                  <a:cubicBezTo>
                    <a:pt x="383" y="316"/>
                    <a:pt x="384" y="314"/>
                    <a:pt x="386" y="314"/>
                  </a:cubicBezTo>
                  <a:cubicBezTo>
                    <a:pt x="386" y="315"/>
                    <a:pt x="387" y="315"/>
                    <a:pt x="387" y="316"/>
                  </a:cubicBezTo>
                  <a:cubicBezTo>
                    <a:pt x="387" y="318"/>
                    <a:pt x="387" y="319"/>
                    <a:pt x="387" y="321"/>
                  </a:cubicBezTo>
                  <a:cubicBezTo>
                    <a:pt x="388" y="323"/>
                    <a:pt x="389" y="325"/>
                    <a:pt x="391" y="325"/>
                  </a:cubicBezTo>
                  <a:cubicBezTo>
                    <a:pt x="396" y="324"/>
                    <a:pt x="392" y="316"/>
                    <a:pt x="392" y="313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3261519" y="3955834"/>
              <a:ext cx="1685925" cy="2547938"/>
            </a:xfrm>
            <a:custGeom>
              <a:avLst/>
              <a:gdLst>
                <a:gd name="T0" fmla="*/ 324 w 397"/>
                <a:gd name="T1" fmla="*/ 317 h 600"/>
                <a:gd name="T2" fmla="*/ 302 w 397"/>
                <a:gd name="T3" fmla="*/ 278 h 600"/>
                <a:gd name="T4" fmla="*/ 285 w 397"/>
                <a:gd name="T5" fmla="*/ 190 h 600"/>
                <a:gd name="T6" fmla="*/ 275 w 397"/>
                <a:gd name="T7" fmla="*/ 149 h 600"/>
                <a:gd name="T8" fmla="*/ 262 w 397"/>
                <a:gd name="T9" fmla="*/ 102 h 600"/>
                <a:gd name="T10" fmla="*/ 244 w 397"/>
                <a:gd name="T11" fmla="*/ 78 h 600"/>
                <a:gd name="T12" fmla="*/ 208 w 397"/>
                <a:gd name="T13" fmla="*/ 67 h 600"/>
                <a:gd name="T14" fmla="*/ 182 w 397"/>
                <a:gd name="T15" fmla="*/ 38 h 600"/>
                <a:gd name="T16" fmla="*/ 165 w 397"/>
                <a:gd name="T17" fmla="*/ 16 h 600"/>
                <a:gd name="T18" fmla="*/ 111 w 397"/>
                <a:gd name="T19" fmla="*/ 17 h 600"/>
                <a:gd name="T20" fmla="*/ 103 w 397"/>
                <a:gd name="T21" fmla="*/ 54 h 600"/>
                <a:gd name="T22" fmla="*/ 99 w 397"/>
                <a:gd name="T23" fmla="*/ 88 h 600"/>
                <a:gd name="T24" fmla="*/ 79 w 397"/>
                <a:gd name="T25" fmla="*/ 102 h 600"/>
                <a:gd name="T26" fmla="*/ 35 w 397"/>
                <a:gd name="T27" fmla="*/ 113 h 600"/>
                <a:gd name="T28" fmla="*/ 2 w 397"/>
                <a:gd name="T29" fmla="*/ 121 h 600"/>
                <a:gd name="T30" fmla="*/ 6 w 397"/>
                <a:gd name="T31" fmla="*/ 219 h 600"/>
                <a:gd name="T32" fmla="*/ 41 w 397"/>
                <a:gd name="T33" fmla="*/ 253 h 600"/>
                <a:gd name="T34" fmla="*/ 68 w 397"/>
                <a:gd name="T35" fmla="*/ 259 h 600"/>
                <a:gd name="T36" fmla="*/ 68 w 397"/>
                <a:gd name="T37" fmla="*/ 241 h 600"/>
                <a:gd name="T38" fmla="*/ 60 w 397"/>
                <a:gd name="T39" fmla="*/ 224 h 600"/>
                <a:gd name="T40" fmla="*/ 22 w 397"/>
                <a:gd name="T41" fmla="*/ 211 h 600"/>
                <a:gd name="T42" fmla="*/ 63 w 397"/>
                <a:gd name="T43" fmla="*/ 146 h 600"/>
                <a:gd name="T44" fmla="*/ 114 w 397"/>
                <a:gd name="T45" fmla="*/ 142 h 600"/>
                <a:gd name="T46" fmla="*/ 108 w 397"/>
                <a:gd name="T47" fmla="*/ 176 h 600"/>
                <a:gd name="T48" fmla="*/ 128 w 397"/>
                <a:gd name="T49" fmla="*/ 189 h 600"/>
                <a:gd name="T50" fmla="*/ 135 w 397"/>
                <a:gd name="T51" fmla="*/ 213 h 600"/>
                <a:gd name="T52" fmla="*/ 94 w 397"/>
                <a:gd name="T53" fmla="*/ 268 h 600"/>
                <a:gd name="T54" fmla="*/ 75 w 397"/>
                <a:gd name="T55" fmla="*/ 320 h 600"/>
                <a:gd name="T56" fmla="*/ 100 w 397"/>
                <a:gd name="T57" fmla="*/ 358 h 600"/>
                <a:gd name="T58" fmla="*/ 104 w 397"/>
                <a:gd name="T59" fmla="*/ 404 h 600"/>
                <a:gd name="T60" fmla="*/ 81 w 397"/>
                <a:gd name="T61" fmla="*/ 431 h 600"/>
                <a:gd name="T62" fmla="*/ 32 w 397"/>
                <a:gd name="T63" fmla="*/ 540 h 600"/>
                <a:gd name="T64" fmla="*/ 65 w 397"/>
                <a:gd name="T65" fmla="*/ 597 h 600"/>
                <a:gd name="T66" fmla="*/ 71 w 397"/>
                <a:gd name="T67" fmla="*/ 514 h 600"/>
                <a:gd name="T68" fmla="*/ 116 w 397"/>
                <a:gd name="T69" fmla="*/ 443 h 600"/>
                <a:gd name="T70" fmla="*/ 148 w 397"/>
                <a:gd name="T71" fmla="*/ 365 h 600"/>
                <a:gd name="T72" fmla="*/ 164 w 397"/>
                <a:gd name="T73" fmla="*/ 337 h 600"/>
                <a:gd name="T74" fmla="*/ 198 w 397"/>
                <a:gd name="T75" fmla="*/ 430 h 600"/>
                <a:gd name="T76" fmla="*/ 231 w 397"/>
                <a:gd name="T77" fmla="*/ 519 h 600"/>
                <a:gd name="T78" fmla="*/ 255 w 397"/>
                <a:gd name="T79" fmla="*/ 597 h 600"/>
                <a:gd name="T80" fmla="*/ 255 w 397"/>
                <a:gd name="T81" fmla="*/ 544 h 600"/>
                <a:gd name="T82" fmla="*/ 247 w 397"/>
                <a:gd name="T83" fmla="*/ 458 h 600"/>
                <a:gd name="T84" fmla="*/ 225 w 397"/>
                <a:gd name="T85" fmla="*/ 392 h 600"/>
                <a:gd name="T86" fmla="*/ 231 w 397"/>
                <a:gd name="T87" fmla="*/ 347 h 600"/>
                <a:gd name="T88" fmla="*/ 235 w 397"/>
                <a:gd name="T89" fmla="*/ 271 h 600"/>
                <a:gd name="T90" fmla="*/ 240 w 397"/>
                <a:gd name="T91" fmla="*/ 195 h 600"/>
                <a:gd name="T92" fmla="*/ 266 w 397"/>
                <a:gd name="T93" fmla="*/ 231 h 600"/>
                <a:gd name="T94" fmla="*/ 278 w 397"/>
                <a:gd name="T95" fmla="*/ 287 h 600"/>
                <a:gd name="T96" fmla="*/ 284 w 397"/>
                <a:gd name="T97" fmla="*/ 307 h 600"/>
                <a:gd name="T98" fmla="*/ 303 w 397"/>
                <a:gd name="T99" fmla="*/ 315 h 600"/>
                <a:gd name="T100" fmla="*/ 298 w 397"/>
                <a:gd name="T101" fmla="*/ 360 h 600"/>
                <a:gd name="T102" fmla="*/ 307 w 397"/>
                <a:gd name="T103" fmla="*/ 335 h 600"/>
                <a:gd name="T104" fmla="*/ 334 w 397"/>
                <a:gd name="T105" fmla="*/ 340 h 600"/>
                <a:gd name="T106" fmla="*/ 217 w 397"/>
                <a:gd name="T107" fmla="*/ 121 h 600"/>
                <a:gd name="T108" fmla="*/ 111 w 397"/>
                <a:gd name="T109" fmla="*/ 405 h 600"/>
                <a:gd name="T110" fmla="*/ 114 w 397"/>
                <a:gd name="T111" fmla="*/ 387 h 600"/>
                <a:gd name="T112" fmla="*/ 115 w 397"/>
                <a:gd name="T113" fmla="*/ 372 h 600"/>
                <a:gd name="T114" fmla="*/ 300 w 397"/>
                <a:gd name="T115" fmla="*/ 363 h 600"/>
                <a:gd name="T116" fmla="*/ 304 w 397"/>
                <a:gd name="T117" fmla="*/ 31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7" h="600">
                  <a:moveTo>
                    <a:pt x="392" y="376"/>
                  </a:moveTo>
                  <a:cubicBezTo>
                    <a:pt x="391" y="375"/>
                    <a:pt x="389" y="374"/>
                    <a:pt x="387" y="373"/>
                  </a:cubicBezTo>
                  <a:cubicBezTo>
                    <a:pt x="385" y="370"/>
                    <a:pt x="382" y="368"/>
                    <a:pt x="379" y="366"/>
                  </a:cubicBezTo>
                  <a:cubicBezTo>
                    <a:pt x="377" y="365"/>
                    <a:pt x="376" y="363"/>
                    <a:pt x="374" y="361"/>
                  </a:cubicBezTo>
                  <a:cubicBezTo>
                    <a:pt x="372" y="359"/>
                    <a:pt x="370" y="356"/>
                    <a:pt x="367" y="355"/>
                  </a:cubicBezTo>
                  <a:cubicBezTo>
                    <a:pt x="361" y="350"/>
                    <a:pt x="357" y="343"/>
                    <a:pt x="351" y="338"/>
                  </a:cubicBezTo>
                  <a:cubicBezTo>
                    <a:pt x="345" y="333"/>
                    <a:pt x="339" y="329"/>
                    <a:pt x="333" y="324"/>
                  </a:cubicBezTo>
                  <a:cubicBezTo>
                    <a:pt x="330" y="322"/>
                    <a:pt x="327" y="320"/>
                    <a:pt x="324" y="317"/>
                  </a:cubicBezTo>
                  <a:cubicBezTo>
                    <a:pt x="321" y="315"/>
                    <a:pt x="319" y="314"/>
                    <a:pt x="316" y="311"/>
                  </a:cubicBezTo>
                  <a:cubicBezTo>
                    <a:pt x="315" y="309"/>
                    <a:pt x="313" y="307"/>
                    <a:pt x="312" y="306"/>
                  </a:cubicBezTo>
                  <a:cubicBezTo>
                    <a:pt x="312" y="305"/>
                    <a:pt x="313" y="304"/>
                    <a:pt x="313" y="303"/>
                  </a:cubicBezTo>
                  <a:cubicBezTo>
                    <a:pt x="314" y="302"/>
                    <a:pt x="313" y="301"/>
                    <a:pt x="313" y="300"/>
                  </a:cubicBezTo>
                  <a:cubicBezTo>
                    <a:pt x="312" y="300"/>
                    <a:pt x="313" y="299"/>
                    <a:pt x="312" y="298"/>
                  </a:cubicBezTo>
                  <a:cubicBezTo>
                    <a:pt x="312" y="298"/>
                    <a:pt x="312" y="297"/>
                    <a:pt x="312" y="297"/>
                  </a:cubicBezTo>
                  <a:cubicBezTo>
                    <a:pt x="310" y="293"/>
                    <a:pt x="309" y="288"/>
                    <a:pt x="305" y="285"/>
                  </a:cubicBezTo>
                  <a:cubicBezTo>
                    <a:pt x="303" y="283"/>
                    <a:pt x="302" y="280"/>
                    <a:pt x="302" y="278"/>
                  </a:cubicBezTo>
                  <a:cubicBezTo>
                    <a:pt x="302" y="273"/>
                    <a:pt x="302" y="268"/>
                    <a:pt x="300" y="263"/>
                  </a:cubicBezTo>
                  <a:cubicBezTo>
                    <a:pt x="297" y="258"/>
                    <a:pt x="297" y="251"/>
                    <a:pt x="295" y="245"/>
                  </a:cubicBezTo>
                  <a:cubicBezTo>
                    <a:pt x="294" y="241"/>
                    <a:pt x="293" y="236"/>
                    <a:pt x="292" y="231"/>
                  </a:cubicBezTo>
                  <a:cubicBezTo>
                    <a:pt x="292" y="228"/>
                    <a:pt x="291" y="225"/>
                    <a:pt x="291" y="222"/>
                  </a:cubicBezTo>
                  <a:cubicBezTo>
                    <a:pt x="291" y="219"/>
                    <a:pt x="292" y="216"/>
                    <a:pt x="293" y="212"/>
                  </a:cubicBezTo>
                  <a:cubicBezTo>
                    <a:pt x="293" y="209"/>
                    <a:pt x="290" y="207"/>
                    <a:pt x="289" y="204"/>
                  </a:cubicBezTo>
                  <a:cubicBezTo>
                    <a:pt x="288" y="202"/>
                    <a:pt x="287" y="200"/>
                    <a:pt x="286" y="198"/>
                  </a:cubicBezTo>
                  <a:cubicBezTo>
                    <a:pt x="285" y="195"/>
                    <a:pt x="287" y="193"/>
                    <a:pt x="285" y="190"/>
                  </a:cubicBezTo>
                  <a:cubicBezTo>
                    <a:pt x="284" y="188"/>
                    <a:pt x="284" y="187"/>
                    <a:pt x="284" y="185"/>
                  </a:cubicBezTo>
                  <a:cubicBezTo>
                    <a:pt x="284" y="184"/>
                    <a:pt x="286" y="182"/>
                    <a:pt x="285" y="181"/>
                  </a:cubicBezTo>
                  <a:cubicBezTo>
                    <a:pt x="284" y="180"/>
                    <a:pt x="284" y="181"/>
                    <a:pt x="283" y="180"/>
                  </a:cubicBezTo>
                  <a:cubicBezTo>
                    <a:pt x="282" y="180"/>
                    <a:pt x="282" y="179"/>
                    <a:pt x="282" y="179"/>
                  </a:cubicBezTo>
                  <a:cubicBezTo>
                    <a:pt x="281" y="178"/>
                    <a:pt x="281" y="177"/>
                    <a:pt x="280" y="176"/>
                  </a:cubicBezTo>
                  <a:cubicBezTo>
                    <a:pt x="279" y="173"/>
                    <a:pt x="277" y="169"/>
                    <a:pt x="276" y="165"/>
                  </a:cubicBezTo>
                  <a:cubicBezTo>
                    <a:pt x="275" y="162"/>
                    <a:pt x="272" y="159"/>
                    <a:pt x="272" y="156"/>
                  </a:cubicBezTo>
                  <a:cubicBezTo>
                    <a:pt x="273" y="153"/>
                    <a:pt x="277" y="152"/>
                    <a:pt x="275" y="149"/>
                  </a:cubicBezTo>
                  <a:cubicBezTo>
                    <a:pt x="274" y="148"/>
                    <a:pt x="272" y="147"/>
                    <a:pt x="271" y="146"/>
                  </a:cubicBezTo>
                  <a:cubicBezTo>
                    <a:pt x="270" y="144"/>
                    <a:pt x="269" y="143"/>
                    <a:pt x="268" y="141"/>
                  </a:cubicBezTo>
                  <a:cubicBezTo>
                    <a:pt x="269" y="140"/>
                    <a:pt x="268" y="137"/>
                    <a:pt x="267" y="135"/>
                  </a:cubicBezTo>
                  <a:cubicBezTo>
                    <a:pt x="267" y="134"/>
                    <a:pt x="266" y="132"/>
                    <a:pt x="266" y="131"/>
                  </a:cubicBezTo>
                  <a:cubicBezTo>
                    <a:pt x="265" y="129"/>
                    <a:pt x="265" y="127"/>
                    <a:pt x="264" y="125"/>
                  </a:cubicBezTo>
                  <a:cubicBezTo>
                    <a:pt x="263" y="120"/>
                    <a:pt x="264" y="116"/>
                    <a:pt x="264" y="111"/>
                  </a:cubicBezTo>
                  <a:cubicBezTo>
                    <a:pt x="264" y="108"/>
                    <a:pt x="263" y="106"/>
                    <a:pt x="263" y="104"/>
                  </a:cubicBezTo>
                  <a:cubicBezTo>
                    <a:pt x="262" y="103"/>
                    <a:pt x="263" y="103"/>
                    <a:pt x="262" y="102"/>
                  </a:cubicBezTo>
                  <a:cubicBezTo>
                    <a:pt x="261" y="101"/>
                    <a:pt x="261" y="101"/>
                    <a:pt x="260" y="100"/>
                  </a:cubicBezTo>
                  <a:cubicBezTo>
                    <a:pt x="259" y="98"/>
                    <a:pt x="260" y="97"/>
                    <a:pt x="259" y="95"/>
                  </a:cubicBezTo>
                  <a:cubicBezTo>
                    <a:pt x="258" y="94"/>
                    <a:pt x="256" y="92"/>
                    <a:pt x="255" y="92"/>
                  </a:cubicBezTo>
                  <a:cubicBezTo>
                    <a:pt x="252" y="91"/>
                    <a:pt x="250" y="93"/>
                    <a:pt x="251" y="89"/>
                  </a:cubicBezTo>
                  <a:cubicBezTo>
                    <a:pt x="251" y="87"/>
                    <a:pt x="251" y="86"/>
                    <a:pt x="252" y="85"/>
                  </a:cubicBezTo>
                  <a:cubicBezTo>
                    <a:pt x="252" y="84"/>
                    <a:pt x="253" y="84"/>
                    <a:pt x="252" y="82"/>
                  </a:cubicBezTo>
                  <a:cubicBezTo>
                    <a:pt x="252" y="81"/>
                    <a:pt x="249" y="81"/>
                    <a:pt x="248" y="80"/>
                  </a:cubicBezTo>
                  <a:cubicBezTo>
                    <a:pt x="246" y="80"/>
                    <a:pt x="245" y="79"/>
                    <a:pt x="244" y="78"/>
                  </a:cubicBezTo>
                  <a:cubicBezTo>
                    <a:pt x="241" y="76"/>
                    <a:pt x="239" y="74"/>
                    <a:pt x="236" y="72"/>
                  </a:cubicBezTo>
                  <a:cubicBezTo>
                    <a:pt x="235" y="71"/>
                    <a:pt x="232" y="71"/>
                    <a:pt x="230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1" y="66"/>
                    <a:pt x="234" y="58"/>
                    <a:pt x="232" y="53"/>
                  </a:cubicBezTo>
                  <a:cubicBezTo>
                    <a:pt x="232" y="51"/>
                    <a:pt x="230" y="48"/>
                    <a:pt x="227" y="49"/>
                  </a:cubicBezTo>
                  <a:cubicBezTo>
                    <a:pt x="227" y="52"/>
                    <a:pt x="226" y="61"/>
                    <a:pt x="222" y="61"/>
                  </a:cubicBezTo>
                  <a:cubicBezTo>
                    <a:pt x="221" y="59"/>
                    <a:pt x="218" y="52"/>
                    <a:pt x="215" y="53"/>
                  </a:cubicBezTo>
                  <a:cubicBezTo>
                    <a:pt x="213" y="58"/>
                    <a:pt x="211" y="63"/>
                    <a:pt x="208" y="67"/>
                  </a:cubicBezTo>
                  <a:cubicBezTo>
                    <a:pt x="208" y="68"/>
                    <a:pt x="208" y="68"/>
                    <a:pt x="207" y="68"/>
                  </a:cubicBezTo>
                  <a:cubicBezTo>
                    <a:pt x="205" y="67"/>
                    <a:pt x="203" y="64"/>
                    <a:pt x="201" y="62"/>
                  </a:cubicBezTo>
                  <a:cubicBezTo>
                    <a:pt x="201" y="62"/>
                    <a:pt x="201" y="63"/>
                    <a:pt x="201" y="63"/>
                  </a:cubicBezTo>
                  <a:cubicBezTo>
                    <a:pt x="200" y="63"/>
                    <a:pt x="200" y="62"/>
                    <a:pt x="200" y="62"/>
                  </a:cubicBezTo>
                  <a:cubicBezTo>
                    <a:pt x="198" y="61"/>
                    <a:pt x="195" y="62"/>
                    <a:pt x="194" y="60"/>
                  </a:cubicBezTo>
                  <a:cubicBezTo>
                    <a:pt x="192" y="59"/>
                    <a:pt x="192" y="58"/>
                    <a:pt x="192" y="57"/>
                  </a:cubicBezTo>
                  <a:cubicBezTo>
                    <a:pt x="192" y="54"/>
                    <a:pt x="191" y="52"/>
                    <a:pt x="190" y="50"/>
                  </a:cubicBezTo>
                  <a:cubicBezTo>
                    <a:pt x="188" y="45"/>
                    <a:pt x="186" y="41"/>
                    <a:pt x="182" y="38"/>
                  </a:cubicBezTo>
                  <a:cubicBezTo>
                    <a:pt x="183" y="36"/>
                    <a:pt x="183" y="35"/>
                    <a:pt x="183" y="33"/>
                  </a:cubicBezTo>
                  <a:cubicBezTo>
                    <a:pt x="183" y="31"/>
                    <a:pt x="181" y="30"/>
                    <a:pt x="180" y="28"/>
                  </a:cubicBezTo>
                  <a:cubicBezTo>
                    <a:pt x="180" y="27"/>
                    <a:pt x="180" y="27"/>
                    <a:pt x="179" y="26"/>
                  </a:cubicBezTo>
                  <a:cubicBezTo>
                    <a:pt x="180" y="25"/>
                    <a:pt x="180" y="24"/>
                    <a:pt x="181" y="22"/>
                  </a:cubicBezTo>
                  <a:cubicBezTo>
                    <a:pt x="182" y="18"/>
                    <a:pt x="178" y="12"/>
                    <a:pt x="174" y="10"/>
                  </a:cubicBezTo>
                  <a:cubicBezTo>
                    <a:pt x="174" y="13"/>
                    <a:pt x="177" y="19"/>
                    <a:pt x="176" y="22"/>
                  </a:cubicBezTo>
                  <a:cubicBezTo>
                    <a:pt x="175" y="20"/>
                    <a:pt x="172" y="10"/>
                    <a:pt x="169" y="11"/>
                  </a:cubicBezTo>
                  <a:cubicBezTo>
                    <a:pt x="167" y="12"/>
                    <a:pt x="168" y="16"/>
                    <a:pt x="165" y="16"/>
                  </a:cubicBezTo>
                  <a:cubicBezTo>
                    <a:pt x="165" y="14"/>
                    <a:pt x="165" y="12"/>
                    <a:pt x="164" y="10"/>
                  </a:cubicBezTo>
                  <a:cubicBezTo>
                    <a:pt x="161" y="10"/>
                    <a:pt x="157" y="14"/>
                    <a:pt x="154" y="13"/>
                  </a:cubicBezTo>
                  <a:cubicBezTo>
                    <a:pt x="153" y="12"/>
                    <a:pt x="153" y="10"/>
                    <a:pt x="152" y="8"/>
                  </a:cubicBezTo>
                  <a:cubicBezTo>
                    <a:pt x="149" y="0"/>
                    <a:pt x="138" y="1"/>
                    <a:pt x="131" y="3"/>
                  </a:cubicBezTo>
                  <a:cubicBezTo>
                    <a:pt x="126" y="4"/>
                    <a:pt x="122" y="8"/>
                    <a:pt x="119" y="12"/>
                  </a:cubicBezTo>
                  <a:cubicBezTo>
                    <a:pt x="118" y="13"/>
                    <a:pt x="117" y="13"/>
                    <a:pt x="115" y="14"/>
                  </a:cubicBezTo>
                  <a:cubicBezTo>
                    <a:pt x="109" y="15"/>
                    <a:pt x="105" y="13"/>
                    <a:pt x="102" y="8"/>
                  </a:cubicBezTo>
                  <a:cubicBezTo>
                    <a:pt x="99" y="13"/>
                    <a:pt x="108" y="16"/>
                    <a:pt x="111" y="17"/>
                  </a:cubicBezTo>
                  <a:cubicBezTo>
                    <a:pt x="106" y="19"/>
                    <a:pt x="101" y="20"/>
                    <a:pt x="95" y="18"/>
                  </a:cubicBezTo>
                  <a:cubicBezTo>
                    <a:pt x="98" y="20"/>
                    <a:pt x="100" y="22"/>
                    <a:pt x="103" y="24"/>
                  </a:cubicBezTo>
                  <a:cubicBezTo>
                    <a:pt x="104" y="24"/>
                    <a:pt x="108" y="25"/>
                    <a:pt x="108" y="26"/>
                  </a:cubicBezTo>
                  <a:cubicBezTo>
                    <a:pt x="107" y="27"/>
                    <a:pt x="105" y="28"/>
                    <a:pt x="104" y="30"/>
                  </a:cubicBezTo>
                  <a:cubicBezTo>
                    <a:pt x="104" y="30"/>
                    <a:pt x="104" y="30"/>
                    <a:pt x="102" y="34"/>
                  </a:cubicBezTo>
                  <a:cubicBezTo>
                    <a:pt x="99" y="33"/>
                    <a:pt x="94" y="37"/>
                    <a:pt x="94" y="39"/>
                  </a:cubicBezTo>
                  <a:cubicBezTo>
                    <a:pt x="92" y="43"/>
                    <a:pt x="95" y="49"/>
                    <a:pt x="98" y="51"/>
                  </a:cubicBezTo>
                  <a:cubicBezTo>
                    <a:pt x="99" y="52"/>
                    <a:pt x="101" y="53"/>
                    <a:pt x="103" y="54"/>
                  </a:cubicBezTo>
                  <a:cubicBezTo>
                    <a:pt x="105" y="55"/>
                    <a:pt x="104" y="55"/>
                    <a:pt x="103" y="57"/>
                  </a:cubicBezTo>
                  <a:cubicBezTo>
                    <a:pt x="103" y="58"/>
                    <a:pt x="102" y="58"/>
                    <a:pt x="102" y="59"/>
                  </a:cubicBezTo>
                  <a:cubicBezTo>
                    <a:pt x="101" y="60"/>
                    <a:pt x="101" y="61"/>
                    <a:pt x="101" y="62"/>
                  </a:cubicBezTo>
                  <a:cubicBezTo>
                    <a:pt x="100" y="64"/>
                    <a:pt x="100" y="63"/>
                    <a:pt x="101" y="65"/>
                  </a:cubicBezTo>
                  <a:cubicBezTo>
                    <a:pt x="99" y="66"/>
                    <a:pt x="98" y="67"/>
                    <a:pt x="97" y="68"/>
                  </a:cubicBezTo>
                  <a:cubicBezTo>
                    <a:pt x="96" y="71"/>
                    <a:pt x="96" y="71"/>
                    <a:pt x="98" y="72"/>
                  </a:cubicBezTo>
                  <a:cubicBezTo>
                    <a:pt x="100" y="74"/>
                    <a:pt x="99" y="78"/>
                    <a:pt x="102" y="78"/>
                  </a:cubicBezTo>
                  <a:cubicBezTo>
                    <a:pt x="100" y="81"/>
                    <a:pt x="97" y="84"/>
                    <a:pt x="99" y="88"/>
                  </a:cubicBezTo>
                  <a:cubicBezTo>
                    <a:pt x="100" y="90"/>
                    <a:pt x="103" y="92"/>
                    <a:pt x="106" y="92"/>
                  </a:cubicBezTo>
                  <a:cubicBezTo>
                    <a:pt x="107" y="92"/>
                    <a:pt x="108" y="92"/>
                    <a:pt x="110" y="93"/>
                  </a:cubicBezTo>
                  <a:cubicBezTo>
                    <a:pt x="110" y="93"/>
                    <a:pt x="111" y="94"/>
                    <a:pt x="112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0" y="97"/>
                    <a:pt x="109" y="98"/>
                    <a:pt x="107" y="99"/>
                  </a:cubicBezTo>
                  <a:cubicBezTo>
                    <a:pt x="105" y="99"/>
                    <a:pt x="102" y="99"/>
                    <a:pt x="100" y="99"/>
                  </a:cubicBezTo>
                  <a:cubicBezTo>
                    <a:pt x="96" y="100"/>
                    <a:pt x="94" y="100"/>
                    <a:pt x="91" y="101"/>
                  </a:cubicBezTo>
                  <a:cubicBezTo>
                    <a:pt x="87" y="102"/>
                    <a:pt x="83" y="102"/>
                    <a:pt x="79" y="102"/>
                  </a:cubicBezTo>
                  <a:cubicBezTo>
                    <a:pt x="75" y="102"/>
                    <a:pt x="72" y="101"/>
                    <a:pt x="68" y="100"/>
                  </a:cubicBezTo>
                  <a:cubicBezTo>
                    <a:pt x="65" y="99"/>
                    <a:pt x="64" y="99"/>
                    <a:pt x="61" y="100"/>
                  </a:cubicBezTo>
                  <a:cubicBezTo>
                    <a:pt x="59" y="101"/>
                    <a:pt x="58" y="103"/>
                    <a:pt x="56" y="103"/>
                  </a:cubicBezTo>
                  <a:cubicBezTo>
                    <a:pt x="54" y="103"/>
                    <a:pt x="53" y="103"/>
                    <a:pt x="51" y="103"/>
                  </a:cubicBezTo>
                  <a:cubicBezTo>
                    <a:pt x="48" y="104"/>
                    <a:pt x="42" y="105"/>
                    <a:pt x="40" y="107"/>
                  </a:cubicBezTo>
                  <a:cubicBezTo>
                    <a:pt x="40" y="108"/>
                    <a:pt x="39" y="108"/>
                    <a:pt x="40" y="109"/>
                  </a:cubicBezTo>
                  <a:cubicBezTo>
                    <a:pt x="39" y="110"/>
                    <a:pt x="38" y="112"/>
                    <a:pt x="38" y="113"/>
                  </a:cubicBezTo>
                  <a:cubicBezTo>
                    <a:pt x="37" y="113"/>
                    <a:pt x="36" y="113"/>
                    <a:pt x="35" y="113"/>
                  </a:cubicBezTo>
                  <a:cubicBezTo>
                    <a:pt x="31" y="113"/>
                    <a:pt x="29" y="113"/>
                    <a:pt x="25" y="114"/>
                  </a:cubicBezTo>
                  <a:cubicBezTo>
                    <a:pt x="24" y="115"/>
                    <a:pt x="22" y="115"/>
                    <a:pt x="21" y="115"/>
                  </a:cubicBezTo>
                  <a:cubicBezTo>
                    <a:pt x="20" y="115"/>
                    <a:pt x="19" y="115"/>
                    <a:pt x="18" y="115"/>
                  </a:cubicBezTo>
                  <a:cubicBezTo>
                    <a:pt x="18" y="115"/>
                    <a:pt x="18" y="116"/>
                    <a:pt x="17" y="116"/>
                  </a:cubicBezTo>
                  <a:cubicBezTo>
                    <a:pt x="16" y="116"/>
                    <a:pt x="14" y="117"/>
                    <a:pt x="13" y="117"/>
                  </a:cubicBezTo>
                  <a:cubicBezTo>
                    <a:pt x="11" y="118"/>
                    <a:pt x="10" y="118"/>
                    <a:pt x="9" y="118"/>
                  </a:cubicBezTo>
                  <a:cubicBezTo>
                    <a:pt x="8" y="118"/>
                    <a:pt x="7" y="119"/>
                    <a:pt x="6" y="120"/>
                  </a:cubicBezTo>
                  <a:cubicBezTo>
                    <a:pt x="4" y="120"/>
                    <a:pt x="3" y="120"/>
                    <a:pt x="2" y="121"/>
                  </a:cubicBezTo>
                  <a:cubicBezTo>
                    <a:pt x="0" y="122"/>
                    <a:pt x="1" y="126"/>
                    <a:pt x="1" y="129"/>
                  </a:cubicBezTo>
                  <a:cubicBezTo>
                    <a:pt x="1" y="134"/>
                    <a:pt x="0" y="138"/>
                    <a:pt x="0" y="143"/>
                  </a:cubicBezTo>
                  <a:cubicBezTo>
                    <a:pt x="0" y="148"/>
                    <a:pt x="0" y="153"/>
                    <a:pt x="0" y="157"/>
                  </a:cubicBezTo>
                  <a:cubicBezTo>
                    <a:pt x="0" y="169"/>
                    <a:pt x="0" y="180"/>
                    <a:pt x="1" y="191"/>
                  </a:cubicBezTo>
                  <a:cubicBezTo>
                    <a:pt x="1" y="193"/>
                    <a:pt x="1" y="195"/>
                    <a:pt x="2" y="198"/>
                  </a:cubicBezTo>
                  <a:cubicBezTo>
                    <a:pt x="2" y="200"/>
                    <a:pt x="2" y="202"/>
                    <a:pt x="2" y="204"/>
                  </a:cubicBezTo>
                  <a:cubicBezTo>
                    <a:pt x="3" y="208"/>
                    <a:pt x="5" y="211"/>
                    <a:pt x="5" y="215"/>
                  </a:cubicBezTo>
                  <a:cubicBezTo>
                    <a:pt x="5" y="216"/>
                    <a:pt x="5" y="218"/>
                    <a:pt x="6" y="219"/>
                  </a:cubicBezTo>
                  <a:cubicBezTo>
                    <a:pt x="6" y="221"/>
                    <a:pt x="7" y="223"/>
                    <a:pt x="7" y="224"/>
                  </a:cubicBezTo>
                  <a:cubicBezTo>
                    <a:pt x="8" y="225"/>
                    <a:pt x="9" y="226"/>
                    <a:pt x="9" y="227"/>
                  </a:cubicBezTo>
                  <a:cubicBezTo>
                    <a:pt x="10" y="228"/>
                    <a:pt x="11" y="229"/>
                    <a:pt x="12" y="230"/>
                  </a:cubicBezTo>
                  <a:cubicBezTo>
                    <a:pt x="13" y="231"/>
                    <a:pt x="15" y="232"/>
                    <a:pt x="17" y="234"/>
                  </a:cubicBezTo>
                  <a:cubicBezTo>
                    <a:pt x="19" y="235"/>
                    <a:pt x="20" y="237"/>
                    <a:pt x="21" y="238"/>
                  </a:cubicBezTo>
                  <a:cubicBezTo>
                    <a:pt x="23" y="239"/>
                    <a:pt x="25" y="240"/>
                    <a:pt x="27" y="242"/>
                  </a:cubicBezTo>
                  <a:cubicBezTo>
                    <a:pt x="31" y="244"/>
                    <a:pt x="34" y="247"/>
                    <a:pt x="37" y="249"/>
                  </a:cubicBezTo>
                  <a:cubicBezTo>
                    <a:pt x="39" y="250"/>
                    <a:pt x="40" y="251"/>
                    <a:pt x="41" y="253"/>
                  </a:cubicBezTo>
                  <a:cubicBezTo>
                    <a:pt x="43" y="254"/>
                    <a:pt x="44" y="255"/>
                    <a:pt x="46" y="257"/>
                  </a:cubicBezTo>
                  <a:cubicBezTo>
                    <a:pt x="48" y="259"/>
                    <a:pt x="50" y="261"/>
                    <a:pt x="53" y="263"/>
                  </a:cubicBezTo>
                  <a:cubicBezTo>
                    <a:pt x="55" y="264"/>
                    <a:pt x="59" y="269"/>
                    <a:pt x="62" y="266"/>
                  </a:cubicBezTo>
                  <a:cubicBezTo>
                    <a:pt x="64" y="265"/>
                    <a:pt x="61" y="262"/>
                    <a:pt x="59" y="261"/>
                  </a:cubicBezTo>
                  <a:cubicBezTo>
                    <a:pt x="57" y="260"/>
                    <a:pt x="56" y="259"/>
                    <a:pt x="55" y="258"/>
                  </a:cubicBezTo>
                  <a:cubicBezTo>
                    <a:pt x="56" y="258"/>
                    <a:pt x="58" y="258"/>
                    <a:pt x="59" y="258"/>
                  </a:cubicBezTo>
                  <a:cubicBezTo>
                    <a:pt x="61" y="258"/>
                    <a:pt x="62" y="259"/>
                    <a:pt x="64" y="259"/>
                  </a:cubicBezTo>
                  <a:cubicBezTo>
                    <a:pt x="64" y="259"/>
                    <a:pt x="67" y="259"/>
                    <a:pt x="68" y="259"/>
                  </a:cubicBezTo>
                  <a:cubicBezTo>
                    <a:pt x="69" y="258"/>
                    <a:pt x="68" y="255"/>
                    <a:pt x="67" y="254"/>
                  </a:cubicBezTo>
                  <a:cubicBezTo>
                    <a:pt x="67" y="254"/>
                    <a:pt x="64" y="254"/>
                    <a:pt x="64" y="254"/>
                  </a:cubicBezTo>
                  <a:cubicBezTo>
                    <a:pt x="63" y="253"/>
                    <a:pt x="62" y="253"/>
                    <a:pt x="61" y="253"/>
                  </a:cubicBezTo>
                  <a:cubicBezTo>
                    <a:pt x="59" y="252"/>
                    <a:pt x="57" y="251"/>
                    <a:pt x="54" y="251"/>
                  </a:cubicBezTo>
                  <a:cubicBezTo>
                    <a:pt x="53" y="250"/>
                    <a:pt x="45" y="248"/>
                    <a:pt x="48" y="245"/>
                  </a:cubicBezTo>
                  <a:cubicBezTo>
                    <a:pt x="50" y="245"/>
                    <a:pt x="53" y="246"/>
                    <a:pt x="55" y="246"/>
                  </a:cubicBezTo>
                  <a:cubicBezTo>
                    <a:pt x="57" y="245"/>
                    <a:pt x="59" y="244"/>
                    <a:pt x="61" y="244"/>
                  </a:cubicBezTo>
                  <a:cubicBezTo>
                    <a:pt x="63" y="244"/>
                    <a:pt x="71" y="244"/>
                    <a:pt x="68" y="241"/>
                  </a:cubicBezTo>
                  <a:cubicBezTo>
                    <a:pt x="67" y="240"/>
                    <a:pt x="65" y="240"/>
                    <a:pt x="64" y="240"/>
                  </a:cubicBezTo>
                  <a:cubicBezTo>
                    <a:pt x="61" y="240"/>
                    <a:pt x="58" y="240"/>
                    <a:pt x="56" y="241"/>
                  </a:cubicBezTo>
                  <a:cubicBezTo>
                    <a:pt x="54" y="241"/>
                    <a:pt x="51" y="241"/>
                    <a:pt x="49" y="240"/>
                  </a:cubicBezTo>
                  <a:cubicBezTo>
                    <a:pt x="48" y="240"/>
                    <a:pt x="48" y="241"/>
                    <a:pt x="48" y="239"/>
                  </a:cubicBezTo>
                  <a:cubicBezTo>
                    <a:pt x="47" y="239"/>
                    <a:pt x="47" y="238"/>
                    <a:pt x="47" y="237"/>
                  </a:cubicBezTo>
                  <a:cubicBezTo>
                    <a:pt x="45" y="234"/>
                    <a:pt x="45" y="234"/>
                    <a:pt x="48" y="234"/>
                  </a:cubicBezTo>
                  <a:cubicBezTo>
                    <a:pt x="50" y="233"/>
                    <a:pt x="51" y="233"/>
                    <a:pt x="53" y="231"/>
                  </a:cubicBezTo>
                  <a:cubicBezTo>
                    <a:pt x="54" y="231"/>
                    <a:pt x="62" y="226"/>
                    <a:pt x="60" y="224"/>
                  </a:cubicBezTo>
                  <a:cubicBezTo>
                    <a:pt x="59" y="223"/>
                    <a:pt x="56" y="224"/>
                    <a:pt x="56" y="224"/>
                  </a:cubicBezTo>
                  <a:cubicBezTo>
                    <a:pt x="53" y="225"/>
                    <a:pt x="51" y="226"/>
                    <a:pt x="48" y="227"/>
                  </a:cubicBezTo>
                  <a:cubicBezTo>
                    <a:pt x="46" y="228"/>
                    <a:pt x="43" y="229"/>
                    <a:pt x="40" y="229"/>
                  </a:cubicBezTo>
                  <a:cubicBezTo>
                    <a:pt x="38" y="229"/>
                    <a:pt x="37" y="225"/>
                    <a:pt x="34" y="224"/>
                  </a:cubicBezTo>
                  <a:cubicBezTo>
                    <a:pt x="34" y="224"/>
                    <a:pt x="32" y="224"/>
                    <a:pt x="32" y="223"/>
                  </a:cubicBezTo>
                  <a:cubicBezTo>
                    <a:pt x="31" y="223"/>
                    <a:pt x="30" y="221"/>
                    <a:pt x="29" y="221"/>
                  </a:cubicBezTo>
                  <a:cubicBezTo>
                    <a:pt x="28" y="220"/>
                    <a:pt x="27" y="220"/>
                    <a:pt x="26" y="219"/>
                  </a:cubicBezTo>
                  <a:cubicBezTo>
                    <a:pt x="23" y="216"/>
                    <a:pt x="22" y="215"/>
                    <a:pt x="22" y="211"/>
                  </a:cubicBezTo>
                  <a:cubicBezTo>
                    <a:pt x="22" y="201"/>
                    <a:pt x="21" y="192"/>
                    <a:pt x="22" y="183"/>
                  </a:cubicBezTo>
                  <a:cubicBezTo>
                    <a:pt x="22" y="178"/>
                    <a:pt x="22" y="172"/>
                    <a:pt x="23" y="167"/>
                  </a:cubicBezTo>
                  <a:cubicBezTo>
                    <a:pt x="24" y="161"/>
                    <a:pt x="25" y="155"/>
                    <a:pt x="25" y="149"/>
                  </a:cubicBezTo>
                  <a:cubicBezTo>
                    <a:pt x="26" y="147"/>
                    <a:pt x="25" y="146"/>
                    <a:pt x="28" y="145"/>
                  </a:cubicBezTo>
                  <a:cubicBezTo>
                    <a:pt x="30" y="145"/>
                    <a:pt x="34" y="146"/>
                    <a:pt x="37" y="145"/>
                  </a:cubicBezTo>
                  <a:cubicBezTo>
                    <a:pt x="46" y="145"/>
                    <a:pt x="55" y="143"/>
                    <a:pt x="63" y="140"/>
                  </a:cubicBezTo>
                  <a:cubicBezTo>
                    <a:pt x="64" y="140"/>
                    <a:pt x="64" y="139"/>
                    <a:pt x="65" y="139"/>
                  </a:cubicBezTo>
                  <a:cubicBezTo>
                    <a:pt x="65" y="141"/>
                    <a:pt x="64" y="144"/>
                    <a:pt x="63" y="146"/>
                  </a:cubicBezTo>
                  <a:cubicBezTo>
                    <a:pt x="62" y="147"/>
                    <a:pt x="62" y="146"/>
                    <a:pt x="61" y="147"/>
                  </a:cubicBezTo>
                  <a:cubicBezTo>
                    <a:pt x="64" y="149"/>
                    <a:pt x="70" y="145"/>
                    <a:pt x="73" y="144"/>
                  </a:cubicBezTo>
                  <a:cubicBezTo>
                    <a:pt x="76" y="142"/>
                    <a:pt x="80" y="143"/>
                    <a:pt x="84" y="143"/>
                  </a:cubicBezTo>
                  <a:cubicBezTo>
                    <a:pt x="86" y="143"/>
                    <a:pt x="87" y="143"/>
                    <a:pt x="89" y="144"/>
                  </a:cubicBezTo>
                  <a:cubicBezTo>
                    <a:pt x="89" y="144"/>
                    <a:pt x="89" y="145"/>
                    <a:pt x="90" y="145"/>
                  </a:cubicBezTo>
                  <a:cubicBezTo>
                    <a:pt x="93" y="146"/>
                    <a:pt x="97" y="145"/>
                    <a:pt x="100" y="143"/>
                  </a:cubicBezTo>
                  <a:cubicBezTo>
                    <a:pt x="102" y="143"/>
                    <a:pt x="103" y="140"/>
                    <a:pt x="106" y="140"/>
                  </a:cubicBezTo>
                  <a:cubicBezTo>
                    <a:pt x="109" y="139"/>
                    <a:pt x="111" y="141"/>
                    <a:pt x="114" y="142"/>
                  </a:cubicBezTo>
                  <a:cubicBezTo>
                    <a:pt x="116" y="142"/>
                    <a:pt x="118" y="141"/>
                    <a:pt x="119" y="141"/>
                  </a:cubicBezTo>
                  <a:cubicBezTo>
                    <a:pt x="121" y="141"/>
                    <a:pt x="122" y="141"/>
                    <a:pt x="124" y="141"/>
                  </a:cubicBezTo>
                  <a:cubicBezTo>
                    <a:pt x="124" y="141"/>
                    <a:pt x="125" y="142"/>
                    <a:pt x="125" y="143"/>
                  </a:cubicBezTo>
                  <a:cubicBezTo>
                    <a:pt x="126" y="144"/>
                    <a:pt x="127" y="144"/>
                    <a:pt x="127" y="145"/>
                  </a:cubicBezTo>
                  <a:cubicBezTo>
                    <a:pt x="123" y="147"/>
                    <a:pt x="121" y="153"/>
                    <a:pt x="118" y="157"/>
                  </a:cubicBezTo>
                  <a:cubicBezTo>
                    <a:pt x="116" y="159"/>
                    <a:pt x="114" y="161"/>
                    <a:pt x="113" y="164"/>
                  </a:cubicBezTo>
                  <a:cubicBezTo>
                    <a:pt x="113" y="166"/>
                    <a:pt x="114" y="168"/>
                    <a:pt x="115" y="170"/>
                  </a:cubicBezTo>
                  <a:cubicBezTo>
                    <a:pt x="111" y="171"/>
                    <a:pt x="109" y="171"/>
                    <a:pt x="108" y="176"/>
                  </a:cubicBezTo>
                  <a:cubicBezTo>
                    <a:pt x="108" y="181"/>
                    <a:pt x="110" y="187"/>
                    <a:pt x="116" y="189"/>
                  </a:cubicBezTo>
                  <a:cubicBezTo>
                    <a:pt x="117" y="190"/>
                    <a:pt x="120" y="191"/>
                    <a:pt x="121" y="190"/>
                  </a:cubicBezTo>
                  <a:cubicBezTo>
                    <a:pt x="122" y="190"/>
                    <a:pt x="123" y="189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1" y="187"/>
                    <a:pt x="120" y="187"/>
                    <a:pt x="120" y="185"/>
                  </a:cubicBezTo>
                  <a:cubicBezTo>
                    <a:pt x="119" y="183"/>
                    <a:pt x="119" y="180"/>
                    <a:pt x="121" y="179"/>
                  </a:cubicBezTo>
                  <a:cubicBezTo>
                    <a:pt x="123" y="177"/>
                    <a:pt x="126" y="181"/>
                    <a:pt x="127" y="182"/>
                  </a:cubicBezTo>
                  <a:cubicBezTo>
                    <a:pt x="128" y="184"/>
                    <a:pt x="129" y="186"/>
                    <a:pt x="128" y="189"/>
                  </a:cubicBezTo>
                  <a:cubicBezTo>
                    <a:pt x="128" y="191"/>
                    <a:pt x="128" y="190"/>
                    <a:pt x="128" y="192"/>
                  </a:cubicBezTo>
                  <a:cubicBezTo>
                    <a:pt x="129" y="197"/>
                    <a:pt x="122" y="201"/>
                    <a:pt x="118" y="200"/>
                  </a:cubicBezTo>
                  <a:cubicBezTo>
                    <a:pt x="120" y="200"/>
                    <a:pt x="121" y="204"/>
                    <a:pt x="121" y="206"/>
                  </a:cubicBezTo>
                  <a:cubicBezTo>
                    <a:pt x="118" y="206"/>
                    <a:pt x="116" y="205"/>
                    <a:pt x="113" y="205"/>
                  </a:cubicBezTo>
                  <a:cubicBezTo>
                    <a:pt x="112" y="209"/>
                    <a:pt x="122" y="211"/>
                    <a:pt x="124" y="211"/>
                  </a:cubicBezTo>
                  <a:cubicBezTo>
                    <a:pt x="127" y="211"/>
                    <a:pt x="133" y="210"/>
                    <a:pt x="135" y="207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5" y="209"/>
                    <a:pt x="135" y="211"/>
                    <a:pt x="135" y="213"/>
                  </a:cubicBezTo>
                  <a:cubicBezTo>
                    <a:pt x="135" y="215"/>
                    <a:pt x="134" y="216"/>
                    <a:pt x="132" y="218"/>
                  </a:cubicBezTo>
                  <a:cubicBezTo>
                    <a:pt x="128" y="222"/>
                    <a:pt x="126" y="225"/>
                    <a:pt x="124" y="229"/>
                  </a:cubicBezTo>
                  <a:cubicBezTo>
                    <a:pt x="121" y="234"/>
                    <a:pt x="119" y="239"/>
                    <a:pt x="115" y="243"/>
                  </a:cubicBezTo>
                  <a:cubicBezTo>
                    <a:pt x="113" y="246"/>
                    <a:pt x="111" y="248"/>
                    <a:pt x="109" y="250"/>
                  </a:cubicBezTo>
                  <a:cubicBezTo>
                    <a:pt x="108" y="253"/>
                    <a:pt x="106" y="256"/>
                    <a:pt x="104" y="258"/>
                  </a:cubicBezTo>
                  <a:cubicBezTo>
                    <a:pt x="103" y="260"/>
                    <a:pt x="101" y="262"/>
                    <a:pt x="99" y="263"/>
                  </a:cubicBezTo>
                  <a:cubicBezTo>
                    <a:pt x="98" y="263"/>
                    <a:pt x="96" y="263"/>
                    <a:pt x="96" y="263"/>
                  </a:cubicBezTo>
                  <a:cubicBezTo>
                    <a:pt x="94" y="265"/>
                    <a:pt x="94" y="266"/>
                    <a:pt x="94" y="268"/>
                  </a:cubicBezTo>
                  <a:cubicBezTo>
                    <a:pt x="93" y="274"/>
                    <a:pt x="92" y="281"/>
                    <a:pt x="86" y="283"/>
                  </a:cubicBezTo>
                  <a:cubicBezTo>
                    <a:pt x="83" y="283"/>
                    <a:pt x="79" y="282"/>
                    <a:pt x="79" y="286"/>
                  </a:cubicBezTo>
                  <a:cubicBezTo>
                    <a:pt x="80" y="288"/>
                    <a:pt x="82" y="289"/>
                    <a:pt x="82" y="292"/>
                  </a:cubicBezTo>
                  <a:cubicBezTo>
                    <a:pt x="82" y="294"/>
                    <a:pt x="83" y="296"/>
                    <a:pt x="82" y="298"/>
                  </a:cubicBezTo>
                  <a:cubicBezTo>
                    <a:pt x="79" y="297"/>
                    <a:pt x="76" y="297"/>
                    <a:pt x="73" y="297"/>
                  </a:cubicBezTo>
                  <a:cubicBezTo>
                    <a:pt x="74" y="299"/>
                    <a:pt x="77" y="304"/>
                    <a:pt x="77" y="306"/>
                  </a:cubicBezTo>
                  <a:cubicBezTo>
                    <a:pt x="74" y="306"/>
                    <a:pt x="72" y="306"/>
                    <a:pt x="70" y="307"/>
                  </a:cubicBezTo>
                  <a:cubicBezTo>
                    <a:pt x="72" y="311"/>
                    <a:pt x="74" y="316"/>
                    <a:pt x="75" y="320"/>
                  </a:cubicBezTo>
                  <a:cubicBezTo>
                    <a:pt x="76" y="321"/>
                    <a:pt x="75" y="322"/>
                    <a:pt x="77" y="322"/>
                  </a:cubicBezTo>
                  <a:cubicBezTo>
                    <a:pt x="77" y="322"/>
                    <a:pt x="80" y="321"/>
                    <a:pt x="80" y="321"/>
                  </a:cubicBezTo>
                  <a:cubicBezTo>
                    <a:pt x="82" y="319"/>
                    <a:pt x="84" y="317"/>
                    <a:pt x="87" y="318"/>
                  </a:cubicBezTo>
                  <a:cubicBezTo>
                    <a:pt x="87" y="320"/>
                    <a:pt x="87" y="321"/>
                    <a:pt x="87" y="323"/>
                  </a:cubicBezTo>
                  <a:cubicBezTo>
                    <a:pt x="89" y="324"/>
                    <a:pt x="91" y="324"/>
                    <a:pt x="92" y="325"/>
                  </a:cubicBezTo>
                  <a:cubicBezTo>
                    <a:pt x="92" y="329"/>
                    <a:pt x="92" y="332"/>
                    <a:pt x="93" y="336"/>
                  </a:cubicBezTo>
                  <a:cubicBezTo>
                    <a:pt x="95" y="344"/>
                    <a:pt x="94" y="352"/>
                    <a:pt x="95" y="360"/>
                  </a:cubicBezTo>
                  <a:cubicBezTo>
                    <a:pt x="97" y="360"/>
                    <a:pt x="98" y="358"/>
                    <a:pt x="100" y="358"/>
                  </a:cubicBezTo>
                  <a:cubicBezTo>
                    <a:pt x="100" y="362"/>
                    <a:pt x="100" y="365"/>
                    <a:pt x="100" y="368"/>
                  </a:cubicBezTo>
                  <a:cubicBezTo>
                    <a:pt x="100" y="366"/>
                    <a:pt x="102" y="363"/>
                    <a:pt x="104" y="363"/>
                  </a:cubicBezTo>
                  <a:cubicBezTo>
                    <a:pt x="105" y="364"/>
                    <a:pt x="105" y="364"/>
                    <a:pt x="105" y="365"/>
                  </a:cubicBezTo>
                  <a:cubicBezTo>
                    <a:pt x="106" y="365"/>
                    <a:pt x="106" y="365"/>
                    <a:pt x="107" y="364"/>
                  </a:cubicBezTo>
                  <a:cubicBezTo>
                    <a:pt x="107" y="367"/>
                    <a:pt x="107" y="370"/>
                    <a:pt x="106" y="373"/>
                  </a:cubicBezTo>
                  <a:cubicBezTo>
                    <a:pt x="105" y="380"/>
                    <a:pt x="105" y="386"/>
                    <a:pt x="105" y="393"/>
                  </a:cubicBezTo>
                  <a:cubicBezTo>
                    <a:pt x="105" y="395"/>
                    <a:pt x="104" y="397"/>
                    <a:pt x="105" y="400"/>
                  </a:cubicBezTo>
                  <a:cubicBezTo>
                    <a:pt x="105" y="401"/>
                    <a:pt x="104" y="402"/>
                    <a:pt x="104" y="404"/>
                  </a:cubicBezTo>
                  <a:cubicBezTo>
                    <a:pt x="102" y="403"/>
                    <a:pt x="100" y="403"/>
                    <a:pt x="98" y="403"/>
                  </a:cubicBezTo>
                  <a:cubicBezTo>
                    <a:pt x="97" y="403"/>
                    <a:pt x="93" y="403"/>
                    <a:pt x="92" y="403"/>
                  </a:cubicBezTo>
                  <a:cubicBezTo>
                    <a:pt x="92" y="404"/>
                    <a:pt x="92" y="406"/>
                    <a:pt x="92" y="407"/>
                  </a:cubicBezTo>
                  <a:cubicBezTo>
                    <a:pt x="92" y="408"/>
                    <a:pt x="91" y="409"/>
                    <a:pt x="91" y="410"/>
                  </a:cubicBezTo>
                  <a:cubicBezTo>
                    <a:pt x="91" y="413"/>
                    <a:pt x="92" y="415"/>
                    <a:pt x="90" y="418"/>
                  </a:cubicBezTo>
                  <a:cubicBezTo>
                    <a:pt x="89" y="419"/>
                    <a:pt x="88" y="420"/>
                    <a:pt x="87" y="421"/>
                  </a:cubicBezTo>
                  <a:cubicBezTo>
                    <a:pt x="86" y="423"/>
                    <a:pt x="86" y="425"/>
                    <a:pt x="85" y="427"/>
                  </a:cubicBezTo>
                  <a:cubicBezTo>
                    <a:pt x="84" y="429"/>
                    <a:pt x="82" y="429"/>
                    <a:pt x="81" y="431"/>
                  </a:cubicBezTo>
                  <a:cubicBezTo>
                    <a:pt x="77" y="433"/>
                    <a:pt x="74" y="435"/>
                    <a:pt x="71" y="439"/>
                  </a:cubicBezTo>
                  <a:cubicBezTo>
                    <a:pt x="68" y="443"/>
                    <a:pt x="65" y="448"/>
                    <a:pt x="63" y="454"/>
                  </a:cubicBezTo>
                  <a:cubicBezTo>
                    <a:pt x="61" y="459"/>
                    <a:pt x="59" y="464"/>
                    <a:pt x="57" y="469"/>
                  </a:cubicBezTo>
                  <a:cubicBezTo>
                    <a:pt x="55" y="475"/>
                    <a:pt x="52" y="481"/>
                    <a:pt x="51" y="486"/>
                  </a:cubicBezTo>
                  <a:cubicBezTo>
                    <a:pt x="50" y="492"/>
                    <a:pt x="48" y="498"/>
                    <a:pt x="47" y="504"/>
                  </a:cubicBezTo>
                  <a:cubicBezTo>
                    <a:pt x="45" y="511"/>
                    <a:pt x="43" y="517"/>
                    <a:pt x="39" y="523"/>
                  </a:cubicBezTo>
                  <a:cubicBezTo>
                    <a:pt x="38" y="526"/>
                    <a:pt x="37" y="529"/>
                    <a:pt x="36" y="533"/>
                  </a:cubicBezTo>
                  <a:cubicBezTo>
                    <a:pt x="35" y="535"/>
                    <a:pt x="33" y="537"/>
                    <a:pt x="32" y="540"/>
                  </a:cubicBezTo>
                  <a:cubicBezTo>
                    <a:pt x="31" y="543"/>
                    <a:pt x="29" y="547"/>
                    <a:pt x="29" y="550"/>
                  </a:cubicBezTo>
                  <a:cubicBezTo>
                    <a:pt x="29" y="554"/>
                    <a:pt x="31" y="556"/>
                    <a:pt x="32" y="560"/>
                  </a:cubicBezTo>
                  <a:cubicBezTo>
                    <a:pt x="33" y="562"/>
                    <a:pt x="34" y="564"/>
                    <a:pt x="34" y="567"/>
                  </a:cubicBezTo>
                  <a:cubicBezTo>
                    <a:pt x="36" y="574"/>
                    <a:pt x="35" y="581"/>
                    <a:pt x="36" y="588"/>
                  </a:cubicBezTo>
                  <a:cubicBezTo>
                    <a:pt x="37" y="591"/>
                    <a:pt x="37" y="594"/>
                    <a:pt x="39" y="597"/>
                  </a:cubicBezTo>
                  <a:cubicBezTo>
                    <a:pt x="41" y="599"/>
                    <a:pt x="41" y="600"/>
                    <a:pt x="44" y="600"/>
                  </a:cubicBezTo>
                  <a:cubicBezTo>
                    <a:pt x="49" y="600"/>
                    <a:pt x="53" y="599"/>
                    <a:pt x="57" y="599"/>
                  </a:cubicBezTo>
                  <a:cubicBezTo>
                    <a:pt x="60" y="599"/>
                    <a:pt x="63" y="600"/>
                    <a:pt x="65" y="597"/>
                  </a:cubicBezTo>
                  <a:cubicBezTo>
                    <a:pt x="66" y="595"/>
                    <a:pt x="66" y="592"/>
                    <a:pt x="66" y="590"/>
                  </a:cubicBezTo>
                  <a:cubicBezTo>
                    <a:pt x="65" y="587"/>
                    <a:pt x="64" y="584"/>
                    <a:pt x="63" y="580"/>
                  </a:cubicBezTo>
                  <a:cubicBezTo>
                    <a:pt x="62" y="576"/>
                    <a:pt x="64" y="571"/>
                    <a:pt x="63" y="566"/>
                  </a:cubicBezTo>
                  <a:cubicBezTo>
                    <a:pt x="62" y="560"/>
                    <a:pt x="61" y="555"/>
                    <a:pt x="60" y="549"/>
                  </a:cubicBezTo>
                  <a:cubicBezTo>
                    <a:pt x="59" y="546"/>
                    <a:pt x="57" y="543"/>
                    <a:pt x="58" y="541"/>
                  </a:cubicBezTo>
                  <a:cubicBezTo>
                    <a:pt x="59" y="539"/>
                    <a:pt x="59" y="538"/>
                    <a:pt x="60" y="537"/>
                  </a:cubicBezTo>
                  <a:cubicBezTo>
                    <a:pt x="62" y="533"/>
                    <a:pt x="64" y="529"/>
                    <a:pt x="66" y="524"/>
                  </a:cubicBezTo>
                  <a:cubicBezTo>
                    <a:pt x="67" y="521"/>
                    <a:pt x="69" y="518"/>
                    <a:pt x="71" y="514"/>
                  </a:cubicBezTo>
                  <a:cubicBezTo>
                    <a:pt x="73" y="511"/>
                    <a:pt x="75" y="508"/>
                    <a:pt x="77" y="504"/>
                  </a:cubicBezTo>
                  <a:cubicBezTo>
                    <a:pt x="79" y="500"/>
                    <a:pt x="81" y="496"/>
                    <a:pt x="83" y="492"/>
                  </a:cubicBezTo>
                  <a:cubicBezTo>
                    <a:pt x="86" y="484"/>
                    <a:pt x="90" y="476"/>
                    <a:pt x="95" y="468"/>
                  </a:cubicBezTo>
                  <a:cubicBezTo>
                    <a:pt x="97" y="464"/>
                    <a:pt x="99" y="459"/>
                    <a:pt x="103" y="456"/>
                  </a:cubicBezTo>
                  <a:cubicBezTo>
                    <a:pt x="104" y="454"/>
                    <a:pt x="106" y="452"/>
                    <a:pt x="108" y="451"/>
                  </a:cubicBezTo>
                  <a:cubicBezTo>
                    <a:pt x="109" y="450"/>
                    <a:pt x="111" y="450"/>
                    <a:pt x="112" y="449"/>
                  </a:cubicBezTo>
                  <a:cubicBezTo>
                    <a:pt x="113" y="448"/>
                    <a:pt x="113" y="447"/>
                    <a:pt x="113" y="447"/>
                  </a:cubicBezTo>
                  <a:cubicBezTo>
                    <a:pt x="114" y="445"/>
                    <a:pt x="115" y="444"/>
                    <a:pt x="116" y="443"/>
                  </a:cubicBezTo>
                  <a:cubicBezTo>
                    <a:pt x="117" y="441"/>
                    <a:pt x="117" y="439"/>
                    <a:pt x="119" y="437"/>
                  </a:cubicBezTo>
                  <a:cubicBezTo>
                    <a:pt x="120" y="435"/>
                    <a:pt x="122" y="433"/>
                    <a:pt x="124" y="431"/>
                  </a:cubicBezTo>
                  <a:cubicBezTo>
                    <a:pt x="126" y="429"/>
                    <a:pt x="128" y="426"/>
                    <a:pt x="129" y="423"/>
                  </a:cubicBezTo>
                  <a:cubicBezTo>
                    <a:pt x="131" y="420"/>
                    <a:pt x="132" y="417"/>
                    <a:pt x="133" y="414"/>
                  </a:cubicBezTo>
                  <a:cubicBezTo>
                    <a:pt x="134" y="410"/>
                    <a:pt x="135" y="405"/>
                    <a:pt x="136" y="401"/>
                  </a:cubicBezTo>
                  <a:cubicBezTo>
                    <a:pt x="137" y="398"/>
                    <a:pt x="137" y="395"/>
                    <a:pt x="138" y="392"/>
                  </a:cubicBezTo>
                  <a:cubicBezTo>
                    <a:pt x="140" y="383"/>
                    <a:pt x="143" y="374"/>
                    <a:pt x="146" y="366"/>
                  </a:cubicBezTo>
                  <a:cubicBezTo>
                    <a:pt x="146" y="365"/>
                    <a:pt x="147" y="365"/>
                    <a:pt x="148" y="365"/>
                  </a:cubicBezTo>
                  <a:cubicBezTo>
                    <a:pt x="150" y="364"/>
                    <a:pt x="150" y="363"/>
                    <a:pt x="150" y="361"/>
                  </a:cubicBezTo>
                  <a:cubicBezTo>
                    <a:pt x="150" y="360"/>
                    <a:pt x="149" y="358"/>
                    <a:pt x="148" y="357"/>
                  </a:cubicBezTo>
                  <a:cubicBezTo>
                    <a:pt x="148" y="357"/>
                    <a:pt x="148" y="356"/>
                    <a:pt x="148" y="356"/>
                  </a:cubicBezTo>
                  <a:cubicBezTo>
                    <a:pt x="149" y="355"/>
                    <a:pt x="149" y="353"/>
                    <a:pt x="150" y="352"/>
                  </a:cubicBezTo>
                  <a:cubicBezTo>
                    <a:pt x="150" y="352"/>
                    <a:pt x="150" y="352"/>
                    <a:pt x="151" y="351"/>
                  </a:cubicBezTo>
                  <a:cubicBezTo>
                    <a:pt x="154" y="350"/>
                    <a:pt x="158" y="346"/>
                    <a:pt x="161" y="347"/>
                  </a:cubicBezTo>
                  <a:cubicBezTo>
                    <a:pt x="161" y="348"/>
                    <a:pt x="162" y="349"/>
                    <a:pt x="163" y="350"/>
                  </a:cubicBezTo>
                  <a:cubicBezTo>
                    <a:pt x="168" y="350"/>
                    <a:pt x="163" y="339"/>
                    <a:pt x="164" y="337"/>
                  </a:cubicBezTo>
                  <a:cubicBezTo>
                    <a:pt x="165" y="335"/>
                    <a:pt x="168" y="335"/>
                    <a:pt x="170" y="336"/>
                  </a:cubicBezTo>
                  <a:cubicBezTo>
                    <a:pt x="170" y="336"/>
                    <a:pt x="171" y="337"/>
                    <a:pt x="171" y="337"/>
                  </a:cubicBezTo>
                  <a:cubicBezTo>
                    <a:pt x="172" y="343"/>
                    <a:pt x="173" y="349"/>
                    <a:pt x="175" y="355"/>
                  </a:cubicBezTo>
                  <a:cubicBezTo>
                    <a:pt x="176" y="361"/>
                    <a:pt x="177" y="367"/>
                    <a:pt x="178" y="373"/>
                  </a:cubicBezTo>
                  <a:cubicBezTo>
                    <a:pt x="179" y="376"/>
                    <a:pt x="179" y="380"/>
                    <a:pt x="180" y="383"/>
                  </a:cubicBezTo>
                  <a:cubicBezTo>
                    <a:pt x="181" y="387"/>
                    <a:pt x="182" y="391"/>
                    <a:pt x="183" y="396"/>
                  </a:cubicBezTo>
                  <a:cubicBezTo>
                    <a:pt x="184" y="404"/>
                    <a:pt x="187" y="412"/>
                    <a:pt x="191" y="419"/>
                  </a:cubicBezTo>
                  <a:cubicBezTo>
                    <a:pt x="194" y="423"/>
                    <a:pt x="195" y="427"/>
                    <a:pt x="198" y="430"/>
                  </a:cubicBezTo>
                  <a:cubicBezTo>
                    <a:pt x="200" y="434"/>
                    <a:pt x="202" y="438"/>
                    <a:pt x="203" y="443"/>
                  </a:cubicBezTo>
                  <a:cubicBezTo>
                    <a:pt x="205" y="448"/>
                    <a:pt x="206" y="454"/>
                    <a:pt x="208" y="460"/>
                  </a:cubicBezTo>
                  <a:cubicBezTo>
                    <a:pt x="209" y="464"/>
                    <a:pt x="211" y="468"/>
                    <a:pt x="212" y="472"/>
                  </a:cubicBezTo>
                  <a:cubicBezTo>
                    <a:pt x="213" y="474"/>
                    <a:pt x="214" y="477"/>
                    <a:pt x="215" y="479"/>
                  </a:cubicBezTo>
                  <a:cubicBezTo>
                    <a:pt x="217" y="484"/>
                    <a:pt x="219" y="487"/>
                    <a:pt x="222" y="491"/>
                  </a:cubicBezTo>
                  <a:cubicBezTo>
                    <a:pt x="224" y="494"/>
                    <a:pt x="226" y="497"/>
                    <a:pt x="227" y="500"/>
                  </a:cubicBezTo>
                  <a:cubicBezTo>
                    <a:pt x="228" y="503"/>
                    <a:pt x="229" y="505"/>
                    <a:pt x="229" y="508"/>
                  </a:cubicBezTo>
                  <a:cubicBezTo>
                    <a:pt x="230" y="512"/>
                    <a:pt x="230" y="515"/>
                    <a:pt x="231" y="519"/>
                  </a:cubicBezTo>
                  <a:cubicBezTo>
                    <a:pt x="232" y="528"/>
                    <a:pt x="233" y="536"/>
                    <a:pt x="234" y="545"/>
                  </a:cubicBezTo>
                  <a:cubicBezTo>
                    <a:pt x="235" y="550"/>
                    <a:pt x="234" y="554"/>
                    <a:pt x="233" y="558"/>
                  </a:cubicBezTo>
                  <a:cubicBezTo>
                    <a:pt x="233" y="561"/>
                    <a:pt x="234" y="563"/>
                    <a:pt x="232" y="566"/>
                  </a:cubicBezTo>
                  <a:cubicBezTo>
                    <a:pt x="231" y="570"/>
                    <a:pt x="232" y="573"/>
                    <a:pt x="232" y="577"/>
                  </a:cubicBezTo>
                  <a:cubicBezTo>
                    <a:pt x="233" y="580"/>
                    <a:pt x="233" y="582"/>
                    <a:pt x="233" y="585"/>
                  </a:cubicBezTo>
                  <a:cubicBezTo>
                    <a:pt x="234" y="588"/>
                    <a:pt x="233" y="591"/>
                    <a:pt x="234" y="594"/>
                  </a:cubicBezTo>
                  <a:cubicBezTo>
                    <a:pt x="235" y="599"/>
                    <a:pt x="241" y="598"/>
                    <a:pt x="245" y="597"/>
                  </a:cubicBezTo>
                  <a:cubicBezTo>
                    <a:pt x="248" y="597"/>
                    <a:pt x="252" y="597"/>
                    <a:pt x="255" y="597"/>
                  </a:cubicBezTo>
                  <a:cubicBezTo>
                    <a:pt x="257" y="597"/>
                    <a:pt x="258" y="597"/>
                    <a:pt x="259" y="596"/>
                  </a:cubicBezTo>
                  <a:cubicBezTo>
                    <a:pt x="261" y="595"/>
                    <a:pt x="262" y="590"/>
                    <a:pt x="263" y="588"/>
                  </a:cubicBezTo>
                  <a:cubicBezTo>
                    <a:pt x="264" y="584"/>
                    <a:pt x="263" y="581"/>
                    <a:pt x="263" y="577"/>
                  </a:cubicBezTo>
                  <a:cubicBezTo>
                    <a:pt x="263" y="574"/>
                    <a:pt x="264" y="571"/>
                    <a:pt x="263" y="568"/>
                  </a:cubicBezTo>
                  <a:cubicBezTo>
                    <a:pt x="262" y="567"/>
                    <a:pt x="261" y="566"/>
                    <a:pt x="261" y="565"/>
                  </a:cubicBezTo>
                  <a:cubicBezTo>
                    <a:pt x="260" y="563"/>
                    <a:pt x="260" y="562"/>
                    <a:pt x="259" y="560"/>
                  </a:cubicBezTo>
                  <a:cubicBezTo>
                    <a:pt x="258" y="557"/>
                    <a:pt x="258" y="553"/>
                    <a:pt x="257" y="549"/>
                  </a:cubicBezTo>
                  <a:cubicBezTo>
                    <a:pt x="256" y="547"/>
                    <a:pt x="255" y="546"/>
                    <a:pt x="255" y="544"/>
                  </a:cubicBezTo>
                  <a:cubicBezTo>
                    <a:pt x="255" y="543"/>
                    <a:pt x="255" y="541"/>
                    <a:pt x="254" y="539"/>
                  </a:cubicBezTo>
                  <a:cubicBezTo>
                    <a:pt x="253" y="537"/>
                    <a:pt x="252" y="535"/>
                    <a:pt x="251" y="532"/>
                  </a:cubicBezTo>
                  <a:cubicBezTo>
                    <a:pt x="251" y="530"/>
                    <a:pt x="251" y="527"/>
                    <a:pt x="251" y="524"/>
                  </a:cubicBezTo>
                  <a:cubicBezTo>
                    <a:pt x="251" y="519"/>
                    <a:pt x="250" y="513"/>
                    <a:pt x="250" y="508"/>
                  </a:cubicBezTo>
                  <a:cubicBezTo>
                    <a:pt x="250" y="501"/>
                    <a:pt x="250" y="495"/>
                    <a:pt x="250" y="489"/>
                  </a:cubicBezTo>
                  <a:cubicBezTo>
                    <a:pt x="250" y="486"/>
                    <a:pt x="250" y="484"/>
                    <a:pt x="250" y="482"/>
                  </a:cubicBezTo>
                  <a:cubicBezTo>
                    <a:pt x="250" y="479"/>
                    <a:pt x="249" y="477"/>
                    <a:pt x="249" y="474"/>
                  </a:cubicBezTo>
                  <a:cubicBezTo>
                    <a:pt x="249" y="469"/>
                    <a:pt x="249" y="463"/>
                    <a:pt x="247" y="458"/>
                  </a:cubicBezTo>
                  <a:cubicBezTo>
                    <a:pt x="246" y="456"/>
                    <a:pt x="246" y="455"/>
                    <a:pt x="245" y="453"/>
                  </a:cubicBezTo>
                  <a:cubicBezTo>
                    <a:pt x="245" y="451"/>
                    <a:pt x="243" y="449"/>
                    <a:pt x="242" y="448"/>
                  </a:cubicBezTo>
                  <a:cubicBezTo>
                    <a:pt x="238" y="440"/>
                    <a:pt x="234" y="433"/>
                    <a:pt x="230" y="427"/>
                  </a:cubicBezTo>
                  <a:cubicBezTo>
                    <a:pt x="228" y="424"/>
                    <a:pt x="228" y="422"/>
                    <a:pt x="227" y="420"/>
                  </a:cubicBezTo>
                  <a:cubicBezTo>
                    <a:pt x="226" y="417"/>
                    <a:pt x="226" y="415"/>
                    <a:pt x="226" y="412"/>
                  </a:cubicBezTo>
                  <a:cubicBezTo>
                    <a:pt x="226" y="410"/>
                    <a:pt x="225" y="408"/>
                    <a:pt x="225" y="406"/>
                  </a:cubicBezTo>
                  <a:cubicBezTo>
                    <a:pt x="225" y="405"/>
                    <a:pt x="225" y="403"/>
                    <a:pt x="225" y="402"/>
                  </a:cubicBezTo>
                  <a:cubicBezTo>
                    <a:pt x="225" y="399"/>
                    <a:pt x="225" y="395"/>
                    <a:pt x="225" y="392"/>
                  </a:cubicBezTo>
                  <a:cubicBezTo>
                    <a:pt x="225" y="390"/>
                    <a:pt x="226" y="388"/>
                    <a:pt x="226" y="386"/>
                  </a:cubicBezTo>
                  <a:cubicBezTo>
                    <a:pt x="226" y="384"/>
                    <a:pt x="226" y="382"/>
                    <a:pt x="226" y="381"/>
                  </a:cubicBezTo>
                  <a:cubicBezTo>
                    <a:pt x="226" y="376"/>
                    <a:pt x="226" y="371"/>
                    <a:pt x="226" y="366"/>
                  </a:cubicBezTo>
                  <a:cubicBezTo>
                    <a:pt x="226" y="361"/>
                    <a:pt x="226" y="356"/>
                    <a:pt x="226" y="352"/>
                  </a:cubicBezTo>
                  <a:cubicBezTo>
                    <a:pt x="226" y="348"/>
                    <a:pt x="225" y="344"/>
                    <a:pt x="226" y="340"/>
                  </a:cubicBezTo>
                  <a:cubicBezTo>
                    <a:pt x="226" y="338"/>
                    <a:pt x="226" y="337"/>
                    <a:pt x="227" y="335"/>
                  </a:cubicBezTo>
                  <a:cubicBezTo>
                    <a:pt x="227" y="336"/>
                    <a:pt x="227" y="338"/>
                    <a:pt x="227" y="339"/>
                  </a:cubicBezTo>
                  <a:cubicBezTo>
                    <a:pt x="228" y="342"/>
                    <a:pt x="229" y="345"/>
                    <a:pt x="231" y="347"/>
                  </a:cubicBezTo>
                  <a:cubicBezTo>
                    <a:pt x="232" y="343"/>
                    <a:pt x="230" y="338"/>
                    <a:pt x="232" y="334"/>
                  </a:cubicBezTo>
                  <a:cubicBezTo>
                    <a:pt x="233" y="331"/>
                    <a:pt x="233" y="327"/>
                    <a:pt x="234" y="323"/>
                  </a:cubicBezTo>
                  <a:cubicBezTo>
                    <a:pt x="234" y="321"/>
                    <a:pt x="233" y="320"/>
                    <a:pt x="233" y="319"/>
                  </a:cubicBezTo>
                  <a:cubicBezTo>
                    <a:pt x="232" y="317"/>
                    <a:pt x="233" y="315"/>
                    <a:pt x="233" y="314"/>
                  </a:cubicBezTo>
                  <a:cubicBezTo>
                    <a:pt x="233" y="312"/>
                    <a:pt x="232" y="311"/>
                    <a:pt x="233" y="309"/>
                  </a:cubicBezTo>
                  <a:cubicBezTo>
                    <a:pt x="233" y="307"/>
                    <a:pt x="234" y="306"/>
                    <a:pt x="234" y="304"/>
                  </a:cubicBezTo>
                  <a:cubicBezTo>
                    <a:pt x="233" y="295"/>
                    <a:pt x="234" y="287"/>
                    <a:pt x="234" y="279"/>
                  </a:cubicBezTo>
                  <a:cubicBezTo>
                    <a:pt x="234" y="276"/>
                    <a:pt x="234" y="273"/>
                    <a:pt x="235" y="271"/>
                  </a:cubicBezTo>
                  <a:cubicBezTo>
                    <a:pt x="235" y="268"/>
                    <a:pt x="235" y="266"/>
                    <a:pt x="235" y="264"/>
                  </a:cubicBezTo>
                  <a:cubicBezTo>
                    <a:pt x="236" y="260"/>
                    <a:pt x="235" y="256"/>
                    <a:pt x="236" y="252"/>
                  </a:cubicBezTo>
                  <a:cubicBezTo>
                    <a:pt x="236" y="249"/>
                    <a:pt x="236" y="247"/>
                    <a:pt x="236" y="244"/>
                  </a:cubicBezTo>
                  <a:cubicBezTo>
                    <a:pt x="236" y="242"/>
                    <a:pt x="237" y="241"/>
                    <a:pt x="237" y="240"/>
                  </a:cubicBezTo>
                  <a:cubicBezTo>
                    <a:pt x="238" y="238"/>
                    <a:pt x="237" y="235"/>
                    <a:pt x="237" y="233"/>
                  </a:cubicBezTo>
                  <a:cubicBezTo>
                    <a:pt x="237" y="231"/>
                    <a:pt x="238" y="229"/>
                    <a:pt x="238" y="226"/>
                  </a:cubicBezTo>
                  <a:cubicBezTo>
                    <a:pt x="239" y="219"/>
                    <a:pt x="240" y="212"/>
                    <a:pt x="240" y="205"/>
                  </a:cubicBezTo>
                  <a:cubicBezTo>
                    <a:pt x="240" y="202"/>
                    <a:pt x="240" y="198"/>
                    <a:pt x="240" y="195"/>
                  </a:cubicBezTo>
                  <a:cubicBezTo>
                    <a:pt x="240" y="192"/>
                    <a:pt x="241" y="190"/>
                    <a:pt x="241" y="187"/>
                  </a:cubicBezTo>
                  <a:cubicBezTo>
                    <a:pt x="241" y="184"/>
                    <a:pt x="241" y="182"/>
                    <a:pt x="241" y="179"/>
                  </a:cubicBezTo>
                  <a:cubicBezTo>
                    <a:pt x="241" y="180"/>
                    <a:pt x="242" y="181"/>
                    <a:pt x="242" y="181"/>
                  </a:cubicBezTo>
                  <a:cubicBezTo>
                    <a:pt x="243" y="182"/>
                    <a:pt x="244" y="183"/>
                    <a:pt x="245" y="183"/>
                  </a:cubicBezTo>
                  <a:cubicBezTo>
                    <a:pt x="246" y="185"/>
                    <a:pt x="245" y="188"/>
                    <a:pt x="245" y="190"/>
                  </a:cubicBezTo>
                  <a:cubicBezTo>
                    <a:pt x="245" y="193"/>
                    <a:pt x="245" y="195"/>
                    <a:pt x="247" y="198"/>
                  </a:cubicBezTo>
                  <a:cubicBezTo>
                    <a:pt x="251" y="204"/>
                    <a:pt x="255" y="211"/>
                    <a:pt x="259" y="218"/>
                  </a:cubicBezTo>
                  <a:cubicBezTo>
                    <a:pt x="261" y="222"/>
                    <a:pt x="264" y="226"/>
                    <a:pt x="266" y="231"/>
                  </a:cubicBezTo>
                  <a:cubicBezTo>
                    <a:pt x="269" y="236"/>
                    <a:pt x="271" y="241"/>
                    <a:pt x="273" y="245"/>
                  </a:cubicBezTo>
                  <a:cubicBezTo>
                    <a:pt x="275" y="251"/>
                    <a:pt x="278" y="256"/>
                    <a:pt x="280" y="261"/>
                  </a:cubicBezTo>
                  <a:cubicBezTo>
                    <a:pt x="280" y="263"/>
                    <a:pt x="281" y="264"/>
                    <a:pt x="281" y="266"/>
                  </a:cubicBezTo>
                  <a:cubicBezTo>
                    <a:pt x="282" y="267"/>
                    <a:pt x="285" y="269"/>
                    <a:pt x="285" y="271"/>
                  </a:cubicBezTo>
                  <a:cubicBezTo>
                    <a:pt x="285" y="272"/>
                    <a:pt x="284" y="273"/>
                    <a:pt x="284" y="274"/>
                  </a:cubicBezTo>
                  <a:cubicBezTo>
                    <a:pt x="284" y="276"/>
                    <a:pt x="284" y="276"/>
                    <a:pt x="284" y="277"/>
                  </a:cubicBezTo>
                  <a:cubicBezTo>
                    <a:pt x="283" y="280"/>
                    <a:pt x="284" y="283"/>
                    <a:pt x="283" y="285"/>
                  </a:cubicBezTo>
                  <a:cubicBezTo>
                    <a:pt x="281" y="284"/>
                    <a:pt x="280" y="286"/>
                    <a:pt x="278" y="287"/>
                  </a:cubicBezTo>
                  <a:cubicBezTo>
                    <a:pt x="276" y="288"/>
                    <a:pt x="275" y="289"/>
                    <a:pt x="276" y="291"/>
                  </a:cubicBezTo>
                  <a:cubicBezTo>
                    <a:pt x="276" y="291"/>
                    <a:pt x="277" y="291"/>
                    <a:pt x="277" y="292"/>
                  </a:cubicBezTo>
                  <a:cubicBezTo>
                    <a:pt x="277" y="293"/>
                    <a:pt x="277" y="294"/>
                    <a:pt x="277" y="295"/>
                  </a:cubicBezTo>
                  <a:cubicBezTo>
                    <a:pt x="277" y="297"/>
                    <a:pt x="278" y="296"/>
                    <a:pt x="279" y="298"/>
                  </a:cubicBezTo>
                  <a:cubicBezTo>
                    <a:pt x="279" y="298"/>
                    <a:pt x="279" y="300"/>
                    <a:pt x="279" y="301"/>
                  </a:cubicBezTo>
                  <a:cubicBezTo>
                    <a:pt x="280" y="302"/>
                    <a:pt x="280" y="303"/>
                    <a:pt x="281" y="304"/>
                  </a:cubicBezTo>
                  <a:cubicBezTo>
                    <a:pt x="281" y="305"/>
                    <a:pt x="282" y="306"/>
                    <a:pt x="283" y="305"/>
                  </a:cubicBezTo>
                  <a:cubicBezTo>
                    <a:pt x="283" y="306"/>
                    <a:pt x="284" y="306"/>
                    <a:pt x="284" y="307"/>
                  </a:cubicBezTo>
                  <a:cubicBezTo>
                    <a:pt x="285" y="309"/>
                    <a:pt x="284" y="309"/>
                    <a:pt x="285" y="309"/>
                  </a:cubicBezTo>
                  <a:cubicBezTo>
                    <a:pt x="286" y="310"/>
                    <a:pt x="287" y="309"/>
                    <a:pt x="288" y="309"/>
                  </a:cubicBezTo>
                  <a:cubicBezTo>
                    <a:pt x="290" y="311"/>
                    <a:pt x="289" y="313"/>
                    <a:pt x="291" y="314"/>
                  </a:cubicBezTo>
                  <a:cubicBezTo>
                    <a:pt x="293" y="315"/>
                    <a:pt x="295" y="314"/>
                    <a:pt x="296" y="317"/>
                  </a:cubicBezTo>
                  <a:cubicBezTo>
                    <a:pt x="298" y="316"/>
                    <a:pt x="297" y="315"/>
                    <a:pt x="298" y="314"/>
                  </a:cubicBezTo>
                  <a:cubicBezTo>
                    <a:pt x="298" y="314"/>
                    <a:pt x="301" y="314"/>
                    <a:pt x="302" y="314"/>
                  </a:cubicBezTo>
                  <a:cubicBezTo>
                    <a:pt x="302" y="314"/>
                    <a:pt x="303" y="314"/>
                    <a:pt x="303" y="314"/>
                  </a:cubicBezTo>
                  <a:cubicBezTo>
                    <a:pt x="303" y="314"/>
                    <a:pt x="303" y="315"/>
                    <a:pt x="303" y="315"/>
                  </a:cubicBezTo>
                  <a:cubicBezTo>
                    <a:pt x="303" y="317"/>
                    <a:pt x="302" y="318"/>
                    <a:pt x="302" y="320"/>
                  </a:cubicBezTo>
                  <a:cubicBezTo>
                    <a:pt x="302" y="321"/>
                    <a:pt x="302" y="322"/>
                    <a:pt x="302" y="324"/>
                  </a:cubicBezTo>
                  <a:cubicBezTo>
                    <a:pt x="302" y="325"/>
                    <a:pt x="301" y="327"/>
                    <a:pt x="301" y="328"/>
                  </a:cubicBezTo>
                  <a:cubicBezTo>
                    <a:pt x="300" y="331"/>
                    <a:pt x="300" y="335"/>
                    <a:pt x="300" y="338"/>
                  </a:cubicBezTo>
                  <a:cubicBezTo>
                    <a:pt x="299" y="340"/>
                    <a:pt x="300" y="341"/>
                    <a:pt x="299" y="342"/>
                  </a:cubicBezTo>
                  <a:cubicBezTo>
                    <a:pt x="299" y="344"/>
                    <a:pt x="299" y="344"/>
                    <a:pt x="298" y="345"/>
                  </a:cubicBezTo>
                  <a:cubicBezTo>
                    <a:pt x="298" y="347"/>
                    <a:pt x="298" y="350"/>
                    <a:pt x="298" y="353"/>
                  </a:cubicBezTo>
                  <a:cubicBezTo>
                    <a:pt x="298" y="355"/>
                    <a:pt x="299" y="358"/>
                    <a:pt x="298" y="360"/>
                  </a:cubicBezTo>
                  <a:cubicBezTo>
                    <a:pt x="298" y="361"/>
                    <a:pt x="297" y="361"/>
                    <a:pt x="298" y="363"/>
                  </a:cubicBezTo>
                  <a:cubicBezTo>
                    <a:pt x="298" y="364"/>
                    <a:pt x="297" y="365"/>
                    <a:pt x="297" y="367"/>
                  </a:cubicBezTo>
                  <a:cubicBezTo>
                    <a:pt x="298" y="370"/>
                    <a:pt x="300" y="368"/>
                    <a:pt x="302" y="368"/>
                  </a:cubicBezTo>
                  <a:cubicBezTo>
                    <a:pt x="305" y="367"/>
                    <a:pt x="308" y="369"/>
                    <a:pt x="309" y="365"/>
                  </a:cubicBezTo>
                  <a:cubicBezTo>
                    <a:pt x="309" y="362"/>
                    <a:pt x="308" y="359"/>
                    <a:pt x="308" y="356"/>
                  </a:cubicBezTo>
                  <a:cubicBezTo>
                    <a:pt x="308" y="352"/>
                    <a:pt x="308" y="349"/>
                    <a:pt x="308" y="346"/>
                  </a:cubicBezTo>
                  <a:cubicBezTo>
                    <a:pt x="308" y="344"/>
                    <a:pt x="307" y="342"/>
                    <a:pt x="307" y="340"/>
                  </a:cubicBezTo>
                  <a:cubicBezTo>
                    <a:pt x="307" y="339"/>
                    <a:pt x="307" y="337"/>
                    <a:pt x="307" y="335"/>
                  </a:cubicBezTo>
                  <a:cubicBezTo>
                    <a:pt x="307" y="333"/>
                    <a:pt x="307" y="332"/>
                    <a:pt x="308" y="331"/>
                  </a:cubicBezTo>
                  <a:cubicBezTo>
                    <a:pt x="308" y="329"/>
                    <a:pt x="308" y="328"/>
                    <a:pt x="308" y="326"/>
                  </a:cubicBezTo>
                  <a:cubicBezTo>
                    <a:pt x="308" y="323"/>
                    <a:pt x="309" y="321"/>
                    <a:pt x="309" y="319"/>
                  </a:cubicBezTo>
                  <a:cubicBezTo>
                    <a:pt x="309" y="318"/>
                    <a:pt x="309" y="317"/>
                    <a:pt x="309" y="316"/>
                  </a:cubicBezTo>
                  <a:cubicBezTo>
                    <a:pt x="312" y="320"/>
                    <a:pt x="315" y="323"/>
                    <a:pt x="319" y="327"/>
                  </a:cubicBezTo>
                  <a:cubicBezTo>
                    <a:pt x="321" y="329"/>
                    <a:pt x="322" y="330"/>
                    <a:pt x="323" y="331"/>
                  </a:cubicBezTo>
                  <a:cubicBezTo>
                    <a:pt x="325" y="332"/>
                    <a:pt x="326" y="333"/>
                    <a:pt x="328" y="334"/>
                  </a:cubicBezTo>
                  <a:cubicBezTo>
                    <a:pt x="330" y="336"/>
                    <a:pt x="332" y="338"/>
                    <a:pt x="334" y="340"/>
                  </a:cubicBezTo>
                  <a:cubicBezTo>
                    <a:pt x="340" y="346"/>
                    <a:pt x="346" y="351"/>
                    <a:pt x="351" y="357"/>
                  </a:cubicBezTo>
                  <a:cubicBezTo>
                    <a:pt x="357" y="364"/>
                    <a:pt x="362" y="373"/>
                    <a:pt x="370" y="379"/>
                  </a:cubicBezTo>
                  <a:cubicBezTo>
                    <a:pt x="375" y="382"/>
                    <a:pt x="378" y="388"/>
                    <a:pt x="383" y="392"/>
                  </a:cubicBezTo>
                  <a:cubicBezTo>
                    <a:pt x="385" y="393"/>
                    <a:pt x="389" y="395"/>
                    <a:pt x="391" y="393"/>
                  </a:cubicBezTo>
                  <a:cubicBezTo>
                    <a:pt x="393" y="390"/>
                    <a:pt x="394" y="387"/>
                    <a:pt x="396" y="384"/>
                  </a:cubicBezTo>
                  <a:cubicBezTo>
                    <a:pt x="397" y="380"/>
                    <a:pt x="395" y="378"/>
                    <a:pt x="392" y="376"/>
                  </a:cubicBezTo>
                  <a:close/>
                  <a:moveTo>
                    <a:pt x="218" y="122"/>
                  </a:moveTo>
                  <a:cubicBezTo>
                    <a:pt x="218" y="122"/>
                    <a:pt x="218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2"/>
                    <a:pt x="218" y="122"/>
                  </a:cubicBezTo>
                  <a:close/>
                  <a:moveTo>
                    <a:pt x="116" y="368"/>
                  </a:moveTo>
                  <a:cubicBezTo>
                    <a:pt x="116" y="366"/>
                    <a:pt x="117" y="364"/>
                    <a:pt x="117" y="362"/>
                  </a:cubicBezTo>
                  <a:cubicBezTo>
                    <a:pt x="119" y="361"/>
                    <a:pt x="121" y="359"/>
                    <a:pt x="122" y="357"/>
                  </a:cubicBezTo>
                  <a:cubicBezTo>
                    <a:pt x="120" y="361"/>
                    <a:pt x="117" y="365"/>
                    <a:pt x="116" y="370"/>
                  </a:cubicBezTo>
                  <a:cubicBezTo>
                    <a:pt x="116" y="369"/>
                    <a:pt x="116" y="369"/>
                    <a:pt x="116" y="368"/>
                  </a:cubicBezTo>
                  <a:close/>
                  <a:moveTo>
                    <a:pt x="111" y="405"/>
                  </a:moveTo>
                  <a:cubicBezTo>
                    <a:pt x="111" y="405"/>
                    <a:pt x="111" y="405"/>
                    <a:pt x="111" y="405"/>
                  </a:cubicBezTo>
                  <a:cubicBezTo>
                    <a:pt x="111" y="405"/>
                    <a:pt x="111" y="405"/>
                    <a:pt x="111" y="405"/>
                  </a:cubicBezTo>
                  <a:cubicBezTo>
                    <a:pt x="111" y="403"/>
                    <a:pt x="112" y="401"/>
                    <a:pt x="112" y="399"/>
                  </a:cubicBezTo>
                  <a:cubicBezTo>
                    <a:pt x="114" y="398"/>
                    <a:pt x="116" y="398"/>
                    <a:pt x="117" y="397"/>
                  </a:cubicBezTo>
                  <a:cubicBezTo>
                    <a:pt x="116" y="400"/>
                    <a:pt x="114" y="405"/>
                    <a:pt x="111" y="405"/>
                  </a:cubicBezTo>
                  <a:close/>
                  <a:moveTo>
                    <a:pt x="112" y="397"/>
                  </a:moveTo>
                  <a:cubicBezTo>
                    <a:pt x="112" y="397"/>
                    <a:pt x="112" y="397"/>
                    <a:pt x="112" y="397"/>
                  </a:cubicBezTo>
                  <a:cubicBezTo>
                    <a:pt x="113" y="394"/>
                    <a:pt x="113" y="391"/>
                    <a:pt x="114" y="387"/>
                  </a:cubicBezTo>
                  <a:cubicBezTo>
                    <a:pt x="117" y="387"/>
                    <a:pt x="120" y="387"/>
                    <a:pt x="123" y="388"/>
                  </a:cubicBezTo>
                  <a:cubicBezTo>
                    <a:pt x="120" y="392"/>
                    <a:pt x="115" y="394"/>
                    <a:pt x="112" y="397"/>
                  </a:cubicBezTo>
                  <a:close/>
                  <a:moveTo>
                    <a:pt x="123" y="376"/>
                  </a:moveTo>
                  <a:cubicBezTo>
                    <a:pt x="121" y="379"/>
                    <a:pt x="118" y="382"/>
                    <a:pt x="115" y="384"/>
                  </a:cubicBezTo>
                  <a:cubicBezTo>
                    <a:pt x="115" y="384"/>
                    <a:pt x="114" y="384"/>
                    <a:pt x="114" y="384"/>
                  </a:cubicBezTo>
                  <a:cubicBezTo>
                    <a:pt x="114" y="383"/>
                    <a:pt x="115" y="382"/>
                    <a:pt x="115" y="381"/>
                  </a:cubicBezTo>
                  <a:cubicBezTo>
                    <a:pt x="115" y="379"/>
                    <a:pt x="115" y="377"/>
                    <a:pt x="115" y="374"/>
                  </a:cubicBezTo>
                  <a:cubicBezTo>
                    <a:pt x="115" y="374"/>
                    <a:pt x="115" y="373"/>
                    <a:pt x="115" y="372"/>
                  </a:cubicBezTo>
                  <a:cubicBezTo>
                    <a:pt x="117" y="372"/>
                    <a:pt x="119" y="371"/>
                    <a:pt x="120" y="369"/>
                  </a:cubicBezTo>
                  <a:cubicBezTo>
                    <a:pt x="122" y="366"/>
                    <a:pt x="124" y="364"/>
                    <a:pt x="127" y="362"/>
                  </a:cubicBezTo>
                  <a:cubicBezTo>
                    <a:pt x="128" y="367"/>
                    <a:pt x="126" y="372"/>
                    <a:pt x="123" y="376"/>
                  </a:cubicBezTo>
                  <a:close/>
                  <a:moveTo>
                    <a:pt x="305" y="338"/>
                  </a:moveTo>
                  <a:cubicBezTo>
                    <a:pt x="305" y="341"/>
                    <a:pt x="305" y="345"/>
                    <a:pt x="305" y="349"/>
                  </a:cubicBezTo>
                  <a:cubicBezTo>
                    <a:pt x="305" y="351"/>
                    <a:pt x="306" y="353"/>
                    <a:pt x="306" y="356"/>
                  </a:cubicBezTo>
                  <a:cubicBezTo>
                    <a:pt x="306" y="359"/>
                    <a:pt x="307" y="366"/>
                    <a:pt x="302" y="365"/>
                  </a:cubicBezTo>
                  <a:cubicBezTo>
                    <a:pt x="300" y="364"/>
                    <a:pt x="301" y="365"/>
                    <a:pt x="300" y="363"/>
                  </a:cubicBezTo>
                  <a:cubicBezTo>
                    <a:pt x="300" y="362"/>
                    <a:pt x="300" y="360"/>
                    <a:pt x="300" y="359"/>
                  </a:cubicBezTo>
                  <a:cubicBezTo>
                    <a:pt x="300" y="357"/>
                    <a:pt x="300" y="354"/>
                    <a:pt x="300" y="351"/>
                  </a:cubicBezTo>
                  <a:cubicBezTo>
                    <a:pt x="300" y="349"/>
                    <a:pt x="301" y="348"/>
                    <a:pt x="301" y="347"/>
                  </a:cubicBezTo>
                  <a:cubicBezTo>
                    <a:pt x="302" y="346"/>
                    <a:pt x="301" y="344"/>
                    <a:pt x="301" y="343"/>
                  </a:cubicBezTo>
                  <a:cubicBezTo>
                    <a:pt x="301" y="341"/>
                    <a:pt x="302" y="338"/>
                    <a:pt x="302" y="335"/>
                  </a:cubicBezTo>
                  <a:cubicBezTo>
                    <a:pt x="302" y="332"/>
                    <a:pt x="303" y="329"/>
                    <a:pt x="303" y="326"/>
                  </a:cubicBezTo>
                  <a:cubicBezTo>
                    <a:pt x="303" y="324"/>
                    <a:pt x="303" y="322"/>
                    <a:pt x="303" y="319"/>
                  </a:cubicBezTo>
                  <a:cubicBezTo>
                    <a:pt x="303" y="317"/>
                    <a:pt x="304" y="316"/>
                    <a:pt x="304" y="314"/>
                  </a:cubicBezTo>
                  <a:cubicBezTo>
                    <a:pt x="305" y="314"/>
                    <a:pt x="305" y="314"/>
                    <a:pt x="306" y="313"/>
                  </a:cubicBezTo>
                  <a:cubicBezTo>
                    <a:pt x="306" y="316"/>
                    <a:pt x="306" y="319"/>
                    <a:pt x="306" y="321"/>
                  </a:cubicBezTo>
                  <a:cubicBezTo>
                    <a:pt x="304" y="327"/>
                    <a:pt x="305" y="332"/>
                    <a:pt x="305" y="338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3783806" y="4749585"/>
              <a:ext cx="12700" cy="9525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910354" y="1954358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万圣节丧尸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63" name="矩形 471"/>
          <p:cNvSpPr>
            <a:spLocks noChangeArrowheads="1"/>
          </p:cNvSpPr>
          <p:nvPr/>
        </p:nvSpPr>
        <p:spPr bwMode="auto">
          <a:xfrm>
            <a:off x="3478833" y="2901810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3260116" y="2891359"/>
            <a:ext cx="60500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3943773" y="3359661"/>
            <a:ext cx="212430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6808796" y="3346051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KSO_Shape"/>
          <p:cNvSpPr/>
          <p:nvPr/>
        </p:nvSpPr>
        <p:spPr bwMode="auto">
          <a:xfrm>
            <a:off x="3749221" y="3258682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KSO_Shape"/>
          <p:cNvSpPr/>
          <p:nvPr/>
        </p:nvSpPr>
        <p:spPr bwMode="auto">
          <a:xfrm>
            <a:off x="6422045" y="3370219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 animBg="1"/>
      <p:bldP spid="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271963" y="4000500"/>
            <a:ext cx="3625850" cy="1920875"/>
            <a:chOff x="4271751" y="4000546"/>
            <a:chExt cx="3625362" cy="1921598"/>
          </a:xfrm>
        </p:grpSpPr>
        <p:grpSp>
          <p:nvGrpSpPr>
            <p:cNvPr id="9" name="组合 48"/>
            <p:cNvGrpSpPr/>
            <p:nvPr/>
          </p:nvGrpSpPr>
          <p:grpSpPr bwMode="auto">
            <a:xfrm>
              <a:off x="4346273" y="4089924"/>
              <a:ext cx="3499454" cy="1832220"/>
              <a:chOff x="4346273" y="4089924"/>
              <a:chExt cx="3499454" cy="1832220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4348444" y="4089924"/>
                <a:ext cx="3497283" cy="1432779"/>
              </a:xfrm>
              <a:custGeom>
                <a:avLst/>
                <a:gdLst>
                  <a:gd name="T0" fmla="*/ 0 w 3222"/>
                  <a:gd name="T1" fmla="*/ 2147483646 h 1320"/>
                  <a:gd name="T2" fmla="*/ 2147483646 w 3222"/>
                  <a:gd name="T3" fmla="*/ 0 h 1320"/>
                  <a:gd name="T4" fmla="*/ 2147483646 w 3222"/>
                  <a:gd name="T5" fmla="*/ 2147483646 h 1320"/>
                  <a:gd name="T6" fmla="*/ 2147483646 w 3222"/>
                  <a:gd name="T7" fmla="*/ 2147483646 h 1320"/>
                  <a:gd name="T8" fmla="*/ 0 w 3222"/>
                  <a:gd name="T9" fmla="*/ 2147483646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22" h="1320">
                    <a:moveTo>
                      <a:pt x="0" y="588"/>
                    </a:moveTo>
                    <a:lnTo>
                      <a:pt x="1608" y="0"/>
                    </a:lnTo>
                    <a:lnTo>
                      <a:pt x="3222" y="588"/>
                    </a:lnTo>
                    <a:lnTo>
                      <a:pt x="1610" y="132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4346273" y="4728161"/>
                <a:ext cx="1751898" cy="1193983"/>
              </a:xfrm>
              <a:custGeom>
                <a:avLst/>
                <a:gdLst>
                  <a:gd name="T0" fmla="*/ 2147483646 w 1614"/>
                  <a:gd name="T1" fmla="*/ 2147483646 h 1100"/>
                  <a:gd name="T2" fmla="*/ 2147483646 w 1614"/>
                  <a:gd name="T3" fmla="*/ 2147483646 h 1100"/>
                  <a:gd name="T4" fmla="*/ 0 w 1614"/>
                  <a:gd name="T5" fmla="*/ 2147483646 h 1100"/>
                  <a:gd name="T6" fmla="*/ 2147483646 w 1614"/>
                  <a:gd name="T7" fmla="*/ 0 h 1100"/>
                  <a:gd name="T8" fmla="*/ 2147483646 w 1614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4" h="1100">
                    <a:moveTo>
                      <a:pt x="1612" y="732"/>
                    </a:moveTo>
                    <a:lnTo>
                      <a:pt x="1614" y="1100"/>
                    </a:lnTo>
                    <a:lnTo>
                      <a:pt x="0" y="318"/>
                    </a:lnTo>
                    <a:lnTo>
                      <a:pt x="2" y="0"/>
                    </a:lnTo>
                    <a:lnTo>
                      <a:pt x="1612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6096000" y="4728161"/>
                <a:ext cx="1749727" cy="1193983"/>
              </a:xfrm>
              <a:custGeom>
                <a:avLst/>
                <a:gdLst>
                  <a:gd name="T0" fmla="*/ 0 w 1612"/>
                  <a:gd name="T1" fmla="*/ 2147483646 h 1100"/>
                  <a:gd name="T2" fmla="*/ 0 w 1612"/>
                  <a:gd name="T3" fmla="*/ 2147483646 h 1100"/>
                  <a:gd name="T4" fmla="*/ 2147483646 w 1612"/>
                  <a:gd name="T5" fmla="*/ 2147483646 h 1100"/>
                  <a:gd name="T6" fmla="*/ 2147483646 w 1612"/>
                  <a:gd name="T7" fmla="*/ 0 h 1100"/>
                  <a:gd name="T8" fmla="*/ 0 w 1612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2" h="1100">
                    <a:moveTo>
                      <a:pt x="0" y="732"/>
                    </a:moveTo>
                    <a:lnTo>
                      <a:pt x="0" y="1100"/>
                    </a:lnTo>
                    <a:lnTo>
                      <a:pt x="1612" y="318"/>
                    </a:lnTo>
                    <a:lnTo>
                      <a:pt x="1612" y="0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4349528" y="4121241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271751" y="4008487"/>
              <a:ext cx="144443" cy="1445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830447" y="4111713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7752669" y="4000546"/>
              <a:ext cx="144444" cy="1445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4540250" y="3325813"/>
            <a:ext cx="3086100" cy="1774825"/>
            <a:chOff x="4540674" y="3326122"/>
            <a:chExt cx="3086466" cy="1774345"/>
          </a:xfrm>
        </p:grpSpPr>
        <p:grpSp>
          <p:nvGrpSpPr>
            <p:cNvPr id="22" name="组合 61"/>
            <p:cNvGrpSpPr/>
            <p:nvPr/>
          </p:nvGrpSpPr>
          <p:grpSpPr bwMode="auto">
            <a:xfrm>
              <a:off x="4611120" y="3480993"/>
              <a:ext cx="2959991" cy="1619474"/>
              <a:chOff x="4611120" y="3480993"/>
              <a:chExt cx="2959991" cy="1619474"/>
            </a:xfrm>
          </p:grpSpPr>
          <p:sp>
            <p:nvSpPr>
              <p:cNvPr id="27" name="Freeform 8"/>
              <p:cNvSpPr/>
              <p:nvPr/>
            </p:nvSpPr>
            <p:spPr bwMode="auto">
              <a:xfrm>
                <a:off x="4611120" y="3480993"/>
                <a:ext cx="2959991" cy="1220033"/>
              </a:xfrm>
              <a:custGeom>
                <a:avLst/>
                <a:gdLst>
                  <a:gd name="T0" fmla="*/ 0 w 2727"/>
                  <a:gd name="T1" fmla="*/ 2147483646 h 1124"/>
                  <a:gd name="T2" fmla="*/ 2147483646 w 2727"/>
                  <a:gd name="T3" fmla="*/ 0 h 1124"/>
                  <a:gd name="T4" fmla="*/ 2147483646 w 2727"/>
                  <a:gd name="T5" fmla="*/ 2147483646 h 1124"/>
                  <a:gd name="T6" fmla="*/ 2147483646 w 2727"/>
                  <a:gd name="T7" fmla="*/ 2147483646 h 1124"/>
                  <a:gd name="T8" fmla="*/ 0 w 2727"/>
                  <a:gd name="T9" fmla="*/ 2147483646 h 1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7" h="1124">
                    <a:moveTo>
                      <a:pt x="0" y="502"/>
                    </a:moveTo>
                    <a:lnTo>
                      <a:pt x="1361" y="0"/>
                    </a:lnTo>
                    <a:lnTo>
                      <a:pt x="2727" y="506"/>
                    </a:lnTo>
                    <a:lnTo>
                      <a:pt x="1368" y="1124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4611120" y="4025883"/>
                <a:ext cx="1487051" cy="1074584"/>
              </a:xfrm>
              <a:custGeom>
                <a:avLst/>
                <a:gdLst>
                  <a:gd name="T0" fmla="*/ 0 w 1370"/>
                  <a:gd name="T1" fmla="*/ 2147483646 h 990"/>
                  <a:gd name="T2" fmla="*/ 2147483646 w 1370"/>
                  <a:gd name="T3" fmla="*/ 2147483646 h 990"/>
                  <a:gd name="T4" fmla="*/ 2147483646 w 1370"/>
                  <a:gd name="T5" fmla="*/ 2147483646 h 990"/>
                  <a:gd name="T6" fmla="*/ 0 w 1370"/>
                  <a:gd name="T7" fmla="*/ 0 h 990"/>
                  <a:gd name="T8" fmla="*/ 0 w 1370"/>
                  <a:gd name="T9" fmla="*/ 2147483646 h 9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0" h="990">
                    <a:moveTo>
                      <a:pt x="0" y="326"/>
                    </a:moveTo>
                    <a:lnTo>
                      <a:pt x="1370" y="990"/>
                    </a:lnTo>
                    <a:lnTo>
                      <a:pt x="1368" y="622"/>
                    </a:lnTo>
                    <a:lnTo>
                      <a:pt x="0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6096000" y="4030225"/>
                <a:ext cx="1475111" cy="1070242"/>
              </a:xfrm>
              <a:custGeom>
                <a:avLst/>
                <a:gdLst>
                  <a:gd name="T0" fmla="*/ 2147483646 w 1359"/>
                  <a:gd name="T1" fmla="*/ 0 h 986"/>
                  <a:gd name="T2" fmla="*/ 0 w 1359"/>
                  <a:gd name="T3" fmla="*/ 2147483646 h 986"/>
                  <a:gd name="T4" fmla="*/ 0 w 1359"/>
                  <a:gd name="T5" fmla="*/ 2147483646 h 986"/>
                  <a:gd name="T6" fmla="*/ 2147483646 w 1359"/>
                  <a:gd name="T7" fmla="*/ 2147483646 h 986"/>
                  <a:gd name="T8" fmla="*/ 2147483646 w 1359"/>
                  <a:gd name="T9" fmla="*/ 0 h 9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9" h="986">
                    <a:moveTo>
                      <a:pt x="1359" y="0"/>
                    </a:moveTo>
                    <a:lnTo>
                      <a:pt x="0" y="618"/>
                    </a:lnTo>
                    <a:lnTo>
                      <a:pt x="0" y="986"/>
                    </a:lnTo>
                    <a:lnTo>
                      <a:pt x="1359" y="327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4618471" y="3446739"/>
              <a:ext cx="0" cy="5999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4540674" y="3334057"/>
              <a:ext cx="144480" cy="14442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560457" y="3437217"/>
              <a:ext cx="0" cy="60149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7482661" y="3326122"/>
              <a:ext cx="144479" cy="1444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827588" y="2628900"/>
            <a:ext cx="2486025" cy="1647825"/>
            <a:chOff x="4828061" y="2629586"/>
            <a:chExt cx="2485563" cy="1647033"/>
          </a:xfrm>
        </p:grpSpPr>
        <p:grpSp>
          <p:nvGrpSpPr>
            <p:cNvPr id="31" name="组合 70"/>
            <p:cNvGrpSpPr/>
            <p:nvPr/>
          </p:nvGrpSpPr>
          <p:grpSpPr bwMode="auto">
            <a:xfrm>
              <a:off x="4904188" y="2910052"/>
              <a:ext cx="2358659" cy="1366567"/>
              <a:chOff x="4904188" y="2910052"/>
              <a:chExt cx="2358659" cy="1366567"/>
            </a:xfrm>
          </p:grpSpPr>
          <p:sp>
            <p:nvSpPr>
              <p:cNvPr id="36" name="Freeform 9"/>
              <p:cNvSpPr/>
              <p:nvPr/>
            </p:nvSpPr>
            <p:spPr bwMode="auto">
              <a:xfrm>
                <a:off x="4904188" y="2910052"/>
                <a:ext cx="2358658" cy="969297"/>
              </a:xfrm>
              <a:custGeom>
                <a:avLst/>
                <a:gdLst>
                  <a:gd name="T0" fmla="*/ 0 w 2173"/>
                  <a:gd name="T1" fmla="*/ 2147483646 h 893"/>
                  <a:gd name="T2" fmla="*/ 2147483646 w 2173"/>
                  <a:gd name="T3" fmla="*/ 0 h 893"/>
                  <a:gd name="T4" fmla="*/ 2147483646 w 2173"/>
                  <a:gd name="T5" fmla="*/ 2147483646 h 893"/>
                  <a:gd name="T6" fmla="*/ 2147483646 w 2173"/>
                  <a:gd name="T7" fmla="*/ 2147483646 h 893"/>
                  <a:gd name="T8" fmla="*/ 0 w 2173"/>
                  <a:gd name="T9" fmla="*/ 2147483646 h 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3" h="893">
                    <a:moveTo>
                      <a:pt x="0" y="393"/>
                    </a:moveTo>
                    <a:lnTo>
                      <a:pt x="1091" y="0"/>
                    </a:lnTo>
                    <a:lnTo>
                      <a:pt x="2173" y="405"/>
                    </a:lnTo>
                    <a:lnTo>
                      <a:pt x="1098" y="8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12"/>
              <p:cNvSpPr/>
              <p:nvPr/>
            </p:nvSpPr>
            <p:spPr bwMode="auto">
              <a:xfrm>
                <a:off x="4904247" y="3337271"/>
                <a:ext cx="1193578" cy="939348"/>
              </a:xfrm>
              <a:custGeom>
                <a:avLst/>
                <a:gdLst>
                  <a:gd name="T0" fmla="*/ 0 w 1100"/>
                  <a:gd name="T1" fmla="*/ 334 h 866"/>
                  <a:gd name="T2" fmla="*/ 1100 w 1100"/>
                  <a:gd name="T3" fmla="*/ 866 h 866"/>
                  <a:gd name="T4" fmla="*/ 1098 w 1100"/>
                  <a:gd name="T5" fmla="*/ 500 h 866"/>
                  <a:gd name="T6" fmla="*/ 0 w 1100"/>
                  <a:gd name="T7" fmla="*/ 0 h 866"/>
                  <a:gd name="T8" fmla="*/ 0 w 1100"/>
                  <a:gd name="T9" fmla="*/ 334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0" h="866">
                    <a:moveTo>
                      <a:pt x="0" y="334"/>
                    </a:moveTo>
                    <a:lnTo>
                      <a:pt x="1100" y="866"/>
                    </a:lnTo>
                    <a:lnTo>
                      <a:pt x="1098" y="500"/>
                    </a:lnTo>
                    <a:lnTo>
                      <a:pt x="0" y="0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Freeform 15"/>
              <p:cNvSpPr/>
              <p:nvPr/>
            </p:nvSpPr>
            <p:spPr bwMode="auto">
              <a:xfrm>
                <a:off x="6096238" y="3348378"/>
                <a:ext cx="1166596" cy="928241"/>
              </a:xfrm>
              <a:custGeom>
                <a:avLst/>
                <a:gdLst>
                  <a:gd name="T0" fmla="*/ 1075 w 1075"/>
                  <a:gd name="T1" fmla="*/ 0 h 856"/>
                  <a:gd name="T2" fmla="*/ 0 w 1075"/>
                  <a:gd name="T3" fmla="*/ 490 h 856"/>
                  <a:gd name="T4" fmla="*/ 0 w 1075"/>
                  <a:gd name="T5" fmla="*/ 856 h 856"/>
                  <a:gd name="T6" fmla="*/ 1075 w 1075"/>
                  <a:gd name="T7" fmla="*/ 336 h 856"/>
                  <a:gd name="T8" fmla="*/ 1075 w 1075"/>
                  <a:gd name="T9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856">
                    <a:moveTo>
                      <a:pt x="1075" y="0"/>
                    </a:moveTo>
                    <a:lnTo>
                      <a:pt x="0" y="490"/>
                    </a:lnTo>
                    <a:lnTo>
                      <a:pt x="0" y="856"/>
                    </a:lnTo>
                    <a:lnTo>
                      <a:pt x="1075" y="336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4905834" y="2750178"/>
              <a:ext cx="0" cy="5997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4828061" y="2637520"/>
              <a:ext cx="144435" cy="1443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246961" y="2740658"/>
              <a:ext cx="0" cy="6013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7169188" y="2629586"/>
              <a:ext cx="144436" cy="1443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5149850" y="1949450"/>
            <a:ext cx="1876425" cy="1506538"/>
            <a:chOff x="5150214" y="1949439"/>
            <a:chExt cx="1876022" cy="1506588"/>
          </a:xfrm>
        </p:grpSpPr>
        <p:grpSp>
          <p:nvGrpSpPr>
            <p:cNvPr id="44" name="组合 83"/>
            <p:cNvGrpSpPr/>
            <p:nvPr/>
          </p:nvGrpSpPr>
          <p:grpSpPr bwMode="auto">
            <a:xfrm>
              <a:off x="5227649" y="2348880"/>
              <a:ext cx="1739959" cy="1107147"/>
              <a:chOff x="5227649" y="2348880"/>
              <a:chExt cx="1739959" cy="1107147"/>
            </a:xfrm>
          </p:grpSpPr>
          <p:sp>
            <p:nvSpPr>
              <p:cNvPr id="49" name="Freeform 10"/>
              <p:cNvSpPr/>
              <p:nvPr/>
            </p:nvSpPr>
            <p:spPr bwMode="auto">
              <a:xfrm>
                <a:off x="5227649" y="2348880"/>
                <a:ext cx="1739958" cy="707706"/>
              </a:xfrm>
              <a:custGeom>
                <a:avLst/>
                <a:gdLst>
                  <a:gd name="T0" fmla="*/ 0 w 1603"/>
                  <a:gd name="T1" fmla="*/ 2147483646 h 652"/>
                  <a:gd name="T2" fmla="*/ 2147483646 w 1603"/>
                  <a:gd name="T3" fmla="*/ 0 h 652"/>
                  <a:gd name="T4" fmla="*/ 2147483646 w 1603"/>
                  <a:gd name="T5" fmla="*/ 2147483646 h 652"/>
                  <a:gd name="T6" fmla="*/ 2147483646 w 1603"/>
                  <a:gd name="T7" fmla="*/ 2147483646 h 652"/>
                  <a:gd name="T8" fmla="*/ 0 w 1603"/>
                  <a:gd name="T9" fmla="*/ 2147483646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3" h="652">
                    <a:moveTo>
                      <a:pt x="0" y="288"/>
                    </a:moveTo>
                    <a:lnTo>
                      <a:pt x="809" y="0"/>
                    </a:lnTo>
                    <a:lnTo>
                      <a:pt x="1603" y="288"/>
                    </a:lnTo>
                    <a:lnTo>
                      <a:pt x="800" y="652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5227649" y="2661486"/>
                <a:ext cx="870522" cy="794541"/>
              </a:xfrm>
              <a:custGeom>
                <a:avLst/>
                <a:gdLst>
                  <a:gd name="T0" fmla="*/ 0 w 802"/>
                  <a:gd name="T1" fmla="*/ 2147483646 h 732"/>
                  <a:gd name="T2" fmla="*/ 2147483646 w 802"/>
                  <a:gd name="T3" fmla="*/ 2147483646 h 732"/>
                  <a:gd name="T4" fmla="*/ 2147483646 w 802"/>
                  <a:gd name="T5" fmla="*/ 2147483646 h 732"/>
                  <a:gd name="T6" fmla="*/ 0 w 802"/>
                  <a:gd name="T7" fmla="*/ 0 h 732"/>
                  <a:gd name="T8" fmla="*/ 0 w 802"/>
                  <a:gd name="T9" fmla="*/ 214748364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2" h="732">
                    <a:moveTo>
                      <a:pt x="0" y="343"/>
                    </a:moveTo>
                    <a:lnTo>
                      <a:pt x="802" y="732"/>
                    </a:lnTo>
                    <a:lnTo>
                      <a:pt x="800" y="364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6096000" y="2661486"/>
                <a:ext cx="871608" cy="794541"/>
              </a:xfrm>
              <a:custGeom>
                <a:avLst/>
                <a:gdLst>
                  <a:gd name="T0" fmla="*/ 2147483646 w 803"/>
                  <a:gd name="T1" fmla="*/ 0 h 732"/>
                  <a:gd name="T2" fmla="*/ 0 w 803"/>
                  <a:gd name="T3" fmla="*/ 2147483646 h 732"/>
                  <a:gd name="T4" fmla="*/ 0 w 803"/>
                  <a:gd name="T5" fmla="*/ 2147483646 h 732"/>
                  <a:gd name="T6" fmla="*/ 2147483646 w 803"/>
                  <a:gd name="T7" fmla="*/ 2147483646 h 732"/>
                  <a:gd name="T8" fmla="*/ 2147483646 w 803"/>
                  <a:gd name="T9" fmla="*/ 0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3" h="732">
                    <a:moveTo>
                      <a:pt x="803" y="0"/>
                    </a:moveTo>
                    <a:lnTo>
                      <a:pt x="0" y="364"/>
                    </a:lnTo>
                    <a:lnTo>
                      <a:pt x="0" y="732"/>
                    </a:lnTo>
                    <a:lnTo>
                      <a:pt x="803" y="343"/>
                    </a:lnTo>
                    <a:lnTo>
                      <a:pt x="8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45" name="直接连接符 44"/>
            <p:cNvCxnSpPr>
              <a:endCxn id="50" idx="3"/>
            </p:cNvCxnSpPr>
            <p:nvPr/>
          </p:nvCxnSpPr>
          <p:spPr>
            <a:xfrm>
              <a:off x="522798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5150214" y="1949439"/>
              <a:ext cx="144432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695957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6881805" y="1949439"/>
              <a:ext cx="144431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632212" y="521017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632212" y="385762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6625862" y="2522538"/>
            <a:ext cx="4513262" cy="900113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6629037" y="1130301"/>
            <a:ext cx="4513262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464438" y="1347673"/>
            <a:ext cx="373063" cy="454026"/>
            <a:chOff x="5969001" y="1333500"/>
            <a:chExt cx="373063" cy="454026"/>
          </a:xfrm>
          <a:solidFill>
            <a:schemeClr val="bg1"/>
          </a:solidFill>
        </p:grpSpPr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6065838" y="1333500"/>
              <a:ext cx="169863" cy="223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5969001" y="1566863"/>
              <a:ext cx="373063" cy="220663"/>
            </a:xfrm>
            <a:custGeom>
              <a:avLst/>
              <a:gdLst>
                <a:gd name="T0" fmla="*/ 58 w 88"/>
                <a:gd name="T1" fmla="*/ 0 h 52"/>
                <a:gd name="T2" fmla="*/ 48 w 88"/>
                <a:gd name="T3" fmla="*/ 17 h 52"/>
                <a:gd name="T4" fmla="*/ 48 w 88"/>
                <a:gd name="T5" fmla="*/ 17 h 52"/>
                <a:gd name="T6" fmla="*/ 48 w 88"/>
                <a:gd name="T7" fmla="*/ 3 h 52"/>
                <a:gd name="T8" fmla="*/ 49 w 88"/>
                <a:gd name="T9" fmla="*/ 2 h 52"/>
                <a:gd name="T10" fmla="*/ 44 w 88"/>
                <a:gd name="T11" fmla="*/ 0 h 52"/>
                <a:gd name="T12" fmla="*/ 39 w 88"/>
                <a:gd name="T13" fmla="*/ 2 h 52"/>
                <a:gd name="T14" fmla="*/ 41 w 88"/>
                <a:gd name="T15" fmla="*/ 3 h 52"/>
                <a:gd name="T16" fmla="*/ 41 w 88"/>
                <a:gd name="T17" fmla="*/ 17 h 52"/>
                <a:gd name="T18" fmla="*/ 39 w 88"/>
                <a:gd name="T19" fmla="*/ 17 h 52"/>
                <a:gd name="T20" fmla="*/ 30 w 88"/>
                <a:gd name="T21" fmla="*/ 0 h 52"/>
                <a:gd name="T22" fmla="*/ 0 w 88"/>
                <a:gd name="T23" fmla="*/ 22 h 52"/>
                <a:gd name="T24" fmla="*/ 0 w 88"/>
                <a:gd name="T25" fmla="*/ 22 h 52"/>
                <a:gd name="T26" fmla="*/ 0 w 88"/>
                <a:gd name="T27" fmla="*/ 52 h 52"/>
                <a:gd name="T28" fmla="*/ 88 w 88"/>
                <a:gd name="T29" fmla="*/ 52 h 52"/>
                <a:gd name="T30" fmla="*/ 88 w 88"/>
                <a:gd name="T31" fmla="*/ 22 h 52"/>
                <a:gd name="T32" fmla="*/ 88 w 88"/>
                <a:gd name="T33" fmla="*/ 22 h 52"/>
                <a:gd name="T34" fmla="*/ 58 w 88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2">
                  <a:moveTo>
                    <a:pt x="58" y="0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2"/>
                    <a:pt x="49" y="2"/>
                  </a:cubicBezTo>
                  <a:cubicBezTo>
                    <a:pt x="49" y="1"/>
                    <a:pt x="47" y="0"/>
                    <a:pt x="44" y="0"/>
                  </a:cubicBezTo>
                  <a:cubicBezTo>
                    <a:pt x="41" y="0"/>
                    <a:pt x="39" y="1"/>
                    <a:pt x="39" y="2"/>
                  </a:cubicBezTo>
                  <a:cubicBezTo>
                    <a:pt x="39" y="2"/>
                    <a:pt x="40" y="3"/>
                    <a:pt x="41" y="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3"/>
                    <a:pt x="3" y="1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5" y="12"/>
                    <a:pt x="73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448081" y="2709748"/>
            <a:ext cx="360363" cy="496888"/>
            <a:chOff x="5489576" y="2695575"/>
            <a:chExt cx="360363" cy="496888"/>
          </a:xfrm>
          <a:solidFill>
            <a:schemeClr val="bg1"/>
          </a:solidFill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5489576" y="2959100"/>
              <a:ext cx="93663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5624513" y="2911475"/>
              <a:ext cx="93663" cy="280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5756276" y="2852738"/>
              <a:ext cx="93663" cy="339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489576" y="2763838"/>
              <a:ext cx="309563" cy="173038"/>
            </a:xfrm>
            <a:custGeom>
              <a:avLst/>
              <a:gdLst>
                <a:gd name="T0" fmla="*/ 0 w 73"/>
                <a:gd name="T1" fmla="*/ 41 h 41"/>
                <a:gd name="T2" fmla="*/ 0 w 73"/>
                <a:gd name="T3" fmla="*/ 37 h 41"/>
                <a:gd name="T4" fmla="*/ 71 w 73"/>
                <a:gd name="T5" fmla="*/ 0 h 41"/>
                <a:gd name="T6" fmla="*/ 73 w 73"/>
                <a:gd name="T7" fmla="*/ 3 h 41"/>
                <a:gd name="T8" fmla="*/ 0 w 7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1">
                  <a:moveTo>
                    <a:pt x="0" y="4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40" y="37"/>
                    <a:pt x="71" y="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41" y="40"/>
                    <a:pt x="0" y="41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713413" y="2695575"/>
              <a:ext cx="136525" cy="147638"/>
            </a:xfrm>
            <a:custGeom>
              <a:avLst/>
              <a:gdLst>
                <a:gd name="T0" fmla="*/ 32 w 32"/>
                <a:gd name="T1" fmla="*/ 0 h 35"/>
                <a:gd name="T2" fmla="*/ 27 w 32"/>
                <a:gd name="T3" fmla="*/ 35 h 35"/>
                <a:gd name="T4" fmla="*/ 17 w 32"/>
                <a:gd name="T5" fmla="*/ 20 h 35"/>
                <a:gd name="T6" fmla="*/ 0 w 32"/>
                <a:gd name="T7" fmla="*/ 15 h 35"/>
                <a:gd name="T8" fmla="*/ 32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cubicBezTo>
                    <a:pt x="29" y="10"/>
                    <a:pt x="27" y="25"/>
                    <a:pt x="27" y="3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2"/>
                    <a:pt x="23" y="6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506523" y="4029469"/>
            <a:ext cx="454026" cy="581025"/>
            <a:chOff x="4954588" y="4040188"/>
            <a:chExt cx="454026" cy="581025"/>
          </a:xfrm>
          <a:solidFill>
            <a:schemeClr val="bg1"/>
          </a:solidFill>
        </p:grpSpPr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5018088" y="4146550"/>
              <a:ext cx="309563" cy="373063"/>
            </a:xfrm>
            <a:custGeom>
              <a:avLst/>
              <a:gdLst>
                <a:gd name="T0" fmla="*/ 56 w 73"/>
                <a:gd name="T1" fmla="*/ 88 h 88"/>
                <a:gd name="T2" fmla="*/ 18 w 73"/>
                <a:gd name="T3" fmla="*/ 88 h 88"/>
                <a:gd name="T4" fmla="*/ 18 w 73"/>
                <a:gd name="T5" fmla="*/ 68 h 88"/>
                <a:gd name="T6" fmla="*/ 0 w 73"/>
                <a:gd name="T7" fmla="*/ 36 h 88"/>
                <a:gd name="T8" fmla="*/ 37 w 73"/>
                <a:gd name="T9" fmla="*/ 0 h 88"/>
                <a:gd name="T10" fmla="*/ 73 w 73"/>
                <a:gd name="T11" fmla="*/ 36 h 88"/>
                <a:gd name="T12" fmla="*/ 56 w 73"/>
                <a:gd name="T13" fmla="*/ 68 h 88"/>
                <a:gd name="T14" fmla="*/ 56 w 73"/>
                <a:gd name="T15" fmla="*/ 88 h 88"/>
                <a:gd name="T16" fmla="*/ 23 w 73"/>
                <a:gd name="T17" fmla="*/ 83 h 88"/>
                <a:gd name="T18" fmla="*/ 51 w 73"/>
                <a:gd name="T19" fmla="*/ 83 h 88"/>
                <a:gd name="T20" fmla="*/ 51 w 73"/>
                <a:gd name="T21" fmla="*/ 65 h 88"/>
                <a:gd name="T22" fmla="*/ 52 w 73"/>
                <a:gd name="T23" fmla="*/ 64 h 88"/>
                <a:gd name="T24" fmla="*/ 69 w 73"/>
                <a:gd name="T25" fmla="*/ 36 h 88"/>
                <a:gd name="T26" fmla="*/ 37 w 73"/>
                <a:gd name="T27" fmla="*/ 4 h 88"/>
                <a:gd name="T28" fmla="*/ 5 w 73"/>
                <a:gd name="T29" fmla="*/ 36 h 88"/>
                <a:gd name="T30" fmla="*/ 21 w 73"/>
                <a:gd name="T31" fmla="*/ 64 h 88"/>
                <a:gd name="T32" fmla="*/ 23 w 73"/>
                <a:gd name="T33" fmla="*/ 65 h 88"/>
                <a:gd name="T34" fmla="*/ 23 w 73"/>
                <a:gd name="T35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88">
                  <a:moveTo>
                    <a:pt x="56" y="88"/>
                  </a:moveTo>
                  <a:cubicBezTo>
                    <a:pt x="18" y="88"/>
                    <a:pt x="18" y="88"/>
                    <a:pt x="18" y="8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7" y="61"/>
                    <a:pt x="0" y="49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49"/>
                    <a:pt x="67" y="61"/>
                    <a:pt x="56" y="68"/>
                  </a:cubicBezTo>
                  <a:lnTo>
                    <a:pt x="56" y="88"/>
                  </a:lnTo>
                  <a:close/>
                  <a:moveTo>
                    <a:pt x="23" y="83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62" y="59"/>
                    <a:pt x="69" y="48"/>
                    <a:pt x="69" y="36"/>
                  </a:cubicBezTo>
                  <a:cubicBezTo>
                    <a:pt x="69" y="19"/>
                    <a:pt x="54" y="4"/>
                    <a:pt x="37" y="4"/>
                  </a:cubicBezTo>
                  <a:cubicBezTo>
                    <a:pt x="19" y="4"/>
                    <a:pt x="5" y="19"/>
                    <a:pt x="5" y="36"/>
                  </a:cubicBezTo>
                  <a:cubicBezTo>
                    <a:pt x="5" y="48"/>
                    <a:pt x="11" y="59"/>
                    <a:pt x="21" y="64"/>
                  </a:cubicBezTo>
                  <a:cubicBezTo>
                    <a:pt x="23" y="65"/>
                    <a:pt x="23" y="65"/>
                    <a:pt x="23" y="65"/>
                  </a:cubicBezTo>
                  <a:lnTo>
                    <a:pt x="2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094288" y="4524375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094288" y="4554538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137151" y="4570413"/>
              <a:ext cx="76200" cy="42863"/>
            </a:xfrm>
            <a:custGeom>
              <a:avLst/>
              <a:gdLst>
                <a:gd name="T0" fmla="*/ 18 w 18"/>
                <a:gd name="T1" fmla="*/ 3 h 10"/>
                <a:gd name="T2" fmla="*/ 9 w 18"/>
                <a:gd name="T3" fmla="*/ 10 h 10"/>
                <a:gd name="T4" fmla="*/ 0 w 18"/>
                <a:gd name="T5" fmla="*/ 3 h 10"/>
                <a:gd name="T6" fmla="*/ 1 w 18"/>
                <a:gd name="T7" fmla="*/ 0 h 10"/>
                <a:gd name="T8" fmla="*/ 17 w 18"/>
                <a:gd name="T9" fmla="*/ 0 h 10"/>
                <a:gd name="T10" fmla="*/ 18 w 18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8" y="3"/>
                  </a:moveTo>
                  <a:cubicBezTo>
                    <a:pt x="18" y="7"/>
                    <a:pt x="14" y="10"/>
                    <a:pt x="9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2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132388" y="4567238"/>
              <a:ext cx="85725" cy="53975"/>
            </a:xfrm>
            <a:custGeom>
              <a:avLst/>
              <a:gdLst>
                <a:gd name="T0" fmla="*/ 10 w 20"/>
                <a:gd name="T1" fmla="*/ 13 h 13"/>
                <a:gd name="T2" fmla="*/ 0 w 20"/>
                <a:gd name="T3" fmla="*/ 4 h 13"/>
                <a:gd name="T4" fmla="*/ 1 w 20"/>
                <a:gd name="T5" fmla="*/ 0 h 13"/>
                <a:gd name="T6" fmla="*/ 1 w 20"/>
                <a:gd name="T7" fmla="*/ 0 h 13"/>
                <a:gd name="T8" fmla="*/ 19 w 20"/>
                <a:gd name="T9" fmla="*/ 0 h 13"/>
                <a:gd name="T10" fmla="*/ 19 w 20"/>
                <a:gd name="T11" fmla="*/ 0 h 13"/>
                <a:gd name="T12" fmla="*/ 20 w 20"/>
                <a:gd name="T13" fmla="*/ 4 h 13"/>
                <a:gd name="T14" fmla="*/ 10 w 20"/>
                <a:gd name="T15" fmla="*/ 13 h 13"/>
                <a:gd name="T16" fmla="*/ 3 w 20"/>
                <a:gd name="T17" fmla="*/ 3 h 13"/>
                <a:gd name="T18" fmla="*/ 3 w 20"/>
                <a:gd name="T19" fmla="*/ 4 h 13"/>
                <a:gd name="T20" fmla="*/ 10 w 20"/>
                <a:gd name="T21" fmla="*/ 10 h 13"/>
                <a:gd name="T22" fmla="*/ 17 w 20"/>
                <a:gd name="T23" fmla="*/ 4 h 13"/>
                <a:gd name="T24" fmla="*/ 17 w 20"/>
                <a:gd name="T25" fmla="*/ 3 h 13"/>
                <a:gd name="T26" fmla="*/ 3 w 20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3">
                  <a:moveTo>
                    <a:pt x="10" y="13"/>
                  </a:moveTo>
                  <a:cubicBezTo>
                    <a:pt x="4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20" y="9"/>
                    <a:pt x="16" y="13"/>
                    <a:pt x="10" y="13"/>
                  </a:cubicBezTo>
                  <a:close/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7"/>
                    <a:pt x="6" y="10"/>
                    <a:pt x="10" y="10"/>
                  </a:cubicBezTo>
                  <a:cubicBezTo>
                    <a:pt x="14" y="10"/>
                    <a:pt x="17" y="7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5195888" y="4176713"/>
              <a:ext cx="103188" cy="182563"/>
            </a:xfrm>
            <a:custGeom>
              <a:avLst/>
              <a:gdLst>
                <a:gd name="T0" fmla="*/ 19 w 24"/>
                <a:gd name="T1" fmla="*/ 43 h 43"/>
                <a:gd name="T2" fmla="*/ 15 w 24"/>
                <a:gd name="T3" fmla="*/ 43 h 43"/>
                <a:gd name="T4" fmla="*/ 0 w 24"/>
                <a:gd name="T5" fmla="*/ 3 h 43"/>
                <a:gd name="T6" fmla="*/ 1 w 24"/>
                <a:gd name="T7" fmla="*/ 0 h 43"/>
                <a:gd name="T8" fmla="*/ 19 w 2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9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20" y="1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4" y="11"/>
                    <a:pt x="1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5327651" y="4176713"/>
              <a:ext cx="80963" cy="46038"/>
            </a:xfrm>
            <a:custGeom>
              <a:avLst/>
              <a:gdLst>
                <a:gd name="T0" fmla="*/ 3 w 51"/>
                <a:gd name="T1" fmla="*/ 29 h 29"/>
                <a:gd name="T2" fmla="*/ 0 w 51"/>
                <a:gd name="T3" fmla="*/ 24 h 29"/>
                <a:gd name="T4" fmla="*/ 48 w 51"/>
                <a:gd name="T5" fmla="*/ 0 h 29"/>
                <a:gd name="T6" fmla="*/ 51 w 51"/>
                <a:gd name="T7" fmla="*/ 8 h 29"/>
                <a:gd name="T8" fmla="*/ 3 w 5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9">
                  <a:moveTo>
                    <a:pt x="3" y="29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51" y="8"/>
                  </a:lnTo>
                  <a:lnTo>
                    <a:pt x="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5281613" y="4090988"/>
              <a:ext cx="63500" cy="73025"/>
            </a:xfrm>
            <a:custGeom>
              <a:avLst/>
              <a:gdLst>
                <a:gd name="T0" fmla="*/ 5 w 40"/>
                <a:gd name="T1" fmla="*/ 46 h 46"/>
                <a:gd name="T2" fmla="*/ 0 w 40"/>
                <a:gd name="T3" fmla="*/ 40 h 46"/>
                <a:gd name="T4" fmla="*/ 35 w 40"/>
                <a:gd name="T5" fmla="*/ 0 h 46"/>
                <a:gd name="T6" fmla="*/ 40 w 40"/>
                <a:gd name="T7" fmla="*/ 6 h 46"/>
                <a:gd name="T8" fmla="*/ 5 w 40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5" y="46"/>
                  </a:moveTo>
                  <a:lnTo>
                    <a:pt x="0" y="40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213351" y="4044950"/>
              <a:ext cx="34925" cy="84138"/>
            </a:xfrm>
            <a:custGeom>
              <a:avLst/>
              <a:gdLst>
                <a:gd name="T0" fmla="*/ 8 w 22"/>
                <a:gd name="T1" fmla="*/ 53 h 53"/>
                <a:gd name="T2" fmla="*/ 0 w 22"/>
                <a:gd name="T3" fmla="*/ 51 h 53"/>
                <a:gd name="T4" fmla="*/ 14 w 22"/>
                <a:gd name="T5" fmla="*/ 0 h 53"/>
                <a:gd name="T6" fmla="*/ 22 w 22"/>
                <a:gd name="T7" fmla="*/ 3 h 53"/>
                <a:gd name="T8" fmla="*/ 8 w 2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3">
                  <a:moveTo>
                    <a:pt x="8" y="53"/>
                  </a:moveTo>
                  <a:lnTo>
                    <a:pt x="0" y="51"/>
                  </a:lnTo>
                  <a:lnTo>
                    <a:pt x="14" y="0"/>
                  </a:lnTo>
                  <a:lnTo>
                    <a:pt x="22" y="3"/>
                  </a:lnTo>
                  <a:lnTo>
                    <a:pt x="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124451" y="4040188"/>
              <a:ext cx="30163" cy="85725"/>
            </a:xfrm>
            <a:custGeom>
              <a:avLst/>
              <a:gdLst>
                <a:gd name="T0" fmla="*/ 11 w 19"/>
                <a:gd name="T1" fmla="*/ 54 h 54"/>
                <a:gd name="T2" fmla="*/ 0 w 19"/>
                <a:gd name="T3" fmla="*/ 0 h 54"/>
                <a:gd name="T4" fmla="*/ 8 w 19"/>
                <a:gd name="T5" fmla="*/ 0 h 54"/>
                <a:gd name="T6" fmla="*/ 19 w 19"/>
                <a:gd name="T7" fmla="*/ 51 h 54"/>
                <a:gd name="T8" fmla="*/ 11 w 1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4">
                  <a:moveTo>
                    <a:pt x="11" y="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51"/>
                  </a:ln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027613" y="4078288"/>
              <a:ext cx="53975" cy="76200"/>
            </a:xfrm>
            <a:custGeom>
              <a:avLst/>
              <a:gdLst>
                <a:gd name="T0" fmla="*/ 29 w 34"/>
                <a:gd name="T1" fmla="*/ 48 h 48"/>
                <a:gd name="T2" fmla="*/ 0 w 34"/>
                <a:gd name="T3" fmla="*/ 6 h 48"/>
                <a:gd name="T4" fmla="*/ 5 w 34"/>
                <a:gd name="T5" fmla="*/ 0 h 48"/>
                <a:gd name="T6" fmla="*/ 34 w 34"/>
                <a:gd name="T7" fmla="*/ 43 h 48"/>
                <a:gd name="T8" fmla="*/ 29 w 3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29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34" y="43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4954588" y="4159250"/>
              <a:ext cx="76200" cy="50800"/>
            </a:xfrm>
            <a:custGeom>
              <a:avLst/>
              <a:gdLst>
                <a:gd name="T0" fmla="*/ 46 w 48"/>
                <a:gd name="T1" fmla="*/ 32 h 32"/>
                <a:gd name="T2" fmla="*/ 0 w 48"/>
                <a:gd name="T3" fmla="*/ 5 h 32"/>
                <a:gd name="T4" fmla="*/ 3 w 48"/>
                <a:gd name="T5" fmla="*/ 0 h 32"/>
                <a:gd name="T6" fmla="*/ 48 w 48"/>
                <a:gd name="T7" fmla="*/ 27 h 32"/>
                <a:gd name="T8" fmla="*/ 46 w 4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6" y="3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48" y="27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4" name="Freeform 36"/>
          <p:cNvSpPr/>
          <p:nvPr/>
        </p:nvSpPr>
        <p:spPr bwMode="auto">
          <a:xfrm>
            <a:off x="10556512" y="5397501"/>
            <a:ext cx="236537" cy="471487"/>
          </a:xfrm>
          <a:custGeom>
            <a:avLst/>
            <a:gdLst>
              <a:gd name="T0" fmla="*/ 2147483646 w 56"/>
              <a:gd name="T1" fmla="*/ 2147483646 h 111"/>
              <a:gd name="T2" fmla="*/ 2147483646 w 56"/>
              <a:gd name="T3" fmla="*/ 2147483646 h 111"/>
              <a:gd name="T4" fmla="*/ 2147483646 w 56"/>
              <a:gd name="T5" fmla="*/ 2147483646 h 111"/>
              <a:gd name="T6" fmla="*/ 2147483646 w 56"/>
              <a:gd name="T7" fmla="*/ 2147483646 h 111"/>
              <a:gd name="T8" fmla="*/ 2147483646 w 56"/>
              <a:gd name="T9" fmla="*/ 2147483646 h 111"/>
              <a:gd name="T10" fmla="*/ 2147483646 w 56"/>
              <a:gd name="T11" fmla="*/ 2147483646 h 111"/>
              <a:gd name="T12" fmla="*/ 2147483646 w 56"/>
              <a:gd name="T13" fmla="*/ 2147483646 h 111"/>
              <a:gd name="T14" fmla="*/ 2147483646 w 56"/>
              <a:gd name="T15" fmla="*/ 0 h 111"/>
              <a:gd name="T16" fmla="*/ 2147483646 w 56"/>
              <a:gd name="T17" fmla="*/ 0 h 111"/>
              <a:gd name="T18" fmla="*/ 2147483646 w 56"/>
              <a:gd name="T19" fmla="*/ 2147483646 h 111"/>
              <a:gd name="T20" fmla="*/ 2147483646 w 56"/>
              <a:gd name="T21" fmla="*/ 2147483646 h 111"/>
              <a:gd name="T22" fmla="*/ 2147483646 w 56"/>
              <a:gd name="T23" fmla="*/ 2147483646 h 111"/>
              <a:gd name="T24" fmla="*/ 2147483646 w 56"/>
              <a:gd name="T25" fmla="*/ 2147483646 h 111"/>
              <a:gd name="T26" fmla="*/ 2147483646 w 56"/>
              <a:gd name="T27" fmla="*/ 2147483646 h 111"/>
              <a:gd name="T28" fmla="*/ 2147483646 w 56"/>
              <a:gd name="T29" fmla="*/ 2147483646 h 111"/>
              <a:gd name="T30" fmla="*/ 0 w 56"/>
              <a:gd name="T31" fmla="*/ 2147483646 h 111"/>
              <a:gd name="T32" fmla="*/ 2147483646 w 56"/>
              <a:gd name="T33" fmla="*/ 2147483646 h 111"/>
              <a:gd name="T34" fmla="*/ 2147483646 w 56"/>
              <a:gd name="T35" fmla="*/ 2147483646 h 111"/>
              <a:gd name="T36" fmla="*/ 2147483646 w 56"/>
              <a:gd name="T37" fmla="*/ 2147483646 h 111"/>
              <a:gd name="T38" fmla="*/ 2147483646 w 56"/>
              <a:gd name="T39" fmla="*/ 2147483646 h 111"/>
              <a:gd name="T40" fmla="*/ 2147483646 w 56"/>
              <a:gd name="T41" fmla="*/ 2147483646 h 111"/>
              <a:gd name="T42" fmla="*/ 2147483646 w 56"/>
              <a:gd name="T43" fmla="*/ 2147483646 h 1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" h="111">
                <a:moveTo>
                  <a:pt x="56" y="77"/>
                </a:moveTo>
                <a:cubicBezTo>
                  <a:pt x="56" y="64"/>
                  <a:pt x="48" y="56"/>
                  <a:pt x="33" y="50"/>
                </a:cubicBezTo>
                <a:cubicBezTo>
                  <a:pt x="20" y="45"/>
                  <a:pt x="14" y="41"/>
                  <a:pt x="14" y="32"/>
                </a:cubicBezTo>
                <a:cubicBezTo>
                  <a:pt x="14" y="26"/>
                  <a:pt x="19" y="18"/>
                  <a:pt x="32" y="18"/>
                </a:cubicBezTo>
                <a:cubicBezTo>
                  <a:pt x="40" y="18"/>
                  <a:pt x="46" y="21"/>
                  <a:pt x="49" y="23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11"/>
                  <a:pt x="42" y="9"/>
                  <a:pt x="34" y="9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9"/>
                  <a:pt x="26" y="9"/>
                  <a:pt x="26" y="9"/>
                </a:cubicBezTo>
                <a:cubicBezTo>
                  <a:pt x="11" y="11"/>
                  <a:pt x="2" y="21"/>
                  <a:pt x="2" y="34"/>
                </a:cubicBezTo>
                <a:cubicBezTo>
                  <a:pt x="2" y="47"/>
                  <a:pt x="12" y="54"/>
                  <a:pt x="27" y="60"/>
                </a:cubicBezTo>
                <a:cubicBezTo>
                  <a:pt x="39" y="65"/>
                  <a:pt x="44" y="69"/>
                  <a:pt x="44" y="78"/>
                </a:cubicBezTo>
                <a:cubicBezTo>
                  <a:pt x="44" y="87"/>
                  <a:pt x="37" y="94"/>
                  <a:pt x="25" y="94"/>
                </a:cubicBezTo>
                <a:cubicBezTo>
                  <a:pt x="16" y="94"/>
                  <a:pt x="9" y="91"/>
                  <a:pt x="3" y="88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01"/>
                  <a:pt x="15" y="104"/>
                  <a:pt x="24" y="104"/>
                </a:cubicBezTo>
                <a:cubicBezTo>
                  <a:pt x="25" y="104"/>
                  <a:pt x="25" y="104"/>
                  <a:pt x="26" y="104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49" y="99"/>
                  <a:pt x="56" y="89"/>
                  <a:pt x="56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流程图: 手动输入 34"/>
          <p:cNvSpPr/>
          <p:nvPr/>
        </p:nvSpPr>
        <p:spPr>
          <a:xfrm rot="5400000">
            <a:off x="7960949" y="2451101"/>
            <a:ext cx="1052513" cy="3716337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流程图: 手动输入 35"/>
          <p:cNvSpPr/>
          <p:nvPr/>
        </p:nvSpPr>
        <p:spPr>
          <a:xfrm rot="5400000">
            <a:off x="7960950" y="3786188"/>
            <a:ext cx="1052512" cy="3716337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流程图: 手动输入 36"/>
          <p:cNvSpPr/>
          <p:nvPr/>
        </p:nvSpPr>
        <p:spPr>
          <a:xfrm rot="5400000">
            <a:off x="7956187" y="1116013"/>
            <a:ext cx="1052512" cy="3716338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流程图: 手动输入 37"/>
          <p:cNvSpPr/>
          <p:nvPr/>
        </p:nvSpPr>
        <p:spPr>
          <a:xfrm rot="5400000">
            <a:off x="7973650" y="-280987"/>
            <a:ext cx="1052512" cy="3716337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矩形 30"/>
          <p:cNvSpPr>
            <a:spLocks noChangeArrowheads="1"/>
          </p:cNvSpPr>
          <p:nvPr/>
        </p:nvSpPr>
        <p:spPr bwMode="auto">
          <a:xfrm>
            <a:off x="6975112" y="1311276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0" name="矩形 30"/>
          <p:cNvSpPr>
            <a:spLocks noChangeArrowheads="1"/>
          </p:cNvSpPr>
          <p:nvPr/>
        </p:nvSpPr>
        <p:spPr bwMode="auto">
          <a:xfrm>
            <a:off x="6975112" y="271938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1" name="矩形 30"/>
          <p:cNvSpPr>
            <a:spLocks noChangeArrowheads="1"/>
          </p:cNvSpPr>
          <p:nvPr/>
        </p:nvSpPr>
        <p:spPr bwMode="auto">
          <a:xfrm>
            <a:off x="6975112" y="404653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2" name="矩形 30"/>
          <p:cNvSpPr>
            <a:spLocks noChangeArrowheads="1"/>
          </p:cNvSpPr>
          <p:nvPr/>
        </p:nvSpPr>
        <p:spPr bwMode="auto">
          <a:xfrm>
            <a:off x="6975112" y="5429251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3" name="矩形 51"/>
          <p:cNvSpPr>
            <a:spLocks noChangeArrowheads="1"/>
          </p:cNvSpPr>
          <p:nvPr/>
        </p:nvSpPr>
        <p:spPr bwMode="auto">
          <a:xfrm>
            <a:off x="1237284" y="19966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1345234" y="2506263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42"/>
          <p:cNvSpPr/>
          <p:nvPr/>
        </p:nvSpPr>
        <p:spPr bwMode="auto">
          <a:xfrm>
            <a:off x="2103438" y="1609725"/>
            <a:ext cx="3246437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42"/>
          <p:cNvSpPr/>
          <p:nvPr/>
        </p:nvSpPr>
        <p:spPr bwMode="auto">
          <a:xfrm flipH="1">
            <a:off x="6454775" y="1609725"/>
            <a:ext cx="3246438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42"/>
          <p:cNvSpPr/>
          <p:nvPr/>
        </p:nvSpPr>
        <p:spPr bwMode="auto">
          <a:xfrm flipV="1">
            <a:off x="2103438" y="4941888"/>
            <a:ext cx="3246437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42"/>
          <p:cNvSpPr/>
          <p:nvPr/>
        </p:nvSpPr>
        <p:spPr bwMode="auto">
          <a:xfrm flipH="1" flipV="1">
            <a:off x="6454775" y="4941888"/>
            <a:ext cx="3246438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0" y="3141663"/>
            <a:ext cx="12196763" cy="115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4356576" y="342474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4" name="组合 34"/>
          <p:cNvGrpSpPr/>
          <p:nvPr/>
        </p:nvGrpSpPr>
        <p:grpSpPr bwMode="auto">
          <a:xfrm>
            <a:off x="1543050" y="22780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43 w 709"/>
                <a:gd name="T1" fmla="*/ 358 h 965"/>
                <a:gd name="T2" fmla="*/ 218 w 709"/>
                <a:gd name="T3" fmla="*/ 534 h 965"/>
                <a:gd name="T4" fmla="*/ 279 w 709"/>
                <a:gd name="T5" fmla="*/ 675 h 965"/>
                <a:gd name="T6" fmla="*/ 416 w 709"/>
                <a:gd name="T7" fmla="*/ 679 h 965"/>
                <a:gd name="T8" fmla="*/ 446 w 709"/>
                <a:gd name="T9" fmla="*/ 623 h 965"/>
                <a:gd name="T10" fmla="*/ 522 w 709"/>
                <a:gd name="T11" fmla="*/ 481 h 965"/>
                <a:gd name="T12" fmla="*/ 355 w 709"/>
                <a:gd name="T13" fmla="*/ 147 h 965"/>
                <a:gd name="T14" fmla="*/ 294 w 709"/>
                <a:gd name="T15" fmla="*/ 723 h 965"/>
                <a:gd name="T16" fmla="*/ 224 w 709"/>
                <a:gd name="T17" fmla="*/ 643 h 965"/>
                <a:gd name="T18" fmla="*/ 151 w 709"/>
                <a:gd name="T19" fmla="*/ 506 h 965"/>
                <a:gd name="T20" fmla="*/ 355 w 709"/>
                <a:gd name="T21" fmla="*/ 102 h 965"/>
                <a:gd name="T22" fmla="*/ 559 w 709"/>
                <a:gd name="T23" fmla="*/ 506 h 965"/>
                <a:gd name="T24" fmla="*/ 485 w 709"/>
                <a:gd name="T25" fmla="*/ 643 h 965"/>
                <a:gd name="T26" fmla="*/ 416 w 709"/>
                <a:gd name="T27" fmla="*/ 723 h 965"/>
                <a:gd name="T28" fmla="*/ 254 w 709"/>
                <a:gd name="T29" fmla="*/ 865 h 965"/>
                <a:gd name="T30" fmla="*/ 426 w 709"/>
                <a:gd name="T31" fmla="*/ 897 h 965"/>
                <a:gd name="T32" fmla="*/ 426 w 709"/>
                <a:gd name="T33" fmla="*/ 832 h 965"/>
                <a:gd name="T34" fmla="*/ 274 w 709"/>
                <a:gd name="T35" fmla="*/ 885 h 965"/>
                <a:gd name="T36" fmla="*/ 439 w 709"/>
                <a:gd name="T37" fmla="*/ 885 h 965"/>
                <a:gd name="T38" fmla="*/ 459 w 709"/>
                <a:gd name="T39" fmla="*/ 865 h 965"/>
                <a:gd name="T40" fmla="*/ 254 w 709"/>
                <a:gd name="T41" fmla="*/ 762 h 965"/>
                <a:gd name="T42" fmla="*/ 459 w 709"/>
                <a:gd name="T43" fmla="*/ 865 h 965"/>
                <a:gd name="T44" fmla="*/ 457 w 709"/>
                <a:gd name="T45" fmla="*/ 403 h 965"/>
                <a:gd name="T46" fmla="*/ 388 w 709"/>
                <a:gd name="T47" fmla="*/ 472 h 965"/>
                <a:gd name="T48" fmla="*/ 321 w 709"/>
                <a:gd name="T49" fmla="*/ 472 h 965"/>
                <a:gd name="T50" fmla="*/ 252 w 709"/>
                <a:gd name="T51" fmla="*/ 403 h 965"/>
                <a:gd name="T52" fmla="*/ 252 w 709"/>
                <a:gd name="T53" fmla="*/ 336 h 965"/>
                <a:gd name="T54" fmla="*/ 321 w 709"/>
                <a:gd name="T55" fmla="*/ 266 h 965"/>
                <a:gd name="T56" fmla="*/ 388 w 709"/>
                <a:gd name="T57" fmla="*/ 266 h 965"/>
                <a:gd name="T58" fmla="*/ 457 w 709"/>
                <a:gd name="T59" fmla="*/ 336 h 965"/>
                <a:gd name="T60" fmla="*/ 681 w 709"/>
                <a:gd name="T61" fmla="*/ 326 h 965"/>
                <a:gd name="T62" fmla="*/ 645 w 709"/>
                <a:gd name="T63" fmla="*/ 358 h 965"/>
                <a:gd name="T64" fmla="*/ 681 w 709"/>
                <a:gd name="T65" fmla="*/ 379 h 965"/>
                <a:gd name="T66" fmla="*/ 681 w 709"/>
                <a:gd name="T67" fmla="*/ 326 h 965"/>
                <a:gd name="T68" fmla="*/ 603 w 709"/>
                <a:gd name="T69" fmla="*/ 142 h 965"/>
                <a:gd name="T70" fmla="*/ 566 w 709"/>
                <a:gd name="T71" fmla="*/ 105 h 965"/>
                <a:gd name="T72" fmla="*/ 576 w 709"/>
                <a:gd name="T73" fmla="*/ 170 h 965"/>
                <a:gd name="T74" fmla="*/ 380 w 709"/>
                <a:gd name="T75" fmla="*/ 68 h 965"/>
                <a:gd name="T76" fmla="*/ 354 w 709"/>
                <a:gd name="T77" fmla="*/ 0 h 965"/>
                <a:gd name="T78" fmla="*/ 327 w 709"/>
                <a:gd name="T79" fmla="*/ 68 h 965"/>
                <a:gd name="T80" fmla="*/ 130 w 709"/>
                <a:gd name="T81" fmla="*/ 173 h 965"/>
                <a:gd name="T82" fmla="*/ 142 w 709"/>
                <a:gd name="T83" fmla="*/ 109 h 965"/>
                <a:gd name="T84" fmla="*/ 104 w 709"/>
                <a:gd name="T85" fmla="*/ 147 h 965"/>
                <a:gd name="T86" fmla="*/ 64 w 709"/>
                <a:gd name="T87" fmla="*/ 358 h 965"/>
                <a:gd name="T88" fmla="*/ 28 w 709"/>
                <a:gd name="T89" fmla="*/ 326 h 965"/>
                <a:gd name="T90" fmla="*/ 28 w 709"/>
                <a:gd name="T91" fmla="*/ 379 h 965"/>
                <a:gd name="T92" fmla="*/ 64 w 709"/>
                <a:gd name="T93" fmla="*/ 358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37"/>
          <p:cNvGrpSpPr/>
          <p:nvPr/>
        </p:nvGrpSpPr>
        <p:grpSpPr bwMode="auto">
          <a:xfrm>
            <a:off x="1568450" y="38528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82 w 625"/>
                <a:gd name="T1" fmla="*/ 138 h 852"/>
                <a:gd name="T2" fmla="*/ 69 w 625"/>
                <a:gd name="T3" fmla="*/ 852 h 852"/>
                <a:gd name="T4" fmla="*/ 625 w 625"/>
                <a:gd name="T5" fmla="*/ 209 h 852"/>
                <a:gd name="T6" fmla="*/ 577 w 625"/>
                <a:gd name="T7" fmla="*/ 224 h 852"/>
                <a:gd name="T8" fmla="*/ 71 w 625"/>
                <a:gd name="T9" fmla="*/ 803 h 852"/>
                <a:gd name="T10" fmla="*/ 270 w 625"/>
                <a:gd name="T11" fmla="*/ 91 h 852"/>
                <a:gd name="T12" fmla="*/ 355 w 625"/>
                <a:gd name="T13" fmla="*/ 91 h 852"/>
                <a:gd name="T14" fmla="*/ 311 w 625"/>
                <a:gd name="T15" fmla="*/ 136 h 852"/>
                <a:gd name="T16" fmla="*/ 218 w 625"/>
                <a:gd name="T17" fmla="*/ 93 h 852"/>
                <a:gd name="T18" fmla="*/ 115 w 625"/>
                <a:gd name="T19" fmla="*/ 216 h 852"/>
                <a:gd name="T20" fmla="*/ 510 w 625"/>
                <a:gd name="T21" fmla="*/ 216 h 852"/>
                <a:gd name="T22" fmla="*/ 407 w 625"/>
                <a:gd name="T23" fmla="*/ 93 h 852"/>
                <a:gd name="T24" fmla="*/ 218 w 625"/>
                <a:gd name="T25" fmla="*/ 93 h 852"/>
                <a:gd name="T26" fmla="*/ 221 w 625"/>
                <a:gd name="T27" fmla="*/ 647 h 852"/>
                <a:gd name="T28" fmla="*/ 151 w 625"/>
                <a:gd name="T29" fmla="*/ 667 h 852"/>
                <a:gd name="T30" fmla="*/ 136 w 625"/>
                <a:gd name="T31" fmla="*/ 682 h 852"/>
                <a:gd name="T32" fmla="*/ 221 w 625"/>
                <a:gd name="T33" fmla="*/ 688 h 852"/>
                <a:gd name="T34" fmla="*/ 132 w 625"/>
                <a:gd name="T35" fmla="*/ 732 h 852"/>
                <a:gd name="T36" fmla="*/ 242 w 625"/>
                <a:gd name="T37" fmla="*/ 678 h 852"/>
                <a:gd name="T38" fmla="*/ 242 w 625"/>
                <a:gd name="T39" fmla="*/ 643 h 852"/>
                <a:gd name="T40" fmla="*/ 110 w 625"/>
                <a:gd name="T41" fmla="*/ 650 h 852"/>
                <a:gd name="T42" fmla="*/ 214 w 625"/>
                <a:gd name="T43" fmla="*/ 760 h 852"/>
                <a:gd name="T44" fmla="*/ 214 w 625"/>
                <a:gd name="T45" fmla="*/ 335 h 852"/>
                <a:gd name="T46" fmla="*/ 151 w 625"/>
                <a:gd name="T47" fmla="*/ 354 h 852"/>
                <a:gd name="T48" fmla="*/ 173 w 625"/>
                <a:gd name="T49" fmla="*/ 410 h 852"/>
                <a:gd name="T50" fmla="*/ 132 w 625"/>
                <a:gd name="T51" fmla="*/ 425 h 852"/>
                <a:gd name="T52" fmla="*/ 214 w 625"/>
                <a:gd name="T53" fmla="*/ 313 h 852"/>
                <a:gd name="T54" fmla="*/ 110 w 625"/>
                <a:gd name="T55" fmla="*/ 423 h 852"/>
                <a:gd name="T56" fmla="*/ 241 w 625"/>
                <a:gd name="T57" fmla="*/ 359 h 852"/>
                <a:gd name="T58" fmla="*/ 240 w 625"/>
                <a:gd name="T59" fmla="*/ 330 h 852"/>
                <a:gd name="T60" fmla="*/ 221 w 625"/>
                <a:gd name="T61" fmla="*/ 503 h 852"/>
                <a:gd name="T62" fmla="*/ 136 w 625"/>
                <a:gd name="T63" fmla="*/ 524 h 852"/>
                <a:gd name="T64" fmla="*/ 221 w 625"/>
                <a:gd name="T65" fmla="*/ 581 h 852"/>
                <a:gd name="T66" fmla="*/ 242 w 625"/>
                <a:gd name="T67" fmla="*/ 487 h 852"/>
                <a:gd name="T68" fmla="*/ 110 w 625"/>
                <a:gd name="T69" fmla="*/ 492 h 852"/>
                <a:gd name="T70" fmla="*/ 221 w 625"/>
                <a:gd name="T71" fmla="*/ 602 h 852"/>
                <a:gd name="T72" fmla="*/ 289 w 625"/>
                <a:gd name="T73" fmla="*/ 465 h 852"/>
                <a:gd name="T74" fmla="*/ 327 w 625"/>
                <a:gd name="T75" fmla="*/ 723 h 852"/>
                <a:gd name="T76" fmla="*/ 502 w 625"/>
                <a:gd name="T77" fmla="*/ 669 h 852"/>
                <a:gd name="T78" fmla="*/ 320 w 625"/>
                <a:gd name="T79" fmla="*/ 716 h 852"/>
                <a:gd name="T80" fmla="*/ 502 w 625"/>
                <a:gd name="T81" fmla="*/ 507 h 852"/>
                <a:gd name="T82" fmla="*/ 320 w 625"/>
                <a:gd name="T83" fmla="*/ 410 h 852"/>
                <a:gd name="T84" fmla="*/ 320 w 625"/>
                <a:gd name="T85" fmla="*/ 3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40"/>
          <p:cNvGrpSpPr/>
          <p:nvPr/>
        </p:nvGrpSpPr>
        <p:grpSpPr bwMode="auto">
          <a:xfrm>
            <a:off x="9077325" y="2309813"/>
            <a:ext cx="1155700" cy="1155700"/>
            <a:chOff x="0" y="0"/>
            <a:chExt cx="1155700" cy="1155699"/>
          </a:xfrm>
          <a:solidFill>
            <a:schemeClr val="bg1"/>
          </a:solidFill>
        </p:grpSpPr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209 w 792"/>
                <a:gd name="T1" fmla="*/ 341 h 779"/>
                <a:gd name="T2" fmla="*/ 277 w 792"/>
                <a:gd name="T3" fmla="*/ 223 h 779"/>
                <a:gd name="T4" fmla="*/ 390 w 792"/>
                <a:gd name="T5" fmla="*/ 323 h 779"/>
                <a:gd name="T6" fmla="*/ 294 w 792"/>
                <a:gd name="T7" fmla="*/ 203 h 779"/>
                <a:gd name="T8" fmla="*/ 390 w 792"/>
                <a:gd name="T9" fmla="*/ 323 h 779"/>
                <a:gd name="T10" fmla="*/ 390 w 792"/>
                <a:gd name="T11" fmla="*/ 323 h 779"/>
                <a:gd name="T12" fmla="*/ 467 w 792"/>
                <a:gd name="T13" fmla="*/ 194 h 779"/>
                <a:gd name="T14" fmla="*/ 492 w 792"/>
                <a:gd name="T15" fmla="*/ 181 h 779"/>
                <a:gd name="T16" fmla="*/ 495 w 792"/>
                <a:gd name="T17" fmla="*/ 203 h 779"/>
                <a:gd name="T18" fmla="*/ 488 w 792"/>
                <a:gd name="T19" fmla="*/ 239 h 779"/>
                <a:gd name="T20" fmla="*/ 465 w 792"/>
                <a:gd name="T21" fmla="*/ 230 h 779"/>
                <a:gd name="T22" fmla="*/ 437 w 792"/>
                <a:gd name="T23" fmla="*/ 206 h 779"/>
                <a:gd name="T24" fmla="*/ 456 w 792"/>
                <a:gd name="T25" fmla="*/ 192 h 779"/>
                <a:gd name="T26" fmla="*/ 492 w 792"/>
                <a:gd name="T27" fmla="*/ 181 h 779"/>
                <a:gd name="T28" fmla="*/ 375 w 792"/>
                <a:gd name="T29" fmla="*/ 343 h 779"/>
                <a:gd name="T30" fmla="*/ 362 w 792"/>
                <a:gd name="T31" fmla="*/ 489 h 779"/>
                <a:gd name="T32" fmla="*/ 413 w 792"/>
                <a:gd name="T33" fmla="*/ 356 h 779"/>
                <a:gd name="T34" fmla="*/ 312 w 792"/>
                <a:gd name="T35" fmla="*/ 298 h 779"/>
                <a:gd name="T36" fmla="*/ 274 w 792"/>
                <a:gd name="T37" fmla="*/ 311 h 779"/>
                <a:gd name="T38" fmla="*/ 325 w 792"/>
                <a:gd name="T39" fmla="*/ 489 h 779"/>
                <a:gd name="T40" fmla="*/ 312 w 792"/>
                <a:gd name="T41" fmla="*/ 298 h 779"/>
                <a:gd name="T42" fmla="*/ 463 w 792"/>
                <a:gd name="T43" fmla="*/ 267 h 779"/>
                <a:gd name="T44" fmla="*/ 450 w 792"/>
                <a:gd name="T45" fmla="*/ 489 h 779"/>
                <a:gd name="T46" fmla="*/ 501 w 792"/>
                <a:gd name="T47" fmla="*/ 281 h 779"/>
                <a:gd name="T48" fmla="*/ 224 w 792"/>
                <a:gd name="T49" fmla="*/ 390 h 779"/>
                <a:gd name="T50" fmla="*/ 186 w 792"/>
                <a:gd name="T51" fmla="*/ 403 h 779"/>
                <a:gd name="T52" fmla="*/ 237 w 792"/>
                <a:gd name="T53" fmla="*/ 489 h 779"/>
                <a:gd name="T54" fmla="*/ 224 w 792"/>
                <a:gd name="T55" fmla="*/ 390 h 779"/>
                <a:gd name="T56" fmla="*/ 136 w 792"/>
                <a:gd name="T57" fmla="*/ 489 h 779"/>
                <a:gd name="T58" fmla="*/ 123 w 792"/>
                <a:gd name="T59" fmla="*/ 189 h 779"/>
                <a:gd name="T60" fmla="*/ 149 w 792"/>
                <a:gd name="T61" fmla="*/ 189 h 779"/>
                <a:gd name="T62" fmla="*/ 531 w 792"/>
                <a:gd name="T63" fmla="*/ 463 h 779"/>
                <a:gd name="T64" fmla="*/ 531 w 792"/>
                <a:gd name="T65" fmla="*/ 489 h 779"/>
                <a:gd name="T66" fmla="*/ 123 w 792"/>
                <a:gd name="T67" fmla="*/ 476 h 779"/>
                <a:gd name="T68" fmla="*/ 531 w 792"/>
                <a:gd name="T69" fmla="*/ 463 h 779"/>
                <a:gd name="T70" fmla="*/ 680 w 792"/>
                <a:gd name="T71" fmla="*/ 779 h 779"/>
                <a:gd name="T72" fmla="*/ 485 w 792"/>
                <a:gd name="T73" fmla="*/ 629 h 779"/>
                <a:gd name="T74" fmla="*/ 0 w 792"/>
                <a:gd name="T75" fmla="*/ 332 h 779"/>
                <a:gd name="T76" fmla="*/ 666 w 792"/>
                <a:gd name="T77" fmla="*/ 332 h 779"/>
                <a:gd name="T78" fmla="*/ 753 w 792"/>
                <a:gd name="T79" fmla="*/ 605 h 779"/>
                <a:gd name="T80" fmla="*/ 334 w 792"/>
                <a:gd name="T81" fmla="*/ 623 h 779"/>
                <a:gd name="T82" fmla="*/ 624 w 792"/>
                <a:gd name="T83" fmla="*/ 332 h 779"/>
                <a:gd name="T84" fmla="*/ 43 w 792"/>
                <a:gd name="T85" fmla="*/ 33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43"/>
          <p:cNvGrpSpPr/>
          <p:nvPr/>
        </p:nvGrpSpPr>
        <p:grpSpPr bwMode="auto">
          <a:xfrm>
            <a:off x="9124950" y="3883025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661 w 732"/>
                <a:gd name="T1" fmla="*/ 624 h 724"/>
                <a:gd name="T2" fmla="*/ 585 w 732"/>
                <a:gd name="T3" fmla="*/ 624 h 724"/>
                <a:gd name="T4" fmla="*/ 479 w 732"/>
                <a:gd name="T5" fmla="*/ 421 h 724"/>
                <a:gd name="T6" fmla="*/ 468 w 732"/>
                <a:gd name="T7" fmla="*/ 461 h 724"/>
                <a:gd name="T8" fmla="*/ 410 w 732"/>
                <a:gd name="T9" fmla="*/ 505 h 724"/>
                <a:gd name="T10" fmla="*/ 600 w 732"/>
                <a:gd name="T11" fmla="*/ 715 h 724"/>
                <a:gd name="T12" fmla="*/ 722 w 732"/>
                <a:gd name="T13" fmla="*/ 633 h 724"/>
                <a:gd name="T14" fmla="*/ 632 w 732"/>
                <a:gd name="T15" fmla="*/ 540 h 724"/>
                <a:gd name="T16" fmla="*/ 499 w 732"/>
                <a:gd name="T17" fmla="*/ 431 h 724"/>
                <a:gd name="T18" fmla="*/ 264 w 732"/>
                <a:gd name="T19" fmla="*/ 257 h 724"/>
                <a:gd name="T20" fmla="*/ 304 w 732"/>
                <a:gd name="T21" fmla="*/ 246 h 724"/>
                <a:gd name="T22" fmla="*/ 315 w 732"/>
                <a:gd name="T23" fmla="*/ 207 h 724"/>
                <a:gd name="T24" fmla="*/ 325 w 732"/>
                <a:gd name="T25" fmla="*/ 170 h 724"/>
                <a:gd name="T26" fmla="*/ 141 w 732"/>
                <a:gd name="T27" fmla="*/ 16 h 724"/>
                <a:gd name="T28" fmla="*/ 116 w 732"/>
                <a:gd name="T29" fmla="*/ 205 h 724"/>
                <a:gd name="T30" fmla="*/ 1 w 732"/>
                <a:gd name="T31" fmla="*/ 157 h 724"/>
                <a:gd name="T32" fmla="*/ 218 w 732"/>
                <a:gd name="T33" fmla="*/ 312 h 724"/>
                <a:gd name="T34" fmla="*/ 246 w 732"/>
                <a:gd name="T35" fmla="*/ 276 h 724"/>
                <a:gd name="T36" fmla="*/ 705 w 732"/>
                <a:gd name="T37" fmla="*/ 71 h 724"/>
                <a:gd name="T38" fmla="*/ 607 w 732"/>
                <a:gd name="T39" fmla="*/ 0 h 724"/>
                <a:gd name="T40" fmla="*/ 344 w 732"/>
                <a:gd name="T41" fmla="*/ 235 h 724"/>
                <a:gd name="T42" fmla="*/ 306 w 732"/>
                <a:gd name="T43" fmla="*/ 289 h 724"/>
                <a:gd name="T44" fmla="*/ 274 w 732"/>
                <a:gd name="T45" fmla="*/ 305 h 724"/>
                <a:gd name="T46" fmla="*/ 278 w 732"/>
                <a:gd name="T47" fmla="*/ 405 h 724"/>
                <a:gd name="T48" fmla="*/ 65 w 732"/>
                <a:gd name="T49" fmla="*/ 589 h 724"/>
                <a:gd name="T50" fmla="*/ 42 w 732"/>
                <a:gd name="T51" fmla="*/ 724 h 724"/>
                <a:gd name="T52" fmla="*/ 152 w 732"/>
                <a:gd name="T53" fmla="*/ 614 h 724"/>
                <a:gd name="T54" fmla="*/ 324 w 732"/>
                <a:gd name="T55" fmla="*/ 451 h 724"/>
                <a:gd name="T56" fmla="*/ 421 w 732"/>
                <a:gd name="T57" fmla="*/ 451 h 724"/>
                <a:gd name="T58" fmla="*/ 449 w 732"/>
                <a:gd name="T59" fmla="*/ 391 h 724"/>
                <a:gd name="T60" fmla="*/ 490 w 732"/>
                <a:gd name="T61" fmla="*/ 382 h 724"/>
                <a:gd name="T62" fmla="*/ 705 w 732"/>
                <a:gd name="T63" fmla="*/ 7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2792413" y="11572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197725" y="1157288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2792413" y="5732463"/>
            <a:ext cx="1758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2"/>
          <p:cNvSpPr txBox="1">
            <a:spLocks noChangeArrowheads="1"/>
          </p:cNvSpPr>
          <p:nvPr/>
        </p:nvSpPr>
        <p:spPr bwMode="auto">
          <a:xfrm>
            <a:off x="7197725" y="5732463"/>
            <a:ext cx="1760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81E-6 -2.96296E-6 L -0.313 -0.10856 " pathEditMode="relative" rAng="0" ptsTypes="AA">
                                      <p:cBhvr>
                                        <p:cTn id="34" dur="1000" spd="-99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36" dur="1000" spd="-99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38E-6 -4.81481E-6 L 0.30623 -0.10416 " pathEditMode="relative" rAng="0" ptsTypes="AA">
                                      <p:cBhvr>
                                        <p:cTn id="38" dur="1000" spd="-99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40" dur="1000" spd="-99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 autoUpdateAnimBg="0"/>
      <p:bldP spid="13" grpId="0" autoUpdateAnimBg="0"/>
      <p:bldP spid="26" grpId="0" autoUpdateAnimBg="0"/>
      <p:bldP spid="28" grpId="0" autoUpdateAnimBg="0"/>
      <p:bldP spid="30" grpId="0" autoUpdateAnimBg="0"/>
      <p:bldP spid="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31138" y="1460500"/>
            <a:ext cx="2976562" cy="429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60500"/>
            <a:ext cx="6396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661275" y="1460500"/>
            <a:ext cx="341313" cy="4298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22788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7721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16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85900"/>
            <a:ext cx="30305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4516438" y="1495425"/>
            <a:ext cx="313213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8180388" y="14874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046163" y="3494088"/>
            <a:ext cx="3046412" cy="515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7213" y="3494088"/>
            <a:ext cx="2989262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2788" y="3494088"/>
            <a:ext cx="3135312" cy="515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465263" y="351790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矩形 48"/>
          <p:cNvSpPr>
            <a:spLocks noChangeArrowheads="1"/>
          </p:cNvSpPr>
          <p:nvPr/>
        </p:nvSpPr>
        <p:spPr bwMode="auto">
          <a:xfrm>
            <a:off x="5086350" y="35115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矩形 51"/>
          <p:cNvSpPr>
            <a:spLocks noChangeArrowheads="1"/>
          </p:cNvSpPr>
          <p:nvPr/>
        </p:nvSpPr>
        <p:spPr bwMode="auto">
          <a:xfrm>
            <a:off x="8639175" y="34940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4" name="矩形 13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直角三角形 10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6" name="任意多边形: 形状 15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84585" y="465176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F45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MH_Others_1"/>
          <p:cNvSpPr txBox="1"/>
          <p:nvPr>
            <p:custDataLst>
              <p:tags r:id="rId1"/>
            </p:custDataLst>
          </p:nvPr>
        </p:nvSpPr>
        <p:spPr>
          <a:xfrm>
            <a:off x="4904066" y="1935072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8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b="1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1197994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3642744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MH_Entry_1"/>
          <p:cNvSpPr/>
          <p:nvPr>
            <p:custDataLst>
              <p:tags r:id="rId4"/>
            </p:custDataLst>
          </p:nvPr>
        </p:nvSpPr>
        <p:spPr>
          <a:xfrm>
            <a:off x="6112560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1" name="MH_Entry_1"/>
          <p:cNvSpPr/>
          <p:nvPr>
            <p:custDataLst>
              <p:tags r:id="rId5"/>
            </p:custDataLst>
          </p:nvPr>
        </p:nvSpPr>
        <p:spPr>
          <a:xfrm>
            <a:off x="8572505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2" name="MH_Number_1"/>
          <p:cNvSpPr/>
          <p:nvPr>
            <p:custDataLst>
              <p:tags r:id="rId6"/>
            </p:custDataLst>
          </p:nvPr>
        </p:nvSpPr>
        <p:spPr>
          <a:xfrm>
            <a:off x="1658722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MH_Number_1"/>
          <p:cNvSpPr/>
          <p:nvPr>
            <p:custDataLst>
              <p:tags r:id="rId7"/>
            </p:custDataLst>
          </p:nvPr>
        </p:nvSpPr>
        <p:spPr>
          <a:xfrm>
            <a:off x="4124738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Number_1"/>
          <p:cNvSpPr/>
          <p:nvPr>
            <p:custDataLst>
              <p:tags r:id="rId8"/>
            </p:custDataLst>
          </p:nvPr>
        </p:nvSpPr>
        <p:spPr>
          <a:xfrm>
            <a:off x="6520123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Number_1"/>
          <p:cNvSpPr/>
          <p:nvPr>
            <p:custDataLst>
              <p:tags r:id="rId9"/>
            </p:custDataLst>
          </p:nvPr>
        </p:nvSpPr>
        <p:spPr>
          <a:xfrm>
            <a:off x="8980068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8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9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5170254" y="2106088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6289088" y="220186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6390688" y="312261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5765213" y="400050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96200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96200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4643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4643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/>
      <p:bldP spid="16" grpId="0"/>
      <p:bldP spid="17" grpId="0"/>
      <p:bldP spid="19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148"/>
          <p:cNvSpPr>
            <a:spLocks noChangeArrowheads="1"/>
          </p:cNvSpPr>
          <p:nvPr/>
        </p:nvSpPr>
        <p:spPr bwMode="auto">
          <a:xfrm>
            <a:off x="7954963" y="2575449"/>
            <a:ext cx="317500" cy="319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9"/>
          <p:cNvSpPr>
            <a:spLocks noChangeArrowheads="1"/>
          </p:cNvSpPr>
          <p:nvPr/>
        </p:nvSpPr>
        <p:spPr bwMode="auto">
          <a:xfrm>
            <a:off x="3881438" y="2575449"/>
            <a:ext cx="317500" cy="319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0"/>
          <p:cNvSpPr>
            <a:spLocks noChangeArrowheads="1"/>
          </p:cNvSpPr>
          <p:nvPr/>
        </p:nvSpPr>
        <p:spPr bwMode="auto">
          <a:xfrm>
            <a:off x="3881438" y="4247087"/>
            <a:ext cx="317500" cy="31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2"/>
          <p:cNvSpPr>
            <a:spLocks noChangeArrowheads="1"/>
          </p:cNvSpPr>
          <p:nvPr/>
        </p:nvSpPr>
        <p:spPr bwMode="auto">
          <a:xfrm>
            <a:off x="7954963" y="4243912"/>
            <a:ext cx="317500" cy="319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@|5FFC:4308095|FBC:16777215|LFC:0|LBC:16777215"/>
          <p:cNvSpPr/>
          <p:nvPr/>
        </p:nvSpPr>
        <p:spPr bwMode="auto">
          <a:xfrm>
            <a:off x="4321175" y="1878537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5@|5FFC:1554685|FBC:16777215|LFC:0|LBC:16777215"/>
          <p:cNvSpPr/>
          <p:nvPr/>
        </p:nvSpPr>
        <p:spPr bwMode="auto">
          <a:xfrm>
            <a:off x="5997575" y="1829324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7@|5FFC:2381804|FBC:16777215|LFC:0|LBC:16777215"/>
          <p:cNvSpPr/>
          <p:nvPr/>
        </p:nvSpPr>
        <p:spPr bwMode="auto">
          <a:xfrm>
            <a:off x="4362450" y="3524774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@|5FFC:14657585|FBC:16777215|LFC:0|LBC:16777215"/>
          <p:cNvSpPr/>
          <p:nvPr/>
        </p:nvSpPr>
        <p:spPr bwMode="auto">
          <a:xfrm>
            <a:off x="5986463" y="3570812"/>
            <a:ext cx="1884362" cy="1763712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" name="Group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180287"/>
            <a:ext cx="9255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3659@|5FFC:16777215|FBC:16777215|LFC:16777215|LBC:16777215"/>
          <p:cNvSpPr/>
          <p:nvPr/>
        </p:nvSpPr>
        <p:spPr bwMode="auto">
          <a:xfrm>
            <a:off x="6738938" y="4332812"/>
            <a:ext cx="487362" cy="444500"/>
          </a:xfrm>
          <a:custGeom>
            <a:avLst/>
            <a:gdLst>
              <a:gd name="T0" fmla="*/ 20097 w 20993"/>
              <a:gd name="T1" fmla="*/ 14373 h 21440"/>
              <a:gd name="T2" fmla="*/ 15990 w 20993"/>
              <a:gd name="T3" fmla="*/ 12571 h 21440"/>
              <a:gd name="T4" fmla="*/ 16463 w 20993"/>
              <a:gd name="T5" fmla="*/ 14008 h 21440"/>
              <a:gd name="T6" fmla="*/ 10496 w 20993"/>
              <a:gd name="T7" fmla="*/ 16745 h 21440"/>
              <a:gd name="T8" fmla="*/ 4529 w 20993"/>
              <a:gd name="T9" fmla="*/ 14008 h 21440"/>
              <a:gd name="T10" fmla="*/ 5002 w 20993"/>
              <a:gd name="T11" fmla="*/ 12571 h 21440"/>
              <a:gd name="T12" fmla="*/ 895 w 20993"/>
              <a:gd name="T13" fmla="*/ 14373 h 21440"/>
              <a:gd name="T14" fmla="*/ 789 w 20993"/>
              <a:gd name="T15" fmla="*/ 16451 h 21440"/>
              <a:gd name="T16" fmla="*/ 8511 w 20993"/>
              <a:gd name="T17" fmla="*/ 20962 h 21440"/>
              <a:gd name="T18" fmla="*/ 12481 w 20993"/>
              <a:gd name="T19" fmla="*/ 20962 h 21440"/>
              <a:gd name="T20" fmla="*/ 20205 w 20993"/>
              <a:gd name="T21" fmla="*/ 16451 h 21440"/>
              <a:gd name="T22" fmla="*/ 20097 w 20993"/>
              <a:gd name="T23" fmla="*/ 14373 h 21440"/>
              <a:gd name="T24" fmla="*/ 10496 w 20993"/>
              <a:gd name="T25" fmla="*/ 5209 h 21440"/>
              <a:gd name="T26" fmla="*/ 13199 w 20993"/>
              <a:gd name="T27" fmla="*/ 4152 h 21440"/>
              <a:gd name="T28" fmla="*/ 12094 w 20993"/>
              <a:gd name="T29" fmla="*/ 773 h 21440"/>
              <a:gd name="T30" fmla="*/ 10496 w 20993"/>
              <a:gd name="T31" fmla="*/ 0 h 21440"/>
              <a:gd name="T32" fmla="*/ 8898 w 20993"/>
              <a:gd name="T33" fmla="*/ 773 h 21440"/>
              <a:gd name="T34" fmla="*/ 7792 w 20993"/>
              <a:gd name="T35" fmla="*/ 4152 h 21440"/>
              <a:gd name="T36" fmla="*/ 10496 w 20993"/>
              <a:gd name="T37" fmla="*/ 5209 h 21440"/>
              <a:gd name="T38" fmla="*/ 10496 w 20993"/>
              <a:gd name="T39" fmla="*/ 13197 h 21440"/>
              <a:gd name="T40" fmla="*/ 15429 w 20993"/>
              <a:gd name="T41" fmla="*/ 10966 h 21440"/>
              <a:gd name="T42" fmla="*/ 14201 w 20993"/>
              <a:gd name="T43" fmla="*/ 7211 h 21440"/>
              <a:gd name="T44" fmla="*/ 10496 w 20993"/>
              <a:gd name="T45" fmla="*/ 8759 h 21440"/>
              <a:gd name="T46" fmla="*/ 6791 w 20993"/>
              <a:gd name="T47" fmla="*/ 7211 h 21440"/>
              <a:gd name="T48" fmla="*/ 5563 w 20993"/>
              <a:gd name="T49" fmla="*/ 10966 h 21440"/>
              <a:gd name="T50" fmla="*/ 10496 w 20993"/>
              <a:gd name="T51" fmla="*/ 13197 h 2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8" name="Freeform 157@|5FFC:16777215|FBC:16777215|LFC:16777215|LBC:16777215"/>
          <p:cNvSpPr>
            <a:spLocks noChangeAspect="1"/>
          </p:cNvSpPr>
          <p:nvPr/>
        </p:nvSpPr>
        <p:spPr bwMode="auto">
          <a:xfrm>
            <a:off x="4940300" y="2413524"/>
            <a:ext cx="400050" cy="481013"/>
          </a:xfrm>
          <a:custGeom>
            <a:avLst/>
            <a:gdLst>
              <a:gd name="T0" fmla="*/ 206367 w 449768"/>
              <a:gd name="T1" fmla="*/ 423375 h 538305"/>
              <a:gd name="T2" fmla="*/ 208536 w 449768"/>
              <a:gd name="T3" fmla="*/ 434347 h 538305"/>
              <a:gd name="T4" fmla="*/ 136133 w 449768"/>
              <a:gd name="T5" fmla="*/ 527584 h 538305"/>
              <a:gd name="T6" fmla="*/ 120760 w 449768"/>
              <a:gd name="T7" fmla="*/ 517169 h 538305"/>
              <a:gd name="T8" fmla="*/ 192667 w 449768"/>
              <a:gd name="T9" fmla="*/ 423933 h 538305"/>
              <a:gd name="T10" fmla="*/ 206367 w 449768"/>
              <a:gd name="T11" fmla="*/ 423375 h 538305"/>
              <a:gd name="T12" fmla="*/ 158371 w 449768"/>
              <a:gd name="T13" fmla="*/ 386315 h 538305"/>
              <a:gd name="T14" fmla="*/ 160292 w 449768"/>
              <a:gd name="T15" fmla="*/ 397002 h 538305"/>
              <a:gd name="T16" fmla="*/ 51725 w 449768"/>
              <a:gd name="T17" fmla="*/ 536376 h 538305"/>
              <a:gd name="T18" fmla="*/ 41315 w 449768"/>
              <a:gd name="T19" fmla="*/ 525997 h 538305"/>
              <a:gd name="T20" fmla="*/ 144924 w 449768"/>
              <a:gd name="T21" fmla="*/ 387118 h 538305"/>
              <a:gd name="T22" fmla="*/ 158371 w 449768"/>
              <a:gd name="T23" fmla="*/ 386315 h 538305"/>
              <a:gd name="T24" fmla="*/ 112005 w 449768"/>
              <a:gd name="T25" fmla="*/ 349971 h 538305"/>
              <a:gd name="T26" fmla="*/ 113740 w 449768"/>
              <a:gd name="T27" fmla="*/ 362927 h 538305"/>
              <a:gd name="T28" fmla="*/ 41338 w 449768"/>
              <a:gd name="T29" fmla="*/ 455221 h 538305"/>
              <a:gd name="T30" fmla="*/ 25965 w 449768"/>
              <a:gd name="T31" fmla="*/ 444857 h 538305"/>
              <a:gd name="T32" fmla="*/ 98367 w 449768"/>
              <a:gd name="T33" fmla="*/ 352562 h 538305"/>
              <a:gd name="T34" fmla="*/ 112005 w 449768"/>
              <a:gd name="T35" fmla="*/ 349971 h 538305"/>
              <a:gd name="T36" fmla="*/ 287508 w 449768"/>
              <a:gd name="T37" fmla="*/ 153269 h 538305"/>
              <a:gd name="T38" fmla="*/ 261020 w 449768"/>
              <a:gd name="T39" fmla="*/ 165441 h 538305"/>
              <a:gd name="T40" fmla="*/ 255548 w 449768"/>
              <a:gd name="T41" fmla="*/ 175874 h 538305"/>
              <a:gd name="T42" fmla="*/ 276441 w 449768"/>
              <a:gd name="T43" fmla="*/ 232511 h 538305"/>
              <a:gd name="T44" fmla="*/ 328174 w 449768"/>
              <a:gd name="T45" fmla="*/ 227543 h 538305"/>
              <a:gd name="T46" fmla="*/ 333645 w 449768"/>
              <a:gd name="T47" fmla="*/ 217110 h 538305"/>
              <a:gd name="T48" fmla="*/ 317727 w 449768"/>
              <a:gd name="T49" fmla="*/ 160472 h 538305"/>
              <a:gd name="T50" fmla="*/ 287508 w 449768"/>
              <a:gd name="T51" fmla="*/ 153269 h 538305"/>
              <a:gd name="T52" fmla="*/ 437111 w 449768"/>
              <a:gd name="T53" fmla="*/ 0 h 538305"/>
              <a:gd name="T54" fmla="*/ 442086 w 449768"/>
              <a:gd name="T55" fmla="*/ 0 h 538305"/>
              <a:gd name="T56" fmla="*/ 447557 w 449768"/>
              <a:gd name="T57" fmla="*/ 4968 h 538305"/>
              <a:gd name="T58" fmla="*/ 447557 w 449768"/>
              <a:gd name="T59" fmla="*/ 9937 h 538305"/>
              <a:gd name="T60" fmla="*/ 447557 w 449768"/>
              <a:gd name="T61" fmla="*/ 20370 h 538305"/>
              <a:gd name="T62" fmla="*/ 447557 w 449768"/>
              <a:gd name="T63" fmla="*/ 46204 h 538305"/>
              <a:gd name="T64" fmla="*/ 442086 w 449768"/>
              <a:gd name="T65" fmla="*/ 103338 h 538305"/>
              <a:gd name="T66" fmla="*/ 442086 w 449768"/>
              <a:gd name="T67" fmla="*/ 113771 h 538305"/>
              <a:gd name="T68" fmla="*/ 437111 w 449768"/>
              <a:gd name="T69" fmla="*/ 134141 h 538305"/>
              <a:gd name="T70" fmla="*/ 421194 w 449768"/>
              <a:gd name="T71" fmla="*/ 175874 h 538305"/>
              <a:gd name="T72" fmla="*/ 354040 w 449768"/>
              <a:gd name="T73" fmla="*/ 289645 h 538305"/>
              <a:gd name="T74" fmla="*/ 344091 w 449768"/>
              <a:gd name="T75" fmla="*/ 325913 h 538305"/>
              <a:gd name="T76" fmla="*/ 276441 w 449768"/>
              <a:gd name="T77" fmla="*/ 506754 h 538305"/>
              <a:gd name="T78" fmla="*/ 261020 w 449768"/>
              <a:gd name="T79" fmla="*/ 496321 h 538305"/>
              <a:gd name="T80" fmla="*/ 17278 w 449768"/>
              <a:gd name="T81" fmla="*/ 310511 h 538305"/>
              <a:gd name="T82" fmla="*/ 1858 w 449768"/>
              <a:gd name="T83" fmla="*/ 289645 h 538305"/>
              <a:gd name="T84" fmla="*/ 162528 w 449768"/>
              <a:gd name="T85" fmla="*/ 186307 h 538305"/>
              <a:gd name="T86" fmla="*/ 193369 w 449768"/>
              <a:gd name="T87" fmla="*/ 165441 h 538305"/>
              <a:gd name="T88" fmla="*/ 312753 w 449768"/>
              <a:gd name="T89" fmla="*/ 51669 h 538305"/>
              <a:gd name="T90" fmla="*/ 400799 w 449768"/>
              <a:gd name="T91" fmla="*/ 9937 h 538305"/>
              <a:gd name="T92" fmla="*/ 426665 w 449768"/>
              <a:gd name="T93" fmla="*/ 4968 h 538305"/>
              <a:gd name="T94" fmla="*/ 437111 w 449768"/>
              <a:gd name="T95" fmla="*/ 0 h 538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063" y="2510362"/>
            <a:ext cx="433387" cy="398462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2988" y="4251849"/>
            <a:ext cx="358775" cy="395288"/>
          </a:xfrm>
          <a:custGeom>
            <a:avLst/>
            <a:gdLst>
              <a:gd name="T0" fmla="*/ 21421 w 21483"/>
              <a:gd name="T1" fmla="*/ 4387 h 21600"/>
              <a:gd name="T2" fmla="*/ 14732 w 21483"/>
              <a:gd name="T3" fmla="*/ 18748 h 21600"/>
              <a:gd name="T4" fmla="*/ 6064 w 21483"/>
              <a:gd name="T5" fmla="*/ 19682 h 21600"/>
              <a:gd name="T6" fmla="*/ 5058 w 21483"/>
              <a:gd name="T7" fmla="*/ 19075 h 21600"/>
              <a:gd name="T8" fmla="*/ 3857 w 21483"/>
              <a:gd name="T9" fmla="*/ 18465 h 21600"/>
              <a:gd name="T10" fmla="*/ 3287 w 21483"/>
              <a:gd name="T11" fmla="*/ 19174 h 21600"/>
              <a:gd name="T12" fmla="*/ 2760 w 21483"/>
              <a:gd name="T13" fmla="*/ 20179 h 21600"/>
              <a:gd name="T14" fmla="*/ 2213 w 21483"/>
              <a:gd name="T15" fmla="*/ 21182 h 21600"/>
              <a:gd name="T16" fmla="*/ 1450 w 21483"/>
              <a:gd name="T17" fmla="*/ 21599 h 21600"/>
              <a:gd name="T18" fmla="*/ 521 w 21483"/>
              <a:gd name="T19" fmla="*/ 21097 h 21600"/>
              <a:gd name="T20" fmla="*/ 184 w 21483"/>
              <a:gd name="T21" fmla="*/ 20408 h 21600"/>
              <a:gd name="T22" fmla="*/ 699 w 21483"/>
              <a:gd name="T23" fmla="*/ 18152 h 21600"/>
              <a:gd name="T24" fmla="*/ 2061 w 21483"/>
              <a:gd name="T25" fmla="*/ 16692 h 21600"/>
              <a:gd name="T26" fmla="*/ 2367 w 21483"/>
              <a:gd name="T27" fmla="*/ 15949 h 21600"/>
              <a:gd name="T28" fmla="*/ 2128 w 21483"/>
              <a:gd name="T29" fmla="*/ 15241 h 21600"/>
              <a:gd name="T30" fmla="*/ 2166 w 21483"/>
              <a:gd name="T31" fmla="*/ 10774 h 21600"/>
              <a:gd name="T32" fmla="*/ 5694 w 21483"/>
              <a:gd name="T33" fmla="*/ 4986 h 21600"/>
              <a:gd name="T34" fmla="*/ 10336 w 21483"/>
              <a:gd name="T35" fmla="*/ 2894 h 21600"/>
              <a:gd name="T36" fmla="*/ 14037 w 21483"/>
              <a:gd name="T37" fmla="*/ 2772 h 21600"/>
              <a:gd name="T38" fmla="*/ 16740 w 21483"/>
              <a:gd name="T39" fmla="*/ 2239 h 21600"/>
              <a:gd name="T40" fmla="*/ 18125 w 21483"/>
              <a:gd name="T41" fmla="*/ 948 h 21600"/>
              <a:gd name="T42" fmla="*/ 19028 w 21483"/>
              <a:gd name="T43" fmla="*/ 129 h 21600"/>
              <a:gd name="T44" fmla="*/ 20163 w 21483"/>
              <a:gd name="T45" fmla="*/ 155 h 21600"/>
              <a:gd name="T46" fmla="*/ 15350 w 21483"/>
              <a:gd name="T47" fmla="*/ 9977 h 21600"/>
              <a:gd name="T48" fmla="*/ 16291 w 21483"/>
              <a:gd name="T49" fmla="*/ 8953 h 21600"/>
              <a:gd name="T50" fmla="*/ 15418 w 21483"/>
              <a:gd name="T51" fmla="*/ 7815 h 21600"/>
              <a:gd name="T52" fmla="*/ 9550 w 21483"/>
              <a:gd name="T53" fmla="*/ 9032 h 21600"/>
              <a:gd name="T54" fmla="*/ 4732 w 21483"/>
              <a:gd name="T55" fmla="*/ 13518 h 21600"/>
              <a:gd name="T56" fmla="*/ 4821 w 21483"/>
              <a:gd name="T57" fmla="*/ 15063 h 21600"/>
              <a:gd name="T58" fmla="*/ 6087 w 21483"/>
              <a:gd name="T59" fmla="*/ 14953 h 21600"/>
              <a:gd name="T60" fmla="*/ 10259 w 21483"/>
              <a:gd name="T61" fmla="*/ 11005 h 21600"/>
              <a:gd name="T62" fmla="*/ 15350 w 21483"/>
              <a:gd name="T63" fmla="*/ 99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6809" y="169286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93887" y="169286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66809" y="421594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93887" y="421594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4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6224588" y="1750695"/>
            <a:ext cx="1212850" cy="10350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6284913" y="3474720"/>
            <a:ext cx="1128712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6300788" y="5055870"/>
            <a:ext cx="1185862" cy="744538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2695575" y="134588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2254250" y="2669858"/>
            <a:ext cx="1465263" cy="1239837"/>
          </a:xfrm>
          <a:custGeom>
            <a:avLst/>
            <a:gdLst>
              <a:gd name="T0" fmla="*/ 2147483646 w 456"/>
              <a:gd name="T1" fmla="*/ 2147483646 h 386"/>
              <a:gd name="T2" fmla="*/ 2147483646 w 456"/>
              <a:gd name="T3" fmla="*/ 2147483646 h 386"/>
              <a:gd name="T4" fmla="*/ 2147483646 w 456"/>
              <a:gd name="T5" fmla="*/ 2147483646 h 386"/>
              <a:gd name="T6" fmla="*/ 2147483646 w 456"/>
              <a:gd name="T7" fmla="*/ 2147483646 h 386"/>
              <a:gd name="T8" fmla="*/ 2147483646 w 456"/>
              <a:gd name="T9" fmla="*/ 2147483646 h 386"/>
              <a:gd name="T10" fmla="*/ 2147483646 w 456"/>
              <a:gd name="T11" fmla="*/ 2147483646 h 386"/>
              <a:gd name="T12" fmla="*/ 2147483646 w 456"/>
              <a:gd name="T13" fmla="*/ 2147483646 h 386"/>
              <a:gd name="T14" fmla="*/ 2147483646 w 456"/>
              <a:gd name="T15" fmla="*/ 2147483646 h 386"/>
              <a:gd name="T16" fmla="*/ 2147483646 w 456"/>
              <a:gd name="T17" fmla="*/ 2147483646 h 386"/>
              <a:gd name="T18" fmla="*/ 2147483646 w 456"/>
              <a:gd name="T19" fmla="*/ 2147483646 h 386"/>
              <a:gd name="T20" fmla="*/ 2147483646 w 456"/>
              <a:gd name="T21" fmla="*/ 2147483646 h 386"/>
              <a:gd name="T22" fmla="*/ 2147483646 w 456"/>
              <a:gd name="T23" fmla="*/ 2147483646 h 386"/>
              <a:gd name="T24" fmla="*/ 2147483646 w 456"/>
              <a:gd name="T25" fmla="*/ 2147483646 h 386"/>
              <a:gd name="T26" fmla="*/ 2147483646 w 456"/>
              <a:gd name="T27" fmla="*/ 2147483646 h 386"/>
              <a:gd name="T28" fmla="*/ 2147483646 w 456"/>
              <a:gd name="T29" fmla="*/ 2147483646 h 386"/>
              <a:gd name="T30" fmla="*/ 2147483646 w 456"/>
              <a:gd name="T31" fmla="*/ 2147483646 h 386"/>
              <a:gd name="T32" fmla="*/ 2147483646 w 456"/>
              <a:gd name="T33" fmla="*/ 2147483646 h 386"/>
              <a:gd name="T34" fmla="*/ 2147483646 w 456"/>
              <a:gd name="T35" fmla="*/ 2147483646 h 386"/>
              <a:gd name="T36" fmla="*/ 2147483646 w 456"/>
              <a:gd name="T37" fmla="*/ 2147483646 h 386"/>
              <a:gd name="T38" fmla="*/ 2147483646 w 456"/>
              <a:gd name="T39" fmla="*/ 2147483646 h 386"/>
              <a:gd name="T40" fmla="*/ 2147483646 w 456"/>
              <a:gd name="T41" fmla="*/ 2147483646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7483646 h 386"/>
              <a:gd name="T102" fmla="*/ 2147483646 w 456"/>
              <a:gd name="T103" fmla="*/ 2147483646 h 386"/>
              <a:gd name="T104" fmla="*/ 2147483646 w 456"/>
              <a:gd name="T105" fmla="*/ 2147483646 h 386"/>
              <a:gd name="T106" fmla="*/ 2147483646 w 456"/>
              <a:gd name="T107" fmla="*/ 2147483646 h 386"/>
              <a:gd name="T108" fmla="*/ 2147483646 w 456"/>
              <a:gd name="T109" fmla="*/ 214748364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3294063" y="3100070"/>
            <a:ext cx="296862" cy="487363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2147483646 w 92"/>
              <a:gd name="T13" fmla="*/ 2147483646 h 152"/>
              <a:gd name="T14" fmla="*/ 2147483646 w 92"/>
              <a:gd name="T15" fmla="*/ 2147483646 h 152"/>
              <a:gd name="T16" fmla="*/ 2147483646 w 92"/>
              <a:gd name="T17" fmla="*/ 2147483646 h 152"/>
              <a:gd name="T18" fmla="*/ 2147483646 w 92"/>
              <a:gd name="T19" fmla="*/ 2147483646 h 152"/>
              <a:gd name="T20" fmla="*/ 2147483646 w 92"/>
              <a:gd name="T21" fmla="*/ 2147483646 h 152"/>
              <a:gd name="T22" fmla="*/ 2147483646 w 92"/>
              <a:gd name="T23" fmla="*/ 2147483646 h 152"/>
              <a:gd name="T24" fmla="*/ 2147483646 w 92"/>
              <a:gd name="T25" fmla="*/ 2147483646 h 152"/>
              <a:gd name="T26" fmla="*/ 2147483646 w 92"/>
              <a:gd name="T27" fmla="*/ 2147483646 h 152"/>
              <a:gd name="T28" fmla="*/ 2147483646 w 92"/>
              <a:gd name="T29" fmla="*/ 2147483646 h 152"/>
              <a:gd name="T30" fmla="*/ 2147483646 w 92"/>
              <a:gd name="T31" fmla="*/ 2147483646 h 152"/>
              <a:gd name="T32" fmla="*/ 2147483646 w 92"/>
              <a:gd name="T33" fmla="*/ 2147483646 h 152"/>
              <a:gd name="T34" fmla="*/ 2147483646 w 92"/>
              <a:gd name="T35" fmla="*/ 2147483646 h 152"/>
              <a:gd name="T36" fmla="*/ 2147483646 w 92"/>
              <a:gd name="T37" fmla="*/ 2147483646 h 152"/>
              <a:gd name="T38" fmla="*/ 2147483646 w 92"/>
              <a:gd name="T39" fmla="*/ 2147483646 h 152"/>
              <a:gd name="T40" fmla="*/ 2147483646 w 92"/>
              <a:gd name="T41" fmla="*/ 2147483646 h 152"/>
              <a:gd name="T42" fmla="*/ 2147483646 w 92"/>
              <a:gd name="T43" fmla="*/ 2147483646 h 152"/>
              <a:gd name="T44" fmla="*/ 2147483646 w 92"/>
              <a:gd name="T45" fmla="*/ 2147483646 h 152"/>
              <a:gd name="T46" fmla="*/ 2147483646 w 92"/>
              <a:gd name="T47" fmla="*/ 2147483646 h 152"/>
              <a:gd name="T48" fmla="*/ 2147483646 w 92"/>
              <a:gd name="T49" fmla="*/ 2147483646 h 152"/>
              <a:gd name="T50" fmla="*/ 2147483646 w 92"/>
              <a:gd name="T51" fmla="*/ 2147483646 h 152"/>
              <a:gd name="T52" fmla="*/ 2147483646 w 92"/>
              <a:gd name="T53" fmla="*/ 2147483646 h 152"/>
              <a:gd name="T54" fmla="*/ 2147483646 w 92"/>
              <a:gd name="T55" fmla="*/ 2147483646 h 152"/>
              <a:gd name="T56" fmla="*/ 2147483646 w 92"/>
              <a:gd name="T57" fmla="*/ 2147483646 h 152"/>
              <a:gd name="T58" fmla="*/ 2147483646 w 92"/>
              <a:gd name="T59" fmla="*/ 2147483646 h 152"/>
              <a:gd name="T60" fmla="*/ 2147483646 w 92"/>
              <a:gd name="T61" fmla="*/ 2147483646 h 152"/>
              <a:gd name="T62" fmla="*/ 2147483646 w 92"/>
              <a:gd name="T63" fmla="*/ 2147483646 h 152"/>
              <a:gd name="T64" fmla="*/ 2147483646 w 92"/>
              <a:gd name="T65" fmla="*/ 2147483646 h 152"/>
              <a:gd name="T66" fmla="*/ 2147483646 w 92"/>
              <a:gd name="T67" fmla="*/ 2147483646 h 152"/>
              <a:gd name="T68" fmla="*/ 2147483646 w 92"/>
              <a:gd name="T69" fmla="*/ 2147483646 h 152"/>
              <a:gd name="T70" fmla="*/ 2147483646 w 92"/>
              <a:gd name="T71" fmla="*/ 2147483646 h 152"/>
              <a:gd name="T72" fmla="*/ 2147483646 w 92"/>
              <a:gd name="T73" fmla="*/ 2147483646 h 152"/>
              <a:gd name="T74" fmla="*/ 2147483646 w 92"/>
              <a:gd name="T75" fmla="*/ 2147483646 h 152"/>
              <a:gd name="T76" fmla="*/ 2147483646 w 92"/>
              <a:gd name="T77" fmla="*/ 2147483646 h 152"/>
              <a:gd name="T78" fmla="*/ 2147483646 w 92"/>
              <a:gd name="T79" fmla="*/ 2147483646 h 152"/>
              <a:gd name="T80" fmla="*/ 2147483646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"/>
          <p:cNvSpPr/>
          <p:nvPr/>
        </p:nvSpPr>
        <p:spPr bwMode="auto">
          <a:xfrm>
            <a:off x="496888" y="181419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47483646 h 493"/>
              <a:gd name="T4" fmla="*/ 2147483646 w 652"/>
              <a:gd name="T5" fmla="*/ 2147483646 h 493"/>
              <a:gd name="T6" fmla="*/ 2147483646 w 652"/>
              <a:gd name="T7" fmla="*/ 2147483646 h 493"/>
              <a:gd name="T8" fmla="*/ 2147483646 w 652"/>
              <a:gd name="T9" fmla="*/ 2147483646 h 493"/>
              <a:gd name="T10" fmla="*/ 2147483646 w 652"/>
              <a:gd name="T11" fmla="*/ 2147483646 h 493"/>
              <a:gd name="T12" fmla="*/ 2147483646 w 652"/>
              <a:gd name="T13" fmla="*/ 2147483646 h 493"/>
              <a:gd name="T14" fmla="*/ 2147483646 w 652"/>
              <a:gd name="T15" fmla="*/ 2147483646 h 493"/>
              <a:gd name="T16" fmla="*/ 2147483646 w 652"/>
              <a:gd name="T17" fmla="*/ 2147483646 h 493"/>
              <a:gd name="T18" fmla="*/ 2147483646 w 652"/>
              <a:gd name="T19" fmla="*/ 2147483646 h 493"/>
              <a:gd name="T20" fmla="*/ 2147483646 w 652"/>
              <a:gd name="T21" fmla="*/ 2147483646 h 493"/>
              <a:gd name="T22" fmla="*/ 2147483646 w 652"/>
              <a:gd name="T23" fmla="*/ 2147483646 h 493"/>
              <a:gd name="T24" fmla="*/ 2147483646 w 652"/>
              <a:gd name="T25" fmla="*/ 2147483646 h 493"/>
              <a:gd name="T26" fmla="*/ 2147483646 w 652"/>
              <a:gd name="T27" fmla="*/ 2147483646 h 493"/>
              <a:gd name="T28" fmla="*/ 2147483646 w 652"/>
              <a:gd name="T29" fmla="*/ 2147483646 h 493"/>
              <a:gd name="T30" fmla="*/ 2147483646 w 652"/>
              <a:gd name="T31" fmla="*/ 2147483646 h 493"/>
              <a:gd name="T32" fmla="*/ 2147483646 w 652"/>
              <a:gd name="T33" fmla="*/ 2147483646 h 493"/>
              <a:gd name="T34" fmla="*/ 2147483646 w 652"/>
              <a:gd name="T35" fmla="*/ 2147483646 h 493"/>
              <a:gd name="T36" fmla="*/ 2147483646 w 652"/>
              <a:gd name="T37" fmla="*/ 2147483646 h 493"/>
              <a:gd name="T38" fmla="*/ 2147483646 w 652"/>
              <a:gd name="T39" fmla="*/ 2147483646 h 493"/>
              <a:gd name="T40" fmla="*/ 2147483646 w 652"/>
              <a:gd name="T41" fmla="*/ 2147483646 h 493"/>
              <a:gd name="T42" fmla="*/ 2147483646 w 652"/>
              <a:gd name="T43" fmla="*/ 2147483646 h 493"/>
              <a:gd name="T44" fmla="*/ 2147483646 w 652"/>
              <a:gd name="T45" fmla="*/ 2147483646 h 493"/>
              <a:gd name="T46" fmla="*/ 2147483646 w 652"/>
              <a:gd name="T47" fmla="*/ 2147483646 h 493"/>
              <a:gd name="T48" fmla="*/ 2147483646 w 652"/>
              <a:gd name="T49" fmla="*/ 2147483646 h 493"/>
              <a:gd name="T50" fmla="*/ 2147483646 w 652"/>
              <a:gd name="T51" fmla="*/ 2147483646 h 493"/>
              <a:gd name="T52" fmla="*/ 2147483646 w 652"/>
              <a:gd name="T53" fmla="*/ 2147483646 h 493"/>
              <a:gd name="T54" fmla="*/ 2147483646 w 652"/>
              <a:gd name="T55" fmla="*/ 2147483646 h 493"/>
              <a:gd name="T56" fmla="*/ 2147483646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1857375" y="3057208"/>
            <a:ext cx="1303338" cy="935037"/>
          </a:xfrm>
          <a:custGeom>
            <a:avLst/>
            <a:gdLst>
              <a:gd name="T0" fmla="*/ 2147483646 w 406"/>
              <a:gd name="T1" fmla="*/ 2147483646 h 291"/>
              <a:gd name="T2" fmla="*/ 2147483646 w 406"/>
              <a:gd name="T3" fmla="*/ 2147483646 h 291"/>
              <a:gd name="T4" fmla="*/ 2147483646 w 406"/>
              <a:gd name="T5" fmla="*/ 2147483646 h 291"/>
              <a:gd name="T6" fmla="*/ 2147483646 w 406"/>
              <a:gd name="T7" fmla="*/ 2147483646 h 291"/>
              <a:gd name="T8" fmla="*/ 2147483646 w 406"/>
              <a:gd name="T9" fmla="*/ 2147483646 h 291"/>
              <a:gd name="T10" fmla="*/ 2147483646 w 406"/>
              <a:gd name="T11" fmla="*/ 2147483646 h 291"/>
              <a:gd name="T12" fmla="*/ 2147483646 w 406"/>
              <a:gd name="T13" fmla="*/ 2147483646 h 291"/>
              <a:gd name="T14" fmla="*/ 2147483646 w 406"/>
              <a:gd name="T15" fmla="*/ 2147483646 h 291"/>
              <a:gd name="T16" fmla="*/ 2147483646 w 406"/>
              <a:gd name="T17" fmla="*/ 2147483646 h 291"/>
              <a:gd name="T18" fmla="*/ 2147483646 w 406"/>
              <a:gd name="T19" fmla="*/ 2147483646 h 291"/>
              <a:gd name="T20" fmla="*/ 2147483646 w 406"/>
              <a:gd name="T21" fmla="*/ 2147483646 h 291"/>
              <a:gd name="T22" fmla="*/ 2147483646 w 406"/>
              <a:gd name="T23" fmla="*/ 2147483646 h 291"/>
              <a:gd name="T24" fmla="*/ 2147483646 w 406"/>
              <a:gd name="T25" fmla="*/ 2147483646 h 291"/>
              <a:gd name="T26" fmla="*/ 2147483646 w 406"/>
              <a:gd name="T27" fmla="*/ 2147483646 h 291"/>
              <a:gd name="T28" fmla="*/ 2147483646 w 406"/>
              <a:gd name="T29" fmla="*/ 2147483646 h 291"/>
              <a:gd name="T30" fmla="*/ 2147483646 w 406"/>
              <a:gd name="T31" fmla="*/ 2147483646 h 291"/>
              <a:gd name="T32" fmla="*/ 2147483646 w 406"/>
              <a:gd name="T33" fmla="*/ 2147483646 h 291"/>
              <a:gd name="T34" fmla="*/ 2147483646 w 406"/>
              <a:gd name="T35" fmla="*/ 2147483646 h 291"/>
              <a:gd name="T36" fmla="*/ 2147483646 w 406"/>
              <a:gd name="T37" fmla="*/ 2147483646 h 291"/>
              <a:gd name="T38" fmla="*/ 2147483646 w 406"/>
              <a:gd name="T39" fmla="*/ 2147483646 h 291"/>
              <a:gd name="T40" fmla="*/ 2147483646 w 406"/>
              <a:gd name="T41" fmla="*/ 2147483646 h 291"/>
              <a:gd name="T42" fmla="*/ 2147483646 w 406"/>
              <a:gd name="T43" fmla="*/ 2147483646 h 291"/>
              <a:gd name="T44" fmla="*/ 2147483646 w 406"/>
              <a:gd name="T45" fmla="*/ 2147483646 h 291"/>
              <a:gd name="T46" fmla="*/ 2147483646 w 406"/>
              <a:gd name="T47" fmla="*/ 2147483646 h 291"/>
              <a:gd name="T48" fmla="*/ 2147483646 w 406"/>
              <a:gd name="T49" fmla="*/ 2147483646 h 291"/>
              <a:gd name="T50" fmla="*/ 2147483646 w 406"/>
              <a:gd name="T51" fmla="*/ 2147483646 h 291"/>
              <a:gd name="T52" fmla="*/ 2147483646 w 406"/>
              <a:gd name="T53" fmla="*/ 2147483646 h 291"/>
              <a:gd name="T54" fmla="*/ 2147483646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147483646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147483646 h 291"/>
              <a:gd name="T86" fmla="*/ 2147483646 w 406"/>
              <a:gd name="T87" fmla="*/ 2147483646 h 291"/>
              <a:gd name="T88" fmla="*/ 2147483646 w 406"/>
              <a:gd name="T89" fmla="*/ 2147483646 h 291"/>
              <a:gd name="T90" fmla="*/ 2147483646 w 406"/>
              <a:gd name="T91" fmla="*/ 2147483646 h 291"/>
              <a:gd name="T92" fmla="*/ 2147483646 w 406"/>
              <a:gd name="T93" fmla="*/ 2147483646 h 291"/>
              <a:gd name="T94" fmla="*/ 2147483646 w 406"/>
              <a:gd name="T95" fmla="*/ 2147483646 h 291"/>
              <a:gd name="T96" fmla="*/ 2147483646 w 406"/>
              <a:gd name="T97" fmla="*/ 2147483646 h 291"/>
              <a:gd name="T98" fmla="*/ 2147483646 w 406"/>
              <a:gd name="T99" fmla="*/ 2147483646 h 291"/>
              <a:gd name="T100" fmla="*/ 2147483646 w 406"/>
              <a:gd name="T101" fmla="*/ 2147483646 h 291"/>
              <a:gd name="T102" fmla="*/ 2147483646 w 406"/>
              <a:gd name="T103" fmla="*/ 2147483646 h 291"/>
              <a:gd name="T104" fmla="*/ 2147483646 w 406"/>
              <a:gd name="T105" fmla="*/ 2147483646 h 291"/>
              <a:gd name="T106" fmla="*/ 2147483646 w 406"/>
              <a:gd name="T107" fmla="*/ 2147483646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2603500" y="3712845"/>
            <a:ext cx="1128713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>
            <a:off x="728663" y="3312795"/>
            <a:ext cx="2020887" cy="1225550"/>
          </a:xfrm>
          <a:custGeom>
            <a:avLst/>
            <a:gdLst>
              <a:gd name="T0" fmla="*/ 2147483646 w 629"/>
              <a:gd name="T1" fmla="*/ 2147483646 h 382"/>
              <a:gd name="T2" fmla="*/ 2147483646 w 629"/>
              <a:gd name="T3" fmla="*/ 2147483646 h 382"/>
              <a:gd name="T4" fmla="*/ 2147483646 w 629"/>
              <a:gd name="T5" fmla="*/ 2147483646 h 382"/>
              <a:gd name="T6" fmla="*/ 2147483646 w 629"/>
              <a:gd name="T7" fmla="*/ 2147483646 h 382"/>
              <a:gd name="T8" fmla="*/ 2147483646 w 629"/>
              <a:gd name="T9" fmla="*/ 2147483646 h 382"/>
              <a:gd name="T10" fmla="*/ 2147483646 w 629"/>
              <a:gd name="T11" fmla="*/ 2147483646 h 382"/>
              <a:gd name="T12" fmla="*/ 2147483646 w 629"/>
              <a:gd name="T13" fmla="*/ 2147483646 h 382"/>
              <a:gd name="T14" fmla="*/ 2147483646 w 629"/>
              <a:gd name="T15" fmla="*/ 2147483646 h 382"/>
              <a:gd name="T16" fmla="*/ 2147483646 w 629"/>
              <a:gd name="T17" fmla="*/ 2147483646 h 382"/>
              <a:gd name="T18" fmla="*/ 2147483646 w 629"/>
              <a:gd name="T19" fmla="*/ 2147483646 h 382"/>
              <a:gd name="T20" fmla="*/ 2147483646 w 629"/>
              <a:gd name="T21" fmla="*/ 2147483646 h 382"/>
              <a:gd name="T22" fmla="*/ 2147483646 w 629"/>
              <a:gd name="T23" fmla="*/ 2147483646 h 382"/>
              <a:gd name="T24" fmla="*/ 2147483646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47483646 h 382"/>
              <a:gd name="T54" fmla="*/ 2147483646 w 629"/>
              <a:gd name="T55" fmla="*/ 2147483646 h 382"/>
              <a:gd name="T56" fmla="*/ 2147483646 w 629"/>
              <a:gd name="T57" fmla="*/ 2147483646 h 382"/>
              <a:gd name="T58" fmla="*/ 2147483646 w 629"/>
              <a:gd name="T59" fmla="*/ 2147483646 h 382"/>
              <a:gd name="T60" fmla="*/ 2147483646 w 629"/>
              <a:gd name="T61" fmla="*/ 2147483646 h 382"/>
              <a:gd name="T62" fmla="*/ 2147483646 w 629"/>
              <a:gd name="T63" fmla="*/ 2147483646 h 382"/>
              <a:gd name="T64" fmla="*/ 2147483646 w 629"/>
              <a:gd name="T65" fmla="*/ 2147483646 h 382"/>
              <a:gd name="T66" fmla="*/ 2147483646 w 629"/>
              <a:gd name="T67" fmla="*/ 2147483646 h 382"/>
              <a:gd name="T68" fmla="*/ 2147483646 w 629"/>
              <a:gd name="T69" fmla="*/ 2147483646 h 382"/>
              <a:gd name="T70" fmla="*/ 2147483646 w 629"/>
              <a:gd name="T71" fmla="*/ 2147483646 h 382"/>
              <a:gd name="T72" fmla="*/ 2147483646 w 629"/>
              <a:gd name="T73" fmla="*/ 2147483646 h 382"/>
              <a:gd name="T74" fmla="*/ 2147483646 w 629"/>
              <a:gd name="T75" fmla="*/ 2147483646 h 382"/>
              <a:gd name="T76" fmla="*/ 2147483646 w 629"/>
              <a:gd name="T77" fmla="*/ 2147483646 h 382"/>
              <a:gd name="T78" fmla="*/ 2147483646 w 629"/>
              <a:gd name="T79" fmla="*/ 2147483646 h 382"/>
              <a:gd name="T80" fmla="*/ 2147483646 w 629"/>
              <a:gd name="T81" fmla="*/ 2147483646 h 382"/>
              <a:gd name="T82" fmla="*/ 2147483646 w 629"/>
              <a:gd name="T83" fmla="*/ 2147483646 h 382"/>
              <a:gd name="T84" fmla="*/ 2147483646 w 629"/>
              <a:gd name="T85" fmla="*/ 2147483646 h 382"/>
              <a:gd name="T86" fmla="*/ 2147483646 w 629"/>
              <a:gd name="T87" fmla="*/ 2147483646 h 382"/>
              <a:gd name="T88" fmla="*/ 2147483646 w 629"/>
              <a:gd name="T89" fmla="*/ 2147483646 h 382"/>
              <a:gd name="T90" fmla="*/ 2147483646 w 629"/>
              <a:gd name="T91" fmla="*/ 2147483646 h 382"/>
              <a:gd name="T92" fmla="*/ 2147483646 w 629"/>
              <a:gd name="T93" fmla="*/ 2147483646 h 382"/>
              <a:gd name="T94" fmla="*/ 2147483646 w 629"/>
              <a:gd name="T95" fmla="*/ 2147483646 h 382"/>
              <a:gd name="T96" fmla="*/ 2147483646 w 629"/>
              <a:gd name="T97" fmla="*/ 0 h 382"/>
              <a:gd name="T98" fmla="*/ 2147483646 w 629"/>
              <a:gd name="T99" fmla="*/ 2147483646 h 382"/>
              <a:gd name="T100" fmla="*/ 2147483646 w 629"/>
              <a:gd name="T101" fmla="*/ 2147483646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2"/>
          <p:cNvSpPr/>
          <p:nvPr/>
        </p:nvSpPr>
        <p:spPr bwMode="auto">
          <a:xfrm>
            <a:off x="2568575" y="4331970"/>
            <a:ext cx="912813" cy="950913"/>
          </a:xfrm>
          <a:custGeom>
            <a:avLst/>
            <a:gdLst>
              <a:gd name="T0" fmla="*/ 2147483646 w 284"/>
              <a:gd name="T1" fmla="*/ 2147483646 h 296"/>
              <a:gd name="T2" fmla="*/ 2147483646 w 284"/>
              <a:gd name="T3" fmla="*/ 2147483646 h 296"/>
              <a:gd name="T4" fmla="*/ 2147483646 w 284"/>
              <a:gd name="T5" fmla="*/ 2147483646 h 296"/>
              <a:gd name="T6" fmla="*/ 2147483646 w 284"/>
              <a:gd name="T7" fmla="*/ 2147483646 h 296"/>
              <a:gd name="T8" fmla="*/ 2147483646 w 284"/>
              <a:gd name="T9" fmla="*/ 2147483646 h 296"/>
              <a:gd name="T10" fmla="*/ 2147483646 w 284"/>
              <a:gd name="T11" fmla="*/ 2147483646 h 296"/>
              <a:gd name="T12" fmla="*/ 2147483646 w 284"/>
              <a:gd name="T13" fmla="*/ 2147483646 h 296"/>
              <a:gd name="T14" fmla="*/ 2147483646 w 284"/>
              <a:gd name="T15" fmla="*/ 2147483646 h 296"/>
              <a:gd name="T16" fmla="*/ 2147483646 w 284"/>
              <a:gd name="T17" fmla="*/ 2147483646 h 296"/>
              <a:gd name="T18" fmla="*/ 2147483646 w 284"/>
              <a:gd name="T19" fmla="*/ 2147483646 h 296"/>
              <a:gd name="T20" fmla="*/ 2147483646 w 284"/>
              <a:gd name="T21" fmla="*/ 2147483646 h 296"/>
              <a:gd name="T22" fmla="*/ 214748364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47483646 h 296"/>
              <a:gd name="T34" fmla="*/ 2147483646 w 284"/>
              <a:gd name="T35" fmla="*/ 2147483646 h 296"/>
              <a:gd name="T36" fmla="*/ 2147483646 w 284"/>
              <a:gd name="T37" fmla="*/ 2147483646 h 296"/>
              <a:gd name="T38" fmla="*/ 2147483646 w 284"/>
              <a:gd name="T39" fmla="*/ 2147483646 h 296"/>
              <a:gd name="T40" fmla="*/ 2147483646 w 284"/>
              <a:gd name="T41" fmla="*/ 2147483646 h 296"/>
              <a:gd name="T42" fmla="*/ 2147483646 w 284"/>
              <a:gd name="T43" fmla="*/ 2147483646 h 296"/>
              <a:gd name="T44" fmla="*/ 2147483646 w 284"/>
              <a:gd name="T45" fmla="*/ 2147483646 h 296"/>
              <a:gd name="T46" fmla="*/ 2147483646 w 284"/>
              <a:gd name="T47" fmla="*/ 2147483646 h 296"/>
              <a:gd name="T48" fmla="*/ 2147483646 w 284"/>
              <a:gd name="T49" fmla="*/ 2147483646 h 296"/>
              <a:gd name="T50" fmla="*/ 2147483646 w 284"/>
              <a:gd name="T51" fmla="*/ 2147483646 h 296"/>
              <a:gd name="T52" fmla="*/ 2147483646 w 284"/>
              <a:gd name="T53" fmla="*/ 2147483646 h 296"/>
              <a:gd name="T54" fmla="*/ 2147483646 w 284"/>
              <a:gd name="T55" fmla="*/ 2147483646 h 296"/>
              <a:gd name="T56" fmla="*/ 2147483646 w 284"/>
              <a:gd name="T57" fmla="*/ 2147483646 h 296"/>
              <a:gd name="T58" fmla="*/ 2147483646 w 284"/>
              <a:gd name="T59" fmla="*/ 2147483646 h 296"/>
              <a:gd name="T60" fmla="*/ 2147483646 w 284"/>
              <a:gd name="T61" fmla="*/ 2147483646 h 296"/>
              <a:gd name="T62" fmla="*/ 2147483646 w 284"/>
              <a:gd name="T63" fmla="*/ 2147483646 h 296"/>
              <a:gd name="T64" fmla="*/ 2147483646 w 284"/>
              <a:gd name="T65" fmla="*/ 2147483646 h 296"/>
              <a:gd name="T66" fmla="*/ 2147483646 w 284"/>
              <a:gd name="T67" fmla="*/ 2147483646 h 296"/>
              <a:gd name="T68" fmla="*/ 2147483646 w 284"/>
              <a:gd name="T69" fmla="*/ 2147483646 h 296"/>
              <a:gd name="T70" fmla="*/ 2147483646 w 284"/>
              <a:gd name="T71" fmla="*/ 2147483646 h 296"/>
              <a:gd name="T72" fmla="*/ 2147483646 w 284"/>
              <a:gd name="T73" fmla="*/ 2147483646 h 296"/>
              <a:gd name="T74" fmla="*/ 2147483646 w 284"/>
              <a:gd name="T75" fmla="*/ 2147483646 h 296"/>
              <a:gd name="T76" fmla="*/ 2147483646 w 284"/>
              <a:gd name="T77" fmla="*/ 2147483646 h 296"/>
              <a:gd name="T78" fmla="*/ 2147483646 w 284"/>
              <a:gd name="T79" fmla="*/ 2147483646 h 296"/>
              <a:gd name="T80" fmla="*/ 2147483646 w 284"/>
              <a:gd name="T81" fmla="*/ 2147483646 h 296"/>
              <a:gd name="T82" fmla="*/ 2147483646 w 284"/>
              <a:gd name="T83" fmla="*/ 2147483646 h 296"/>
              <a:gd name="T84" fmla="*/ 2147483646 w 284"/>
              <a:gd name="T85" fmla="*/ 2147483646 h 296"/>
              <a:gd name="T86" fmla="*/ 2147483646 w 284"/>
              <a:gd name="T87" fmla="*/ 2147483646 h 296"/>
              <a:gd name="T88" fmla="*/ 2147483646 w 284"/>
              <a:gd name="T89" fmla="*/ 2147483646 h 296"/>
              <a:gd name="T90" fmla="*/ 2147483646 w 284"/>
              <a:gd name="T91" fmla="*/ 2147483646 h 296"/>
              <a:gd name="T92" fmla="*/ 2147483646 w 284"/>
              <a:gd name="T93" fmla="*/ 2147483646 h 296"/>
              <a:gd name="T94" fmla="*/ 2147483646 w 284"/>
              <a:gd name="T95" fmla="*/ 2147483646 h 296"/>
              <a:gd name="T96" fmla="*/ 2147483646 w 284"/>
              <a:gd name="T97" fmla="*/ 2147483646 h 296"/>
              <a:gd name="T98" fmla="*/ 2147483646 w 284"/>
              <a:gd name="T99" fmla="*/ 2147483646 h 296"/>
              <a:gd name="T100" fmla="*/ 2147483646 w 284"/>
              <a:gd name="T101" fmla="*/ 2147483646 h 296"/>
              <a:gd name="T102" fmla="*/ 2147483646 w 284"/>
              <a:gd name="T103" fmla="*/ 2147483646 h 296"/>
              <a:gd name="T104" fmla="*/ 2147483646 w 284"/>
              <a:gd name="T105" fmla="*/ 2147483646 h 296"/>
              <a:gd name="T106" fmla="*/ 2147483646 w 284"/>
              <a:gd name="T107" fmla="*/ 2147483646 h 296"/>
              <a:gd name="T108" fmla="*/ 2147483646 w 284"/>
              <a:gd name="T109" fmla="*/ 2147483646 h 296"/>
              <a:gd name="T110" fmla="*/ 2147483646 w 284"/>
              <a:gd name="T111" fmla="*/ 2147483646 h 296"/>
              <a:gd name="T112" fmla="*/ 2147483646 w 284"/>
              <a:gd name="T113" fmla="*/ 2147483646 h 296"/>
              <a:gd name="T114" fmla="*/ 2147483646 w 284"/>
              <a:gd name="T115" fmla="*/ 2147483646 h 296"/>
              <a:gd name="T116" fmla="*/ 2147483646 w 284"/>
              <a:gd name="T117" fmla="*/ 2147483646 h 296"/>
              <a:gd name="T118" fmla="*/ 2147483646 w 284"/>
              <a:gd name="T119" fmla="*/ 2147483646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"/>
          <p:cNvSpPr/>
          <p:nvPr/>
        </p:nvSpPr>
        <p:spPr bwMode="auto">
          <a:xfrm>
            <a:off x="3224213" y="4320858"/>
            <a:ext cx="617537" cy="533400"/>
          </a:xfrm>
          <a:custGeom>
            <a:avLst/>
            <a:gdLst>
              <a:gd name="T0" fmla="*/ 2147483646 w 192"/>
              <a:gd name="T1" fmla="*/ 2147483646 h 166"/>
              <a:gd name="T2" fmla="*/ 2147483646 w 192"/>
              <a:gd name="T3" fmla="*/ 2147483646 h 166"/>
              <a:gd name="T4" fmla="*/ 2147483646 w 192"/>
              <a:gd name="T5" fmla="*/ 0 h 166"/>
              <a:gd name="T6" fmla="*/ 2147483646 w 192"/>
              <a:gd name="T7" fmla="*/ 2147483646 h 166"/>
              <a:gd name="T8" fmla="*/ 2147483646 w 192"/>
              <a:gd name="T9" fmla="*/ 2147483646 h 166"/>
              <a:gd name="T10" fmla="*/ 2147483646 w 192"/>
              <a:gd name="T11" fmla="*/ 2147483646 h 166"/>
              <a:gd name="T12" fmla="*/ 2147483646 w 192"/>
              <a:gd name="T13" fmla="*/ 2147483646 h 166"/>
              <a:gd name="T14" fmla="*/ 2147483646 w 192"/>
              <a:gd name="T15" fmla="*/ 2147483646 h 166"/>
              <a:gd name="T16" fmla="*/ 2147483646 w 192"/>
              <a:gd name="T17" fmla="*/ 2147483646 h 166"/>
              <a:gd name="T18" fmla="*/ 2147483646 w 192"/>
              <a:gd name="T19" fmla="*/ 2147483646 h 166"/>
              <a:gd name="T20" fmla="*/ 2147483646 w 192"/>
              <a:gd name="T21" fmla="*/ 2147483646 h 166"/>
              <a:gd name="T22" fmla="*/ 2147483646 w 192"/>
              <a:gd name="T23" fmla="*/ 2147483646 h 166"/>
              <a:gd name="T24" fmla="*/ 2147483646 w 192"/>
              <a:gd name="T25" fmla="*/ 2147483646 h 166"/>
              <a:gd name="T26" fmla="*/ 2147483646 w 192"/>
              <a:gd name="T27" fmla="*/ 2147483646 h 166"/>
              <a:gd name="T28" fmla="*/ 2147483646 w 192"/>
              <a:gd name="T29" fmla="*/ 2147483646 h 166"/>
              <a:gd name="T30" fmla="*/ 2147483646 w 192"/>
              <a:gd name="T31" fmla="*/ 2147483646 h 166"/>
              <a:gd name="T32" fmla="*/ 2147483646 w 192"/>
              <a:gd name="T33" fmla="*/ 2147483646 h 166"/>
              <a:gd name="T34" fmla="*/ 2147483646 w 192"/>
              <a:gd name="T35" fmla="*/ 2147483646 h 166"/>
              <a:gd name="T36" fmla="*/ 2147483646 w 192"/>
              <a:gd name="T37" fmla="*/ 2147483646 h 166"/>
              <a:gd name="T38" fmla="*/ 2147483646 w 192"/>
              <a:gd name="T39" fmla="*/ 2147483646 h 166"/>
              <a:gd name="T40" fmla="*/ 2147483646 w 192"/>
              <a:gd name="T41" fmla="*/ 2147483646 h 166"/>
              <a:gd name="T42" fmla="*/ 2147483646 w 192"/>
              <a:gd name="T43" fmla="*/ 2147483646 h 166"/>
              <a:gd name="T44" fmla="*/ 2147483646 w 192"/>
              <a:gd name="T45" fmla="*/ 2147483646 h 166"/>
              <a:gd name="T46" fmla="*/ 2147483646 w 192"/>
              <a:gd name="T47" fmla="*/ 2147483646 h 166"/>
              <a:gd name="T48" fmla="*/ 2147483646 w 192"/>
              <a:gd name="T49" fmla="*/ 2147483646 h 166"/>
              <a:gd name="T50" fmla="*/ 2147483646 w 192"/>
              <a:gd name="T51" fmla="*/ 2147483646 h 166"/>
              <a:gd name="T52" fmla="*/ 2147483646 w 192"/>
              <a:gd name="T53" fmla="*/ 2147483646 h 166"/>
              <a:gd name="T54" fmla="*/ 2147483646 w 192"/>
              <a:gd name="T55" fmla="*/ 2147483646 h 166"/>
              <a:gd name="T56" fmla="*/ 2147483646 w 192"/>
              <a:gd name="T57" fmla="*/ 2147483646 h 166"/>
              <a:gd name="T58" fmla="*/ 2147483646 w 192"/>
              <a:gd name="T59" fmla="*/ 2147483646 h 166"/>
              <a:gd name="T60" fmla="*/ 2147483646 w 192"/>
              <a:gd name="T61" fmla="*/ 2147483646 h 166"/>
              <a:gd name="T62" fmla="*/ 2147483646 w 192"/>
              <a:gd name="T63" fmla="*/ 2147483646 h 166"/>
              <a:gd name="T64" fmla="*/ 2147483646 w 192"/>
              <a:gd name="T65" fmla="*/ 2147483646 h 166"/>
              <a:gd name="T66" fmla="*/ 2147483646 w 192"/>
              <a:gd name="T67" fmla="*/ 2147483646 h 166"/>
              <a:gd name="T68" fmla="*/ 2147483646 w 192"/>
              <a:gd name="T69" fmla="*/ 2147483646 h 166"/>
              <a:gd name="T70" fmla="*/ 2147483646 w 192"/>
              <a:gd name="T71" fmla="*/ 2147483646 h 166"/>
              <a:gd name="T72" fmla="*/ 2147483646 w 192"/>
              <a:gd name="T73" fmla="*/ 2147483646 h 166"/>
              <a:gd name="T74" fmla="*/ 2147483646 w 192"/>
              <a:gd name="T75" fmla="*/ 2147483646 h 166"/>
              <a:gd name="T76" fmla="*/ 2147483646 w 192"/>
              <a:gd name="T77" fmla="*/ 2147483646 h 166"/>
              <a:gd name="T78" fmla="*/ 2147483646 w 192"/>
              <a:gd name="T79" fmla="*/ 2147483646 h 166"/>
              <a:gd name="T80" fmla="*/ 2147483646 w 192"/>
              <a:gd name="T81" fmla="*/ 2147483646 h 166"/>
              <a:gd name="T82" fmla="*/ 2147483646 w 192"/>
              <a:gd name="T83" fmla="*/ 2147483646 h 166"/>
              <a:gd name="T84" fmla="*/ 2147483646 w 192"/>
              <a:gd name="T85" fmla="*/ 2147483646 h 166"/>
              <a:gd name="T86" fmla="*/ 2147483646 w 192"/>
              <a:gd name="T87" fmla="*/ 2147483646 h 166"/>
              <a:gd name="T88" fmla="*/ 2147483646 w 192"/>
              <a:gd name="T89" fmla="*/ 2147483646 h 166"/>
              <a:gd name="T90" fmla="*/ 2147483646 w 192"/>
              <a:gd name="T91" fmla="*/ 2147483646 h 166"/>
              <a:gd name="T92" fmla="*/ 2147483646 w 192"/>
              <a:gd name="T93" fmla="*/ 2147483646 h 166"/>
              <a:gd name="T94" fmla="*/ 2147483646 w 192"/>
              <a:gd name="T95" fmla="*/ 2147483646 h 166"/>
              <a:gd name="T96" fmla="*/ 2147483646 w 192"/>
              <a:gd name="T97" fmla="*/ 2147483646 h 166"/>
              <a:gd name="T98" fmla="*/ 2147483646 w 192"/>
              <a:gd name="T99" fmla="*/ 2147483646 h 166"/>
              <a:gd name="T100" fmla="*/ 2147483646 w 192"/>
              <a:gd name="T101" fmla="*/ 2147483646 h 166"/>
              <a:gd name="T102" fmla="*/ 2147483646 w 192"/>
              <a:gd name="T103" fmla="*/ 2147483646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4"/>
          <p:cNvSpPr/>
          <p:nvPr/>
        </p:nvSpPr>
        <p:spPr bwMode="auto">
          <a:xfrm>
            <a:off x="3324225" y="4647883"/>
            <a:ext cx="806450" cy="614362"/>
          </a:xfrm>
          <a:custGeom>
            <a:avLst/>
            <a:gdLst>
              <a:gd name="T0" fmla="*/ 2147483646 w 251"/>
              <a:gd name="T1" fmla="*/ 2147483646 h 191"/>
              <a:gd name="T2" fmla="*/ 2147483646 w 251"/>
              <a:gd name="T3" fmla="*/ 2147483646 h 191"/>
              <a:gd name="T4" fmla="*/ 2147483646 w 251"/>
              <a:gd name="T5" fmla="*/ 2147483646 h 191"/>
              <a:gd name="T6" fmla="*/ 2147483646 w 251"/>
              <a:gd name="T7" fmla="*/ 2147483646 h 191"/>
              <a:gd name="T8" fmla="*/ 2147483646 w 251"/>
              <a:gd name="T9" fmla="*/ 2147483646 h 191"/>
              <a:gd name="T10" fmla="*/ 2147483646 w 251"/>
              <a:gd name="T11" fmla="*/ 2147483646 h 191"/>
              <a:gd name="T12" fmla="*/ 2147483646 w 251"/>
              <a:gd name="T13" fmla="*/ 2147483646 h 191"/>
              <a:gd name="T14" fmla="*/ 2147483646 w 251"/>
              <a:gd name="T15" fmla="*/ 2147483646 h 191"/>
              <a:gd name="T16" fmla="*/ 2147483646 w 251"/>
              <a:gd name="T17" fmla="*/ 2147483646 h 191"/>
              <a:gd name="T18" fmla="*/ 2147483646 w 251"/>
              <a:gd name="T19" fmla="*/ 2147483646 h 191"/>
              <a:gd name="T20" fmla="*/ 2147483646 w 251"/>
              <a:gd name="T21" fmla="*/ 2147483646 h 191"/>
              <a:gd name="T22" fmla="*/ 2147483646 w 251"/>
              <a:gd name="T23" fmla="*/ 2147483646 h 191"/>
              <a:gd name="T24" fmla="*/ 2147483646 w 251"/>
              <a:gd name="T25" fmla="*/ 2147483646 h 191"/>
              <a:gd name="T26" fmla="*/ 2147483646 w 251"/>
              <a:gd name="T27" fmla="*/ 2147483646 h 191"/>
              <a:gd name="T28" fmla="*/ 2147483646 w 251"/>
              <a:gd name="T29" fmla="*/ 2147483646 h 191"/>
              <a:gd name="T30" fmla="*/ 2147483646 w 251"/>
              <a:gd name="T31" fmla="*/ 2147483646 h 191"/>
              <a:gd name="T32" fmla="*/ 2147483646 w 251"/>
              <a:gd name="T33" fmla="*/ 2147483646 h 191"/>
              <a:gd name="T34" fmla="*/ 2147483646 w 251"/>
              <a:gd name="T35" fmla="*/ 2147483646 h 191"/>
              <a:gd name="T36" fmla="*/ 2147483646 w 251"/>
              <a:gd name="T37" fmla="*/ 2147483646 h 191"/>
              <a:gd name="T38" fmla="*/ 2147483646 w 251"/>
              <a:gd name="T39" fmla="*/ 2147483646 h 191"/>
              <a:gd name="T40" fmla="*/ 2147483646 w 251"/>
              <a:gd name="T41" fmla="*/ 2147483646 h 191"/>
              <a:gd name="T42" fmla="*/ 2147483646 w 251"/>
              <a:gd name="T43" fmla="*/ 2147483646 h 191"/>
              <a:gd name="T44" fmla="*/ 2147483646 w 251"/>
              <a:gd name="T45" fmla="*/ 2147483646 h 191"/>
              <a:gd name="T46" fmla="*/ 2147483646 w 251"/>
              <a:gd name="T47" fmla="*/ 2147483646 h 191"/>
              <a:gd name="T48" fmla="*/ 2147483646 w 251"/>
              <a:gd name="T49" fmla="*/ 2147483646 h 191"/>
              <a:gd name="T50" fmla="*/ 2147483646 w 251"/>
              <a:gd name="T51" fmla="*/ 2147483646 h 191"/>
              <a:gd name="T52" fmla="*/ 2147483646 w 251"/>
              <a:gd name="T53" fmla="*/ 2147483646 h 191"/>
              <a:gd name="T54" fmla="*/ 2147483646 w 251"/>
              <a:gd name="T55" fmla="*/ 2147483646 h 191"/>
              <a:gd name="T56" fmla="*/ 2147483646 w 251"/>
              <a:gd name="T57" fmla="*/ 2147483646 h 191"/>
              <a:gd name="T58" fmla="*/ 2147483646 w 251"/>
              <a:gd name="T59" fmla="*/ 2147483646 h 191"/>
              <a:gd name="T60" fmla="*/ 2147483646 w 251"/>
              <a:gd name="T61" fmla="*/ 2147483646 h 191"/>
              <a:gd name="T62" fmla="*/ 2147483646 w 251"/>
              <a:gd name="T63" fmla="*/ 2147483646 h 191"/>
              <a:gd name="T64" fmla="*/ 2147483646 w 251"/>
              <a:gd name="T65" fmla="*/ 2147483646 h 191"/>
              <a:gd name="T66" fmla="*/ 2147483646 w 251"/>
              <a:gd name="T67" fmla="*/ 2147483646 h 191"/>
              <a:gd name="T68" fmla="*/ 2147483646 w 251"/>
              <a:gd name="T69" fmla="*/ 2147483646 h 191"/>
              <a:gd name="T70" fmla="*/ 2147483646 w 251"/>
              <a:gd name="T71" fmla="*/ 2147483646 h 191"/>
              <a:gd name="T72" fmla="*/ 2147483646 w 251"/>
              <a:gd name="T73" fmla="*/ 2147483646 h 191"/>
              <a:gd name="T74" fmla="*/ 2147483646 w 251"/>
              <a:gd name="T75" fmla="*/ 2147483646 h 191"/>
              <a:gd name="T76" fmla="*/ 2147483646 w 251"/>
              <a:gd name="T77" fmla="*/ 2147483646 h 191"/>
              <a:gd name="T78" fmla="*/ 2147483646 w 251"/>
              <a:gd name="T79" fmla="*/ 2147483646 h 191"/>
              <a:gd name="T80" fmla="*/ 2147483646 w 251"/>
              <a:gd name="T81" fmla="*/ 2147483646 h 191"/>
              <a:gd name="T82" fmla="*/ 2147483646 w 251"/>
              <a:gd name="T83" fmla="*/ 2147483646 h 191"/>
              <a:gd name="T84" fmla="*/ 2147483646 w 251"/>
              <a:gd name="T85" fmla="*/ 2147483646 h 191"/>
              <a:gd name="T86" fmla="*/ 2147483646 w 251"/>
              <a:gd name="T87" fmla="*/ 2147483646 h 191"/>
              <a:gd name="T88" fmla="*/ 2147483646 w 251"/>
              <a:gd name="T89" fmla="*/ 2147483646 h 191"/>
              <a:gd name="T90" fmla="*/ 2147483646 w 251"/>
              <a:gd name="T91" fmla="*/ 2147483646 h 191"/>
              <a:gd name="T92" fmla="*/ 2147483646 w 251"/>
              <a:gd name="T93" fmla="*/ 2147483646 h 191"/>
              <a:gd name="T94" fmla="*/ 2147483646 w 251"/>
              <a:gd name="T95" fmla="*/ 2147483646 h 191"/>
              <a:gd name="T96" fmla="*/ 2147483646 w 251"/>
              <a:gd name="T97" fmla="*/ 2147483646 h 191"/>
              <a:gd name="T98" fmla="*/ 2147483646 w 251"/>
              <a:gd name="T99" fmla="*/ 2147483646 h 191"/>
              <a:gd name="T100" fmla="*/ 2147483646 w 251"/>
              <a:gd name="T101" fmla="*/ 2147483646 h 191"/>
              <a:gd name="T102" fmla="*/ 2147483646 w 251"/>
              <a:gd name="T103" fmla="*/ 2147483646 h 191"/>
              <a:gd name="T104" fmla="*/ 2147483646 w 251"/>
              <a:gd name="T105" fmla="*/ 2147483646 h 191"/>
              <a:gd name="T106" fmla="*/ 2147483646 w 251"/>
              <a:gd name="T107" fmla="*/ 2147483646 h 191"/>
              <a:gd name="T108" fmla="*/ 2147483646 w 251"/>
              <a:gd name="T109" fmla="*/ 2147483646 h 191"/>
              <a:gd name="T110" fmla="*/ 2147483646 w 251"/>
              <a:gd name="T111" fmla="*/ 2147483646 h 191"/>
              <a:gd name="T112" fmla="*/ 2147483646 w 251"/>
              <a:gd name="T113" fmla="*/ 2147483646 h 191"/>
              <a:gd name="T114" fmla="*/ 2147483646 w 251"/>
              <a:gd name="T115" fmla="*/ 0 h 191"/>
              <a:gd name="T116" fmla="*/ 2147483646 w 251"/>
              <a:gd name="T117" fmla="*/ 2147483646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5"/>
          <p:cNvSpPr/>
          <p:nvPr/>
        </p:nvSpPr>
        <p:spPr bwMode="auto">
          <a:xfrm>
            <a:off x="3435350" y="3973195"/>
            <a:ext cx="457200" cy="461963"/>
          </a:xfrm>
          <a:custGeom>
            <a:avLst/>
            <a:gdLst>
              <a:gd name="T0" fmla="*/ 2147483646 w 142"/>
              <a:gd name="T1" fmla="*/ 2147483646 h 144"/>
              <a:gd name="T2" fmla="*/ 2147483646 w 142"/>
              <a:gd name="T3" fmla="*/ 2147483646 h 144"/>
              <a:gd name="T4" fmla="*/ 2147483646 w 142"/>
              <a:gd name="T5" fmla="*/ 2147483646 h 144"/>
              <a:gd name="T6" fmla="*/ 2147483646 w 142"/>
              <a:gd name="T7" fmla="*/ 2147483646 h 144"/>
              <a:gd name="T8" fmla="*/ 2147483646 w 142"/>
              <a:gd name="T9" fmla="*/ 2147483646 h 144"/>
              <a:gd name="T10" fmla="*/ 2147483646 w 142"/>
              <a:gd name="T11" fmla="*/ 2147483646 h 144"/>
              <a:gd name="T12" fmla="*/ 2147483646 w 142"/>
              <a:gd name="T13" fmla="*/ 2147483646 h 144"/>
              <a:gd name="T14" fmla="*/ 2147483646 w 142"/>
              <a:gd name="T15" fmla="*/ 2147483646 h 144"/>
              <a:gd name="T16" fmla="*/ 2147483646 w 142"/>
              <a:gd name="T17" fmla="*/ 2147483646 h 144"/>
              <a:gd name="T18" fmla="*/ 2147483646 w 142"/>
              <a:gd name="T19" fmla="*/ 2147483646 h 144"/>
              <a:gd name="T20" fmla="*/ 2147483646 w 142"/>
              <a:gd name="T21" fmla="*/ 2147483646 h 144"/>
              <a:gd name="T22" fmla="*/ 2147483646 w 142"/>
              <a:gd name="T23" fmla="*/ 2147483646 h 144"/>
              <a:gd name="T24" fmla="*/ 2147483646 w 142"/>
              <a:gd name="T25" fmla="*/ 2147483646 h 144"/>
              <a:gd name="T26" fmla="*/ 2147483646 w 142"/>
              <a:gd name="T27" fmla="*/ 2147483646 h 144"/>
              <a:gd name="T28" fmla="*/ 0 w 142"/>
              <a:gd name="T29" fmla="*/ 2147483646 h 144"/>
              <a:gd name="T30" fmla="*/ 2147483646 w 142"/>
              <a:gd name="T31" fmla="*/ 2147483646 h 144"/>
              <a:gd name="T32" fmla="*/ 2147483646 w 142"/>
              <a:gd name="T33" fmla="*/ 2147483646 h 144"/>
              <a:gd name="T34" fmla="*/ 2147483646 w 142"/>
              <a:gd name="T35" fmla="*/ 2147483646 h 144"/>
              <a:gd name="T36" fmla="*/ 2147483646 w 142"/>
              <a:gd name="T37" fmla="*/ 2147483646 h 144"/>
              <a:gd name="T38" fmla="*/ 2147483646 w 142"/>
              <a:gd name="T39" fmla="*/ 2147483646 h 144"/>
              <a:gd name="T40" fmla="*/ 2147483646 w 142"/>
              <a:gd name="T41" fmla="*/ 2147483646 h 144"/>
              <a:gd name="T42" fmla="*/ 2147483646 w 142"/>
              <a:gd name="T43" fmla="*/ 2147483646 h 144"/>
              <a:gd name="T44" fmla="*/ 2147483646 w 142"/>
              <a:gd name="T45" fmla="*/ 2147483646 h 144"/>
              <a:gd name="T46" fmla="*/ 2147483646 w 142"/>
              <a:gd name="T47" fmla="*/ 2147483646 h 144"/>
              <a:gd name="T48" fmla="*/ 2147483646 w 142"/>
              <a:gd name="T49" fmla="*/ 2147483646 h 144"/>
              <a:gd name="T50" fmla="*/ 2147483646 w 142"/>
              <a:gd name="T51" fmla="*/ 2147483646 h 144"/>
              <a:gd name="T52" fmla="*/ 2147483646 w 142"/>
              <a:gd name="T53" fmla="*/ 2147483646 h 144"/>
              <a:gd name="T54" fmla="*/ 2147483646 w 142"/>
              <a:gd name="T55" fmla="*/ 2147483646 h 144"/>
              <a:gd name="T56" fmla="*/ 2147483646 w 142"/>
              <a:gd name="T57" fmla="*/ 2147483646 h 144"/>
              <a:gd name="T58" fmla="*/ 2147483646 w 142"/>
              <a:gd name="T59" fmla="*/ 2147483646 h 144"/>
              <a:gd name="T60" fmla="*/ 2147483646 w 142"/>
              <a:gd name="T61" fmla="*/ 2147483646 h 144"/>
              <a:gd name="T62" fmla="*/ 2147483646 w 142"/>
              <a:gd name="T63" fmla="*/ 2147483646 h 144"/>
              <a:gd name="T64" fmla="*/ 2147483646 w 142"/>
              <a:gd name="T65" fmla="*/ 2147483646 h 144"/>
              <a:gd name="T66" fmla="*/ 2147483646 w 142"/>
              <a:gd name="T67" fmla="*/ 2147483646 h 144"/>
              <a:gd name="T68" fmla="*/ 2147483646 w 142"/>
              <a:gd name="T69" fmla="*/ 2147483646 h 144"/>
              <a:gd name="T70" fmla="*/ 2147483646 w 142"/>
              <a:gd name="T71" fmla="*/ 2147483646 h 144"/>
              <a:gd name="T72" fmla="*/ 2147483646 w 142"/>
              <a:gd name="T73" fmla="*/ 2147483646 h 144"/>
              <a:gd name="T74" fmla="*/ 2147483646 w 142"/>
              <a:gd name="T75" fmla="*/ 2147483646 h 144"/>
              <a:gd name="T76" fmla="*/ 2147483646 w 142"/>
              <a:gd name="T77" fmla="*/ 2147483646 h 144"/>
              <a:gd name="T78" fmla="*/ 2147483646 w 142"/>
              <a:gd name="T79" fmla="*/ 2147483646 h 144"/>
              <a:gd name="T80" fmla="*/ 2147483646 w 142"/>
              <a:gd name="T81" fmla="*/ 2147483646 h 144"/>
              <a:gd name="T82" fmla="*/ 2147483646 w 142"/>
              <a:gd name="T83" fmla="*/ 2147483646 h 144"/>
              <a:gd name="T84" fmla="*/ 2147483646 w 142"/>
              <a:gd name="T85" fmla="*/ 2147483646 h 144"/>
              <a:gd name="T86" fmla="*/ 2147483646 w 142"/>
              <a:gd name="T87" fmla="*/ 2147483646 h 144"/>
              <a:gd name="T88" fmla="*/ 2147483646 w 142"/>
              <a:gd name="T89" fmla="*/ 2147483646 h 144"/>
              <a:gd name="T90" fmla="*/ 2147483646 w 142"/>
              <a:gd name="T91" fmla="*/ 2147483646 h 144"/>
              <a:gd name="T92" fmla="*/ 2147483646 w 142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6"/>
          <p:cNvSpPr/>
          <p:nvPr/>
        </p:nvSpPr>
        <p:spPr bwMode="auto">
          <a:xfrm>
            <a:off x="3435350" y="3073083"/>
            <a:ext cx="520700" cy="930275"/>
          </a:xfrm>
          <a:custGeom>
            <a:avLst/>
            <a:gdLst>
              <a:gd name="T0" fmla="*/ 2147483646 w 162"/>
              <a:gd name="T1" fmla="*/ 2147483646 h 289"/>
              <a:gd name="T2" fmla="*/ 2147483646 w 162"/>
              <a:gd name="T3" fmla="*/ 2147483646 h 289"/>
              <a:gd name="T4" fmla="*/ 2147483646 w 162"/>
              <a:gd name="T5" fmla="*/ 2147483646 h 289"/>
              <a:gd name="T6" fmla="*/ 2147483646 w 162"/>
              <a:gd name="T7" fmla="*/ 2147483646 h 289"/>
              <a:gd name="T8" fmla="*/ 2147483646 w 162"/>
              <a:gd name="T9" fmla="*/ 2147483646 h 289"/>
              <a:gd name="T10" fmla="*/ 2147483646 w 162"/>
              <a:gd name="T11" fmla="*/ 2147483646 h 289"/>
              <a:gd name="T12" fmla="*/ 2147483646 w 162"/>
              <a:gd name="T13" fmla="*/ 2147483646 h 289"/>
              <a:gd name="T14" fmla="*/ 2147483646 w 162"/>
              <a:gd name="T15" fmla="*/ 2147483646 h 289"/>
              <a:gd name="T16" fmla="*/ 2147483646 w 162"/>
              <a:gd name="T17" fmla="*/ 2147483646 h 289"/>
              <a:gd name="T18" fmla="*/ 2147483646 w 162"/>
              <a:gd name="T19" fmla="*/ 2147483646 h 289"/>
              <a:gd name="T20" fmla="*/ 2147483646 w 162"/>
              <a:gd name="T21" fmla="*/ 2147483646 h 289"/>
              <a:gd name="T22" fmla="*/ 2147483646 w 162"/>
              <a:gd name="T23" fmla="*/ 2147483646 h 289"/>
              <a:gd name="T24" fmla="*/ 2147483646 w 162"/>
              <a:gd name="T25" fmla="*/ 2147483646 h 289"/>
              <a:gd name="T26" fmla="*/ 2147483646 w 162"/>
              <a:gd name="T27" fmla="*/ 2147483646 h 289"/>
              <a:gd name="T28" fmla="*/ 2147483646 w 162"/>
              <a:gd name="T29" fmla="*/ 2147483646 h 289"/>
              <a:gd name="T30" fmla="*/ 2147483646 w 162"/>
              <a:gd name="T31" fmla="*/ 2147483646 h 289"/>
              <a:gd name="T32" fmla="*/ 2147483646 w 162"/>
              <a:gd name="T33" fmla="*/ 2147483646 h 289"/>
              <a:gd name="T34" fmla="*/ 2147483646 w 162"/>
              <a:gd name="T35" fmla="*/ 2147483646 h 289"/>
              <a:gd name="T36" fmla="*/ 2147483646 w 162"/>
              <a:gd name="T37" fmla="*/ 2147483646 h 289"/>
              <a:gd name="T38" fmla="*/ 2147483646 w 162"/>
              <a:gd name="T39" fmla="*/ 2147483646 h 289"/>
              <a:gd name="T40" fmla="*/ 2147483646 w 162"/>
              <a:gd name="T41" fmla="*/ 2147483646 h 289"/>
              <a:gd name="T42" fmla="*/ 2147483646 w 162"/>
              <a:gd name="T43" fmla="*/ 2147483646 h 289"/>
              <a:gd name="T44" fmla="*/ 2147483646 w 162"/>
              <a:gd name="T45" fmla="*/ 2147483646 h 289"/>
              <a:gd name="T46" fmla="*/ 2147483646 w 162"/>
              <a:gd name="T47" fmla="*/ 2147483646 h 289"/>
              <a:gd name="T48" fmla="*/ 2147483646 w 162"/>
              <a:gd name="T49" fmla="*/ 2147483646 h 289"/>
              <a:gd name="T50" fmla="*/ 2147483646 w 162"/>
              <a:gd name="T51" fmla="*/ 2147483646 h 289"/>
              <a:gd name="T52" fmla="*/ 2147483646 w 162"/>
              <a:gd name="T53" fmla="*/ 2147483646 h 289"/>
              <a:gd name="T54" fmla="*/ 2147483646 w 162"/>
              <a:gd name="T55" fmla="*/ 2147483646 h 289"/>
              <a:gd name="T56" fmla="*/ 2147483646 w 162"/>
              <a:gd name="T57" fmla="*/ 2147483646 h 289"/>
              <a:gd name="T58" fmla="*/ 2147483646 w 162"/>
              <a:gd name="T59" fmla="*/ 2147483646 h 289"/>
              <a:gd name="T60" fmla="*/ 2147483646 w 162"/>
              <a:gd name="T61" fmla="*/ 2147483646 h 289"/>
              <a:gd name="T62" fmla="*/ 2147483646 w 162"/>
              <a:gd name="T63" fmla="*/ 2147483646 h 289"/>
              <a:gd name="T64" fmla="*/ 2147483646 w 162"/>
              <a:gd name="T65" fmla="*/ 2147483646 h 289"/>
              <a:gd name="T66" fmla="*/ 2147483646 w 162"/>
              <a:gd name="T67" fmla="*/ 2147483646 h 289"/>
              <a:gd name="T68" fmla="*/ 2147483646 w 162"/>
              <a:gd name="T69" fmla="*/ 2147483646 h 289"/>
              <a:gd name="T70" fmla="*/ 2147483646 w 162"/>
              <a:gd name="T71" fmla="*/ 2147483646 h 289"/>
              <a:gd name="T72" fmla="*/ 2147483646 w 162"/>
              <a:gd name="T73" fmla="*/ 2147483646 h 289"/>
              <a:gd name="T74" fmla="*/ 2147483646 w 162"/>
              <a:gd name="T75" fmla="*/ 2147483646 h 289"/>
              <a:gd name="T76" fmla="*/ 2147483646 w 162"/>
              <a:gd name="T77" fmla="*/ 2147483646 h 289"/>
              <a:gd name="T78" fmla="*/ 2147483646 w 162"/>
              <a:gd name="T79" fmla="*/ 2147483646 h 289"/>
              <a:gd name="T80" fmla="*/ 2147483646 w 162"/>
              <a:gd name="T81" fmla="*/ 2147483646 h 289"/>
              <a:gd name="T82" fmla="*/ 2147483646 w 162"/>
              <a:gd name="T83" fmla="*/ 2147483646 h 289"/>
              <a:gd name="T84" fmla="*/ 2147483646 w 162"/>
              <a:gd name="T85" fmla="*/ 2147483646 h 289"/>
              <a:gd name="T86" fmla="*/ 2147483646 w 162"/>
              <a:gd name="T87" fmla="*/ 2147483646 h 289"/>
              <a:gd name="T88" fmla="*/ 2147483646 w 162"/>
              <a:gd name="T89" fmla="*/ 2147483646 h 289"/>
              <a:gd name="T90" fmla="*/ 2147483646 w 162"/>
              <a:gd name="T91" fmla="*/ 2147483646 h 289"/>
              <a:gd name="T92" fmla="*/ 2147483646 w 162"/>
              <a:gd name="T93" fmla="*/ 2147483646 h 289"/>
              <a:gd name="T94" fmla="*/ 2147483646 w 162"/>
              <a:gd name="T95" fmla="*/ 2147483646 h 289"/>
              <a:gd name="T96" fmla="*/ 2147483646 w 162"/>
              <a:gd name="T97" fmla="*/ 2147483646 h 289"/>
              <a:gd name="T98" fmla="*/ 2147483646 w 162"/>
              <a:gd name="T99" fmla="*/ 2147483646 h 289"/>
              <a:gd name="T100" fmla="*/ 2147483646 w 162"/>
              <a:gd name="T101" fmla="*/ 2147483646 h 289"/>
              <a:gd name="T102" fmla="*/ 2147483646 w 162"/>
              <a:gd name="T103" fmla="*/ 0 h 289"/>
              <a:gd name="T104" fmla="*/ 2147483646 w 162"/>
              <a:gd name="T105" fmla="*/ 2147483646 h 289"/>
              <a:gd name="T106" fmla="*/ 2147483646 w 162"/>
              <a:gd name="T107" fmla="*/ 2147483646 h 289"/>
              <a:gd name="T108" fmla="*/ 2147483646 w 162"/>
              <a:gd name="T109" fmla="*/ 2147483646 h 289"/>
              <a:gd name="T110" fmla="*/ 2147483646 w 162"/>
              <a:gd name="T111" fmla="*/ 2147483646 h 289"/>
              <a:gd name="T112" fmla="*/ 2147483646 w 162"/>
              <a:gd name="T113" fmla="*/ 2147483646 h 289"/>
              <a:gd name="T114" fmla="*/ 2147483646 w 162"/>
              <a:gd name="T115" fmla="*/ 2147483646 h 289"/>
              <a:gd name="T116" fmla="*/ 2147483646 w 162"/>
              <a:gd name="T117" fmla="*/ 2147483646 h 289"/>
              <a:gd name="T118" fmla="*/ 2147483646 w 162"/>
              <a:gd name="T119" fmla="*/ 2147483646 h 289"/>
              <a:gd name="T120" fmla="*/ 2147483646 w 162"/>
              <a:gd name="T121" fmla="*/ 2147483646 h 289"/>
              <a:gd name="T122" fmla="*/ 2147483646 w 162"/>
              <a:gd name="T123" fmla="*/ 2147483646 h 289"/>
              <a:gd name="T124" fmla="*/ 2147483646 w 162"/>
              <a:gd name="T125" fmla="*/ 2147483646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7"/>
          <p:cNvSpPr/>
          <p:nvPr/>
        </p:nvSpPr>
        <p:spPr bwMode="auto">
          <a:xfrm>
            <a:off x="3886200" y="2900045"/>
            <a:ext cx="347663" cy="762000"/>
          </a:xfrm>
          <a:custGeom>
            <a:avLst/>
            <a:gdLst>
              <a:gd name="T0" fmla="*/ 2147483646 w 108"/>
              <a:gd name="T1" fmla="*/ 2147483646 h 237"/>
              <a:gd name="T2" fmla="*/ 2147483646 w 108"/>
              <a:gd name="T3" fmla="*/ 2147483646 h 237"/>
              <a:gd name="T4" fmla="*/ 2147483646 w 108"/>
              <a:gd name="T5" fmla="*/ 2147483646 h 237"/>
              <a:gd name="T6" fmla="*/ 2147483646 w 108"/>
              <a:gd name="T7" fmla="*/ 2147483646 h 237"/>
              <a:gd name="T8" fmla="*/ 2147483646 w 108"/>
              <a:gd name="T9" fmla="*/ 2147483646 h 237"/>
              <a:gd name="T10" fmla="*/ 2147483646 w 108"/>
              <a:gd name="T11" fmla="*/ 2147483646 h 237"/>
              <a:gd name="T12" fmla="*/ 2147483646 w 108"/>
              <a:gd name="T13" fmla="*/ 2147483646 h 237"/>
              <a:gd name="T14" fmla="*/ 2147483646 w 108"/>
              <a:gd name="T15" fmla="*/ 2147483646 h 237"/>
              <a:gd name="T16" fmla="*/ 2147483646 w 108"/>
              <a:gd name="T17" fmla="*/ 2147483646 h 237"/>
              <a:gd name="T18" fmla="*/ 2147483646 w 108"/>
              <a:gd name="T19" fmla="*/ 2147483646 h 237"/>
              <a:gd name="T20" fmla="*/ 2147483646 w 108"/>
              <a:gd name="T21" fmla="*/ 2147483646 h 237"/>
              <a:gd name="T22" fmla="*/ 2147483646 w 108"/>
              <a:gd name="T23" fmla="*/ 2147483646 h 237"/>
              <a:gd name="T24" fmla="*/ 2147483646 w 108"/>
              <a:gd name="T25" fmla="*/ 2147483646 h 237"/>
              <a:gd name="T26" fmla="*/ 2147483646 w 108"/>
              <a:gd name="T27" fmla="*/ 2147483646 h 237"/>
              <a:gd name="T28" fmla="*/ 2147483646 w 108"/>
              <a:gd name="T29" fmla="*/ 2147483646 h 237"/>
              <a:gd name="T30" fmla="*/ 2147483646 w 108"/>
              <a:gd name="T31" fmla="*/ 2147483646 h 237"/>
              <a:gd name="T32" fmla="*/ 2147483646 w 108"/>
              <a:gd name="T33" fmla="*/ 2147483646 h 237"/>
              <a:gd name="T34" fmla="*/ 2147483646 w 108"/>
              <a:gd name="T35" fmla="*/ 2147483646 h 237"/>
              <a:gd name="T36" fmla="*/ 2147483646 w 108"/>
              <a:gd name="T37" fmla="*/ 2147483646 h 237"/>
              <a:gd name="T38" fmla="*/ 2147483646 w 108"/>
              <a:gd name="T39" fmla="*/ 2147483646 h 237"/>
              <a:gd name="T40" fmla="*/ 2147483646 w 108"/>
              <a:gd name="T41" fmla="*/ 2147483646 h 237"/>
              <a:gd name="T42" fmla="*/ 2147483646 w 108"/>
              <a:gd name="T43" fmla="*/ 2147483646 h 237"/>
              <a:gd name="T44" fmla="*/ 2147483646 w 108"/>
              <a:gd name="T45" fmla="*/ 2147483646 h 237"/>
              <a:gd name="T46" fmla="*/ 2147483646 w 108"/>
              <a:gd name="T47" fmla="*/ 2147483646 h 237"/>
              <a:gd name="T48" fmla="*/ 2147483646 w 108"/>
              <a:gd name="T49" fmla="*/ 2147483646 h 237"/>
              <a:gd name="T50" fmla="*/ 2147483646 w 108"/>
              <a:gd name="T51" fmla="*/ 2147483646 h 237"/>
              <a:gd name="T52" fmla="*/ 2147483646 w 108"/>
              <a:gd name="T53" fmla="*/ 2147483646 h 237"/>
              <a:gd name="T54" fmla="*/ 2147483646 w 108"/>
              <a:gd name="T55" fmla="*/ 2147483646 h 237"/>
              <a:gd name="T56" fmla="*/ 2147483646 w 108"/>
              <a:gd name="T57" fmla="*/ 2147483646 h 237"/>
              <a:gd name="T58" fmla="*/ 2147483646 w 108"/>
              <a:gd name="T59" fmla="*/ 2147483646 h 237"/>
              <a:gd name="T60" fmla="*/ 2147483646 w 108"/>
              <a:gd name="T61" fmla="*/ 2147483646 h 237"/>
              <a:gd name="T62" fmla="*/ 2147483646 w 108"/>
              <a:gd name="T63" fmla="*/ 2147483646 h 237"/>
              <a:gd name="T64" fmla="*/ 2147483646 w 108"/>
              <a:gd name="T65" fmla="*/ 2147483646 h 237"/>
              <a:gd name="T66" fmla="*/ 2147483646 w 108"/>
              <a:gd name="T67" fmla="*/ 2147483646 h 237"/>
              <a:gd name="T68" fmla="*/ 2147483646 w 108"/>
              <a:gd name="T69" fmla="*/ 2147483646 h 237"/>
              <a:gd name="T70" fmla="*/ 2147483646 w 108"/>
              <a:gd name="T71" fmla="*/ 2147483646 h 237"/>
              <a:gd name="T72" fmla="*/ 2147483646 w 108"/>
              <a:gd name="T73" fmla="*/ 2147483646 h 237"/>
              <a:gd name="T74" fmla="*/ 2147483646 w 108"/>
              <a:gd name="T75" fmla="*/ 2147483646 h 237"/>
              <a:gd name="T76" fmla="*/ 2147483646 w 108"/>
              <a:gd name="T77" fmla="*/ 2147483646 h 237"/>
              <a:gd name="T78" fmla="*/ 2147483646 w 108"/>
              <a:gd name="T79" fmla="*/ 2147483646 h 237"/>
              <a:gd name="T80" fmla="*/ 2147483646 w 108"/>
              <a:gd name="T81" fmla="*/ 2147483646 h 237"/>
              <a:gd name="T82" fmla="*/ 2147483646 w 108"/>
              <a:gd name="T83" fmla="*/ 2147483646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8"/>
          <p:cNvSpPr/>
          <p:nvPr/>
        </p:nvSpPr>
        <p:spPr bwMode="auto">
          <a:xfrm>
            <a:off x="3797300" y="4198620"/>
            <a:ext cx="554038" cy="641350"/>
          </a:xfrm>
          <a:custGeom>
            <a:avLst/>
            <a:gdLst>
              <a:gd name="T0" fmla="*/ 2147483646 w 173"/>
              <a:gd name="T1" fmla="*/ 2147483646 h 200"/>
              <a:gd name="T2" fmla="*/ 2147483646 w 173"/>
              <a:gd name="T3" fmla="*/ 2147483646 h 200"/>
              <a:gd name="T4" fmla="*/ 2147483646 w 173"/>
              <a:gd name="T5" fmla="*/ 2147483646 h 200"/>
              <a:gd name="T6" fmla="*/ 2147483646 w 173"/>
              <a:gd name="T7" fmla="*/ 2147483646 h 200"/>
              <a:gd name="T8" fmla="*/ 2147483646 w 173"/>
              <a:gd name="T9" fmla="*/ 2147483646 h 200"/>
              <a:gd name="T10" fmla="*/ 2147483646 w 173"/>
              <a:gd name="T11" fmla="*/ 2147483646 h 200"/>
              <a:gd name="T12" fmla="*/ 2147483646 w 173"/>
              <a:gd name="T13" fmla="*/ 2147483646 h 200"/>
              <a:gd name="T14" fmla="*/ 2147483646 w 173"/>
              <a:gd name="T15" fmla="*/ 2147483646 h 200"/>
              <a:gd name="T16" fmla="*/ 2147483646 w 173"/>
              <a:gd name="T17" fmla="*/ 2147483646 h 200"/>
              <a:gd name="T18" fmla="*/ 2147483646 w 173"/>
              <a:gd name="T19" fmla="*/ 2147483646 h 200"/>
              <a:gd name="T20" fmla="*/ 2147483646 w 173"/>
              <a:gd name="T21" fmla="*/ 2147483646 h 200"/>
              <a:gd name="T22" fmla="*/ 2147483646 w 173"/>
              <a:gd name="T23" fmla="*/ 2147483646 h 200"/>
              <a:gd name="T24" fmla="*/ 2147483646 w 173"/>
              <a:gd name="T25" fmla="*/ 2147483646 h 200"/>
              <a:gd name="T26" fmla="*/ 2147483646 w 173"/>
              <a:gd name="T27" fmla="*/ 0 h 200"/>
              <a:gd name="T28" fmla="*/ 2147483646 w 173"/>
              <a:gd name="T29" fmla="*/ 2147483646 h 200"/>
              <a:gd name="T30" fmla="*/ 2147483646 w 173"/>
              <a:gd name="T31" fmla="*/ 2147483646 h 200"/>
              <a:gd name="T32" fmla="*/ 2147483646 w 173"/>
              <a:gd name="T33" fmla="*/ 2147483646 h 200"/>
              <a:gd name="T34" fmla="*/ 2147483646 w 173"/>
              <a:gd name="T35" fmla="*/ 2147483646 h 200"/>
              <a:gd name="T36" fmla="*/ 2147483646 w 173"/>
              <a:gd name="T37" fmla="*/ 2147483646 h 200"/>
              <a:gd name="T38" fmla="*/ 2147483646 w 173"/>
              <a:gd name="T39" fmla="*/ 2147483646 h 200"/>
              <a:gd name="T40" fmla="*/ 2147483646 w 173"/>
              <a:gd name="T41" fmla="*/ 2147483646 h 200"/>
              <a:gd name="T42" fmla="*/ 2147483646 w 173"/>
              <a:gd name="T43" fmla="*/ 2147483646 h 200"/>
              <a:gd name="T44" fmla="*/ 2147483646 w 173"/>
              <a:gd name="T45" fmla="*/ 2147483646 h 200"/>
              <a:gd name="T46" fmla="*/ 2147483646 w 173"/>
              <a:gd name="T47" fmla="*/ 2147483646 h 200"/>
              <a:gd name="T48" fmla="*/ 2147483646 w 173"/>
              <a:gd name="T49" fmla="*/ 2147483646 h 200"/>
              <a:gd name="T50" fmla="*/ 2147483646 w 173"/>
              <a:gd name="T51" fmla="*/ 2147483646 h 200"/>
              <a:gd name="T52" fmla="*/ 2147483646 w 173"/>
              <a:gd name="T53" fmla="*/ 2147483646 h 200"/>
              <a:gd name="T54" fmla="*/ 2147483646 w 173"/>
              <a:gd name="T55" fmla="*/ 2147483646 h 200"/>
              <a:gd name="T56" fmla="*/ 2147483646 w 173"/>
              <a:gd name="T57" fmla="*/ 2147483646 h 200"/>
              <a:gd name="T58" fmla="*/ 2147483646 w 173"/>
              <a:gd name="T59" fmla="*/ 2147483646 h 200"/>
              <a:gd name="T60" fmla="*/ 2147483646 w 173"/>
              <a:gd name="T61" fmla="*/ 2147483646 h 200"/>
              <a:gd name="T62" fmla="*/ 2147483646 w 173"/>
              <a:gd name="T63" fmla="*/ 2147483646 h 200"/>
              <a:gd name="T64" fmla="*/ 2147483646 w 173"/>
              <a:gd name="T65" fmla="*/ 2147483646 h 200"/>
              <a:gd name="T66" fmla="*/ 2147483646 w 173"/>
              <a:gd name="T67" fmla="*/ 2147483646 h 200"/>
              <a:gd name="T68" fmla="*/ 2147483646 w 173"/>
              <a:gd name="T69" fmla="*/ 2147483646 h 200"/>
              <a:gd name="T70" fmla="*/ 2147483646 w 173"/>
              <a:gd name="T71" fmla="*/ 2147483646 h 200"/>
              <a:gd name="T72" fmla="*/ 2147483646 w 173"/>
              <a:gd name="T73" fmla="*/ 2147483646 h 200"/>
              <a:gd name="T74" fmla="*/ 2147483646 w 173"/>
              <a:gd name="T75" fmla="*/ 2147483646 h 200"/>
              <a:gd name="T76" fmla="*/ 2147483646 w 173"/>
              <a:gd name="T77" fmla="*/ 2147483646 h 200"/>
              <a:gd name="T78" fmla="*/ 2147483646 w 173"/>
              <a:gd name="T79" fmla="*/ 2147483646 h 200"/>
              <a:gd name="T80" fmla="*/ 2147483646 w 173"/>
              <a:gd name="T81" fmla="*/ 2147483646 h 200"/>
              <a:gd name="T82" fmla="*/ 2147483646 w 173"/>
              <a:gd name="T83" fmla="*/ 2147483646 h 200"/>
              <a:gd name="T84" fmla="*/ 2147483646 w 173"/>
              <a:gd name="T85" fmla="*/ 2147483646 h 200"/>
              <a:gd name="T86" fmla="*/ 2147483646 w 173"/>
              <a:gd name="T87" fmla="*/ 2147483646 h 200"/>
              <a:gd name="T88" fmla="*/ 2147483646 w 173"/>
              <a:gd name="T89" fmla="*/ 2147483646 h 200"/>
              <a:gd name="T90" fmla="*/ 2147483646 w 173"/>
              <a:gd name="T91" fmla="*/ 2147483646 h 200"/>
              <a:gd name="T92" fmla="*/ 2147483646 w 173"/>
              <a:gd name="T93" fmla="*/ 2147483646 h 200"/>
              <a:gd name="T94" fmla="*/ 2147483646 w 173"/>
              <a:gd name="T95" fmla="*/ 2147483646 h 200"/>
              <a:gd name="T96" fmla="*/ 2147483646 w 173"/>
              <a:gd name="T97" fmla="*/ 2147483646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9"/>
          <p:cNvSpPr/>
          <p:nvPr/>
        </p:nvSpPr>
        <p:spPr bwMode="auto">
          <a:xfrm>
            <a:off x="3732213" y="3828733"/>
            <a:ext cx="784225" cy="492125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20"/>
          <p:cNvSpPr/>
          <p:nvPr/>
        </p:nvSpPr>
        <p:spPr bwMode="auto">
          <a:xfrm>
            <a:off x="3905250" y="4732020"/>
            <a:ext cx="815975" cy="644525"/>
          </a:xfrm>
          <a:custGeom>
            <a:avLst/>
            <a:gdLst>
              <a:gd name="T0" fmla="*/ 2147483646 w 254"/>
              <a:gd name="T1" fmla="*/ 2147483646 h 201"/>
              <a:gd name="T2" fmla="*/ 2147483646 w 254"/>
              <a:gd name="T3" fmla="*/ 2147483646 h 201"/>
              <a:gd name="T4" fmla="*/ 2147483646 w 254"/>
              <a:gd name="T5" fmla="*/ 2147483646 h 201"/>
              <a:gd name="T6" fmla="*/ 2147483646 w 254"/>
              <a:gd name="T7" fmla="*/ 2147483646 h 201"/>
              <a:gd name="T8" fmla="*/ 2147483646 w 254"/>
              <a:gd name="T9" fmla="*/ 2147483646 h 201"/>
              <a:gd name="T10" fmla="*/ 2147483646 w 254"/>
              <a:gd name="T11" fmla="*/ 2147483646 h 201"/>
              <a:gd name="T12" fmla="*/ 2147483646 w 254"/>
              <a:gd name="T13" fmla="*/ 2147483646 h 201"/>
              <a:gd name="T14" fmla="*/ 2147483646 w 254"/>
              <a:gd name="T15" fmla="*/ 2147483646 h 201"/>
              <a:gd name="T16" fmla="*/ 2147483646 w 254"/>
              <a:gd name="T17" fmla="*/ 2147483646 h 201"/>
              <a:gd name="T18" fmla="*/ 2147483646 w 254"/>
              <a:gd name="T19" fmla="*/ 2147483646 h 201"/>
              <a:gd name="T20" fmla="*/ 2147483646 w 254"/>
              <a:gd name="T21" fmla="*/ 2147483646 h 201"/>
              <a:gd name="T22" fmla="*/ 2147483646 w 254"/>
              <a:gd name="T23" fmla="*/ 2147483646 h 201"/>
              <a:gd name="T24" fmla="*/ 2147483646 w 254"/>
              <a:gd name="T25" fmla="*/ 2147483646 h 201"/>
              <a:gd name="T26" fmla="*/ 2147483646 w 254"/>
              <a:gd name="T27" fmla="*/ 2147483646 h 201"/>
              <a:gd name="T28" fmla="*/ 2147483646 w 254"/>
              <a:gd name="T29" fmla="*/ 2147483646 h 201"/>
              <a:gd name="T30" fmla="*/ 2147483646 w 254"/>
              <a:gd name="T31" fmla="*/ 2147483646 h 201"/>
              <a:gd name="T32" fmla="*/ 2147483646 w 254"/>
              <a:gd name="T33" fmla="*/ 2147483646 h 201"/>
              <a:gd name="T34" fmla="*/ 2147483646 w 254"/>
              <a:gd name="T35" fmla="*/ 2147483646 h 201"/>
              <a:gd name="T36" fmla="*/ 2147483646 w 254"/>
              <a:gd name="T37" fmla="*/ 2147483646 h 201"/>
              <a:gd name="T38" fmla="*/ 2147483646 w 254"/>
              <a:gd name="T39" fmla="*/ 2147483646 h 201"/>
              <a:gd name="T40" fmla="*/ 2147483646 w 254"/>
              <a:gd name="T41" fmla="*/ 2147483646 h 201"/>
              <a:gd name="T42" fmla="*/ 2147483646 w 254"/>
              <a:gd name="T43" fmla="*/ 2147483646 h 201"/>
              <a:gd name="T44" fmla="*/ 2147483646 w 254"/>
              <a:gd name="T45" fmla="*/ 2147483646 h 201"/>
              <a:gd name="T46" fmla="*/ 2147483646 w 254"/>
              <a:gd name="T47" fmla="*/ 2147483646 h 201"/>
              <a:gd name="T48" fmla="*/ 2147483646 w 254"/>
              <a:gd name="T49" fmla="*/ 2147483646 h 201"/>
              <a:gd name="T50" fmla="*/ 2147483646 w 254"/>
              <a:gd name="T51" fmla="*/ 2147483646 h 201"/>
              <a:gd name="T52" fmla="*/ 2147483646 w 254"/>
              <a:gd name="T53" fmla="*/ 2147483646 h 201"/>
              <a:gd name="T54" fmla="*/ 2147483646 w 254"/>
              <a:gd name="T55" fmla="*/ 2147483646 h 201"/>
              <a:gd name="T56" fmla="*/ 2147483646 w 254"/>
              <a:gd name="T57" fmla="*/ 2147483646 h 201"/>
              <a:gd name="T58" fmla="*/ 2147483646 w 254"/>
              <a:gd name="T59" fmla="*/ 2147483646 h 201"/>
              <a:gd name="T60" fmla="*/ 2147483646 w 254"/>
              <a:gd name="T61" fmla="*/ 2147483646 h 201"/>
              <a:gd name="T62" fmla="*/ 2147483646 w 254"/>
              <a:gd name="T63" fmla="*/ 2147483646 h 201"/>
              <a:gd name="T64" fmla="*/ 2147483646 w 254"/>
              <a:gd name="T65" fmla="*/ 2147483646 h 201"/>
              <a:gd name="T66" fmla="*/ 2147483646 w 254"/>
              <a:gd name="T67" fmla="*/ 2147483646 h 201"/>
              <a:gd name="T68" fmla="*/ 2147483646 w 254"/>
              <a:gd name="T69" fmla="*/ 2147483646 h 201"/>
              <a:gd name="T70" fmla="*/ 2147483646 w 254"/>
              <a:gd name="T71" fmla="*/ 2147483646 h 201"/>
              <a:gd name="T72" fmla="*/ 2147483646 w 254"/>
              <a:gd name="T73" fmla="*/ 2147483646 h 201"/>
              <a:gd name="T74" fmla="*/ 2147483646 w 254"/>
              <a:gd name="T75" fmla="*/ 2147483646 h 201"/>
              <a:gd name="T76" fmla="*/ 2147483646 w 254"/>
              <a:gd name="T77" fmla="*/ 2147483646 h 201"/>
              <a:gd name="T78" fmla="*/ 2147483646 w 254"/>
              <a:gd name="T79" fmla="*/ 2147483646 h 201"/>
              <a:gd name="T80" fmla="*/ 2147483646 w 254"/>
              <a:gd name="T81" fmla="*/ 2147483646 h 201"/>
              <a:gd name="T82" fmla="*/ 2147483646 w 254"/>
              <a:gd name="T83" fmla="*/ 2147483646 h 201"/>
              <a:gd name="T84" fmla="*/ 2147483646 w 254"/>
              <a:gd name="T85" fmla="*/ 2147483646 h 201"/>
              <a:gd name="T86" fmla="*/ 2147483646 w 254"/>
              <a:gd name="T87" fmla="*/ 2147483646 h 201"/>
              <a:gd name="T88" fmla="*/ 2147483646 w 254"/>
              <a:gd name="T89" fmla="*/ 2147483646 h 201"/>
              <a:gd name="T90" fmla="*/ 2147483646 w 254"/>
              <a:gd name="T91" fmla="*/ 2147483646 h 201"/>
              <a:gd name="T92" fmla="*/ 2147483646 w 254"/>
              <a:gd name="T93" fmla="*/ 2147483646 h 201"/>
              <a:gd name="T94" fmla="*/ 2147483646 w 254"/>
              <a:gd name="T95" fmla="*/ 2147483646 h 201"/>
              <a:gd name="T96" fmla="*/ 2147483646 w 254"/>
              <a:gd name="T97" fmla="*/ 2147483646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1"/>
          <p:cNvSpPr/>
          <p:nvPr/>
        </p:nvSpPr>
        <p:spPr bwMode="auto">
          <a:xfrm>
            <a:off x="4291013" y="4173220"/>
            <a:ext cx="487362" cy="663575"/>
          </a:xfrm>
          <a:custGeom>
            <a:avLst/>
            <a:gdLst>
              <a:gd name="T0" fmla="*/ 2147483646 w 152"/>
              <a:gd name="T1" fmla="*/ 2147483646 h 207"/>
              <a:gd name="T2" fmla="*/ 2147483646 w 152"/>
              <a:gd name="T3" fmla="*/ 2147483646 h 207"/>
              <a:gd name="T4" fmla="*/ 2147483646 w 152"/>
              <a:gd name="T5" fmla="*/ 2147483646 h 207"/>
              <a:gd name="T6" fmla="*/ 2147483646 w 152"/>
              <a:gd name="T7" fmla="*/ 2147483646 h 207"/>
              <a:gd name="T8" fmla="*/ 2147483646 w 152"/>
              <a:gd name="T9" fmla="*/ 2147483646 h 207"/>
              <a:gd name="T10" fmla="*/ 2147483646 w 152"/>
              <a:gd name="T11" fmla="*/ 2147483646 h 207"/>
              <a:gd name="T12" fmla="*/ 2147483646 w 152"/>
              <a:gd name="T13" fmla="*/ 2147483646 h 207"/>
              <a:gd name="T14" fmla="*/ 2147483646 w 152"/>
              <a:gd name="T15" fmla="*/ 2147483646 h 207"/>
              <a:gd name="T16" fmla="*/ 2147483646 w 152"/>
              <a:gd name="T17" fmla="*/ 2147483646 h 207"/>
              <a:gd name="T18" fmla="*/ 2147483646 w 152"/>
              <a:gd name="T19" fmla="*/ 2147483646 h 207"/>
              <a:gd name="T20" fmla="*/ 2147483646 w 152"/>
              <a:gd name="T21" fmla="*/ 2147483646 h 207"/>
              <a:gd name="T22" fmla="*/ 2147483646 w 152"/>
              <a:gd name="T23" fmla="*/ 2147483646 h 207"/>
              <a:gd name="T24" fmla="*/ 2147483646 w 152"/>
              <a:gd name="T25" fmla="*/ 2147483646 h 207"/>
              <a:gd name="T26" fmla="*/ 2147483646 w 152"/>
              <a:gd name="T27" fmla="*/ 2147483646 h 207"/>
              <a:gd name="T28" fmla="*/ 0 w 152"/>
              <a:gd name="T29" fmla="*/ 2147483646 h 207"/>
              <a:gd name="T30" fmla="*/ 2147483646 w 152"/>
              <a:gd name="T31" fmla="*/ 2147483646 h 207"/>
              <a:gd name="T32" fmla="*/ 2147483646 w 152"/>
              <a:gd name="T33" fmla="*/ 2147483646 h 207"/>
              <a:gd name="T34" fmla="*/ 2147483646 w 152"/>
              <a:gd name="T35" fmla="*/ 2147483646 h 207"/>
              <a:gd name="T36" fmla="*/ 2147483646 w 152"/>
              <a:gd name="T37" fmla="*/ 2147483646 h 207"/>
              <a:gd name="T38" fmla="*/ 2147483646 w 152"/>
              <a:gd name="T39" fmla="*/ 2147483646 h 207"/>
              <a:gd name="T40" fmla="*/ 2147483646 w 152"/>
              <a:gd name="T41" fmla="*/ 2147483646 h 207"/>
              <a:gd name="T42" fmla="*/ 2147483646 w 152"/>
              <a:gd name="T43" fmla="*/ 2147483646 h 207"/>
              <a:gd name="T44" fmla="*/ 2147483646 w 152"/>
              <a:gd name="T45" fmla="*/ 2147483646 h 207"/>
              <a:gd name="T46" fmla="*/ 2147483646 w 152"/>
              <a:gd name="T47" fmla="*/ 2147483646 h 207"/>
              <a:gd name="T48" fmla="*/ 2147483646 w 152"/>
              <a:gd name="T49" fmla="*/ 2147483646 h 207"/>
              <a:gd name="T50" fmla="*/ 2147483646 w 152"/>
              <a:gd name="T51" fmla="*/ 2147483646 h 207"/>
              <a:gd name="T52" fmla="*/ 2147483646 w 152"/>
              <a:gd name="T53" fmla="*/ 2147483646 h 207"/>
              <a:gd name="T54" fmla="*/ 2147483646 w 152"/>
              <a:gd name="T55" fmla="*/ 2147483646 h 207"/>
              <a:gd name="T56" fmla="*/ 2147483646 w 152"/>
              <a:gd name="T57" fmla="*/ 2147483646 h 207"/>
              <a:gd name="T58" fmla="*/ 2147483646 w 152"/>
              <a:gd name="T59" fmla="*/ 2147483646 h 207"/>
              <a:gd name="T60" fmla="*/ 2147483646 w 152"/>
              <a:gd name="T61" fmla="*/ 2147483646 h 207"/>
              <a:gd name="T62" fmla="*/ 2147483646 w 152"/>
              <a:gd name="T63" fmla="*/ 2147483646 h 207"/>
              <a:gd name="T64" fmla="*/ 2147483646 w 152"/>
              <a:gd name="T65" fmla="*/ 2147483646 h 207"/>
              <a:gd name="T66" fmla="*/ 2147483646 w 152"/>
              <a:gd name="T67" fmla="*/ 2147483646 h 207"/>
              <a:gd name="T68" fmla="*/ 2147483646 w 152"/>
              <a:gd name="T69" fmla="*/ 2147483646 h 207"/>
              <a:gd name="T70" fmla="*/ 2147483646 w 152"/>
              <a:gd name="T71" fmla="*/ 2147483646 h 207"/>
              <a:gd name="T72" fmla="*/ 2147483646 w 152"/>
              <a:gd name="T73" fmla="*/ 2147483646 h 207"/>
              <a:gd name="T74" fmla="*/ 2147483646 w 152"/>
              <a:gd name="T75" fmla="*/ 2147483646 h 207"/>
              <a:gd name="T76" fmla="*/ 2147483646 w 152"/>
              <a:gd name="T77" fmla="*/ 2147483646 h 207"/>
              <a:gd name="T78" fmla="*/ 2147483646 w 152"/>
              <a:gd name="T79" fmla="*/ 2147483646 h 207"/>
              <a:gd name="T80" fmla="*/ 2147483646 w 152"/>
              <a:gd name="T81" fmla="*/ 2147483646 h 207"/>
              <a:gd name="T82" fmla="*/ 2147483646 w 152"/>
              <a:gd name="T83" fmla="*/ 2147483646 h 207"/>
              <a:gd name="T84" fmla="*/ 2147483646 w 152"/>
              <a:gd name="T85" fmla="*/ 2147483646 h 207"/>
              <a:gd name="T86" fmla="*/ 2147483646 w 152"/>
              <a:gd name="T87" fmla="*/ 2147483646 h 207"/>
              <a:gd name="T88" fmla="*/ 2147483646 w 152"/>
              <a:gd name="T89" fmla="*/ 2147483646 h 207"/>
              <a:gd name="T90" fmla="*/ 2147483646 w 152"/>
              <a:gd name="T91" fmla="*/ 2147483646 h 207"/>
              <a:gd name="T92" fmla="*/ 2147483646 w 152"/>
              <a:gd name="T93" fmla="*/ 2147483646 h 207"/>
              <a:gd name="T94" fmla="*/ 2147483646 w 152"/>
              <a:gd name="T95" fmla="*/ 2147483646 h 207"/>
              <a:gd name="T96" fmla="*/ 2147483646 w 152"/>
              <a:gd name="T97" fmla="*/ 2147483646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2"/>
          <p:cNvSpPr/>
          <p:nvPr/>
        </p:nvSpPr>
        <p:spPr bwMode="auto">
          <a:xfrm>
            <a:off x="4543425" y="4346258"/>
            <a:ext cx="454025" cy="554037"/>
          </a:xfrm>
          <a:custGeom>
            <a:avLst/>
            <a:gdLst>
              <a:gd name="T0" fmla="*/ 2147483646 w 141"/>
              <a:gd name="T1" fmla="*/ 2147483646 h 173"/>
              <a:gd name="T2" fmla="*/ 2147483646 w 141"/>
              <a:gd name="T3" fmla="*/ 2147483646 h 173"/>
              <a:gd name="T4" fmla="*/ 2147483646 w 141"/>
              <a:gd name="T5" fmla="*/ 2147483646 h 173"/>
              <a:gd name="T6" fmla="*/ 2147483646 w 141"/>
              <a:gd name="T7" fmla="*/ 2147483646 h 173"/>
              <a:gd name="T8" fmla="*/ 2147483646 w 141"/>
              <a:gd name="T9" fmla="*/ 2147483646 h 173"/>
              <a:gd name="T10" fmla="*/ 2147483646 w 141"/>
              <a:gd name="T11" fmla="*/ 2147483646 h 173"/>
              <a:gd name="T12" fmla="*/ 2147483646 w 141"/>
              <a:gd name="T13" fmla="*/ 2147483646 h 173"/>
              <a:gd name="T14" fmla="*/ 2147483646 w 141"/>
              <a:gd name="T15" fmla="*/ 2147483646 h 173"/>
              <a:gd name="T16" fmla="*/ 2147483646 w 141"/>
              <a:gd name="T17" fmla="*/ 2147483646 h 173"/>
              <a:gd name="T18" fmla="*/ 2147483646 w 141"/>
              <a:gd name="T19" fmla="*/ 2147483646 h 173"/>
              <a:gd name="T20" fmla="*/ 2147483646 w 141"/>
              <a:gd name="T21" fmla="*/ 2147483646 h 173"/>
              <a:gd name="T22" fmla="*/ 2147483646 w 141"/>
              <a:gd name="T23" fmla="*/ 2147483646 h 173"/>
              <a:gd name="T24" fmla="*/ 2147483646 w 141"/>
              <a:gd name="T25" fmla="*/ 2147483646 h 173"/>
              <a:gd name="T26" fmla="*/ 2147483646 w 141"/>
              <a:gd name="T27" fmla="*/ 2147483646 h 173"/>
              <a:gd name="T28" fmla="*/ 2147483646 w 141"/>
              <a:gd name="T29" fmla="*/ 2147483646 h 173"/>
              <a:gd name="T30" fmla="*/ 2147483646 w 141"/>
              <a:gd name="T31" fmla="*/ 2147483646 h 173"/>
              <a:gd name="T32" fmla="*/ 0 w 141"/>
              <a:gd name="T33" fmla="*/ 2147483646 h 173"/>
              <a:gd name="T34" fmla="*/ 2147483646 w 141"/>
              <a:gd name="T35" fmla="*/ 2147483646 h 173"/>
              <a:gd name="T36" fmla="*/ 2147483646 w 141"/>
              <a:gd name="T37" fmla="*/ 2147483646 h 173"/>
              <a:gd name="T38" fmla="*/ 2147483646 w 141"/>
              <a:gd name="T39" fmla="*/ 2147483646 h 173"/>
              <a:gd name="T40" fmla="*/ 2147483646 w 141"/>
              <a:gd name="T41" fmla="*/ 2147483646 h 173"/>
              <a:gd name="T42" fmla="*/ 2147483646 w 141"/>
              <a:gd name="T43" fmla="*/ 2147483646 h 173"/>
              <a:gd name="T44" fmla="*/ 2147483646 w 141"/>
              <a:gd name="T45" fmla="*/ 2147483646 h 173"/>
              <a:gd name="T46" fmla="*/ 2147483646 w 141"/>
              <a:gd name="T47" fmla="*/ 2147483646 h 173"/>
              <a:gd name="T48" fmla="*/ 2147483646 w 141"/>
              <a:gd name="T49" fmla="*/ 2147483646 h 173"/>
              <a:gd name="T50" fmla="*/ 2147483646 w 141"/>
              <a:gd name="T51" fmla="*/ 2147483646 h 173"/>
              <a:gd name="T52" fmla="*/ 2147483646 w 141"/>
              <a:gd name="T53" fmla="*/ 2147483646 h 173"/>
              <a:gd name="T54" fmla="*/ 2147483646 w 141"/>
              <a:gd name="T55" fmla="*/ 2147483646 h 173"/>
              <a:gd name="T56" fmla="*/ 2147483646 w 141"/>
              <a:gd name="T57" fmla="*/ 2147483646 h 173"/>
              <a:gd name="T58" fmla="*/ 2147483646 w 141"/>
              <a:gd name="T59" fmla="*/ 2147483646 h 173"/>
              <a:gd name="T60" fmla="*/ 2147483646 w 141"/>
              <a:gd name="T61" fmla="*/ 2147483646 h 173"/>
              <a:gd name="T62" fmla="*/ 2147483646 w 141"/>
              <a:gd name="T63" fmla="*/ 2147483646 h 173"/>
              <a:gd name="T64" fmla="*/ 2147483646 w 141"/>
              <a:gd name="T65" fmla="*/ 2147483646 h 173"/>
              <a:gd name="T66" fmla="*/ 2147483646 w 141"/>
              <a:gd name="T67" fmla="*/ 2147483646 h 173"/>
              <a:gd name="T68" fmla="*/ 2147483646 w 141"/>
              <a:gd name="T69" fmla="*/ 2147483646 h 173"/>
              <a:gd name="T70" fmla="*/ 2147483646 w 141"/>
              <a:gd name="T71" fmla="*/ 2147483646 h 173"/>
              <a:gd name="T72" fmla="*/ 2147483646 w 141"/>
              <a:gd name="T73" fmla="*/ 2147483646 h 173"/>
              <a:gd name="T74" fmla="*/ 2147483646 w 141"/>
              <a:gd name="T75" fmla="*/ 2147483646 h 173"/>
              <a:gd name="T76" fmla="*/ 2147483646 w 141"/>
              <a:gd name="T77" fmla="*/ 2147483646 h 173"/>
              <a:gd name="T78" fmla="*/ 2147483646 w 141"/>
              <a:gd name="T79" fmla="*/ 2147483646 h 173"/>
              <a:gd name="T80" fmla="*/ 2147483646 w 141"/>
              <a:gd name="T81" fmla="*/ 2147483646 h 173"/>
              <a:gd name="T82" fmla="*/ 2147483646 w 141"/>
              <a:gd name="T83" fmla="*/ 2147483646 h 173"/>
              <a:gd name="T84" fmla="*/ 2147483646 w 141"/>
              <a:gd name="T85" fmla="*/ 2147483646 h 173"/>
              <a:gd name="T86" fmla="*/ 2147483646 w 141"/>
              <a:gd name="T87" fmla="*/ 2147483646 h 173"/>
              <a:gd name="T88" fmla="*/ 2147483646 w 141"/>
              <a:gd name="T89" fmla="*/ 2147483646 h 173"/>
              <a:gd name="T90" fmla="*/ 2147483646 w 141"/>
              <a:gd name="T91" fmla="*/ 2147483646 h 173"/>
              <a:gd name="T92" fmla="*/ 2147483646 w 141"/>
              <a:gd name="T93" fmla="*/ 2147483646 h 173"/>
              <a:gd name="T94" fmla="*/ 2147483646 w 141"/>
              <a:gd name="T95" fmla="*/ 2147483646 h 173"/>
              <a:gd name="T96" fmla="*/ 2147483646 w 141"/>
              <a:gd name="T97" fmla="*/ 2147483646 h 173"/>
              <a:gd name="T98" fmla="*/ 2147483646 w 141"/>
              <a:gd name="T99" fmla="*/ 2147483646 h 173"/>
              <a:gd name="T100" fmla="*/ 2147483646 w 141"/>
              <a:gd name="T101" fmla="*/ 2147483646 h 173"/>
              <a:gd name="T102" fmla="*/ 2147483646 w 141"/>
              <a:gd name="T103" fmla="*/ 2147483646 h 173"/>
              <a:gd name="T104" fmla="*/ 2147483646 w 141"/>
              <a:gd name="T105" fmla="*/ 2147483646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23"/>
          <p:cNvSpPr/>
          <p:nvPr/>
        </p:nvSpPr>
        <p:spPr bwMode="auto">
          <a:xfrm>
            <a:off x="4743450" y="3998595"/>
            <a:ext cx="392113" cy="450850"/>
          </a:xfrm>
          <a:custGeom>
            <a:avLst/>
            <a:gdLst>
              <a:gd name="T0" fmla="*/ 2147483646 w 122"/>
              <a:gd name="T1" fmla="*/ 2147483646 h 140"/>
              <a:gd name="T2" fmla="*/ 2147483646 w 122"/>
              <a:gd name="T3" fmla="*/ 2147483646 h 140"/>
              <a:gd name="T4" fmla="*/ 2147483646 w 122"/>
              <a:gd name="T5" fmla="*/ 2147483646 h 140"/>
              <a:gd name="T6" fmla="*/ 2147483646 w 122"/>
              <a:gd name="T7" fmla="*/ 2147483646 h 140"/>
              <a:gd name="T8" fmla="*/ 2147483646 w 122"/>
              <a:gd name="T9" fmla="*/ 2147483646 h 140"/>
              <a:gd name="T10" fmla="*/ 2147483646 w 122"/>
              <a:gd name="T11" fmla="*/ 2147483646 h 140"/>
              <a:gd name="T12" fmla="*/ 2147483646 w 122"/>
              <a:gd name="T13" fmla="*/ 2147483646 h 140"/>
              <a:gd name="T14" fmla="*/ 2147483646 w 122"/>
              <a:gd name="T15" fmla="*/ 2147483646 h 140"/>
              <a:gd name="T16" fmla="*/ 2147483646 w 122"/>
              <a:gd name="T17" fmla="*/ 2147483646 h 140"/>
              <a:gd name="T18" fmla="*/ 2147483646 w 122"/>
              <a:gd name="T19" fmla="*/ 2147483646 h 140"/>
              <a:gd name="T20" fmla="*/ 2147483646 w 122"/>
              <a:gd name="T21" fmla="*/ 2147483646 h 140"/>
              <a:gd name="T22" fmla="*/ 2147483646 w 122"/>
              <a:gd name="T23" fmla="*/ 2147483646 h 140"/>
              <a:gd name="T24" fmla="*/ 2147483646 w 122"/>
              <a:gd name="T25" fmla="*/ 2147483646 h 140"/>
              <a:gd name="T26" fmla="*/ 2147483646 w 122"/>
              <a:gd name="T27" fmla="*/ 2147483646 h 140"/>
              <a:gd name="T28" fmla="*/ 2147483646 w 122"/>
              <a:gd name="T29" fmla="*/ 2147483646 h 140"/>
              <a:gd name="T30" fmla="*/ 2147483646 w 122"/>
              <a:gd name="T31" fmla="*/ 2147483646 h 140"/>
              <a:gd name="T32" fmla="*/ 2147483646 w 122"/>
              <a:gd name="T33" fmla="*/ 2147483646 h 140"/>
              <a:gd name="T34" fmla="*/ 2147483646 w 122"/>
              <a:gd name="T35" fmla="*/ 2147483646 h 140"/>
              <a:gd name="T36" fmla="*/ 2147483646 w 122"/>
              <a:gd name="T37" fmla="*/ 2147483646 h 140"/>
              <a:gd name="T38" fmla="*/ 2147483646 w 122"/>
              <a:gd name="T39" fmla="*/ 2147483646 h 140"/>
              <a:gd name="T40" fmla="*/ 2147483646 w 122"/>
              <a:gd name="T41" fmla="*/ 2147483646 h 140"/>
              <a:gd name="T42" fmla="*/ 2147483646 w 122"/>
              <a:gd name="T43" fmla="*/ 2147483646 h 140"/>
              <a:gd name="T44" fmla="*/ 2147483646 w 122"/>
              <a:gd name="T45" fmla="*/ 2147483646 h 140"/>
              <a:gd name="T46" fmla="*/ 2147483646 w 122"/>
              <a:gd name="T47" fmla="*/ 2147483646 h 140"/>
              <a:gd name="T48" fmla="*/ 2147483646 w 122"/>
              <a:gd name="T49" fmla="*/ 2147483646 h 140"/>
              <a:gd name="T50" fmla="*/ 2147483646 w 122"/>
              <a:gd name="T51" fmla="*/ 2147483646 h 140"/>
              <a:gd name="T52" fmla="*/ 2147483646 w 122"/>
              <a:gd name="T53" fmla="*/ 2147483646 h 140"/>
              <a:gd name="T54" fmla="*/ 2147483646 w 122"/>
              <a:gd name="T55" fmla="*/ 2147483646 h 140"/>
              <a:gd name="T56" fmla="*/ 2147483646 w 122"/>
              <a:gd name="T57" fmla="*/ 2147483646 h 140"/>
              <a:gd name="T58" fmla="*/ 2147483646 w 122"/>
              <a:gd name="T59" fmla="*/ 2147483646 h 140"/>
              <a:gd name="T60" fmla="*/ 2147483646 w 122"/>
              <a:gd name="T61" fmla="*/ 2147483646 h 140"/>
              <a:gd name="T62" fmla="*/ 2147483646 w 122"/>
              <a:gd name="T63" fmla="*/ 2147483646 h 140"/>
              <a:gd name="T64" fmla="*/ 2147483646 w 122"/>
              <a:gd name="T65" fmla="*/ 2147483646 h 140"/>
              <a:gd name="T66" fmla="*/ 2147483646 w 122"/>
              <a:gd name="T67" fmla="*/ 2147483646 h 140"/>
              <a:gd name="T68" fmla="*/ 2147483646 w 122"/>
              <a:gd name="T69" fmla="*/ 2147483646 h 140"/>
              <a:gd name="T70" fmla="*/ 2147483646 w 122"/>
              <a:gd name="T71" fmla="*/ 2147483646 h 140"/>
              <a:gd name="T72" fmla="*/ 2147483646 w 122"/>
              <a:gd name="T73" fmla="*/ 2147483646 h 140"/>
              <a:gd name="T74" fmla="*/ 2147483646 w 122"/>
              <a:gd name="T75" fmla="*/ 2147483646 h 140"/>
              <a:gd name="T76" fmla="*/ 2147483646 w 122"/>
              <a:gd name="T77" fmla="*/ 2147483646 h 140"/>
              <a:gd name="T78" fmla="*/ 2147483646 w 122"/>
              <a:gd name="T79" fmla="*/ 2147483646 h 140"/>
              <a:gd name="T80" fmla="*/ 2147483646 w 122"/>
              <a:gd name="T81" fmla="*/ 2147483646 h 140"/>
              <a:gd name="T82" fmla="*/ 2147483646 w 122"/>
              <a:gd name="T83" fmla="*/ 2147483646 h 140"/>
              <a:gd name="T84" fmla="*/ 2147483646 w 122"/>
              <a:gd name="T85" fmla="*/ 2147483646 h 140"/>
              <a:gd name="T86" fmla="*/ 2147483646 w 122"/>
              <a:gd name="T87" fmla="*/ 2147483646 h 140"/>
              <a:gd name="T88" fmla="*/ 2147483646 w 122"/>
              <a:gd name="T89" fmla="*/ 2147483646 h 140"/>
              <a:gd name="T90" fmla="*/ 2147483646 w 122"/>
              <a:gd name="T91" fmla="*/ 2147483646 h 140"/>
              <a:gd name="T92" fmla="*/ 2147483646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24"/>
          <p:cNvSpPr/>
          <p:nvPr/>
        </p:nvSpPr>
        <p:spPr bwMode="auto">
          <a:xfrm>
            <a:off x="4367213" y="3611245"/>
            <a:ext cx="492125" cy="598488"/>
          </a:xfrm>
          <a:custGeom>
            <a:avLst/>
            <a:gdLst>
              <a:gd name="T0" fmla="*/ 2147483646 w 153"/>
              <a:gd name="T1" fmla="*/ 2147483646 h 187"/>
              <a:gd name="T2" fmla="*/ 2147483646 w 153"/>
              <a:gd name="T3" fmla="*/ 2147483646 h 187"/>
              <a:gd name="T4" fmla="*/ 2147483646 w 153"/>
              <a:gd name="T5" fmla="*/ 2147483646 h 187"/>
              <a:gd name="T6" fmla="*/ 2147483646 w 153"/>
              <a:gd name="T7" fmla="*/ 0 h 187"/>
              <a:gd name="T8" fmla="*/ 2147483646 w 153"/>
              <a:gd name="T9" fmla="*/ 2147483646 h 187"/>
              <a:gd name="T10" fmla="*/ 2147483646 w 153"/>
              <a:gd name="T11" fmla="*/ 2147483646 h 187"/>
              <a:gd name="T12" fmla="*/ 2147483646 w 153"/>
              <a:gd name="T13" fmla="*/ 2147483646 h 187"/>
              <a:gd name="T14" fmla="*/ 2147483646 w 153"/>
              <a:gd name="T15" fmla="*/ 2147483646 h 187"/>
              <a:gd name="T16" fmla="*/ 2147483646 w 153"/>
              <a:gd name="T17" fmla="*/ 2147483646 h 187"/>
              <a:gd name="T18" fmla="*/ 2147483646 w 153"/>
              <a:gd name="T19" fmla="*/ 2147483646 h 187"/>
              <a:gd name="T20" fmla="*/ 2147483646 w 153"/>
              <a:gd name="T21" fmla="*/ 2147483646 h 187"/>
              <a:gd name="T22" fmla="*/ 2147483646 w 153"/>
              <a:gd name="T23" fmla="*/ 2147483646 h 187"/>
              <a:gd name="T24" fmla="*/ 2147483646 w 153"/>
              <a:gd name="T25" fmla="*/ 2147483646 h 187"/>
              <a:gd name="T26" fmla="*/ 2147483646 w 153"/>
              <a:gd name="T27" fmla="*/ 2147483646 h 187"/>
              <a:gd name="T28" fmla="*/ 2147483646 w 153"/>
              <a:gd name="T29" fmla="*/ 2147483646 h 187"/>
              <a:gd name="T30" fmla="*/ 2147483646 w 153"/>
              <a:gd name="T31" fmla="*/ 2147483646 h 187"/>
              <a:gd name="T32" fmla="*/ 2147483646 w 153"/>
              <a:gd name="T33" fmla="*/ 2147483646 h 187"/>
              <a:gd name="T34" fmla="*/ 2147483646 w 153"/>
              <a:gd name="T35" fmla="*/ 2147483646 h 187"/>
              <a:gd name="T36" fmla="*/ 2147483646 w 153"/>
              <a:gd name="T37" fmla="*/ 2147483646 h 187"/>
              <a:gd name="T38" fmla="*/ 2147483646 w 153"/>
              <a:gd name="T39" fmla="*/ 2147483646 h 187"/>
              <a:gd name="T40" fmla="*/ 2147483646 w 153"/>
              <a:gd name="T41" fmla="*/ 2147483646 h 187"/>
              <a:gd name="T42" fmla="*/ 2147483646 w 153"/>
              <a:gd name="T43" fmla="*/ 2147483646 h 187"/>
              <a:gd name="T44" fmla="*/ 2147483646 w 153"/>
              <a:gd name="T45" fmla="*/ 2147483646 h 187"/>
              <a:gd name="T46" fmla="*/ 2147483646 w 153"/>
              <a:gd name="T47" fmla="*/ 2147483646 h 187"/>
              <a:gd name="T48" fmla="*/ 2147483646 w 153"/>
              <a:gd name="T49" fmla="*/ 2147483646 h 187"/>
              <a:gd name="T50" fmla="*/ 2147483646 w 153"/>
              <a:gd name="T51" fmla="*/ 2147483646 h 187"/>
              <a:gd name="T52" fmla="*/ 2147483646 w 153"/>
              <a:gd name="T53" fmla="*/ 2147483646 h 187"/>
              <a:gd name="T54" fmla="*/ 2147483646 w 153"/>
              <a:gd name="T55" fmla="*/ 2147483646 h 187"/>
              <a:gd name="T56" fmla="*/ 2147483646 w 153"/>
              <a:gd name="T57" fmla="*/ 2147483646 h 187"/>
              <a:gd name="T58" fmla="*/ 2147483646 w 153"/>
              <a:gd name="T59" fmla="*/ 2147483646 h 187"/>
              <a:gd name="T60" fmla="*/ 2147483646 w 153"/>
              <a:gd name="T61" fmla="*/ 2147483646 h 187"/>
              <a:gd name="T62" fmla="*/ 2147483646 w 153"/>
              <a:gd name="T63" fmla="*/ 2147483646 h 187"/>
              <a:gd name="T64" fmla="*/ 2147483646 w 153"/>
              <a:gd name="T65" fmla="*/ 2147483646 h 187"/>
              <a:gd name="T66" fmla="*/ 2147483646 w 153"/>
              <a:gd name="T67" fmla="*/ 2147483646 h 187"/>
              <a:gd name="T68" fmla="*/ 2147483646 w 153"/>
              <a:gd name="T69" fmla="*/ 2147483646 h 187"/>
              <a:gd name="T70" fmla="*/ 2147483646 w 153"/>
              <a:gd name="T71" fmla="*/ 2147483646 h 187"/>
              <a:gd name="T72" fmla="*/ 2147483646 w 153"/>
              <a:gd name="T73" fmla="*/ 2147483646 h 187"/>
              <a:gd name="T74" fmla="*/ 2147483646 w 153"/>
              <a:gd name="T75" fmla="*/ 2147483646 h 187"/>
              <a:gd name="T76" fmla="*/ 2147483646 w 153"/>
              <a:gd name="T77" fmla="*/ 2147483646 h 187"/>
              <a:gd name="T78" fmla="*/ 2147483646 w 153"/>
              <a:gd name="T79" fmla="*/ 2147483646 h 187"/>
              <a:gd name="T80" fmla="*/ 2147483646 w 153"/>
              <a:gd name="T81" fmla="*/ 2147483646 h 187"/>
              <a:gd name="T82" fmla="*/ 2147483646 w 153"/>
              <a:gd name="T83" fmla="*/ 2147483646 h 187"/>
              <a:gd name="T84" fmla="*/ 2147483646 w 153"/>
              <a:gd name="T85" fmla="*/ 2147483646 h 187"/>
              <a:gd name="T86" fmla="*/ 2147483646 w 153"/>
              <a:gd name="T87" fmla="*/ 2147483646 h 187"/>
              <a:gd name="T88" fmla="*/ 2147483646 w 153"/>
              <a:gd name="T89" fmla="*/ 2147483646 h 187"/>
              <a:gd name="T90" fmla="*/ 2147483646 w 153"/>
              <a:gd name="T91" fmla="*/ 2147483646 h 187"/>
              <a:gd name="T92" fmla="*/ 2147483646 w 153"/>
              <a:gd name="T93" fmla="*/ 2147483646 h 187"/>
              <a:gd name="T94" fmla="*/ 2147483646 w 153"/>
              <a:gd name="T95" fmla="*/ 2147483646 h 187"/>
              <a:gd name="T96" fmla="*/ 2147483646 w 153"/>
              <a:gd name="T97" fmla="*/ 2147483646 h 187"/>
              <a:gd name="T98" fmla="*/ 2147483646 w 153"/>
              <a:gd name="T99" fmla="*/ 2147483646 h 187"/>
              <a:gd name="T100" fmla="*/ 2147483646 w 153"/>
              <a:gd name="T101" fmla="*/ 2147483646 h 187"/>
              <a:gd name="T102" fmla="*/ 2147483646 w 153"/>
              <a:gd name="T103" fmla="*/ 214748364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25"/>
          <p:cNvSpPr/>
          <p:nvPr/>
        </p:nvSpPr>
        <p:spPr bwMode="auto">
          <a:xfrm>
            <a:off x="4460875" y="2915920"/>
            <a:ext cx="131763" cy="18732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0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2147483646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2147483646 w 41"/>
              <a:gd name="T49" fmla="*/ 2147483646 h 58"/>
              <a:gd name="T50" fmla="*/ 2147483646 w 41"/>
              <a:gd name="T51" fmla="*/ 2147483646 h 58"/>
              <a:gd name="T52" fmla="*/ 2147483646 w 41"/>
              <a:gd name="T53" fmla="*/ 2147483646 h 58"/>
              <a:gd name="T54" fmla="*/ 2147483646 w 41"/>
              <a:gd name="T55" fmla="*/ 2147483646 h 58"/>
              <a:gd name="T56" fmla="*/ 2147483646 w 41"/>
              <a:gd name="T57" fmla="*/ 2147483646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6"/>
          <p:cNvSpPr/>
          <p:nvPr/>
        </p:nvSpPr>
        <p:spPr bwMode="auto">
          <a:xfrm>
            <a:off x="4335463" y="2833370"/>
            <a:ext cx="171450" cy="18256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2147483646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2147483646 w 53"/>
              <a:gd name="T21" fmla="*/ 2147483646 h 57"/>
              <a:gd name="T22" fmla="*/ 2147483646 w 53"/>
              <a:gd name="T23" fmla="*/ 2147483646 h 57"/>
              <a:gd name="T24" fmla="*/ 2147483646 w 53"/>
              <a:gd name="T25" fmla="*/ 2147483646 h 57"/>
              <a:gd name="T26" fmla="*/ 0 w 53"/>
              <a:gd name="T27" fmla="*/ 2147483646 h 57"/>
              <a:gd name="T28" fmla="*/ 2147483646 w 53"/>
              <a:gd name="T29" fmla="*/ 2147483646 h 57"/>
              <a:gd name="T30" fmla="*/ 2147483646 w 53"/>
              <a:gd name="T31" fmla="*/ 2147483646 h 57"/>
              <a:gd name="T32" fmla="*/ 2147483646 w 53"/>
              <a:gd name="T33" fmla="*/ 2147483646 h 57"/>
              <a:gd name="T34" fmla="*/ 2147483646 w 53"/>
              <a:gd name="T35" fmla="*/ 2147483646 h 57"/>
              <a:gd name="T36" fmla="*/ 2147483646 w 53"/>
              <a:gd name="T37" fmla="*/ 2147483646 h 57"/>
              <a:gd name="T38" fmla="*/ 2147483646 w 53"/>
              <a:gd name="T39" fmla="*/ 2147483646 h 57"/>
              <a:gd name="T40" fmla="*/ 2147483646 w 53"/>
              <a:gd name="T41" fmla="*/ 2147483646 h 57"/>
              <a:gd name="T42" fmla="*/ 2147483646 w 53"/>
              <a:gd name="T43" fmla="*/ 2147483646 h 57"/>
              <a:gd name="T44" fmla="*/ 2147483646 w 53"/>
              <a:gd name="T45" fmla="*/ 2147483646 h 57"/>
              <a:gd name="T46" fmla="*/ 2147483646 w 53"/>
              <a:gd name="T47" fmla="*/ 2147483646 h 57"/>
              <a:gd name="T48" fmla="*/ 2147483646 w 53"/>
              <a:gd name="T49" fmla="*/ 2147483646 h 57"/>
              <a:gd name="T50" fmla="*/ 2147483646 w 53"/>
              <a:gd name="T51" fmla="*/ 2147483646 h 57"/>
              <a:gd name="T52" fmla="*/ 2147483646 w 53"/>
              <a:gd name="T53" fmla="*/ 2147483646 h 57"/>
              <a:gd name="T54" fmla="*/ 2147483646 w 53"/>
              <a:gd name="T55" fmla="*/ 2147483646 h 57"/>
              <a:gd name="T56" fmla="*/ 2147483646 w 53"/>
              <a:gd name="T57" fmla="*/ 2147483646 h 57"/>
              <a:gd name="T58" fmla="*/ 2147483646 w 53"/>
              <a:gd name="T59" fmla="*/ 2147483646 h 57"/>
              <a:gd name="T60" fmla="*/ 2147483646 w 53"/>
              <a:gd name="T61" fmla="*/ 2147483646 h 57"/>
              <a:gd name="T62" fmla="*/ 2147483646 w 53"/>
              <a:gd name="T63" fmla="*/ 2147483646 h 57"/>
              <a:gd name="T64" fmla="*/ 2147483646 w 53"/>
              <a:gd name="T65" fmla="*/ 2147483646 h 57"/>
              <a:gd name="T66" fmla="*/ 2147483646 w 53"/>
              <a:gd name="T67" fmla="*/ 2147483646 h 57"/>
              <a:gd name="T68" fmla="*/ 2147483646 w 53"/>
              <a:gd name="T69" fmla="*/ 2147483646 h 57"/>
              <a:gd name="T70" fmla="*/ 2147483646 w 53"/>
              <a:gd name="T71" fmla="*/ 2147483646 h 57"/>
              <a:gd name="T72" fmla="*/ 2147483646 w 53"/>
              <a:gd name="T73" fmla="*/ 2147483646 h 57"/>
              <a:gd name="T74" fmla="*/ 2147483646 w 53"/>
              <a:gd name="T75" fmla="*/ 2147483646 h 57"/>
              <a:gd name="T76" fmla="*/ 2147483646 w 53"/>
              <a:gd name="T77" fmla="*/ 2147483646 h 57"/>
              <a:gd name="T78" fmla="*/ 2147483646 w 53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27"/>
          <p:cNvSpPr/>
          <p:nvPr/>
        </p:nvSpPr>
        <p:spPr bwMode="auto">
          <a:xfrm>
            <a:off x="4624388" y="2469833"/>
            <a:ext cx="603250" cy="574675"/>
          </a:xfrm>
          <a:custGeom>
            <a:avLst/>
            <a:gdLst>
              <a:gd name="T0" fmla="*/ 2147483646 w 188"/>
              <a:gd name="T1" fmla="*/ 2147483646 h 179"/>
              <a:gd name="T2" fmla="*/ 2147483646 w 188"/>
              <a:gd name="T3" fmla="*/ 2147483646 h 179"/>
              <a:gd name="T4" fmla="*/ 2147483646 w 188"/>
              <a:gd name="T5" fmla="*/ 2147483646 h 179"/>
              <a:gd name="T6" fmla="*/ 2147483646 w 188"/>
              <a:gd name="T7" fmla="*/ 2147483646 h 179"/>
              <a:gd name="T8" fmla="*/ 2147483646 w 188"/>
              <a:gd name="T9" fmla="*/ 2147483646 h 179"/>
              <a:gd name="T10" fmla="*/ 2147483646 w 188"/>
              <a:gd name="T11" fmla="*/ 2147483646 h 179"/>
              <a:gd name="T12" fmla="*/ 2147483646 w 188"/>
              <a:gd name="T13" fmla="*/ 2147483646 h 179"/>
              <a:gd name="T14" fmla="*/ 2147483646 w 188"/>
              <a:gd name="T15" fmla="*/ 2147483646 h 179"/>
              <a:gd name="T16" fmla="*/ 2147483646 w 188"/>
              <a:gd name="T17" fmla="*/ 2147483646 h 179"/>
              <a:gd name="T18" fmla="*/ 2147483646 w 188"/>
              <a:gd name="T19" fmla="*/ 2147483646 h 179"/>
              <a:gd name="T20" fmla="*/ 0 w 188"/>
              <a:gd name="T21" fmla="*/ 2147483646 h 179"/>
              <a:gd name="T22" fmla="*/ 2147483646 w 188"/>
              <a:gd name="T23" fmla="*/ 2147483646 h 179"/>
              <a:gd name="T24" fmla="*/ 2147483646 w 188"/>
              <a:gd name="T25" fmla="*/ 2147483646 h 179"/>
              <a:gd name="T26" fmla="*/ 2147483646 w 188"/>
              <a:gd name="T27" fmla="*/ 2147483646 h 179"/>
              <a:gd name="T28" fmla="*/ 2147483646 w 188"/>
              <a:gd name="T29" fmla="*/ 2147483646 h 179"/>
              <a:gd name="T30" fmla="*/ 2147483646 w 188"/>
              <a:gd name="T31" fmla="*/ 2147483646 h 179"/>
              <a:gd name="T32" fmla="*/ 2147483646 w 188"/>
              <a:gd name="T33" fmla="*/ 2147483646 h 179"/>
              <a:gd name="T34" fmla="*/ 2147483646 w 188"/>
              <a:gd name="T35" fmla="*/ 2147483646 h 179"/>
              <a:gd name="T36" fmla="*/ 2147483646 w 188"/>
              <a:gd name="T37" fmla="*/ 2147483646 h 179"/>
              <a:gd name="T38" fmla="*/ 2147483646 w 188"/>
              <a:gd name="T39" fmla="*/ 2147483646 h 179"/>
              <a:gd name="T40" fmla="*/ 2147483646 w 188"/>
              <a:gd name="T41" fmla="*/ 2147483646 h 179"/>
              <a:gd name="T42" fmla="*/ 2147483646 w 188"/>
              <a:gd name="T43" fmla="*/ 2147483646 h 179"/>
              <a:gd name="T44" fmla="*/ 2147483646 w 188"/>
              <a:gd name="T45" fmla="*/ 2147483646 h 179"/>
              <a:gd name="T46" fmla="*/ 2147483646 w 188"/>
              <a:gd name="T47" fmla="*/ 2147483646 h 179"/>
              <a:gd name="T48" fmla="*/ 2147483646 w 188"/>
              <a:gd name="T49" fmla="*/ 2147483646 h 179"/>
              <a:gd name="T50" fmla="*/ 2147483646 w 188"/>
              <a:gd name="T51" fmla="*/ 2147483646 h 179"/>
              <a:gd name="T52" fmla="*/ 2147483646 w 188"/>
              <a:gd name="T53" fmla="*/ 2147483646 h 179"/>
              <a:gd name="T54" fmla="*/ 2147483646 w 188"/>
              <a:gd name="T55" fmla="*/ 2147483646 h 179"/>
              <a:gd name="T56" fmla="*/ 2147483646 w 188"/>
              <a:gd name="T57" fmla="*/ 2147483646 h 179"/>
              <a:gd name="T58" fmla="*/ 2147483646 w 188"/>
              <a:gd name="T59" fmla="*/ 2147483646 h 179"/>
              <a:gd name="T60" fmla="*/ 2147483646 w 188"/>
              <a:gd name="T61" fmla="*/ 2147483646 h 179"/>
              <a:gd name="T62" fmla="*/ 2147483646 w 188"/>
              <a:gd name="T63" fmla="*/ 2147483646 h 179"/>
              <a:gd name="T64" fmla="*/ 2147483646 w 188"/>
              <a:gd name="T65" fmla="*/ 2147483646 h 179"/>
              <a:gd name="T66" fmla="*/ 2147483646 w 188"/>
              <a:gd name="T67" fmla="*/ 2147483646 h 179"/>
              <a:gd name="T68" fmla="*/ 2147483646 w 188"/>
              <a:gd name="T69" fmla="*/ 2147483646 h 179"/>
              <a:gd name="T70" fmla="*/ 2147483646 w 188"/>
              <a:gd name="T71" fmla="*/ 2147483646 h 179"/>
              <a:gd name="T72" fmla="*/ 2147483646 w 188"/>
              <a:gd name="T73" fmla="*/ 2147483646 h 179"/>
              <a:gd name="T74" fmla="*/ 2147483646 w 188"/>
              <a:gd name="T75" fmla="*/ 2147483646 h 179"/>
              <a:gd name="T76" fmla="*/ 2147483646 w 188"/>
              <a:gd name="T77" fmla="*/ 2147483646 h 179"/>
              <a:gd name="T78" fmla="*/ 2147483646 w 188"/>
              <a:gd name="T79" fmla="*/ 2147483646 h 179"/>
              <a:gd name="T80" fmla="*/ 2147483646 w 188"/>
              <a:gd name="T81" fmla="*/ 2147483646 h 179"/>
              <a:gd name="T82" fmla="*/ 2147483646 w 188"/>
              <a:gd name="T83" fmla="*/ 2147483646 h 179"/>
              <a:gd name="T84" fmla="*/ 2147483646 w 188"/>
              <a:gd name="T85" fmla="*/ 2147483646 h 179"/>
              <a:gd name="T86" fmla="*/ 2147483646 w 188"/>
              <a:gd name="T87" fmla="*/ 2147483646 h 179"/>
              <a:gd name="T88" fmla="*/ 2147483646 w 188"/>
              <a:gd name="T89" fmla="*/ 2147483646 h 179"/>
              <a:gd name="T90" fmla="*/ 2147483646 w 188"/>
              <a:gd name="T91" fmla="*/ 2147483646 h 179"/>
              <a:gd name="T92" fmla="*/ 2147483646 w 188"/>
              <a:gd name="T93" fmla="*/ 2147483646 h 179"/>
              <a:gd name="T94" fmla="*/ 2147483646 w 188"/>
              <a:gd name="T95" fmla="*/ 2147483646 h 179"/>
              <a:gd name="T96" fmla="*/ 2147483646 w 188"/>
              <a:gd name="T97" fmla="*/ 2147483646 h 179"/>
              <a:gd name="T98" fmla="*/ 2147483646 w 188"/>
              <a:gd name="T99" fmla="*/ 2147483646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28"/>
          <p:cNvSpPr/>
          <p:nvPr/>
        </p:nvSpPr>
        <p:spPr bwMode="auto">
          <a:xfrm>
            <a:off x="4759325" y="2123758"/>
            <a:ext cx="860425" cy="584200"/>
          </a:xfrm>
          <a:custGeom>
            <a:avLst/>
            <a:gdLst>
              <a:gd name="T0" fmla="*/ 2147483646 w 268"/>
              <a:gd name="T1" fmla="*/ 2147483646 h 182"/>
              <a:gd name="T2" fmla="*/ 2147483646 w 268"/>
              <a:gd name="T3" fmla="*/ 2147483646 h 182"/>
              <a:gd name="T4" fmla="*/ 2147483646 w 268"/>
              <a:gd name="T5" fmla="*/ 2147483646 h 182"/>
              <a:gd name="T6" fmla="*/ 2147483646 w 268"/>
              <a:gd name="T7" fmla="*/ 2147483646 h 182"/>
              <a:gd name="T8" fmla="*/ 2147483646 w 268"/>
              <a:gd name="T9" fmla="*/ 2147483646 h 182"/>
              <a:gd name="T10" fmla="*/ 2147483646 w 268"/>
              <a:gd name="T11" fmla="*/ 2147483646 h 182"/>
              <a:gd name="T12" fmla="*/ 0 w 268"/>
              <a:gd name="T13" fmla="*/ 2147483646 h 182"/>
              <a:gd name="T14" fmla="*/ 2147483646 w 268"/>
              <a:gd name="T15" fmla="*/ 2147483646 h 182"/>
              <a:gd name="T16" fmla="*/ 2147483646 w 268"/>
              <a:gd name="T17" fmla="*/ 2147483646 h 182"/>
              <a:gd name="T18" fmla="*/ 2147483646 w 268"/>
              <a:gd name="T19" fmla="*/ 2147483646 h 182"/>
              <a:gd name="T20" fmla="*/ 2147483646 w 268"/>
              <a:gd name="T21" fmla="*/ 2147483646 h 182"/>
              <a:gd name="T22" fmla="*/ 2147483646 w 268"/>
              <a:gd name="T23" fmla="*/ 2147483646 h 182"/>
              <a:gd name="T24" fmla="*/ 2147483646 w 268"/>
              <a:gd name="T25" fmla="*/ 2147483646 h 182"/>
              <a:gd name="T26" fmla="*/ 2147483646 w 268"/>
              <a:gd name="T27" fmla="*/ 2147483646 h 182"/>
              <a:gd name="T28" fmla="*/ 2147483646 w 268"/>
              <a:gd name="T29" fmla="*/ 2147483646 h 182"/>
              <a:gd name="T30" fmla="*/ 2147483646 w 268"/>
              <a:gd name="T31" fmla="*/ 2147483646 h 182"/>
              <a:gd name="T32" fmla="*/ 2147483646 w 268"/>
              <a:gd name="T33" fmla="*/ 2147483646 h 182"/>
              <a:gd name="T34" fmla="*/ 2147483646 w 268"/>
              <a:gd name="T35" fmla="*/ 2147483646 h 182"/>
              <a:gd name="T36" fmla="*/ 2147483646 w 268"/>
              <a:gd name="T37" fmla="*/ 2147483646 h 182"/>
              <a:gd name="T38" fmla="*/ 2147483646 w 268"/>
              <a:gd name="T39" fmla="*/ 2147483646 h 182"/>
              <a:gd name="T40" fmla="*/ 2147483646 w 268"/>
              <a:gd name="T41" fmla="*/ 2147483646 h 182"/>
              <a:gd name="T42" fmla="*/ 2147483646 w 268"/>
              <a:gd name="T43" fmla="*/ 2147483646 h 182"/>
              <a:gd name="T44" fmla="*/ 2147483646 w 268"/>
              <a:gd name="T45" fmla="*/ 2147483646 h 182"/>
              <a:gd name="T46" fmla="*/ 2147483646 w 268"/>
              <a:gd name="T47" fmla="*/ 2147483646 h 182"/>
              <a:gd name="T48" fmla="*/ 2147483646 w 268"/>
              <a:gd name="T49" fmla="*/ 2147483646 h 182"/>
              <a:gd name="T50" fmla="*/ 2147483646 w 268"/>
              <a:gd name="T51" fmla="*/ 2147483646 h 182"/>
              <a:gd name="T52" fmla="*/ 2147483646 w 268"/>
              <a:gd name="T53" fmla="*/ 2147483646 h 182"/>
              <a:gd name="T54" fmla="*/ 2147483646 w 268"/>
              <a:gd name="T55" fmla="*/ 2147483646 h 182"/>
              <a:gd name="T56" fmla="*/ 2147483646 w 268"/>
              <a:gd name="T57" fmla="*/ 2147483646 h 182"/>
              <a:gd name="T58" fmla="*/ 2147483646 w 268"/>
              <a:gd name="T59" fmla="*/ 2147483646 h 182"/>
              <a:gd name="T60" fmla="*/ 2147483646 w 268"/>
              <a:gd name="T61" fmla="*/ 2147483646 h 182"/>
              <a:gd name="T62" fmla="*/ 2147483646 w 268"/>
              <a:gd name="T63" fmla="*/ 2147483646 h 182"/>
              <a:gd name="T64" fmla="*/ 2147483646 w 268"/>
              <a:gd name="T65" fmla="*/ 2147483646 h 182"/>
              <a:gd name="T66" fmla="*/ 2147483646 w 268"/>
              <a:gd name="T67" fmla="*/ 2147483646 h 182"/>
              <a:gd name="T68" fmla="*/ 2147483646 w 268"/>
              <a:gd name="T69" fmla="*/ 2147483646 h 182"/>
              <a:gd name="T70" fmla="*/ 2147483646 w 268"/>
              <a:gd name="T71" fmla="*/ 2147483646 h 182"/>
              <a:gd name="T72" fmla="*/ 2147483646 w 268"/>
              <a:gd name="T73" fmla="*/ 2147483646 h 182"/>
              <a:gd name="T74" fmla="*/ 2147483646 w 268"/>
              <a:gd name="T75" fmla="*/ 2147483646 h 182"/>
              <a:gd name="T76" fmla="*/ 2147483646 w 268"/>
              <a:gd name="T77" fmla="*/ 2147483646 h 182"/>
              <a:gd name="T78" fmla="*/ 2147483646 w 268"/>
              <a:gd name="T79" fmla="*/ 2147483646 h 182"/>
              <a:gd name="T80" fmla="*/ 2147483646 w 268"/>
              <a:gd name="T81" fmla="*/ 2147483646 h 182"/>
              <a:gd name="T82" fmla="*/ 2147483646 w 268"/>
              <a:gd name="T83" fmla="*/ 2147483646 h 182"/>
              <a:gd name="T84" fmla="*/ 2147483646 w 268"/>
              <a:gd name="T85" fmla="*/ 2147483646 h 182"/>
              <a:gd name="T86" fmla="*/ 2147483646 w 268"/>
              <a:gd name="T87" fmla="*/ 2147483646 h 182"/>
              <a:gd name="T88" fmla="*/ 2147483646 w 268"/>
              <a:gd name="T89" fmla="*/ 2147483646 h 182"/>
              <a:gd name="T90" fmla="*/ 2147483646 w 268"/>
              <a:gd name="T91" fmla="*/ 2147483646 h 182"/>
              <a:gd name="T92" fmla="*/ 2147483646 w 268"/>
              <a:gd name="T93" fmla="*/ 2147483646 h 182"/>
              <a:gd name="T94" fmla="*/ 2147483646 w 268"/>
              <a:gd name="T95" fmla="*/ 2147483646 h 182"/>
              <a:gd name="T96" fmla="*/ 2147483646 w 268"/>
              <a:gd name="T97" fmla="*/ 2147483646 h 182"/>
              <a:gd name="T98" fmla="*/ 2147483646 w 268"/>
              <a:gd name="T99" fmla="*/ 2147483646 h 182"/>
              <a:gd name="T100" fmla="*/ 2147483646 w 268"/>
              <a:gd name="T101" fmla="*/ 2147483646 h 182"/>
              <a:gd name="T102" fmla="*/ 2147483646 w 268"/>
              <a:gd name="T103" fmla="*/ 2147483646 h 182"/>
              <a:gd name="T104" fmla="*/ 2147483646 w 268"/>
              <a:gd name="T105" fmla="*/ 2147483646 h 182"/>
              <a:gd name="T106" fmla="*/ 2147483646 w 268"/>
              <a:gd name="T107" fmla="*/ 2147483646 h 182"/>
              <a:gd name="T108" fmla="*/ 2147483646 w 268"/>
              <a:gd name="T109" fmla="*/ 2147483646 h 182"/>
              <a:gd name="T110" fmla="*/ 2147483646 w 268"/>
              <a:gd name="T111" fmla="*/ 2147483646 h 182"/>
              <a:gd name="T112" fmla="*/ 2147483646 w 268"/>
              <a:gd name="T113" fmla="*/ 2147483646 h 182"/>
              <a:gd name="T114" fmla="*/ 2147483646 w 268"/>
              <a:gd name="T115" fmla="*/ 2147483646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29"/>
          <p:cNvSpPr/>
          <p:nvPr/>
        </p:nvSpPr>
        <p:spPr bwMode="auto">
          <a:xfrm>
            <a:off x="4576763" y="1290320"/>
            <a:ext cx="1155700" cy="1054100"/>
          </a:xfrm>
          <a:custGeom>
            <a:avLst/>
            <a:gdLst>
              <a:gd name="T0" fmla="*/ 2147483646 w 360"/>
              <a:gd name="T1" fmla="*/ 2147483646 h 328"/>
              <a:gd name="T2" fmla="*/ 2147483646 w 360"/>
              <a:gd name="T3" fmla="*/ 2147483646 h 328"/>
              <a:gd name="T4" fmla="*/ 2147483646 w 360"/>
              <a:gd name="T5" fmla="*/ 2147483646 h 328"/>
              <a:gd name="T6" fmla="*/ 2147483646 w 360"/>
              <a:gd name="T7" fmla="*/ 2147483646 h 328"/>
              <a:gd name="T8" fmla="*/ 2147483646 w 360"/>
              <a:gd name="T9" fmla="*/ 2147483646 h 328"/>
              <a:gd name="T10" fmla="*/ 2147483646 w 360"/>
              <a:gd name="T11" fmla="*/ 2147483646 h 328"/>
              <a:gd name="T12" fmla="*/ 2147483646 w 360"/>
              <a:gd name="T13" fmla="*/ 2147483646 h 328"/>
              <a:gd name="T14" fmla="*/ 2147483646 w 360"/>
              <a:gd name="T15" fmla="*/ 2147483646 h 328"/>
              <a:gd name="T16" fmla="*/ 2147483646 w 360"/>
              <a:gd name="T17" fmla="*/ 2147483646 h 328"/>
              <a:gd name="T18" fmla="*/ 2147483646 w 360"/>
              <a:gd name="T19" fmla="*/ 2147483646 h 328"/>
              <a:gd name="T20" fmla="*/ 2147483646 w 360"/>
              <a:gd name="T21" fmla="*/ 2147483646 h 328"/>
              <a:gd name="T22" fmla="*/ 2147483646 w 360"/>
              <a:gd name="T23" fmla="*/ 2147483646 h 328"/>
              <a:gd name="T24" fmla="*/ 2147483646 w 360"/>
              <a:gd name="T25" fmla="*/ 2147483646 h 328"/>
              <a:gd name="T26" fmla="*/ 2147483646 w 360"/>
              <a:gd name="T27" fmla="*/ 2147483646 h 328"/>
              <a:gd name="T28" fmla="*/ 2147483646 w 360"/>
              <a:gd name="T29" fmla="*/ 2147483646 h 328"/>
              <a:gd name="T30" fmla="*/ 2147483646 w 360"/>
              <a:gd name="T31" fmla="*/ 2147483646 h 328"/>
              <a:gd name="T32" fmla="*/ 2147483646 w 360"/>
              <a:gd name="T33" fmla="*/ 2147483646 h 328"/>
              <a:gd name="T34" fmla="*/ 2147483646 w 360"/>
              <a:gd name="T35" fmla="*/ 2147483646 h 328"/>
              <a:gd name="T36" fmla="*/ 2147483646 w 360"/>
              <a:gd name="T37" fmla="*/ 2147483646 h 328"/>
              <a:gd name="T38" fmla="*/ 2147483646 w 360"/>
              <a:gd name="T39" fmla="*/ 2147483646 h 328"/>
              <a:gd name="T40" fmla="*/ 2147483646 w 360"/>
              <a:gd name="T41" fmla="*/ 2147483646 h 328"/>
              <a:gd name="T42" fmla="*/ 2147483646 w 360"/>
              <a:gd name="T43" fmla="*/ 2147483646 h 328"/>
              <a:gd name="T44" fmla="*/ 2147483646 w 360"/>
              <a:gd name="T45" fmla="*/ 2147483646 h 328"/>
              <a:gd name="T46" fmla="*/ 2147483646 w 360"/>
              <a:gd name="T47" fmla="*/ 2147483646 h 328"/>
              <a:gd name="T48" fmla="*/ 2147483646 w 360"/>
              <a:gd name="T49" fmla="*/ 2147483646 h 328"/>
              <a:gd name="T50" fmla="*/ 2147483646 w 360"/>
              <a:gd name="T51" fmla="*/ 2147483646 h 328"/>
              <a:gd name="T52" fmla="*/ 2147483646 w 360"/>
              <a:gd name="T53" fmla="*/ 2147483646 h 328"/>
              <a:gd name="T54" fmla="*/ 2147483646 w 360"/>
              <a:gd name="T55" fmla="*/ 2147483646 h 328"/>
              <a:gd name="T56" fmla="*/ 2147483646 w 360"/>
              <a:gd name="T57" fmla="*/ 2147483646 h 328"/>
              <a:gd name="T58" fmla="*/ 2147483646 w 360"/>
              <a:gd name="T59" fmla="*/ 2147483646 h 328"/>
              <a:gd name="T60" fmla="*/ 2147483646 w 360"/>
              <a:gd name="T61" fmla="*/ 2147483646 h 328"/>
              <a:gd name="T62" fmla="*/ 2147483646 w 360"/>
              <a:gd name="T63" fmla="*/ 2147483646 h 328"/>
              <a:gd name="T64" fmla="*/ 2147483646 w 360"/>
              <a:gd name="T65" fmla="*/ 2147483646 h 328"/>
              <a:gd name="T66" fmla="*/ 2147483646 w 360"/>
              <a:gd name="T67" fmla="*/ 2147483646 h 328"/>
              <a:gd name="T68" fmla="*/ 2147483646 w 360"/>
              <a:gd name="T69" fmla="*/ 2147483646 h 328"/>
              <a:gd name="T70" fmla="*/ 2147483646 w 360"/>
              <a:gd name="T71" fmla="*/ 2147483646 h 328"/>
              <a:gd name="T72" fmla="*/ 2147483646 w 360"/>
              <a:gd name="T73" fmla="*/ 2147483646 h 328"/>
              <a:gd name="T74" fmla="*/ 2147483646 w 360"/>
              <a:gd name="T75" fmla="*/ 2147483646 h 328"/>
              <a:gd name="T76" fmla="*/ 2147483646 w 360"/>
              <a:gd name="T77" fmla="*/ 2147483646 h 328"/>
              <a:gd name="T78" fmla="*/ 2147483646 w 360"/>
              <a:gd name="T79" fmla="*/ 2147483646 h 328"/>
              <a:gd name="T80" fmla="*/ 2147483646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30"/>
          <p:cNvSpPr/>
          <p:nvPr/>
        </p:nvSpPr>
        <p:spPr bwMode="auto">
          <a:xfrm>
            <a:off x="4348163" y="3176270"/>
            <a:ext cx="696912" cy="436563"/>
          </a:xfrm>
          <a:custGeom>
            <a:avLst/>
            <a:gdLst>
              <a:gd name="T0" fmla="*/ 2147483646 w 217"/>
              <a:gd name="T1" fmla="*/ 2147483646 h 136"/>
              <a:gd name="T2" fmla="*/ 2147483646 w 217"/>
              <a:gd name="T3" fmla="*/ 2147483646 h 136"/>
              <a:gd name="T4" fmla="*/ 2147483646 w 217"/>
              <a:gd name="T5" fmla="*/ 2147483646 h 136"/>
              <a:gd name="T6" fmla="*/ 2147483646 w 217"/>
              <a:gd name="T7" fmla="*/ 2147483646 h 136"/>
              <a:gd name="T8" fmla="*/ 2147483646 w 217"/>
              <a:gd name="T9" fmla="*/ 2147483646 h 136"/>
              <a:gd name="T10" fmla="*/ 2147483646 w 217"/>
              <a:gd name="T11" fmla="*/ 0 h 136"/>
              <a:gd name="T12" fmla="*/ 2147483646 w 217"/>
              <a:gd name="T13" fmla="*/ 2147483646 h 136"/>
              <a:gd name="T14" fmla="*/ 2147483646 w 217"/>
              <a:gd name="T15" fmla="*/ 2147483646 h 136"/>
              <a:gd name="T16" fmla="*/ 2147483646 w 217"/>
              <a:gd name="T17" fmla="*/ 2147483646 h 136"/>
              <a:gd name="T18" fmla="*/ 2147483646 w 217"/>
              <a:gd name="T19" fmla="*/ 2147483646 h 136"/>
              <a:gd name="T20" fmla="*/ 2147483646 w 217"/>
              <a:gd name="T21" fmla="*/ 2147483646 h 136"/>
              <a:gd name="T22" fmla="*/ 2147483646 w 217"/>
              <a:gd name="T23" fmla="*/ 2147483646 h 136"/>
              <a:gd name="T24" fmla="*/ 2147483646 w 217"/>
              <a:gd name="T25" fmla="*/ 2147483646 h 136"/>
              <a:gd name="T26" fmla="*/ 2147483646 w 217"/>
              <a:gd name="T27" fmla="*/ 2147483646 h 136"/>
              <a:gd name="T28" fmla="*/ 0 w 217"/>
              <a:gd name="T29" fmla="*/ 2147483646 h 136"/>
              <a:gd name="T30" fmla="*/ 2147483646 w 217"/>
              <a:gd name="T31" fmla="*/ 2147483646 h 136"/>
              <a:gd name="T32" fmla="*/ 2147483646 w 217"/>
              <a:gd name="T33" fmla="*/ 2147483646 h 136"/>
              <a:gd name="T34" fmla="*/ 2147483646 w 217"/>
              <a:gd name="T35" fmla="*/ 2147483646 h 136"/>
              <a:gd name="T36" fmla="*/ 2147483646 w 217"/>
              <a:gd name="T37" fmla="*/ 2147483646 h 136"/>
              <a:gd name="T38" fmla="*/ 2147483646 w 217"/>
              <a:gd name="T39" fmla="*/ 2147483646 h 136"/>
              <a:gd name="T40" fmla="*/ 2147483646 w 217"/>
              <a:gd name="T41" fmla="*/ 2147483646 h 136"/>
              <a:gd name="T42" fmla="*/ 2147483646 w 217"/>
              <a:gd name="T43" fmla="*/ 2147483646 h 136"/>
              <a:gd name="T44" fmla="*/ 2147483646 w 217"/>
              <a:gd name="T45" fmla="*/ 2147483646 h 136"/>
              <a:gd name="T46" fmla="*/ 2147483646 w 217"/>
              <a:gd name="T47" fmla="*/ 2147483646 h 136"/>
              <a:gd name="T48" fmla="*/ 2147483646 w 217"/>
              <a:gd name="T49" fmla="*/ 2147483646 h 136"/>
              <a:gd name="T50" fmla="*/ 2147483646 w 217"/>
              <a:gd name="T51" fmla="*/ 2147483646 h 136"/>
              <a:gd name="T52" fmla="*/ 2147483646 w 217"/>
              <a:gd name="T53" fmla="*/ 2147483646 h 136"/>
              <a:gd name="T54" fmla="*/ 2147483646 w 217"/>
              <a:gd name="T55" fmla="*/ 2147483646 h 136"/>
              <a:gd name="T56" fmla="*/ 2147483646 w 217"/>
              <a:gd name="T57" fmla="*/ 2147483646 h 136"/>
              <a:gd name="T58" fmla="*/ 2147483646 w 217"/>
              <a:gd name="T59" fmla="*/ 2147483646 h 136"/>
              <a:gd name="T60" fmla="*/ 2147483646 w 217"/>
              <a:gd name="T61" fmla="*/ 2147483646 h 136"/>
              <a:gd name="T62" fmla="*/ 2147483646 w 217"/>
              <a:gd name="T63" fmla="*/ 2147483646 h 136"/>
              <a:gd name="T64" fmla="*/ 2147483646 w 217"/>
              <a:gd name="T65" fmla="*/ 2147483646 h 136"/>
              <a:gd name="T66" fmla="*/ 2147483646 w 217"/>
              <a:gd name="T67" fmla="*/ 2147483646 h 136"/>
              <a:gd name="T68" fmla="*/ 2147483646 w 217"/>
              <a:gd name="T69" fmla="*/ 2147483646 h 136"/>
              <a:gd name="T70" fmla="*/ 2147483646 w 217"/>
              <a:gd name="T71" fmla="*/ 2147483646 h 136"/>
              <a:gd name="T72" fmla="*/ 2147483646 w 217"/>
              <a:gd name="T73" fmla="*/ 2147483646 h 136"/>
              <a:gd name="T74" fmla="*/ 2147483646 w 217"/>
              <a:gd name="T75" fmla="*/ 2147483646 h 136"/>
              <a:gd name="T76" fmla="*/ 2147483646 w 217"/>
              <a:gd name="T77" fmla="*/ 2147483646 h 136"/>
              <a:gd name="T78" fmla="*/ 2147483646 w 217"/>
              <a:gd name="T79" fmla="*/ 2147483646 h 136"/>
              <a:gd name="T80" fmla="*/ 2147483646 w 217"/>
              <a:gd name="T81" fmla="*/ 2147483646 h 136"/>
              <a:gd name="T82" fmla="*/ 2147483646 w 217"/>
              <a:gd name="T83" fmla="*/ 2147483646 h 136"/>
              <a:gd name="T84" fmla="*/ 2147483646 w 217"/>
              <a:gd name="T85" fmla="*/ 2147483646 h 136"/>
              <a:gd name="T86" fmla="*/ 2147483646 w 217"/>
              <a:gd name="T87" fmla="*/ 2147483646 h 136"/>
              <a:gd name="T88" fmla="*/ 2147483646 w 217"/>
              <a:gd name="T89" fmla="*/ 2147483646 h 136"/>
              <a:gd name="T90" fmla="*/ 2147483646 w 217"/>
              <a:gd name="T91" fmla="*/ 2147483646 h 136"/>
              <a:gd name="T92" fmla="*/ 2147483646 w 217"/>
              <a:gd name="T93" fmla="*/ 2147483646 h 136"/>
              <a:gd name="T94" fmla="*/ 2147483646 w 217"/>
              <a:gd name="T95" fmla="*/ 2147483646 h 136"/>
              <a:gd name="T96" fmla="*/ 2147483646 w 217"/>
              <a:gd name="T97" fmla="*/ 2147483646 h 136"/>
              <a:gd name="T98" fmla="*/ 2147483646 w 217"/>
              <a:gd name="T99" fmla="*/ 2147483646 h 136"/>
              <a:gd name="T100" fmla="*/ 2147483646 w 217"/>
              <a:gd name="T101" fmla="*/ 2147483646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31"/>
          <p:cNvSpPr/>
          <p:nvPr/>
        </p:nvSpPr>
        <p:spPr bwMode="auto">
          <a:xfrm>
            <a:off x="5000625" y="3900170"/>
            <a:ext cx="109538" cy="98425"/>
          </a:xfrm>
          <a:custGeom>
            <a:avLst/>
            <a:gdLst>
              <a:gd name="T0" fmla="*/ 2147483646 w 34"/>
              <a:gd name="T1" fmla="*/ 2147483646 h 31"/>
              <a:gd name="T2" fmla="*/ 2147483646 w 34"/>
              <a:gd name="T3" fmla="*/ 2147483646 h 31"/>
              <a:gd name="T4" fmla="*/ 2147483646 w 34"/>
              <a:gd name="T5" fmla="*/ 2147483646 h 31"/>
              <a:gd name="T6" fmla="*/ 2147483646 w 34"/>
              <a:gd name="T7" fmla="*/ 2147483646 h 31"/>
              <a:gd name="T8" fmla="*/ 2147483646 w 34"/>
              <a:gd name="T9" fmla="*/ 2147483646 h 31"/>
              <a:gd name="T10" fmla="*/ 2147483646 w 34"/>
              <a:gd name="T11" fmla="*/ 2147483646 h 31"/>
              <a:gd name="T12" fmla="*/ 2147483646 w 34"/>
              <a:gd name="T13" fmla="*/ 2147483646 h 31"/>
              <a:gd name="T14" fmla="*/ 2147483646 w 34"/>
              <a:gd name="T15" fmla="*/ 2147483646 h 31"/>
              <a:gd name="T16" fmla="*/ 2147483646 w 34"/>
              <a:gd name="T17" fmla="*/ 2147483646 h 31"/>
              <a:gd name="T18" fmla="*/ 2147483646 w 34"/>
              <a:gd name="T19" fmla="*/ 2147483646 h 31"/>
              <a:gd name="T20" fmla="*/ 0 w 34"/>
              <a:gd name="T21" fmla="*/ 2147483646 h 31"/>
              <a:gd name="T22" fmla="*/ 2147483646 w 34"/>
              <a:gd name="T23" fmla="*/ 2147483646 h 31"/>
              <a:gd name="T24" fmla="*/ 2147483646 w 34"/>
              <a:gd name="T25" fmla="*/ 2147483646 h 31"/>
              <a:gd name="T26" fmla="*/ 2147483646 w 34"/>
              <a:gd name="T27" fmla="*/ 2147483646 h 31"/>
              <a:gd name="T28" fmla="*/ 2147483646 w 34"/>
              <a:gd name="T29" fmla="*/ 2147483646 h 31"/>
              <a:gd name="T30" fmla="*/ 2147483646 w 34"/>
              <a:gd name="T31" fmla="*/ 2147483646 h 31"/>
              <a:gd name="T32" fmla="*/ 2147483646 w 34"/>
              <a:gd name="T33" fmla="*/ 2147483646 h 31"/>
              <a:gd name="T34" fmla="*/ 2147483646 w 34"/>
              <a:gd name="T35" fmla="*/ 2147483646 h 31"/>
              <a:gd name="T36" fmla="*/ 2147483646 w 34"/>
              <a:gd name="T37" fmla="*/ 2147483646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32"/>
          <p:cNvSpPr/>
          <p:nvPr/>
        </p:nvSpPr>
        <p:spPr bwMode="auto">
          <a:xfrm>
            <a:off x="4489450" y="3533458"/>
            <a:ext cx="606425" cy="469900"/>
          </a:xfrm>
          <a:custGeom>
            <a:avLst/>
            <a:gdLst>
              <a:gd name="T0" fmla="*/ 2147483646 w 189"/>
              <a:gd name="T1" fmla="*/ 2147483646 h 146"/>
              <a:gd name="T2" fmla="*/ 2147483646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0 h 146"/>
              <a:gd name="T8" fmla="*/ 2147483646 w 189"/>
              <a:gd name="T9" fmla="*/ 2147483646 h 146"/>
              <a:gd name="T10" fmla="*/ 2147483646 w 189"/>
              <a:gd name="T11" fmla="*/ 2147483646 h 146"/>
              <a:gd name="T12" fmla="*/ 2147483646 w 189"/>
              <a:gd name="T13" fmla="*/ 2147483646 h 146"/>
              <a:gd name="T14" fmla="*/ 2147483646 w 189"/>
              <a:gd name="T15" fmla="*/ 2147483646 h 146"/>
              <a:gd name="T16" fmla="*/ 2147483646 w 189"/>
              <a:gd name="T17" fmla="*/ 2147483646 h 146"/>
              <a:gd name="T18" fmla="*/ 2147483646 w 189"/>
              <a:gd name="T19" fmla="*/ 2147483646 h 146"/>
              <a:gd name="T20" fmla="*/ 2147483646 w 189"/>
              <a:gd name="T21" fmla="*/ 2147483646 h 146"/>
              <a:gd name="T22" fmla="*/ 0 w 189"/>
              <a:gd name="T23" fmla="*/ 2147483646 h 146"/>
              <a:gd name="T24" fmla="*/ 2147483646 w 189"/>
              <a:gd name="T25" fmla="*/ 2147483646 h 146"/>
              <a:gd name="T26" fmla="*/ 2147483646 w 189"/>
              <a:gd name="T27" fmla="*/ 2147483646 h 146"/>
              <a:gd name="T28" fmla="*/ 2147483646 w 189"/>
              <a:gd name="T29" fmla="*/ 2147483646 h 146"/>
              <a:gd name="T30" fmla="*/ 2147483646 w 189"/>
              <a:gd name="T31" fmla="*/ 2147483646 h 146"/>
              <a:gd name="T32" fmla="*/ 2147483646 w 189"/>
              <a:gd name="T33" fmla="*/ 2147483646 h 146"/>
              <a:gd name="T34" fmla="*/ 2147483646 w 189"/>
              <a:gd name="T35" fmla="*/ 2147483646 h 146"/>
              <a:gd name="T36" fmla="*/ 2147483646 w 189"/>
              <a:gd name="T37" fmla="*/ 2147483646 h 146"/>
              <a:gd name="T38" fmla="*/ 2147483646 w 189"/>
              <a:gd name="T39" fmla="*/ 2147483646 h 146"/>
              <a:gd name="T40" fmla="*/ 2147483646 w 189"/>
              <a:gd name="T41" fmla="*/ 2147483646 h 146"/>
              <a:gd name="T42" fmla="*/ 2147483646 w 189"/>
              <a:gd name="T43" fmla="*/ 2147483646 h 146"/>
              <a:gd name="T44" fmla="*/ 2147483646 w 189"/>
              <a:gd name="T45" fmla="*/ 2147483646 h 146"/>
              <a:gd name="T46" fmla="*/ 2147483646 w 189"/>
              <a:gd name="T47" fmla="*/ 2147483646 h 146"/>
              <a:gd name="T48" fmla="*/ 2147483646 w 189"/>
              <a:gd name="T49" fmla="*/ 2147483646 h 146"/>
              <a:gd name="T50" fmla="*/ 2147483646 w 189"/>
              <a:gd name="T51" fmla="*/ 2147483646 h 146"/>
              <a:gd name="T52" fmla="*/ 2147483646 w 189"/>
              <a:gd name="T53" fmla="*/ 2147483646 h 146"/>
              <a:gd name="T54" fmla="*/ 2147483646 w 189"/>
              <a:gd name="T55" fmla="*/ 2147483646 h 146"/>
              <a:gd name="T56" fmla="*/ 2147483646 w 189"/>
              <a:gd name="T57" fmla="*/ 2147483646 h 146"/>
              <a:gd name="T58" fmla="*/ 2147483646 w 189"/>
              <a:gd name="T59" fmla="*/ 2147483646 h 146"/>
              <a:gd name="T60" fmla="*/ 2147483646 w 189"/>
              <a:gd name="T61" fmla="*/ 2147483646 h 146"/>
              <a:gd name="T62" fmla="*/ 2147483646 w 189"/>
              <a:gd name="T63" fmla="*/ 2147483646 h 146"/>
              <a:gd name="T64" fmla="*/ 2147483646 w 189"/>
              <a:gd name="T65" fmla="*/ 2147483646 h 146"/>
              <a:gd name="T66" fmla="*/ 2147483646 w 189"/>
              <a:gd name="T67" fmla="*/ 2147483646 h 146"/>
              <a:gd name="T68" fmla="*/ 2147483646 w 189"/>
              <a:gd name="T69" fmla="*/ 2147483646 h 146"/>
              <a:gd name="T70" fmla="*/ 2147483646 w 189"/>
              <a:gd name="T71" fmla="*/ 2147483646 h 146"/>
              <a:gd name="T72" fmla="*/ 2147483646 w 189"/>
              <a:gd name="T73" fmla="*/ 2147483646 h 146"/>
              <a:gd name="T74" fmla="*/ 2147483646 w 189"/>
              <a:gd name="T75" fmla="*/ 2147483646 h 146"/>
              <a:gd name="T76" fmla="*/ 2147483646 w 189"/>
              <a:gd name="T77" fmla="*/ 2147483646 h 146"/>
              <a:gd name="T78" fmla="*/ 2147483646 w 189"/>
              <a:gd name="T79" fmla="*/ 2147483646 h 146"/>
              <a:gd name="T80" fmla="*/ 2147483646 w 189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33"/>
          <p:cNvSpPr/>
          <p:nvPr/>
        </p:nvSpPr>
        <p:spPr bwMode="auto">
          <a:xfrm>
            <a:off x="4171950" y="2636520"/>
            <a:ext cx="565150" cy="808038"/>
          </a:xfrm>
          <a:custGeom>
            <a:avLst/>
            <a:gdLst>
              <a:gd name="T0" fmla="*/ 2147483646 w 176"/>
              <a:gd name="T1" fmla="*/ 2147483646 h 251"/>
              <a:gd name="T2" fmla="*/ 2147483646 w 176"/>
              <a:gd name="T3" fmla="*/ 2147483646 h 251"/>
              <a:gd name="T4" fmla="*/ 2147483646 w 176"/>
              <a:gd name="T5" fmla="*/ 2147483646 h 251"/>
              <a:gd name="T6" fmla="*/ 2147483646 w 176"/>
              <a:gd name="T7" fmla="*/ 2147483646 h 251"/>
              <a:gd name="T8" fmla="*/ 2147483646 w 176"/>
              <a:gd name="T9" fmla="*/ 2147483646 h 251"/>
              <a:gd name="T10" fmla="*/ 2147483646 w 176"/>
              <a:gd name="T11" fmla="*/ 2147483646 h 251"/>
              <a:gd name="T12" fmla="*/ 2147483646 w 176"/>
              <a:gd name="T13" fmla="*/ 2147483646 h 251"/>
              <a:gd name="T14" fmla="*/ 2147483646 w 176"/>
              <a:gd name="T15" fmla="*/ 2147483646 h 251"/>
              <a:gd name="T16" fmla="*/ 2147483646 w 176"/>
              <a:gd name="T17" fmla="*/ 0 h 251"/>
              <a:gd name="T18" fmla="*/ 2147483646 w 176"/>
              <a:gd name="T19" fmla="*/ 2147483646 h 251"/>
              <a:gd name="T20" fmla="*/ 2147483646 w 176"/>
              <a:gd name="T21" fmla="*/ 2147483646 h 251"/>
              <a:gd name="T22" fmla="*/ 2147483646 w 176"/>
              <a:gd name="T23" fmla="*/ 2147483646 h 251"/>
              <a:gd name="T24" fmla="*/ 2147483646 w 176"/>
              <a:gd name="T25" fmla="*/ 2147483646 h 251"/>
              <a:gd name="T26" fmla="*/ 2147483646 w 176"/>
              <a:gd name="T27" fmla="*/ 2147483646 h 251"/>
              <a:gd name="T28" fmla="*/ 2147483646 w 176"/>
              <a:gd name="T29" fmla="*/ 2147483646 h 251"/>
              <a:gd name="T30" fmla="*/ 2147483646 w 176"/>
              <a:gd name="T31" fmla="*/ 2147483646 h 251"/>
              <a:gd name="T32" fmla="*/ 2147483646 w 176"/>
              <a:gd name="T33" fmla="*/ 2147483646 h 251"/>
              <a:gd name="T34" fmla="*/ 2147483646 w 176"/>
              <a:gd name="T35" fmla="*/ 2147483646 h 251"/>
              <a:gd name="T36" fmla="*/ 2147483646 w 176"/>
              <a:gd name="T37" fmla="*/ 2147483646 h 251"/>
              <a:gd name="T38" fmla="*/ 2147483646 w 176"/>
              <a:gd name="T39" fmla="*/ 2147483646 h 251"/>
              <a:gd name="T40" fmla="*/ 2147483646 w 176"/>
              <a:gd name="T41" fmla="*/ 2147483646 h 251"/>
              <a:gd name="T42" fmla="*/ 2147483646 w 176"/>
              <a:gd name="T43" fmla="*/ 2147483646 h 251"/>
              <a:gd name="T44" fmla="*/ 2147483646 w 176"/>
              <a:gd name="T45" fmla="*/ 2147483646 h 251"/>
              <a:gd name="T46" fmla="*/ 2147483646 w 176"/>
              <a:gd name="T47" fmla="*/ 2147483646 h 251"/>
              <a:gd name="T48" fmla="*/ 2147483646 w 176"/>
              <a:gd name="T49" fmla="*/ 2147483646 h 251"/>
              <a:gd name="T50" fmla="*/ 2147483646 w 176"/>
              <a:gd name="T51" fmla="*/ 2147483646 h 251"/>
              <a:gd name="T52" fmla="*/ 2147483646 w 176"/>
              <a:gd name="T53" fmla="*/ 2147483646 h 251"/>
              <a:gd name="T54" fmla="*/ 2147483646 w 176"/>
              <a:gd name="T55" fmla="*/ 2147483646 h 251"/>
              <a:gd name="T56" fmla="*/ 2147483646 w 176"/>
              <a:gd name="T57" fmla="*/ 2147483646 h 251"/>
              <a:gd name="T58" fmla="*/ 2147483646 w 176"/>
              <a:gd name="T59" fmla="*/ 2147483646 h 251"/>
              <a:gd name="T60" fmla="*/ 2147483646 w 176"/>
              <a:gd name="T61" fmla="*/ 2147483646 h 251"/>
              <a:gd name="T62" fmla="*/ 2147483646 w 176"/>
              <a:gd name="T63" fmla="*/ 2147483646 h 251"/>
              <a:gd name="T64" fmla="*/ 2147483646 w 176"/>
              <a:gd name="T65" fmla="*/ 2147483646 h 251"/>
              <a:gd name="T66" fmla="*/ 2147483646 w 176"/>
              <a:gd name="T67" fmla="*/ 2147483646 h 251"/>
              <a:gd name="T68" fmla="*/ 2147483646 w 176"/>
              <a:gd name="T69" fmla="*/ 2147483646 h 251"/>
              <a:gd name="T70" fmla="*/ 2147483646 w 176"/>
              <a:gd name="T71" fmla="*/ 2147483646 h 251"/>
              <a:gd name="T72" fmla="*/ 2147483646 w 176"/>
              <a:gd name="T73" fmla="*/ 2147483646 h 251"/>
              <a:gd name="T74" fmla="*/ 2147483646 w 176"/>
              <a:gd name="T75" fmla="*/ 2147483646 h 251"/>
              <a:gd name="T76" fmla="*/ 2147483646 w 176"/>
              <a:gd name="T77" fmla="*/ 2147483646 h 251"/>
              <a:gd name="T78" fmla="*/ 2147483646 w 176"/>
              <a:gd name="T79" fmla="*/ 2147483646 h 251"/>
              <a:gd name="T80" fmla="*/ 2147483646 w 176"/>
              <a:gd name="T81" fmla="*/ 2147483646 h 251"/>
              <a:gd name="T82" fmla="*/ 2147483646 w 176"/>
              <a:gd name="T83" fmla="*/ 2147483646 h 251"/>
              <a:gd name="T84" fmla="*/ 2147483646 w 176"/>
              <a:gd name="T85" fmla="*/ 2147483646 h 251"/>
              <a:gd name="T86" fmla="*/ 2147483646 w 176"/>
              <a:gd name="T87" fmla="*/ 2147483646 h 251"/>
              <a:gd name="T88" fmla="*/ 2147483646 w 176"/>
              <a:gd name="T89" fmla="*/ 2147483646 h 251"/>
              <a:gd name="T90" fmla="*/ 2147483646 w 176"/>
              <a:gd name="T91" fmla="*/ 2147483646 h 251"/>
              <a:gd name="T92" fmla="*/ 2147483646 w 176"/>
              <a:gd name="T93" fmla="*/ 2147483646 h 251"/>
              <a:gd name="T94" fmla="*/ 2147483646 w 176"/>
              <a:gd name="T95" fmla="*/ 2147483646 h 251"/>
              <a:gd name="T96" fmla="*/ 2147483646 w 176"/>
              <a:gd name="T97" fmla="*/ 2147483646 h 251"/>
              <a:gd name="T98" fmla="*/ 2147483646 w 176"/>
              <a:gd name="T99" fmla="*/ 2147483646 h 251"/>
              <a:gd name="T100" fmla="*/ 2147483646 w 176"/>
              <a:gd name="T101" fmla="*/ 2147483646 h 251"/>
              <a:gd name="T102" fmla="*/ 2147483646 w 176"/>
              <a:gd name="T103" fmla="*/ 2147483646 h 251"/>
              <a:gd name="T104" fmla="*/ 2147483646 w 176"/>
              <a:gd name="T105" fmla="*/ 2147483646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34"/>
          <p:cNvSpPr/>
          <p:nvPr/>
        </p:nvSpPr>
        <p:spPr bwMode="auto">
          <a:xfrm>
            <a:off x="3911600" y="3411220"/>
            <a:ext cx="596900" cy="587375"/>
          </a:xfrm>
          <a:custGeom>
            <a:avLst/>
            <a:gdLst>
              <a:gd name="T0" fmla="*/ 2147483646 w 186"/>
              <a:gd name="T1" fmla="*/ 2147483646 h 183"/>
              <a:gd name="T2" fmla="*/ 2147483646 w 186"/>
              <a:gd name="T3" fmla="*/ 2147483646 h 183"/>
              <a:gd name="T4" fmla="*/ 2147483646 w 186"/>
              <a:gd name="T5" fmla="*/ 2147483646 h 183"/>
              <a:gd name="T6" fmla="*/ 2147483646 w 186"/>
              <a:gd name="T7" fmla="*/ 2147483646 h 183"/>
              <a:gd name="T8" fmla="*/ 2147483646 w 186"/>
              <a:gd name="T9" fmla="*/ 2147483646 h 183"/>
              <a:gd name="T10" fmla="*/ 2147483646 w 186"/>
              <a:gd name="T11" fmla="*/ 2147483646 h 183"/>
              <a:gd name="T12" fmla="*/ 2147483646 w 186"/>
              <a:gd name="T13" fmla="*/ 2147483646 h 183"/>
              <a:gd name="T14" fmla="*/ 2147483646 w 186"/>
              <a:gd name="T15" fmla="*/ 2147483646 h 183"/>
              <a:gd name="T16" fmla="*/ 2147483646 w 186"/>
              <a:gd name="T17" fmla="*/ 2147483646 h 183"/>
              <a:gd name="T18" fmla="*/ 2147483646 w 186"/>
              <a:gd name="T19" fmla="*/ 2147483646 h 183"/>
              <a:gd name="T20" fmla="*/ 2147483646 w 186"/>
              <a:gd name="T21" fmla="*/ 2147483646 h 183"/>
              <a:gd name="T22" fmla="*/ 2147483646 w 186"/>
              <a:gd name="T23" fmla="*/ 2147483646 h 183"/>
              <a:gd name="T24" fmla="*/ 2147483646 w 186"/>
              <a:gd name="T25" fmla="*/ 2147483646 h 183"/>
              <a:gd name="T26" fmla="*/ 2147483646 w 186"/>
              <a:gd name="T27" fmla="*/ 2147483646 h 183"/>
              <a:gd name="T28" fmla="*/ 2147483646 w 186"/>
              <a:gd name="T29" fmla="*/ 2147483646 h 183"/>
              <a:gd name="T30" fmla="*/ 2147483646 w 186"/>
              <a:gd name="T31" fmla="*/ 2147483646 h 183"/>
              <a:gd name="T32" fmla="*/ 2147483646 w 186"/>
              <a:gd name="T33" fmla="*/ 2147483646 h 183"/>
              <a:gd name="T34" fmla="*/ 2147483646 w 186"/>
              <a:gd name="T35" fmla="*/ 2147483646 h 183"/>
              <a:gd name="T36" fmla="*/ 2147483646 w 186"/>
              <a:gd name="T37" fmla="*/ 2147483646 h 183"/>
              <a:gd name="T38" fmla="*/ 2147483646 w 186"/>
              <a:gd name="T39" fmla="*/ 2147483646 h 183"/>
              <a:gd name="T40" fmla="*/ 2147483646 w 186"/>
              <a:gd name="T41" fmla="*/ 2147483646 h 183"/>
              <a:gd name="T42" fmla="*/ 2147483646 w 186"/>
              <a:gd name="T43" fmla="*/ 2147483646 h 183"/>
              <a:gd name="T44" fmla="*/ 2147483646 w 186"/>
              <a:gd name="T45" fmla="*/ 2147483646 h 183"/>
              <a:gd name="T46" fmla="*/ 2147483646 w 186"/>
              <a:gd name="T47" fmla="*/ 2147483646 h 183"/>
              <a:gd name="T48" fmla="*/ 2147483646 w 186"/>
              <a:gd name="T49" fmla="*/ 2147483646 h 183"/>
              <a:gd name="T50" fmla="*/ 2147483646 w 186"/>
              <a:gd name="T51" fmla="*/ 2147483646 h 183"/>
              <a:gd name="T52" fmla="*/ 2147483646 w 186"/>
              <a:gd name="T53" fmla="*/ 2147483646 h 183"/>
              <a:gd name="T54" fmla="*/ 2147483646 w 186"/>
              <a:gd name="T55" fmla="*/ 2147483646 h 183"/>
              <a:gd name="T56" fmla="*/ 2147483646 w 186"/>
              <a:gd name="T57" fmla="*/ 2147483646 h 183"/>
              <a:gd name="T58" fmla="*/ 2147483646 w 186"/>
              <a:gd name="T59" fmla="*/ 2147483646 h 183"/>
              <a:gd name="T60" fmla="*/ 2147483646 w 186"/>
              <a:gd name="T61" fmla="*/ 2147483646 h 183"/>
              <a:gd name="T62" fmla="*/ 2147483646 w 186"/>
              <a:gd name="T63" fmla="*/ 2147483646 h 183"/>
              <a:gd name="T64" fmla="*/ 2147483646 w 186"/>
              <a:gd name="T65" fmla="*/ 2147483646 h 183"/>
              <a:gd name="T66" fmla="*/ 2147483646 w 186"/>
              <a:gd name="T67" fmla="*/ 2147483646 h 183"/>
              <a:gd name="T68" fmla="*/ 2147483646 w 186"/>
              <a:gd name="T69" fmla="*/ 2147483646 h 183"/>
              <a:gd name="T70" fmla="*/ 2147483646 w 186"/>
              <a:gd name="T71" fmla="*/ 2147483646 h 183"/>
              <a:gd name="T72" fmla="*/ 2147483646 w 186"/>
              <a:gd name="T73" fmla="*/ 2147483646 h 183"/>
              <a:gd name="T74" fmla="*/ 2147483646 w 186"/>
              <a:gd name="T75" fmla="*/ 2147483646 h 183"/>
              <a:gd name="T76" fmla="*/ 2147483646 w 186"/>
              <a:gd name="T77" fmla="*/ 0 h 183"/>
              <a:gd name="T78" fmla="*/ 2147483646 w 186"/>
              <a:gd name="T79" fmla="*/ 2147483646 h 183"/>
              <a:gd name="T80" fmla="*/ 2147483646 w 186"/>
              <a:gd name="T81" fmla="*/ 2147483646 h 183"/>
              <a:gd name="T82" fmla="*/ 2147483646 w 186"/>
              <a:gd name="T83" fmla="*/ 2147483646 h 183"/>
              <a:gd name="T84" fmla="*/ 2147483646 w 186"/>
              <a:gd name="T85" fmla="*/ 2147483646 h 183"/>
              <a:gd name="T86" fmla="*/ 2147483646 w 186"/>
              <a:gd name="T87" fmla="*/ 2147483646 h 183"/>
              <a:gd name="T88" fmla="*/ 2147483646 w 186"/>
              <a:gd name="T89" fmla="*/ 2147483646 h 183"/>
              <a:gd name="T90" fmla="*/ 2147483646 w 186"/>
              <a:gd name="T91" fmla="*/ 214748364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5"/>
          <p:cNvSpPr/>
          <p:nvPr/>
        </p:nvSpPr>
        <p:spPr bwMode="auto">
          <a:xfrm>
            <a:off x="5032375" y="4666933"/>
            <a:ext cx="169863" cy="411162"/>
          </a:xfrm>
          <a:custGeom>
            <a:avLst/>
            <a:gdLst>
              <a:gd name="T0" fmla="*/ 2147483646 w 53"/>
              <a:gd name="T1" fmla="*/ 0 h 128"/>
              <a:gd name="T2" fmla="*/ 2147483646 w 53"/>
              <a:gd name="T3" fmla="*/ 2147483646 h 128"/>
              <a:gd name="T4" fmla="*/ 0 w 53"/>
              <a:gd name="T5" fmla="*/ 2147483646 h 128"/>
              <a:gd name="T6" fmla="*/ 2147483646 w 53"/>
              <a:gd name="T7" fmla="*/ 2147483646 h 128"/>
              <a:gd name="T8" fmla="*/ 2147483646 w 53"/>
              <a:gd name="T9" fmla="*/ 2147483646 h 128"/>
              <a:gd name="T10" fmla="*/ 2147483646 w 53"/>
              <a:gd name="T11" fmla="*/ 2147483646 h 128"/>
              <a:gd name="T12" fmla="*/ 2147483646 w 53"/>
              <a:gd name="T13" fmla="*/ 2147483646 h 128"/>
              <a:gd name="T14" fmla="*/ 2147483646 w 53"/>
              <a:gd name="T15" fmla="*/ 2147483646 h 128"/>
              <a:gd name="T16" fmla="*/ 2147483646 w 53"/>
              <a:gd name="T17" fmla="*/ 2147483646 h 128"/>
              <a:gd name="T18" fmla="*/ 2147483646 w 53"/>
              <a:gd name="T19" fmla="*/ 2147483646 h 128"/>
              <a:gd name="T20" fmla="*/ 2147483646 w 53"/>
              <a:gd name="T21" fmla="*/ 2147483646 h 128"/>
              <a:gd name="T22" fmla="*/ 2147483646 w 53"/>
              <a:gd name="T23" fmla="*/ 2147483646 h 128"/>
              <a:gd name="T24" fmla="*/ 2147483646 w 53"/>
              <a:gd name="T25" fmla="*/ 2147483646 h 128"/>
              <a:gd name="T26" fmla="*/ 2147483646 w 53"/>
              <a:gd name="T27" fmla="*/ 2147483646 h 128"/>
              <a:gd name="T28" fmla="*/ 2147483646 w 53"/>
              <a:gd name="T29" fmla="*/ 2147483646 h 128"/>
              <a:gd name="T30" fmla="*/ 2147483646 w 53"/>
              <a:gd name="T31" fmla="*/ 2147483646 h 128"/>
              <a:gd name="T32" fmla="*/ 2147483646 w 53"/>
              <a:gd name="T33" fmla="*/ 2147483646 h 128"/>
              <a:gd name="T34" fmla="*/ 2147483646 w 53"/>
              <a:gd name="T35" fmla="*/ 2147483646 h 128"/>
              <a:gd name="T36" fmla="*/ 2147483646 w 53"/>
              <a:gd name="T37" fmla="*/ 2147483646 h 128"/>
              <a:gd name="T38" fmla="*/ 2147483646 w 53"/>
              <a:gd name="T39" fmla="*/ 2147483646 h 128"/>
              <a:gd name="T40" fmla="*/ 2147483646 w 53"/>
              <a:gd name="T41" fmla="*/ 2147483646 h 128"/>
              <a:gd name="T42" fmla="*/ 2147483646 w 53"/>
              <a:gd name="T43" fmla="*/ 2147483646 h 128"/>
              <a:gd name="T44" fmla="*/ 2147483646 w 53"/>
              <a:gd name="T45" fmla="*/ 2147483646 h 128"/>
              <a:gd name="T46" fmla="*/ 2147483646 w 53"/>
              <a:gd name="T47" fmla="*/ 2147483646 h 128"/>
              <a:gd name="T48" fmla="*/ 2147483646 w 53"/>
              <a:gd name="T49" fmla="*/ 2147483646 h 128"/>
              <a:gd name="T50" fmla="*/ 2147483646 w 53"/>
              <a:gd name="T51" fmla="*/ 2147483646 h 128"/>
              <a:gd name="T52" fmla="*/ 2147483646 w 53"/>
              <a:gd name="T53" fmla="*/ 2147483646 h 128"/>
              <a:gd name="T54" fmla="*/ 2147483646 w 53"/>
              <a:gd name="T55" fmla="*/ 2147483646 h 128"/>
              <a:gd name="T56" fmla="*/ 2147483646 w 53"/>
              <a:gd name="T57" fmla="*/ 2147483646 h 128"/>
              <a:gd name="T58" fmla="*/ 2147483646 w 53"/>
              <a:gd name="T59" fmla="*/ 2147483646 h 128"/>
              <a:gd name="T60" fmla="*/ 214748364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6"/>
          <p:cNvSpPr/>
          <p:nvPr/>
        </p:nvSpPr>
        <p:spPr bwMode="auto">
          <a:xfrm>
            <a:off x="3776663" y="5395595"/>
            <a:ext cx="263525" cy="225425"/>
          </a:xfrm>
          <a:custGeom>
            <a:avLst/>
            <a:gdLst>
              <a:gd name="T0" fmla="*/ 2147483646 w 82"/>
              <a:gd name="T1" fmla="*/ 2147483646 h 70"/>
              <a:gd name="T2" fmla="*/ 2147483646 w 82"/>
              <a:gd name="T3" fmla="*/ 2147483646 h 70"/>
              <a:gd name="T4" fmla="*/ 2147483646 w 82"/>
              <a:gd name="T5" fmla="*/ 2147483646 h 70"/>
              <a:gd name="T6" fmla="*/ 2147483646 w 82"/>
              <a:gd name="T7" fmla="*/ 2147483646 h 70"/>
              <a:gd name="T8" fmla="*/ 2147483646 w 82"/>
              <a:gd name="T9" fmla="*/ 2147483646 h 70"/>
              <a:gd name="T10" fmla="*/ 2147483646 w 82"/>
              <a:gd name="T11" fmla="*/ 2147483646 h 70"/>
              <a:gd name="T12" fmla="*/ 2147483646 w 82"/>
              <a:gd name="T13" fmla="*/ 2147483646 h 70"/>
              <a:gd name="T14" fmla="*/ 2147483646 w 82"/>
              <a:gd name="T15" fmla="*/ 2147483646 h 70"/>
              <a:gd name="T16" fmla="*/ 2147483646 w 82"/>
              <a:gd name="T17" fmla="*/ 2147483646 h 70"/>
              <a:gd name="T18" fmla="*/ 2147483646 w 82"/>
              <a:gd name="T19" fmla="*/ 2147483646 h 70"/>
              <a:gd name="T20" fmla="*/ 2147483646 w 82"/>
              <a:gd name="T21" fmla="*/ 2147483646 h 70"/>
              <a:gd name="T22" fmla="*/ 2147483646 w 82"/>
              <a:gd name="T23" fmla="*/ 2147483646 h 70"/>
              <a:gd name="T24" fmla="*/ 2147483646 w 82"/>
              <a:gd name="T25" fmla="*/ 2147483646 h 70"/>
              <a:gd name="T26" fmla="*/ 2147483646 w 82"/>
              <a:gd name="T27" fmla="*/ 2147483646 h 70"/>
              <a:gd name="T28" fmla="*/ 2147483646 w 82"/>
              <a:gd name="T29" fmla="*/ 2147483646 h 70"/>
              <a:gd name="T30" fmla="*/ 2147483646 w 82"/>
              <a:gd name="T31" fmla="*/ 2147483646 h 70"/>
              <a:gd name="T32" fmla="*/ 2147483646 w 82"/>
              <a:gd name="T33" fmla="*/ 2147483646 h 70"/>
              <a:gd name="T34" fmla="*/ 2147483646 w 82"/>
              <a:gd name="T35" fmla="*/ 2147483646 h 70"/>
              <a:gd name="T36" fmla="*/ 2147483646 w 82"/>
              <a:gd name="T37" fmla="*/ 2147483646 h 70"/>
              <a:gd name="T38" fmla="*/ 2147483646 w 82"/>
              <a:gd name="T39" fmla="*/ 2147483646 h 70"/>
              <a:gd name="T40" fmla="*/ 2147483646 w 82"/>
              <a:gd name="T41" fmla="*/ 2147483646 h 70"/>
              <a:gd name="T42" fmla="*/ 2147483646 w 82"/>
              <a:gd name="T43" fmla="*/ 2147483646 h 70"/>
              <a:gd name="T44" fmla="*/ 2147483646 w 82"/>
              <a:gd name="T45" fmla="*/ 2147483646 h 70"/>
              <a:gd name="T46" fmla="*/ 2147483646 w 82"/>
              <a:gd name="T47" fmla="*/ 2147483646 h 70"/>
              <a:gd name="T48" fmla="*/ 2147483646 w 82"/>
              <a:gd name="T49" fmla="*/ 2147483646 h 70"/>
              <a:gd name="T50" fmla="*/ 2147483646 w 82"/>
              <a:gd name="T51" fmla="*/ 2147483646 h 70"/>
              <a:gd name="T52" fmla="*/ 2147483646 w 82"/>
              <a:gd name="T53" fmla="*/ 2147483646 h 70"/>
              <a:gd name="T54" fmla="*/ 2147483646 w 82"/>
              <a:gd name="T55" fmla="*/ 0 h 70"/>
              <a:gd name="T56" fmla="*/ 2147483646 w 82"/>
              <a:gd name="T57" fmla="*/ 2147483646 h 70"/>
              <a:gd name="T58" fmla="*/ 2147483646 w 82"/>
              <a:gd name="T59" fmla="*/ 2147483646 h 70"/>
              <a:gd name="T60" fmla="*/ 2147483646 w 82"/>
              <a:gd name="T61" fmla="*/ 2147483646 h 70"/>
              <a:gd name="T62" fmla="*/ 2147483646 w 82"/>
              <a:gd name="T63" fmla="*/ 2147483646 h 70"/>
              <a:gd name="T64" fmla="*/ 2147483646 w 82"/>
              <a:gd name="T65" fmla="*/ 2147483646 h 70"/>
              <a:gd name="T66" fmla="*/ 2147483646 w 82"/>
              <a:gd name="T67" fmla="*/ 2147483646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6118225" y="126650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711449" y="854626"/>
            <a:ext cx="6769101" cy="5743548"/>
            <a:chOff x="1338263" y="-1236663"/>
            <a:chExt cx="9545638" cy="8099426"/>
          </a:xfrm>
        </p:grpSpPr>
        <p:sp>
          <p:nvSpPr>
            <p:cNvPr id="19" name="Freeform 14"/>
            <p:cNvSpPr/>
            <p:nvPr/>
          </p:nvSpPr>
          <p:spPr bwMode="auto">
            <a:xfrm>
              <a:off x="1338263" y="-1236663"/>
              <a:ext cx="9545638" cy="8099425"/>
            </a:xfrm>
            <a:custGeom>
              <a:avLst/>
              <a:gdLst>
                <a:gd name="T0" fmla="*/ 318 w 2252"/>
                <a:gd name="T1" fmla="*/ 1910 h 1910"/>
                <a:gd name="T2" fmla="*/ 1952 w 2252"/>
                <a:gd name="T3" fmla="*/ 1910 h 1910"/>
                <a:gd name="T4" fmla="*/ 2233 w 2252"/>
                <a:gd name="T5" fmla="*/ 1179 h 1910"/>
                <a:gd name="T6" fmla="*/ 1201 w 2252"/>
                <a:gd name="T7" fmla="*/ 20 h 1910"/>
                <a:gd name="T8" fmla="*/ 10 w 2252"/>
                <a:gd name="T9" fmla="*/ 1109 h 1910"/>
                <a:gd name="T10" fmla="*/ 318 w 2252"/>
                <a:gd name="T11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2" h="1910">
                  <a:moveTo>
                    <a:pt x="318" y="1910"/>
                  </a:moveTo>
                  <a:cubicBezTo>
                    <a:pt x="1952" y="1910"/>
                    <a:pt x="1952" y="1910"/>
                    <a:pt x="1952" y="1910"/>
                  </a:cubicBezTo>
                  <a:cubicBezTo>
                    <a:pt x="2119" y="1711"/>
                    <a:pt x="2224" y="1449"/>
                    <a:pt x="2233" y="1179"/>
                  </a:cubicBezTo>
                  <a:cubicBezTo>
                    <a:pt x="2252" y="565"/>
                    <a:pt x="1814" y="39"/>
                    <a:pt x="1201" y="20"/>
                  </a:cubicBezTo>
                  <a:cubicBezTo>
                    <a:pt x="587" y="0"/>
                    <a:pt x="30" y="495"/>
                    <a:pt x="10" y="1109"/>
                  </a:cubicBezTo>
                  <a:cubicBezTo>
                    <a:pt x="0" y="1442"/>
                    <a:pt x="104" y="1712"/>
                    <a:pt x="318" y="1910"/>
                  </a:cubicBezTo>
                  <a:close/>
                </a:path>
              </a:pathLst>
            </a:custGeom>
            <a:solidFill>
              <a:srgbClr val="009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82888" y="735013"/>
              <a:ext cx="6692900" cy="6127750"/>
            </a:xfrm>
            <a:custGeom>
              <a:avLst/>
              <a:gdLst>
                <a:gd name="T0" fmla="*/ 522 w 1579"/>
                <a:gd name="T1" fmla="*/ 1445 h 1445"/>
                <a:gd name="T2" fmla="*/ 1140 w 1579"/>
                <a:gd name="T3" fmla="*/ 1445 h 1445"/>
                <a:gd name="T4" fmla="*/ 1535 w 1579"/>
                <a:gd name="T5" fmla="*/ 764 h 1445"/>
                <a:gd name="T6" fmla="*/ 784 w 1579"/>
                <a:gd name="T7" fmla="*/ 0 h 1445"/>
                <a:gd name="T8" fmla="*/ 0 w 1579"/>
                <a:gd name="T9" fmla="*/ 756 h 1445"/>
                <a:gd name="T10" fmla="*/ 522 w 1579"/>
                <a:gd name="T11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9" h="1445">
                  <a:moveTo>
                    <a:pt x="522" y="1445"/>
                  </a:moveTo>
                  <a:cubicBezTo>
                    <a:pt x="1140" y="1445"/>
                    <a:pt x="1140" y="1445"/>
                    <a:pt x="1140" y="1445"/>
                  </a:cubicBezTo>
                  <a:cubicBezTo>
                    <a:pt x="1360" y="1324"/>
                    <a:pt x="1503" y="1061"/>
                    <a:pt x="1535" y="764"/>
                  </a:cubicBezTo>
                  <a:cubicBezTo>
                    <a:pt x="1579" y="349"/>
                    <a:pt x="1202" y="0"/>
                    <a:pt x="784" y="0"/>
                  </a:cubicBezTo>
                  <a:cubicBezTo>
                    <a:pt x="367" y="0"/>
                    <a:pt x="0" y="338"/>
                    <a:pt x="0" y="756"/>
                  </a:cubicBezTo>
                  <a:cubicBezTo>
                    <a:pt x="0" y="1082"/>
                    <a:pt x="226" y="1328"/>
                    <a:pt x="522" y="1445"/>
                  </a:cubicBezTo>
                  <a:close/>
                </a:path>
              </a:pathLst>
            </a:custGeom>
            <a:solidFill>
              <a:srgbClr val="00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914650" y="854075"/>
              <a:ext cx="6557963" cy="6008688"/>
            </a:xfrm>
            <a:custGeom>
              <a:avLst/>
              <a:gdLst>
                <a:gd name="T0" fmla="*/ 391 w 1547"/>
                <a:gd name="T1" fmla="*/ 1312 h 1417"/>
                <a:gd name="T2" fmla="*/ 663 w 1547"/>
                <a:gd name="T3" fmla="*/ 1417 h 1417"/>
                <a:gd name="T4" fmla="*/ 810 w 1547"/>
                <a:gd name="T5" fmla="*/ 1417 h 1417"/>
                <a:gd name="T6" fmla="*/ 1305 w 1547"/>
                <a:gd name="T7" fmla="*/ 1111 h 1417"/>
                <a:gd name="T8" fmla="*/ 1104 w 1547"/>
                <a:gd name="T9" fmla="*/ 197 h 1417"/>
                <a:gd name="T10" fmla="*/ 197 w 1547"/>
                <a:gd name="T11" fmla="*/ 371 h 1417"/>
                <a:gd name="T12" fmla="*/ 391 w 1547"/>
                <a:gd name="T13" fmla="*/ 1312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7" h="1417">
                  <a:moveTo>
                    <a:pt x="391" y="1312"/>
                  </a:moveTo>
                  <a:cubicBezTo>
                    <a:pt x="481" y="1370"/>
                    <a:pt x="572" y="1405"/>
                    <a:pt x="663" y="1417"/>
                  </a:cubicBezTo>
                  <a:cubicBezTo>
                    <a:pt x="810" y="1417"/>
                    <a:pt x="810" y="1417"/>
                    <a:pt x="810" y="1417"/>
                  </a:cubicBezTo>
                  <a:cubicBezTo>
                    <a:pt x="979" y="1394"/>
                    <a:pt x="1145" y="1292"/>
                    <a:pt x="1305" y="1111"/>
                  </a:cubicBezTo>
                  <a:cubicBezTo>
                    <a:pt x="1547" y="837"/>
                    <a:pt x="1412" y="394"/>
                    <a:pt x="1104" y="197"/>
                  </a:cubicBezTo>
                  <a:cubicBezTo>
                    <a:pt x="797" y="0"/>
                    <a:pt x="394" y="63"/>
                    <a:pt x="197" y="371"/>
                  </a:cubicBezTo>
                  <a:cubicBezTo>
                    <a:pt x="0" y="679"/>
                    <a:pt x="83" y="1115"/>
                    <a:pt x="391" y="1312"/>
                  </a:cubicBezTo>
                  <a:close/>
                </a:path>
              </a:pathLst>
            </a:custGeom>
            <a:solidFill>
              <a:srgbClr val="20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460750" y="1341438"/>
              <a:ext cx="5295900" cy="5291138"/>
            </a:xfrm>
            <a:prstGeom prst="ellipse">
              <a:avLst/>
            </a:prstGeom>
            <a:solidFill>
              <a:srgbClr val="D8E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任意多边形: 形状 33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4291533" y="2646186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4453000" y="3699591"/>
            <a:ext cx="33130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372266" y="3701174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</a:rPr>
              <a:t>THANK YOU FOR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7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3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9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28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0" name="圆角矩形 29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1" name="圆角矩形 30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2" name="圆角矩形 31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3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4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6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8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3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5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9" name="椭圆 28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34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五边形 35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3" name="五边形 37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5" name="五边形 39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7" name="五边形 41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12"/>
          <p:cNvGrpSpPr/>
          <p:nvPr/>
        </p:nvGrpSpPr>
        <p:grpSpPr bwMode="auto">
          <a:xfrm>
            <a:off x="1679575" y="1332126"/>
            <a:ext cx="687388" cy="685800"/>
            <a:chOff x="1651001" y="1481138"/>
            <a:chExt cx="687387" cy="6858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651001" y="1481138"/>
              <a:ext cx="687387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7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2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136775" y="1685926"/>
              <a:ext cx="80962" cy="252413"/>
            </a:xfrm>
            <a:custGeom>
              <a:avLst/>
              <a:gdLst>
                <a:gd name="T0" fmla="*/ 7711 w 21"/>
                <a:gd name="T1" fmla="*/ 252413 h 66"/>
                <a:gd name="T2" fmla="*/ 3855 w 21"/>
                <a:gd name="T3" fmla="*/ 252413 h 66"/>
                <a:gd name="T4" fmla="*/ 3855 w 21"/>
                <a:gd name="T5" fmla="*/ 240940 h 66"/>
                <a:gd name="T6" fmla="*/ 3855 w 21"/>
                <a:gd name="T7" fmla="*/ 15298 h 66"/>
                <a:gd name="T8" fmla="*/ 3855 w 21"/>
                <a:gd name="T9" fmla="*/ 3824 h 66"/>
                <a:gd name="T10" fmla="*/ 15421 w 21"/>
                <a:gd name="T11" fmla="*/ 3824 h 66"/>
                <a:gd name="T12" fmla="*/ 15421 w 21"/>
                <a:gd name="T13" fmla="*/ 252413 h 66"/>
                <a:gd name="T14" fmla="*/ 7711 w 21"/>
                <a:gd name="T15" fmla="*/ 25241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66">
                  <a:moveTo>
                    <a:pt x="2" y="66"/>
                  </a:moveTo>
                  <a:cubicBezTo>
                    <a:pt x="2" y="66"/>
                    <a:pt x="1" y="66"/>
                    <a:pt x="1" y="66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17" y="47"/>
                    <a:pt x="17" y="20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9"/>
                    <a:pt x="21" y="48"/>
                    <a:pt x="4" y="66"/>
                  </a:cubicBezTo>
                  <a:cubicBezTo>
                    <a:pt x="3" y="66"/>
                    <a:pt x="3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101850" y="1724026"/>
              <a:ext cx="50800" cy="179388"/>
            </a:xfrm>
            <a:custGeom>
              <a:avLst/>
              <a:gdLst>
                <a:gd name="T0" fmla="*/ 7815 w 13"/>
                <a:gd name="T1" fmla="*/ 179388 h 47"/>
                <a:gd name="T2" fmla="*/ 3908 w 13"/>
                <a:gd name="T3" fmla="*/ 179388 h 47"/>
                <a:gd name="T4" fmla="*/ 3908 w 13"/>
                <a:gd name="T5" fmla="*/ 167938 h 47"/>
                <a:gd name="T6" fmla="*/ 35169 w 13"/>
                <a:gd name="T7" fmla="*/ 87786 h 47"/>
                <a:gd name="T8" fmla="*/ 3908 w 13"/>
                <a:gd name="T9" fmla="*/ 11450 h 47"/>
                <a:gd name="T10" fmla="*/ 3908 w 13"/>
                <a:gd name="T11" fmla="*/ 0 h 47"/>
                <a:gd name="T12" fmla="*/ 15631 w 13"/>
                <a:gd name="T13" fmla="*/ 0 h 47"/>
                <a:gd name="T14" fmla="*/ 50800 w 13"/>
                <a:gd name="T15" fmla="*/ 87786 h 47"/>
                <a:gd name="T16" fmla="*/ 15631 w 13"/>
                <a:gd name="T17" fmla="*/ 179388 h 47"/>
                <a:gd name="T18" fmla="*/ 7815 w 13"/>
                <a:gd name="T19" fmla="*/ 17938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47">
                  <a:moveTo>
                    <a:pt x="2" y="47"/>
                  </a:moveTo>
                  <a:cubicBezTo>
                    <a:pt x="2" y="47"/>
                    <a:pt x="1" y="47"/>
                    <a:pt x="1" y="47"/>
                  </a:cubicBezTo>
                  <a:cubicBezTo>
                    <a:pt x="0" y="46"/>
                    <a:pt x="0" y="45"/>
                    <a:pt x="1" y="44"/>
                  </a:cubicBezTo>
                  <a:cubicBezTo>
                    <a:pt x="6" y="38"/>
                    <a:pt x="9" y="31"/>
                    <a:pt x="9" y="23"/>
                  </a:cubicBezTo>
                  <a:cubicBezTo>
                    <a:pt x="9" y="16"/>
                    <a:pt x="6" y="9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3" y="15"/>
                    <a:pt x="13" y="23"/>
                  </a:cubicBezTo>
                  <a:cubicBezTo>
                    <a:pt x="13" y="32"/>
                    <a:pt x="10" y="40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789113" y="1743076"/>
              <a:ext cx="125412" cy="133350"/>
            </a:xfrm>
            <a:custGeom>
              <a:avLst/>
              <a:gdLst>
                <a:gd name="T0" fmla="*/ 117811 w 33"/>
                <a:gd name="T1" fmla="*/ 133350 h 35"/>
                <a:gd name="T2" fmla="*/ 64606 w 33"/>
                <a:gd name="T3" fmla="*/ 133350 h 35"/>
                <a:gd name="T4" fmla="*/ 19002 w 33"/>
                <a:gd name="T5" fmla="*/ 114300 h 35"/>
                <a:gd name="T6" fmla="*/ 0 w 33"/>
                <a:gd name="T7" fmla="*/ 68580 h 35"/>
                <a:gd name="T8" fmla="*/ 19002 w 33"/>
                <a:gd name="T9" fmla="*/ 19050 h 35"/>
                <a:gd name="T10" fmla="*/ 64606 w 33"/>
                <a:gd name="T11" fmla="*/ 0 h 35"/>
                <a:gd name="T12" fmla="*/ 64606 w 33"/>
                <a:gd name="T13" fmla="*/ 0 h 35"/>
                <a:gd name="T14" fmla="*/ 117811 w 33"/>
                <a:gd name="T15" fmla="*/ 0 h 35"/>
                <a:gd name="T16" fmla="*/ 125412 w 33"/>
                <a:gd name="T17" fmla="*/ 7620 h 35"/>
                <a:gd name="T18" fmla="*/ 117811 w 33"/>
                <a:gd name="T19" fmla="*/ 15240 h 35"/>
                <a:gd name="T20" fmla="*/ 117811 w 33"/>
                <a:gd name="T21" fmla="*/ 15240 h 35"/>
                <a:gd name="T22" fmla="*/ 64606 w 33"/>
                <a:gd name="T23" fmla="*/ 15240 h 35"/>
                <a:gd name="T24" fmla="*/ 64606 w 33"/>
                <a:gd name="T25" fmla="*/ 15240 h 35"/>
                <a:gd name="T26" fmla="*/ 30403 w 33"/>
                <a:gd name="T27" fmla="*/ 30480 h 35"/>
                <a:gd name="T28" fmla="*/ 15201 w 33"/>
                <a:gd name="T29" fmla="*/ 68580 h 35"/>
                <a:gd name="T30" fmla="*/ 30403 w 33"/>
                <a:gd name="T31" fmla="*/ 102870 h 35"/>
                <a:gd name="T32" fmla="*/ 64606 w 33"/>
                <a:gd name="T33" fmla="*/ 118110 h 35"/>
                <a:gd name="T34" fmla="*/ 117811 w 33"/>
                <a:gd name="T35" fmla="*/ 118110 h 35"/>
                <a:gd name="T36" fmla="*/ 125412 w 33"/>
                <a:gd name="T37" fmla="*/ 125730 h 35"/>
                <a:gd name="T38" fmla="*/ 117811 w 33"/>
                <a:gd name="T39" fmla="*/ 13335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">
                  <a:moveTo>
                    <a:pt x="31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8" y="33"/>
                    <a:pt x="5" y="30"/>
                  </a:cubicBezTo>
                  <a:cubicBezTo>
                    <a:pt x="2" y="27"/>
                    <a:pt x="0" y="22"/>
                    <a:pt x="0" y="18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11"/>
                    <a:pt x="4" y="14"/>
                    <a:pt x="4" y="18"/>
                  </a:cubicBezTo>
                  <a:cubicBezTo>
                    <a:pt x="4" y="21"/>
                    <a:pt x="5" y="25"/>
                    <a:pt x="8" y="27"/>
                  </a:cubicBezTo>
                  <a:cubicBezTo>
                    <a:pt x="10" y="30"/>
                    <a:pt x="14" y="31"/>
                    <a:pt x="1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4"/>
                    <a:pt x="32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903413" y="1682751"/>
              <a:ext cx="176212" cy="258763"/>
            </a:xfrm>
            <a:custGeom>
              <a:avLst/>
              <a:gdLst>
                <a:gd name="T0" fmla="*/ 153228 w 46"/>
                <a:gd name="T1" fmla="*/ 258763 h 68"/>
                <a:gd name="T2" fmla="*/ 149397 w 46"/>
                <a:gd name="T3" fmla="*/ 258763 h 68"/>
                <a:gd name="T4" fmla="*/ 3831 w 46"/>
                <a:gd name="T5" fmla="*/ 205488 h 68"/>
                <a:gd name="T6" fmla="*/ 0 w 46"/>
                <a:gd name="T7" fmla="*/ 197878 h 68"/>
                <a:gd name="T8" fmla="*/ 0 w 46"/>
                <a:gd name="T9" fmla="*/ 60885 h 68"/>
                <a:gd name="T10" fmla="*/ 3831 w 46"/>
                <a:gd name="T11" fmla="*/ 49469 h 68"/>
                <a:gd name="T12" fmla="*/ 149397 w 46"/>
                <a:gd name="T13" fmla="*/ 0 h 68"/>
                <a:gd name="T14" fmla="*/ 157059 w 46"/>
                <a:gd name="T15" fmla="*/ 0 h 68"/>
                <a:gd name="T16" fmla="*/ 160889 w 46"/>
                <a:gd name="T17" fmla="*/ 3805 h 68"/>
                <a:gd name="T18" fmla="*/ 160889 w 46"/>
                <a:gd name="T19" fmla="*/ 251152 h 68"/>
                <a:gd name="T20" fmla="*/ 157059 w 46"/>
                <a:gd name="T21" fmla="*/ 258763 h 68"/>
                <a:gd name="T22" fmla="*/ 153228 w 46"/>
                <a:gd name="T23" fmla="*/ 258763 h 68"/>
                <a:gd name="T24" fmla="*/ 15323 w 46"/>
                <a:gd name="T25" fmla="*/ 194072 h 68"/>
                <a:gd name="T26" fmla="*/ 145566 w 46"/>
                <a:gd name="T27" fmla="*/ 239736 h 68"/>
                <a:gd name="T28" fmla="*/ 145566 w 46"/>
                <a:gd name="T29" fmla="*/ 15221 h 68"/>
                <a:gd name="T30" fmla="*/ 15323 w 46"/>
                <a:gd name="T31" fmla="*/ 60885 h 68"/>
                <a:gd name="T32" fmla="*/ 15323 w 46"/>
                <a:gd name="T33" fmla="*/ 19407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68">
                  <a:moveTo>
                    <a:pt x="40" y="68"/>
                  </a:moveTo>
                  <a:cubicBezTo>
                    <a:pt x="40" y="68"/>
                    <a:pt x="39" y="68"/>
                    <a:pt x="39" y="6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2" y="40"/>
                    <a:pt x="2" y="28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6" y="23"/>
                    <a:pt x="46" y="45"/>
                    <a:pt x="42" y="66"/>
                  </a:cubicBezTo>
                  <a:cubicBezTo>
                    <a:pt x="42" y="67"/>
                    <a:pt x="41" y="67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lose/>
                  <a:moveTo>
                    <a:pt x="4" y="51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44"/>
                    <a:pt x="42" y="24"/>
                    <a:pt x="38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28"/>
                    <a:pt x="6" y="40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846263" y="1873251"/>
              <a:ext cx="49212" cy="60325"/>
            </a:xfrm>
            <a:custGeom>
              <a:avLst/>
              <a:gdLst>
                <a:gd name="T0" fmla="*/ 41641 w 13"/>
                <a:gd name="T1" fmla="*/ 60325 h 16"/>
                <a:gd name="T2" fmla="*/ 11357 w 13"/>
                <a:gd name="T3" fmla="*/ 45244 h 16"/>
                <a:gd name="T4" fmla="*/ 0 w 13"/>
                <a:gd name="T5" fmla="*/ 7541 h 16"/>
                <a:gd name="T6" fmla="*/ 7571 w 13"/>
                <a:gd name="T7" fmla="*/ 0 h 16"/>
                <a:gd name="T8" fmla="*/ 7571 w 13"/>
                <a:gd name="T9" fmla="*/ 0 h 16"/>
                <a:gd name="T10" fmla="*/ 15142 w 13"/>
                <a:gd name="T11" fmla="*/ 7541 h 16"/>
                <a:gd name="T12" fmla="*/ 22713 w 13"/>
                <a:gd name="T13" fmla="*/ 33933 h 16"/>
                <a:gd name="T14" fmla="*/ 41641 w 13"/>
                <a:gd name="T15" fmla="*/ 45244 h 16"/>
                <a:gd name="T16" fmla="*/ 41641 w 13"/>
                <a:gd name="T17" fmla="*/ 45244 h 16"/>
                <a:gd name="T18" fmla="*/ 49212 w 13"/>
                <a:gd name="T19" fmla="*/ 52784 h 16"/>
                <a:gd name="T20" fmla="*/ 41641 w 13"/>
                <a:gd name="T21" fmla="*/ 6032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6">
                  <a:moveTo>
                    <a:pt x="11" y="16"/>
                  </a:moveTo>
                  <a:cubicBezTo>
                    <a:pt x="7" y="16"/>
                    <a:pt x="5" y="15"/>
                    <a:pt x="3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7"/>
                    <a:pt x="6" y="9"/>
                  </a:cubicBezTo>
                  <a:cubicBezTo>
                    <a:pt x="7" y="11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5"/>
                    <a:pt x="12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65896" y="1340070"/>
            <a:ext cx="685800" cy="685800"/>
            <a:chOff x="3227388" y="1831975"/>
            <a:chExt cx="685800" cy="685800"/>
          </a:xfrm>
          <a:solidFill>
            <a:schemeClr val="accent1"/>
          </a:solidFill>
        </p:grpSpPr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227388" y="1831975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452813" y="1998663"/>
              <a:ext cx="239713" cy="290513"/>
            </a:xfrm>
            <a:custGeom>
              <a:avLst/>
              <a:gdLst>
                <a:gd name="T0" fmla="*/ 47 w 63"/>
                <a:gd name="T1" fmla="*/ 76 h 76"/>
                <a:gd name="T2" fmla="*/ 17 w 63"/>
                <a:gd name="T3" fmla="*/ 76 h 76"/>
                <a:gd name="T4" fmla="*/ 15 w 63"/>
                <a:gd name="T5" fmla="*/ 75 h 76"/>
                <a:gd name="T6" fmla="*/ 15 w 63"/>
                <a:gd name="T7" fmla="*/ 74 h 76"/>
                <a:gd name="T8" fmla="*/ 12 w 63"/>
                <a:gd name="T9" fmla="*/ 62 h 76"/>
                <a:gd name="T10" fmla="*/ 0 w 63"/>
                <a:gd name="T11" fmla="*/ 32 h 76"/>
                <a:gd name="T12" fmla="*/ 32 w 63"/>
                <a:gd name="T13" fmla="*/ 0 h 76"/>
                <a:gd name="T14" fmla="*/ 63 w 63"/>
                <a:gd name="T15" fmla="*/ 32 h 76"/>
                <a:gd name="T16" fmla="*/ 51 w 63"/>
                <a:gd name="T17" fmla="*/ 62 h 76"/>
                <a:gd name="T18" fmla="*/ 49 w 63"/>
                <a:gd name="T19" fmla="*/ 74 h 76"/>
                <a:gd name="T20" fmla="*/ 48 w 63"/>
                <a:gd name="T21" fmla="*/ 75 h 76"/>
                <a:gd name="T22" fmla="*/ 47 w 63"/>
                <a:gd name="T23" fmla="*/ 76 h 76"/>
                <a:gd name="T24" fmla="*/ 19 w 63"/>
                <a:gd name="T25" fmla="*/ 72 h 76"/>
                <a:gd name="T26" fmla="*/ 45 w 63"/>
                <a:gd name="T27" fmla="*/ 72 h 76"/>
                <a:gd name="T28" fmla="*/ 48 w 63"/>
                <a:gd name="T29" fmla="*/ 60 h 76"/>
                <a:gd name="T30" fmla="*/ 59 w 63"/>
                <a:gd name="T31" fmla="*/ 32 h 76"/>
                <a:gd name="T32" fmla="*/ 32 w 63"/>
                <a:gd name="T33" fmla="*/ 4 h 76"/>
                <a:gd name="T34" fmla="*/ 4 w 63"/>
                <a:gd name="T35" fmla="*/ 32 h 76"/>
                <a:gd name="T36" fmla="*/ 15 w 63"/>
                <a:gd name="T37" fmla="*/ 60 h 76"/>
                <a:gd name="T38" fmla="*/ 19 w 63"/>
                <a:gd name="T39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6">
                  <a:moveTo>
                    <a:pt x="47" y="76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2"/>
                    <a:pt x="15" y="65"/>
                    <a:pt x="12" y="62"/>
                  </a:cubicBezTo>
                  <a:cubicBezTo>
                    <a:pt x="0" y="47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32"/>
                    <a:pt x="63" y="47"/>
                    <a:pt x="51" y="62"/>
                  </a:cubicBezTo>
                  <a:cubicBezTo>
                    <a:pt x="49" y="65"/>
                    <a:pt x="49" y="71"/>
                    <a:pt x="49" y="74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6"/>
                    <a:pt x="47" y="76"/>
                    <a:pt x="47" y="76"/>
                  </a:cubicBezTo>
                  <a:close/>
                  <a:moveTo>
                    <a:pt x="19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69"/>
                    <a:pt x="45" y="63"/>
                    <a:pt x="48" y="60"/>
                  </a:cubicBezTo>
                  <a:cubicBezTo>
                    <a:pt x="59" y="45"/>
                    <a:pt x="59" y="32"/>
                    <a:pt x="59" y="32"/>
                  </a:cubicBezTo>
                  <a:cubicBezTo>
                    <a:pt x="59" y="17"/>
                    <a:pt x="47" y="4"/>
                    <a:pt x="32" y="4"/>
                  </a:cubicBezTo>
                  <a:cubicBezTo>
                    <a:pt x="16" y="4"/>
                    <a:pt x="4" y="17"/>
                    <a:pt x="4" y="32"/>
                  </a:cubicBezTo>
                  <a:cubicBezTo>
                    <a:pt x="4" y="32"/>
                    <a:pt x="4" y="45"/>
                    <a:pt x="15" y="60"/>
                  </a:cubicBezTo>
                  <a:cubicBezTo>
                    <a:pt x="18" y="63"/>
                    <a:pt x="19" y="69"/>
                    <a:pt x="1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506788" y="2308225"/>
              <a:ext cx="133350" cy="14288"/>
            </a:xfrm>
            <a:custGeom>
              <a:avLst/>
              <a:gdLst>
                <a:gd name="T0" fmla="*/ 33 w 35"/>
                <a:gd name="T1" fmla="*/ 4 h 4"/>
                <a:gd name="T2" fmla="*/ 2 w 35"/>
                <a:gd name="T3" fmla="*/ 4 h 4"/>
                <a:gd name="T4" fmla="*/ 0 w 35"/>
                <a:gd name="T5" fmla="*/ 2 h 4"/>
                <a:gd name="T6" fmla="*/ 2 w 35"/>
                <a:gd name="T7" fmla="*/ 0 h 4"/>
                <a:gd name="T8" fmla="*/ 33 w 35"/>
                <a:gd name="T9" fmla="*/ 0 h 4"/>
                <a:gd name="T10" fmla="*/ 35 w 35"/>
                <a:gd name="T11" fmla="*/ 2 h 4"/>
                <a:gd name="T12" fmla="*/ 33 w 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3"/>
                    <a:pt x="34" y="4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3521076" y="2341563"/>
              <a:ext cx="106363" cy="1587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525838" y="2117725"/>
              <a:ext cx="33338" cy="160338"/>
            </a:xfrm>
            <a:custGeom>
              <a:avLst/>
              <a:gdLst>
                <a:gd name="T0" fmla="*/ 12 w 21"/>
                <a:gd name="T1" fmla="*/ 101 h 101"/>
                <a:gd name="T2" fmla="*/ 0 w 21"/>
                <a:gd name="T3" fmla="*/ 2 h 101"/>
                <a:gd name="T4" fmla="*/ 9 w 21"/>
                <a:gd name="T5" fmla="*/ 0 h 101"/>
                <a:gd name="T6" fmla="*/ 21 w 21"/>
                <a:gd name="T7" fmla="*/ 101 h 101"/>
                <a:gd name="T8" fmla="*/ 12 w 21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2" y="10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1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586163" y="2117725"/>
              <a:ext cx="34925" cy="160338"/>
            </a:xfrm>
            <a:custGeom>
              <a:avLst/>
              <a:gdLst>
                <a:gd name="T0" fmla="*/ 10 w 22"/>
                <a:gd name="T1" fmla="*/ 101 h 101"/>
                <a:gd name="T2" fmla="*/ 0 w 22"/>
                <a:gd name="T3" fmla="*/ 101 h 101"/>
                <a:gd name="T4" fmla="*/ 12 w 22"/>
                <a:gd name="T5" fmla="*/ 0 h 101"/>
                <a:gd name="T6" fmla="*/ 22 w 22"/>
                <a:gd name="T7" fmla="*/ 2 h 101"/>
                <a:gd name="T8" fmla="*/ 10 w 2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1">
                  <a:moveTo>
                    <a:pt x="10" y="101"/>
                  </a:moveTo>
                  <a:lnTo>
                    <a:pt x="0" y="101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532188" y="2132013"/>
              <a:ext cx="80963" cy="26988"/>
            </a:xfrm>
            <a:custGeom>
              <a:avLst/>
              <a:gdLst>
                <a:gd name="T0" fmla="*/ 18 w 21"/>
                <a:gd name="T1" fmla="*/ 7 h 7"/>
                <a:gd name="T2" fmla="*/ 15 w 21"/>
                <a:gd name="T3" fmla="*/ 5 h 7"/>
                <a:gd name="T4" fmla="*/ 13 w 21"/>
                <a:gd name="T5" fmla="*/ 7 h 7"/>
                <a:gd name="T6" fmla="*/ 10 w 21"/>
                <a:gd name="T7" fmla="*/ 5 h 7"/>
                <a:gd name="T8" fmla="*/ 8 w 21"/>
                <a:gd name="T9" fmla="*/ 7 h 7"/>
                <a:gd name="T10" fmla="*/ 5 w 21"/>
                <a:gd name="T11" fmla="*/ 5 h 7"/>
                <a:gd name="T12" fmla="*/ 3 w 21"/>
                <a:gd name="T13" fmla="*/ 7 h 7"/>
                <a:gd name="T14" fmla="*/ 0 w 21"/>
                <a:gd name="T15" fmla="*/ 4 h 7"/>
                <a:gd name="T16" fmla="*/ 0 w 21"/>
                <a:gd name="T17" fmla="*/ 3 h 7"/>
                <a:gd name="T18" fmla="*/ 1 w 21"/>
                <a:gd name="T19" fmla="*/ 4 h 7"/>
                <a:gd name="T20" fmla="*/ 1 w 21"/>
                <a:gd name="T21" fmla="*/ 0 h 7"/>
                <a:gd name="T22" fmla="*/ 3 w 21"/>
                <a:gd name="T23" fmla="*/ 1 h 7"/>
                <a:gd name="T24" fmla="*/ 5 w 21"/>
                <a:gd name="T25" fmla="*/ 0 h 7"/>
                <a:gd name="T26" fmla="*/ 8 w 21"/>
                <a:gd name="T27" fmla="*/ 1 h 7"/>
                <a:gd name="T28" fmla="*/ 10 w 21"/>
                <a:gd name="T29" fmla="*/ 0 h 7"/>
                <a:gd name="T30" fmla="*/ 13 w 21"/>
                <a:gd name="T31" fmla="*/ 1 h 7"/>
                <a:gd name="T32" fmla="*/ 15 w 21"/>
                <a:gd name="T33" fmla="*/ 0 h 7"/>
                <a:gd name="T34" fmla="*/ 18 w 21"/>
                <a:gd name="T35" fmla="*/ 1 h 7"/>
                <a:gd name="T36" fmla="*/ 20 w 21"/>
                <a:gd name="T37" fmla="*/ 0 h 7"/>
                <a:gd name="T38" fmla="*/ 20 w 21"/>
                <a:gd name="T39" fmla="*/ 4 h 7"/>
                <a:gd name="T40" fmla="*/ 21 w 21"/>
                <a:gd name="T41" fmla="*/ 3 h 7"/>
                <a:gd name="T42" fmla="*/ 21 w 21"/>
                <a:gd name="T43" fmla="*/ 4 h 7"/>
                <a:gd name="T44" fmla="*/ 18 w 21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18" y="7"/>
                  </a:moveTo>
                  <a:cubicBezTo>
                    <a:pt x="17" y="7"/>
                    <a:pt x="16" y="6"/>
                    <a:pt x="15" y="5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32"/>
          <p:cNvGrpSpPr/>
          <p:nvPr/>
        </p:nvGrpSpPr>
        <p:grpSpPr bwMode="auto">
          <a:xfrm>
            <a:off x="7934325" y="1379751"/>
            <a:ext cx="685800" cy="685800"/>
            <a:chOff x="5059363" y="1768475"/>
            <a:chExt cx="685800" cy="685800"/>
          </a:xfrm>
          <a:solidFill>
            <a:schemeClr val="accent1"/>
          </a:solidFill>
        </p:grpSpPr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5059363" y="1768475"/>
              <a:ext cx="685800" cy="685800"/>
            </a:xfrm>
            <a:custGeom>
              <a:avLst/>
              <a:gdLst>
                <a:gd name="T0" fmla="*/ 342900 w 180"/>
                <a:gd name="T1" fmla="*/ 685800 h 180"/>
                <a:gd name="T2" fmla="*/ 0 w 180"/>
                <a:gd name="T3" fmla="*/ 342900 h 180"/>
                <a:gd name="T4" fmla="*/ 342900 w 180"/>
                <a:gd name="T5" fmla="*/ 0 h 180"/>
                <a:gd name="T6" fmla="*/ 685800 w 180"/>
                <a:gd name="T7" fmla="*/ 342900 h 180"/>
                <a:gd name="T8" fmla="*/ 342900 w 180"/>
                <a:gd name="T9" fmla="*/ 685800 h 180"/>
                <a:gd name="T10" fmla="*/ 342900 w 180"/>
                <a:gd name="T11" fmla="*/ 15240 h 180"/>
                <a:gd name="T12" fmla="*/ 15240 w 180"/>
                <a:gd name="T13" fmla="*/ 342900 h 180"/>
                <a:gd name="T14" fmla="*/ 342900 w 180"/>
                <a:gd name="T15" fmla="*/ 670560 h 180"/>
                <a:gd name="T16" fmla="*/ 670560 w 180"/>
                <a:gd name="T17" fmla="*/ 342900 h 180"/>
                <a:gd name="T18" fmla="*/ 342900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5249863" y="2054225"/>
              <a:ext cx="263525" cy="182563"/>
            </a:xfrm>
            <a:custGeom>
              <a:avLst/>
              <a:gdLst>
                <a:gd name="T0" fmla="*/ 240610 w 69"/>
                <a:gd name="T1" fmla="*/ 182563 h 48"/>
                <a:gd name="T2" fmla="*/ 22915 w 69"/>
                <a:gd name="T3" fmla="*/ 182563 h 48"/>
                <a:gd name="T4" fmla="*/ 0 w 69"/>
                <a:gd name="T5" fmla="*/ 159743 h 48"/>
                <a:gd name="T6" fmla="*/ 0 w 69"/>
                <a:gd name="T7" fmla="*/ 22820 h 48"/>
                <a:gd name="T8" fmla="*/ 22915 w 69"/>
                <a:gd name="T9" fmla="*/ 0 h 48"/>
                <a:gd name="T10" fmla="*/ 240610 w 69"/>
                <a:gd name="T11" fmla="*/ 0 h 48"/>
                <a:gd name="T12" fmla="*/ 263525 w 69"/>
                <a:gd name="T13" fmla="*/ 22820 h 48"/>
                <a:gd name="T14" fmla="*/ 263525 w 69"/>
                <a:gd name="T15" fmla="*/ 159743 h 48"/>
                <a:gd name="T16" fmla="*/ 240610 w 69"/>
                <a:gd name="T17" fmla="*/ 182563 h 48"/>
                <a:gd name="T18" fmla="*/ 22915 w 69"/>
                <a:gd name="T19" fmla="*/ 15214 h 48"/>
                <a:gd name="T20" fmla="*/ 15277 w 69"/>
                <a:gd name="T21" fmla="*/ 22820 h 48"/>
                <a:gd name="T22" fmla="*/ 15277 w 69"/>
                <a:gd name="T23" fmla="*/ 159743 h 48"/>
                <a:gd name="T24" fmla="*/ 22915 w 69"/>
                <a:gd name="T25" fmla="*/ 167349 h 48"/>
                <a:gd name="T26" fmla="*/ 240610 w 69"/>
                <a:gd name="T27" fmla="*/ 167349 h 48"/>
                <a:gd name="T28" fmla="*/ 248248 w 69"/>
                <a:gd name="T29" fmla="*/ 159743 h 48"/>
                <a:gd name="T30" fmla="*/ 248248 w 69"/>
                <a:gd name="T31" fmla="*/ 22820 h 48"/>
                <a:gd name="T32" fmla="*/ 240610 w 69"/>
                <a:gd name="T33" fmla="*/ 15214 h 48"/>
                <a:gd name="T34" fmla="*/ 22915 w 69"/>
                <a:gd name="T35" fmla="*/ 1521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48">
                  <a:moveTo>
                    <a:pt x="63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2"/>
                    <a:pt x="69" y="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5"/>
                    <a:pt x="66" y="48"/>
                    <a:pt x="63" y="48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5" y="43"/>
                    <a:pt x="65" y="4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4" y="4"/>
                    <a:pt x="63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494338" y="2054225"/>
              <a:ext cx="98425" cy="182563"/>
            </a:xfrm>
            <a:custGeom>
              <a:avLst/>
              <a:gdLst>
                <a:gd name="T0" fmla="*/ 90854 w 26"/>
                <a:gd name="T1" fmla="*/ 182563 h 48"/>
                <a:gd name="T2" fmla="*/ 87068 w 26"/>
                <a:gd name="T3" fmla="*/ 178760 h 48"/>
                <a:gd name="T4" fmla="*/ 7571 w 26"/>
                <a:gd name="T5" fmla="*/ 140726 h 48"/>
                <a:gd name="T6" fmla="*/ 0 w 26"/>
                <a:gd name="T7" fmla="*/ 133119 h 48"/>
                <a:gd name="T8" fmla="*/ 0 w 26"/>
                <a:gd name="T9" fmla="*/ 49444 h 48"/>
                <a:gd name="T10" fmla="*/ 7571 w 26"/>
                <a:gd name="T11" fmla="*/ 41837 h 48"/>
                <a:gd name="T12" fmla="*/ 87068 w 26"/>
                <a:gd name="T13" fmla="*/ 0 h 48"/>
                <a:gd name="T14" fmla="*/ 94639 w 26"/>
                <a:gd name="T15" fmla="*/ 0 h 48"/>
                <a:gd name="T16" fmla="*/ 98425 w 26"/>
                <a:gd name="T17" fmla="*/ 7607 h 48"/>
                <a:gd name="T18" fmla="*/ 98425 w 26"/>
                <a:gd name="T19" fmla="*/ 174956 h 48"/>
                <a:gd name="T20" fmla="*/ 94639 w 26"/>
                <a:gd name="T21" fmla="*/ 178760 h 48"/>
                <a:gd name="T22" fmla="*/ 90854 w 26"/>
                <a:gd name="T23" fmla="*/ 182563 h 48"/>
                <a:gd name="T24" fmla="*/ 15142 w 26"/>
                <a:gd name="T25" fmla="*/ 129315 h 48"/>
                <a:gd name="T26" fmla="*/ 83283 w 26"/>
                <a:gd name="T27" fmla="*/ 159743 h 48"/>
                <a:gd name="T28" fmla="*/ 83283 w 26"/>
                <a:gd name="T29" fmla="*/ 19017 h 48"/>
                <a:gd name="T30" fmla="*/ 15142 w 26"/>
                <a:gd name="T31" fmla="*/ 53248 h 48"/>
                <a:gd name="T32" fmla="*/ 15142 w 26"/>
                <a:gd name="T33" fmla="*/ 1293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48">
                  <a:moveTo>
                    <a:pt x="24" y="48"/>
                  </a:moveTo>
                  <a:cubicBezTo>
                    <a:pt x="24" y="48"/>
                    <a:pt x="24" y="48"/>
                    <a:pt x="23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2"/>
                    <a:pt x="2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5" y="48"/>
                    <a:pt x="25" y="48"/>
                    <a:pt x="24" y="48"/>
                  </a:cubicBezTo>
                  <a:close/>
                  <a:moveTo>
                    <a:pt x="4" y="34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5257800" y="1943100"/>
              <a:ext cx="119063" cy="119063"/>
            </a:xfrm>
            <a:custGeom>
              <a:avLst/>
              <a:gdLst>
                <a:gd name="T0" fmla="*/ 57611 w 31"/>
                <a:gd name="T1" fmla="*/ 119063 h 31"/>
                <a:gd name="T2" fmla="*/ 0 w 31"/>
                <a:gd name="T3" fmla="*/ 57611 h 31"/>
                <a:gd name="T4" fmla="*/ 57611 w 31"/>
                <a:gd name="T5" fmla="*/ 0 h 31"/>
                <a:gd name="T6" fmla="*/ 119063 w 31"/>
                <a:gd name="T7" fmla="*/ 57611 h 31"/>
                <a:gd name="T8" fmla="*/ 57611 w 31"/>
                <a:gd name="T9" fmla="*/ 119063 h 31"/>
                <a:gd name="T10" fmla="*/ 57611 w 31"/>
                <a:gd name="T11" fmla="*/ 15363 h 31"/>
                <a:gd name="T12" fmla="*/ 15363 w 31"/>
                <a:gd name="T13" fmla="*/ 57611 h 31"/>
                <a:gd name="T14" fmla="*/ 57611 w 31"/>
                <a:gd name="T15" fmla="*/ 103700 h 31"/>
                <a:gd name="T16" fmla="*/ 103700 w 31"/>
                <a:gd name="T17" fmla="*/ 57611 h 31"/>
                <a:gd name="T18" fmla="*/ 57611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5368925" y="1943100"/>
              <a:ext cx="117475" cy="119063"/>
            </a:xfrm>
            <a:custGeom>
              <a:avLst/>
              <a:gdLst>
                <a:gd name="T0" fmla="*/ 60632 w 31"/>
                <a:gd name="T1" fmla="*/ 119063 h 31"/>
                <a:gd name="T2" fmla="*/ 0 w 31"/>
                <a:gd name="T3" fmla="*/ 57611 h 31"/>
                <a:gd name="T4" fmla="*/ 60632 w 31"/>
                <a:gd name="T5" fmla="*/ 0 h 31"/>
                <a:gd name="T6" fmla="*/ 117475 w 31"/>
                <a:gd name="T7" fmla="*/ 57611 h 31"/>
                <a:gd name="T8" fmla="*/ 60632 w 31"/>
                <a:gd name="T9" fmla="*/ 119063 h 31"/>
                <a:gd name="T10" fmla="*/ 60632 w 31"/>
                <a:gd name="T11" fmla="*/ 15363 h 31"/>
                <a:gd name="T12" fmla="*/ 15158 w 31"/>
                <a:gd name="T13" fmla="*/ 57611 h 31"/>
                <a:gd name="T14" fmla="*/ 60632 w 31"/>
                <a:gd name="T15" fmla="*/ 103700 h 31"/>
                <a:gd name="T16" fmla="*/ 102317 w 31"/>
                <a:gd name="T17" fmla="*/ 57611 h 31"/>
                <a:gd name="T18" fmla="*/ 60632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44"/>
          <p:cNvGrpSpPr/>
          <p:nvPr/>
        </p:nvGrpSpPr>
        <p:grpSpPr bwMode="auto">
          <a:xfrm>
            <a:off x="1679575" y="3967376"/>
            <a:ext cx="687388" cy="685800"/>
            <a:chOff x="1951037" y="4256088"/>
            <a:chExt cx="687388" cy="685800"/>
          </a:xfrm>
          <a:solidFill>
            <a:schemeClr val="accent1"/>
          </a:solidFill>
        </p:grpSpPr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1951037" y="4256088"/>
              <a:ext cx="687388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8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3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2124075" y="4427538"/>
              <a:ext cx="361950" cy="342900"/>
            </a:xfrm>
            <a:custGeom>
              <a:avLst/>
              <a:gdLst>
                <a:gd name="T0" fmla="*/ 171450 w 95"/>
                <a:gd name="T1" fmla="*/ 342900 h 90"/>
                <a:gd name="T2" fmla="*/ 53340 w 95"/>
                <a:gd name="T3" fmla="*/ 293370 h 90"/>
                <a:gd name="T4" fmla="*/ 0 w 95"/>
                <a:gd name="T5" fmla="*/ 171450 h 90"/>
                <a:gd name="T6" fmla="*/ 53340 w 95"/>
                <a:gd name="T7" fmla="*/ 49530 h 90"/>
                <a:gd name="T8" fmla="*/ 171450 w 95"/>
                <a:gd name="T9" fmla="*/ 0 h 90"/>
                <a:gd name="T10" fmla="*/ 293370 w 95"/>
                <a:gd name="T11" fmla="*/ 49530 h 90"/>
                <a:gd name="T12" fmla="*/ 293370 w 95"/>
                <a:gd name="T13" fmla="*/ 293370 h 90"/>
                <a:gd name="T14" fmla="*/ 171450 w 95"/>
                <a:gd name="T15" fmla="*/ 342900 h 90"/>
                <a:gd name="T16" fmla="*/ 171450 w 95"/>
                <a:gd name="T17" fmla="*/ 15240 h 90"/>
                <a:gd name="T18" fmla="*/ 60960 w 95"/>
                <a:gd name="T19" fmla="*/ 60960 h 90"/>
                <a:gd name="T20" fmla="*/ 15240 w 95"/>
                <a:gd name="T21" fmla="*/ 171450 h 90"/>
                <a:gd name="T22" fmla="*/ 60960 w 95"/>
                <a:gd name="T23" fmla="*/ 281940 h 90"/>
                <a:gd name="T24" fmla="*/ 171450 w 95"/>
                <a:gd name="T25" fmla="*/ 327660 h 90"/>
                <a:gd name="T26" fmla="*/ 285750 w 95"/>
                <a:gd name="T27" fmla="*/ 281940 h 90"/>
                <a:gd name="T28" fmla="*/ 285750 w 95"/>
                <a:gd name="T29" fmla="*/ 60960 h 90"/>
                <a:gd name="T30" fmla="*/ 171450 w 95"/>
                <a:gd name="T31" fmla="*/ 15240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0">
                  <a:moveTo>
                    <a:pt x="45" y="90"/>
                  </a:moveTo>
                  <a:cubicBezTo>
                    <a:pt x="33" y="90"/>
                    <a:pt x="22" y="85"/>
                    <a:pt x="14" y="77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1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ubicBezTo>
                    <a:pt x="57" y="0"/>
                    <a:pt x="69" y="4"/>
                    <a:pt x="77" y="13"/>
                  </a:cubicBezTo>
                  <a:cubicBezTo>
                    <a:pt x="95" y="30"/>
                    <a:pt x="95" y="59"/>
                    <a:pt x="77" y="77"/>
                  </a:cubicBezTo>
                  <a:cubicBezTo>
                    <a:pt x="69" y="85"/>
                    <a:pt x="57" y="90"/>
                    <a:pt x="45" y="90"/>
                  </a:cubicBezTo>
                  <a:close/>
                  <a:moveTo>
                    <a:pt x="45" y="4"/>
                  </a:moveTo>
                  <a:cubicBezTo>
                    <a:pt x="34" y="4"/>
                    <a:pt x="24" y="8"/>
                    <a:pt x="16" y="16"/>
                  </a:cubicBezTo>
                  <a:cubicBezTo>
                    <a:pt x="9" y="23"/>
                    <a:pt x="4" y="34"/>
                    <a:pt x="4" y="45"/>
                  </a:cubicBezTo>
                  <a:cubicBezTo>
                    <a:pt x="4" y="56"/>
                    <a:pt x="9" y="66"/>
                    <a:pt x="16" y="74"/>
                  </a:cubicBezTo>
                  <a:cubicBezTo>
                    <a:pt x="24" y="82"/>
                    <a:pt x="34" y="86"/>
                    <a:pt x="45" y="86"/>
                  </a:cubicBezTo>
                  <a:cubicBezTo>
                    <a:pt x="56" y="86"/>
                    <a:pt x="67" y="82"/>
                    <a:pt x="75" y="74"/>
                  </a:cubicBezTo>
                  <a:cubicBezTo>
                    <a:pt x="91" y="58"/>
                    <a:pt x="91" y="32"/>
                    <a:pt x="75" y="16"/>
                  </a:cubicBezTo>
                  <a:cubicBezTo>
                    <a:pt x="67" y="8"/>
                    <a:pt x="56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2135188" y="454660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2170113" y="4549776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2233613" y="4598988"/>
              <a:ext cx="103188" cy="168275"/>
            </a:xfrm>
            <a:custGeom>
              <a:avLst/>
              <a:gdLst>
                <a:gd name="T0" fmla="*/ 95544 w 27"/>
                <a:gd name="T1" fmla="*/ 168275 h 44"/>
                <a:gd name="T2" fmla="*/ 87901 w 27"/>
                <a:gd name="T3" fmla="*/ 164451 h 44"/>
                <a:gd name="T4" fmla="*/ 0 w 27"/>
                <a:gd name="T5" fmla="*/ 11473 h 44"/>
                <a:gd name="T6" fmla="*/ 3822 w 27"/>
                <a:gd name="T7" fmla="*/ 0 h 44"/>
                <a:gd name="T8" fmla="*/ 15287 w 27"/>
                <a:gd name="T9" fmla="*/ 3824 h 44"/>
                <a:gd name="T10" fmla="*/ 103188 w 27"/>
                <a:gd name="T11" fmla="*/ 156802 h 44"/>
                <a:gd name="T12" fmla="*/ 99366 w 27"/>
                <a:gd name="T13" fmla="*/ 164451 h 44"/>
                <a:gd name="T14" fmla="*/ 955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5" y="44"/>
                  </a:moveTo>
                  <a:cubicBezTo>
                    <a:pt x="24" y="44"/>
                    <a:pt x="24" y="43"/>
                    <a:pt x="23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2265363" y="464185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2317750" y="4484688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2249488" y="4435476"/>
              <a:ext cx="106363" cy="171450"/>
            </a:xfrm>
            <a:custGeom>
              <a:avLst/>
              <a:gdLst>
                <a:gd name="T0" fmla="*/ 98766 w 28"/>
                <a:gd name="T1" fmla="*/ 171450 h 45"/>
                <a:gd name="T2" fmla="*/ 91168 w 28"/>
                <a:gd name="T3" fmla="*/ 167640 h 45"/>
                <a:gd name="T4" fmla="*/ 3799 w 28"/>
                <a:gd name="T5" fmla="*/ 15240 h 45"/>
                <a:gd name="T6" fmla="*/ 7597 w 28"/>
                <a:gd name="T7" fmla="*/ 3810 h 45"/>
                <a:gd name="T8" fmla="*/ 15195 w 28"/>
                <a:gd name="T9" fmla="*/ 7620 h 45"/>
                <a:gd name="T10" fmla="*/ 102564 w 28"/>
                <a:gd name="T11" fmla="*/ 160020 h 45"/>
                <a:gd name="T12" fmla="*/ 102564 w 28"/>
                <a:gd name="T13" fmla="*/ 167640 h 45"/>
                <a:gd name="T14" fmla="*/ 98766 w 28"/>
                <a:gd name="T15" fmla="*/ 17145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5">
                  <a:moveTo>
                    <a:pt x="26" y="45"/>
                  </a:moveTo>
                  <a:cubicBezTo>
                    <a:pt x="25" y="45"/>
                    <a:pt x="24" y="44"/>
                    <a:pt x="24" y="4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65897" y="3967383"/>
            <a:ext cx="685800" cy="685800"/>
            <a:chOff x="3352800" y="4197350"/>
            <a:chExt cx="685800" cy="685800"/>
          </a:xfrm>
          <a:solidFill>
            <a:schemeClr val="accent1"/>
          </a:solidFill>
        </p:grpSpPr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3352800" y="4197350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3513138" y="4403725"/>
              <a:ext cx="354013" cy="228600"/>
            </a:xfrm>
            <a:custGeom>
              <a:avLst/>
              <a:gdLst>
                <a:gd name="T0" fmla="*/ 91 w 93"/>
                <a:gd name="T1" fmla="*/ 60 h 60"/>
                <a:gd name="T2" fmla="*/ 2 w 93"/>
                <a:gd name="T3" fmla="*/ 60 h 60"/>
                <a:gd name="T4" fmla="*/ 0 w 93"/>
                <a:gd name="T5" fmla="*/ 58 h 60"/>
                <a:gd name="T6" fmla="*/ 0 w 93"/>
                <a:gd name="T7" fmla="*/ 2 h 60"/>
                <a:gd name="T8" fmla="*/ 2 w 93"/>
                <a:gd name="T9" fmla="*/ 0 h 60"/>
                <a:gd name="T10" fmla="*/ 91 w 93"/>
                <a:gd name="T11" fmla="*/ 0 h 60"/>
                <a:gd name="T12" fmla="*/ 93 w 93"/>
                <a:gd name="T13" fmla="*/ 2 h 60"/>
                <a:gd name="T14" fmla="*/ 93 w 93"/>
                <a:gd name="T15" fmla="*/ 58 h 60"/>
                <a:gd name="T16" fmla="*/ 91 w 93"/>
                <a:gd name="T17" fmla="*/ 60 h 60"/>
                <a:gd name="T18" fmla="*/ 4 w 93"/>
                <a:gd name="T19" fmla="*/ 56 h 60"/>
                <a:gd name="T20" fmla="*/ 89 w 93"/>
                <a:gd name="T21" fmla="*/ 56 h 60"/>
                <a:gd name="T22" fmla="*/ 89 w 93"/>
                <a:gd name="T23" fmla="*/ 4 h 60"/>
                <a:gd name="T24" fmla="*/ 4 w 93"/>
                <a:gd name="T25" fmla="*/ 4 h 60"/>
                <a:gd name="T26" fmla="*/ 4 w 93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0">
                  <a:moveTo>
                    <a:pt x="91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2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2" y="60"/>
                    <a:pt x="91" y="60"/>
                  </a:cubicBezTo>
                  <a:close/>
                  <a:moveTo>
                    <a:pt x="4" y="56"/>
                  </a:moveTo>
                  <a:cubicBezTo>
                    <a:pt x="89" y="56"/>
                    <a:pt x="89" y="56"/>
                    <a:pt x="89" y="56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close/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3471863" y="4662488"/>
              <a:ext cx="441325" cy="15875"/>
            </a:xfrm>
            <a:custGeom>
              <a:avLst/>
              <a:gdLst>
                <a:gd name="T0" fmla="*/ 114 w 116"/>
                <a:gd name="T1" fmla="*/ 4 h 4"/>
                <a:gd name="T2" fmla="*/ 2 w 116"/>
                <a:gd name="T3" fmla="*/ 4 h 4"/>
                <a:gd name="T4" fmla="*/ 0 w 116"/>
                <a:gd name="T5" fmla="*/ 2 h 4"/>
                <a:gd name="T6" fmla="*/ 2 w 116"/>
                <a:gd name="T7" fmla="*/ 0 h 4"/>
                <a:gd name="T8" fmla="*/ 114 w 116"/>
                <a:gd name="T9" fmla="*/ 0 h 4"/>
                <a:gd name="T10" fmla="*/ 116 w 116"/>
                <a:gd name="T11" fmla="*/ 2 h 4"/>
                <a:gd name="T12" fmla="*/ 114 w 1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">
                  <a:moveTo>
                    <a:pt x="1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67"/>
          <p:cNvGrpSpPr/>
          <p:nvPr/>
        </p:nvGrpSpPr>
        <p:grpSpPr bwMode="auto">
          <a:xfrm>
            <a:off x="7934325" y="3967376"/>
            <a:ext cx="685800" cy="687387"/>
            <a:chOff x="5138738" y="4175125"/>
            <a:chExt cx="685800" cy="687388"/>
          </a:xfrm>
          <a:solidFill>
            <a:schemeClr val="accent1"/>
          </a:solidFill>
        </p:grpSpPr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5138738" y="4175125"/>
              <a:ext cx="685800" cy="687388"/>
            </a:xfrm>
            <a:custGeom>
              <a:avLst/>
              <a:gdLst>
                <a:gd name="T0" fmla="*/ 342900 w 180"/>
                <a:gd name="T1" fmla="*/ 687388 h 180"/>
                <a:gd name="T2" fmla="*/ 0 w 180"/>
                <a:gd name="T3" fmla="*/ 343694 h 180"/>
                <a:gd name="T4" fmla="*/ 342900 w 180"/>
                <a:gd name="T5" fmla="*/ 0 h 180"/>
                <a:gd name="T6" fmla="*/ 685800 w 180"/>
                <a:gd name="T7" fmla="*/ 343694 h 180"/>
                <a:gd name="T8" fmla="*/ 342900 w 180"/>
                <a:gd name="T9" fmla="*/ 687388 h 180"/>
                <a:gd name="T10" fmla="*/ 342900 w 180"/>
                <a:gd name="T11" fmla="*/ 15275 h 180"/>
                <a:gd name="T12" fmla="*/ 15240 w 180"/>
                <a:gd name="T13" fmla="*/ 343694 h 180"/>
                <a:gd name="T14" fmla="*/ 342900 w 180"/>
                <a:gd name="T15" fmla="*/ 672113 h 180"/>
                <a:gd name="T16" fmla="*/ 670560 w 180"/>
                <a:gd name="T17" fmla="*/ 343694 h 180"/>
                <a:gd name="T18" fmla="*/ 342900 w 180"/>
                <a:gd name="T19" fmla="*/ 15275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5421313" y="4525963"/>
              <a:ext cx="179388" cy="42863"/>
            </a:xfrm>
            <a:custGeom>
              <a:avLst/>
              <a:gdLst>
                <a:gd name="T0" fmla="*/ 171754 w 47"/>
                <a:gd name="T1" fmla="*/ 42863 h 11"/>
                <a:gd name="T2" fmla="*/ 167938 w 47"/>
                <a:gd name="T3" fmla="*/ 42863 h 11"/>
                <a:gd name="T4" fmla="*/ 11450 w 47"/>
                <a:gd name="T5" fmla="*/ 23380 h 11"/>
                <a:gd name="T6" fmla="*/ 0 w 47"/>
                <a:gd name="T7" fmla="*/ 15587 h 11"/>
                <a:gd name="T8" fmla="*/ 7634 w 47"/>
                <a:gd name="T9" fmla="*/ 7793 h 11"/>
                <a:gd name="T10" fmla="*/ 175571 w 47"/>
                <a:gd name="T11" fmla="*/ 27276 h 11"/>
                <a:gd name="T12" fmla="*/ 179388 w 47"/>
                <a:gd name="T13" fmla="*/ 38966 h 11"/>
                <a:gd name="T14" fmla="*/ 171754 w 47"/>
                <a:gd name="T15" fmla="*/ 428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">
                  <a:moveTo>
                    <a:pt x="45" y="11"/>
                  </a:moveTo>
                  <a:cubicBezTo>
                    <a:pt x="45" y="11"/>
                    <a:pt x="44" y="11"/>
                    <a:pt x="44" y="11"/>
                  </a:cubicBezTo>
                  <a:cubicBezTo>
                    <a:pt x="31" y="6"/>
                    <a:pt x="17" y="4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7" y="0"/>
                    <a:pt x="32" y="2"/>
                    <a:pt x="46" y="7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6" y="10"/>
                    <a:pt x="46" y="11"/>
                    <a:pt x="4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5310188" y="4549775"/>
              <a:ext cx="53975" cy="34925"/>
            </a:xfrm>
            <a:custGeom>
              <a:avLst/>
              <a:gdLst>
                <a:gd name="T0" fmla="*/ 7711 w 14"/>
                <a:gd name="T1" fmla="*/ 34925 h 9"/>
                <a:gd name="T2" fmla="*/ 0 w 14"/>
                <a:gd name="T3" fmla="*/ 31044 h 9"/>
                <a:gd name="T4" fmla="*/ 3855 w 14"/>
                <a:gd name="T5" fmla="*/ 19403 h 9"/>
                <a:gd name="T6" fmla="*/ 42409 w 14"/>
                <a:gd name="T7" fmla="*/ 3881 h 9"/>
                <a:gd name="T8" fmla="*/ 53975 w 14"/>
                <a:gd name="T9" fmla="*/ 7761 h 9"/>
                <a:gd name="T10" fmla="*/ 50120 w 14"/>
                <a:gd name="T11" fmla="*/ 19403 h 9"/>
                <a:gd name="T12" fmla="*/ 11566 w 14"/>
                <a:gd name="T13" fmla="*/ 34925 h 9"/>
                <a:gd name="T14" fmla="*/ 7711 w 14"/>
                <a:gd name="T15" fmla="*/ 3492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4"/>
                    <a:pt x="8" y="2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9" y="6"/>
                    <a:pt x="6" y="7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5367338" y="4384675"/>
              <a:ext cx="160338" cy="290513"/>
            </a:xfrm>
            <a:custGeom>
              <a:avLst/>
              <a:gdLst>
                <a:gd name="T0" fmla="*/ 152703 w 42"/>
                <a:gd name="T1" fmla="*/ 290513 h 76"/>
                <a:gd name="T2" fmla="*/ 145068 w 42"/>
                <a:gd name="T3" fmla="*/ 282868 h 76"/>
                <a:gd name="T4" fmla="*/ 3818 w 42"/>
                <a:gd name="T5" fmla="*/ 15290 h 76"/>
                <a:gd name="T6" fmla="*/ 3818 w 42"/>
                <a:gd name="T7" fmla="*/ 3823 h 76"/>
                <a:gd name="T8" fmla="*/ 11453 w 42"/>
                <a:gd name="T9" fmla="*/ 0 h 76"/>
                <a:gd name="T10" fmla="*/ 160338 w 42"/>
                <a:gd name="T11" fmla="*/ 282868 h 76"/>
                <a:gd name="T12" fmla="*/ 152703 w 42"/>
                <a:gd name="T13" fmla="*/ 29051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6">
                  <a:moveTo>
                    <a:pt x="40" y="76"/>
                  </a:moveTo>
                  <a:cubicBezTo>
                    <a:pt x="39" y="76"/>
                    <a:pt x="38" y="75"/>
                    <a:pt x="38" y="74"/>
                  </a:cubicBezTo>
                  <a:cubicBezTo>
                    <a:pt x="38" y="46"/>
                    <a:pt x="24" y="19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42" y="44"/>
                    <a:pt x="42" y="74"/>
                  </a:cubicBezTo>
                  <a:cubicBezTo>
                    <a:pt x="42" y="75"/>
                    <a:pt x="41" y="76"/>
                    <a:pt x="4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5413375" y="4351338"/>
              <a:ext cx="95250" cy="92075"/>
            </a:xfrm>
            <a:custGeom>
              <a:avLst/>
              <a:gdLst>
                <a:gd name="T0" fmla="*/ 87630 w 25"/>
                <a:gd name="T1" fmla="*/ 92075 h 24"/>
                <a:gd name="T2" fmla="*/ 83820 w 25"/>
                <a:gd name="T3" fmla="*/ 92075 h 24"/>
                <a:gd name="T4" fmla="*/ 3810 w 25"/>
                <a:gd name="T5" fmla="*/ 11509 h 24"/>
                <a:gd name="T6" fmla="*/ 3810 w 25"/>
                <a:gd name="T7" fmla="*/ 3836 h 24"/>
                <a:gd name="T8" fmla="*/ 15240 w 25"/>
                <a:gd name="T9" fmla="*/ 3836 h 24"/>
                <a:gd name="T10" fmla="*/ 91440 w 25"/>
                <a:gd name="T11" fmla="*/ 76729 h 24"/>
                <a:gd name="T12" fmla="*/ 95250 w 25"/>
                <a:gd name="T13" fmla="*/ 88239 h 24"/>
                <a:gd name="T14" fmla="*/ 87630 w 25"/>
                <a:gd name="T15" fmla="*/ 9207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4">
                  <a:moveTo>
                    <a:pt x="23" y="24"/>
                  </a:moveTo>
                  <a:cubicBezTo>
                    <a:pt x="23" y="24"/>
                    <a:pt x="22" y="24"/>
                    <a:pt x="22" y="24"/>
                  </a:cubicBezTo>
                  <a:cubicBezTo>
                    <a:pt x="14" y="18"/>
                    <a:pt x="7" y="11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8"/>
                    <a:pt x="16" y="15"/>
                    <a:pt x="24" y="20"/>
                  </a:cubicBezTo>
                  <a:cubicBezTo>
                    <a:pt x="25" y="21"/>
                    <a:pt x="25" y="22"/>
                    <a:pt x="25" y="23"/>
                  </a:cubicBezTo>
                  <a:cubicBezTo>
                    <a:pt x="24" y="24"/>
                    <a:pt x="24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5557838" y="4457700"/>
              <a:ext cx="88900" cy="38100"/>
            </a:xfrm>
            <a:custGeom>
              <a:avLst/>
              <a:gdLst>
                <a:gd name="T0" fmla="*/ 81170 w 23"/>
                <a:gd name="T1" fmla="*/ 38100 h 10"/>
                <a:gd name="T2" fmla="*/ 77304 w 23"/>
                <a:gd name="T3" fmla="*/ 38100 h 10"/>
                <a:gd name="T4" fmla="*/ 3865 w 23"/>
                <a:gd name="T5" fmla="*/ 19050 h 10"/>
                <a:gd name="T6" fmla="*/ 0 w 23"/>
                <a:gd name="T7" fmla="*/ 7620 h 10"/>
                <a:gd name="T8" fmla="*/ 11596 w 23"/>
                <a:gd name="T9" fmla="*/ 3810 h 10"/>
                <a:gd name="T10" fmla="*/ 81170 w 23"/>
                <a:gd name="T11" fmla="*/ 22860 h 10"/>
                <a:gd name="T12" fmla="*/ 88900 w 23"/>
                <a:gd name="T13" fmla="*/ 30480 h 10"/>
                <a:gd name="T14" fmla="*/ 81170 w 23"/>
                <a:gd name="T15" fmla="*/ 3810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0">
                  <a:moveTo>
                    <a:pt x="21" y="10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14" y="9"/>
                    <a:pt x="7" y="7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8" y="3"/>
                    <a:pt x="15" y="5"/>
                    <a:pt x="21" y="6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9"/>
                    <a:pt x="22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1" name="Freeform 57"/>
            <p:cNvSpPr>
              <a:spLocks noEditPoints="1"/>
            </p:cNvSpPr>
            <p:nvPr/>
          </p:nvSpPr>
          <p:spPr bwMode="auto">
            <a:xfrm>
              <a:off x="5489575" y="4408488"/>
              <a:ext cx="87313" cy="87313"/>
            </a:xfrm>
            <a:custGeom>
              <a:avLst/>
              <a:gdLst>
                <a:gd name="T0" fmla="*/ 41758 w 23"/>
                <a:gd name="T1" fmla="*/ 87313 h 23"/>
                <a:gd name="T2" fmla="*/ 0 w 23"/>
                <a:gd name="T3" fmla="*/ 41758 h 23"/>
                <a:gd name="T4" fmla="*/ 41758 w 23"/>
                <a:gd name="T5" fmla="*/ 0 h 23"/>
                <a:gd name="T6" fmla="*/ 87313 w 23"/>
                <a:gd name="T7" fmla="*/ 41758 h 23"/>
                <a:gd name="T8" fmla="*/ 41758 w 23"/>
                <a:gd name="T9" fmla="*/ 87313 h 23"/>
                <a:gd name="T10" fmla="*/ 41758 w 23"/>
                <a:gd name="T11" fmla="*/ 15185 h 23"/>
                <a:gd name="T12" fmla="*/ 15185 w 23"/>
                <a:gd name="T13" fmla="*/ 41758 h 23"/>
                <a:gd name="T14" fmla="*/ 41758 w 23"/>
                <a:gd name="T15" fmla="*/ 72128 h 23"/>
                <a:gd name="T16" fmla="*/ 72128 w 23"/>
                <a:gd name="T17" fmla="*/ 41758 h 23"/>
                <a:gd name="T18" fmla="*/ 41758 w 23"/>
                <a:gd name="T19" fmla="*/ 1518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58"/>
            <p:cNvSpPr>
              <a:spLocks noEditPoints="1"/>
            </p:cNvSpPr>
            <p:nvPr/>
          </p:nvSpPr>
          <p:spPr bwMode="auto">
            <a:xfrm>
              <a:off x="5581650" y="4533900"/>
              <a:ext cx="87313" cy="88900"/>
            </a:xfrm>
            <a:custGeom>
              <a:avLst/>
              <a:gdLst>
                <a:gd name="T0" fmla="*/ 41758 w 23"/>
                <a:gd name="T1" fmla="*/ 88900 h 23"/>
                <a:gd name="T2" fmla="*/ 0 w 23"/>
                <a:gd name="T3" fmla="*/ 42517 h 23"/>
                <a:gd name="T4" fmla="*/ 41758 w 23"/>
                <a:gd name="T5" fmla="*/ 0 h 23"/>
                <a:gd name="T6" fmla="*/ 87313 w 23"/>
                <a:gd name="T7" fmla="*/ 42517 h 23"/>
                <a:gd name="T8" fmla="*/ 41758 w 23"/>
                <a:gd name="T9" fmla="*/ 88900 h 23"/>
                <a:gd name="T10" fmla="*/ 41758 w 23"/>
                <a:gd name="T11" fmla="*/ 15461 h 23"/>
                <a:gd name="T12" fmla="*/ 15185 w 23"/>
                <a:gd name="T13" fmla="*/ 42517 h 23"/>
                <a:gd name="T14" fmla="*/ 41758 w 23"/>
                <a:gd name="T15" fmla="*/ 73439 h 23"/>
                <a:gd name="T16" fmla="*/ 72128 w 23"/>
                <a:gd name="T17" fmla="*/ 42517 h 23"/>
                <a:gd name="T18" fmla="*/ 41758 w 23"/>
                <a:gd name="T19" fmla="*/ 15461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5299075" y="4343400"/>
              <a:ext cx="347663" cy="347663"/>
            </a:xfrm>
            <a:custGeom>
              <a:avLst/>
              <a:gdLst>
                <a:gd name="T0" fmla="*/ 175742 w 91"/>
                <a:gd name="T1" fmla="*/ 347663 h 91"/>
                <a:gd name="T2" fmla="*/ 0 w 91"/>
                <a:gd name="T3" fmla="*/ 175742 h 91"/>
                <a:gd name="T4" fmla="*/ 175742 w 91"/>
                <a:gd name="T5" fmla="*/ 0 h 91"/>
                <a:gd name="T6" fmla="*/ 347663 w 91"/>
                <a:gd name="T7" fmla="*/ 175742 h 91"/>
                <a:gd name="T8" fmla="*/ 347663 w 91"/>
                <a:gd name="T9" fmla="*/ 202485 h 91"/>
                <a:gd name="T10" fmla="*/ 332381 w 91"/>
                <a:gd name="T11" fmla="*/ 198665 h 91"/>
                <a:gd name="T12" fmla="*/ 332381 w 91"/>
                <a:gd name="T13" fmla="*/ 175742 h 91"/>
                <a:gd name="T14" fmla="*/ 175742 w 91"/>
                <a:gd name="T15" fmla="*/ 15282 h 91"/>
                <a:gd name="T16" fmla="*/ 15282 w 91"/>
                <a:gd name="T17" fmla="*/ 175742 h 91"/>
                <a:gd name="T18" fmla="*/ 175742 w 91"/>
                <a:gd name="T19" fmla="*/ 332381 h 91"/>
                <a:gd name="T20" fmla="*/ 305638 w 91"/>
                <a:gd name="T21" fmla="*/ 263613 h 91"/>
                <a:gd name="T22" fmla="*/ 317099 w 91"/>
                <a:gd name="T23" fmla="*/ 271254 h 91"/>
                <a:gd name="T24" fmla="*/ 175742 w 91"/>
                <a:gd name="T25" fmla="*/ 347663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91">
                  <a:moveTo>
                    <a:pt x="46" y="91"/>
                  </a:moveTo>
                  <a:cubicBezTo>
                    <a:pt x="21" y="91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48"/>
                    <a:pt x="91" y="50"/>
                    <a:pt x="91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0"/>
                    <a:pt x="87" y="48"/>
                    <a:pt x="87" y="46"/>
                  </a:cubicBezTo>
                  <a:cubicBezTo>
                    <a:pt x="87" y="23"/>
                    <a:pt x="69" y="4"/>
                    <a:pt x="46" y="4"/>
                  </a:cubicBezTo>
                  <a:cubicBezTo>
                    <a:pt x="23" y="4"/>
                    <a:pt x="4" y="23"/>
                    <a:pt x="4" y="46"/>
                  </a:cubicBezTo>
                  <a:cubicBezTo>
                    <a:pt x="4" y="69"/>
                    <a:pt x="23" y="87"/>
                    <a:pt x="46" y="87"/>
                  </a:cubicBezTo>
                  <a:cubicBezTo>
                    <a:pt x="60" y="87"/>
                    <a:pt x="72" y="80"/>
                    <a:pt x="80" y="69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5" y="84"/>
                    <a:pt x="61" y="91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4" name="Freeform 60"/>
            <p:cNvSpPr>
              <a:spLocks noEditPoints="1"/>
            </p:cNvSpPr>
            <p:nvPr/>
          </p:nvSpPr>
          <p:spPr bwMode="auto">
            <a:xfrm>
              <a:off x="5353050" y="4511675"/>
              <a:ext cx="84138" cy="84138"/>
            </a:xfrm>
            <a:custGeom>
              <a:avLst/>
              <a:gdLst>
                <a:gd name="T0" fmla="*/ 42069 w 22"/>
                <a:gd name="T1" fmla="*/ 84138 h 22"/>
                <a:gd name="T2" fmla="*/ 0 w 22"/>
                <a:gd name="T3" fmla="*/ 42069 h 22"/>
                <a:gd name="T4" fmla="*/ 42069 w 22"/>
                <a:gd name="T5" fmla="*/ 0 h 22"/>
                <a:gd name="T6" fmla="*/ 84138 w 22"/>
                <a:gd name="T7" fmla="*/ 42069 h 22"/>
                <a:gd name="T8" fmla="*/ 42069 w 22"/>
                <a:gd name="T9" fmla="*/ 84138 h 22"/>
                <a:gd name="T10" fmla="*/ 42069 w 22"/>
                <a:gd name="T11" fmla="*/ 15298 h 22"/>
                <a:gd name="T12" fmla="*/ 15298 w 22"/>
                <a:gd name="T13" fmla="*/ 42069 h 22"/>
                <a:gd name="T14" fmla="*/ 42069 w 22"/>
                <a:gd name="T15" fmla="*/ 68840 h 22"/>
                <a:gd name="T16" fmla="*/ 68840 w 22"/>
                <a:gd name="T17" fmla="*/ 42069 h 22"/>
                <a:gd name="T18" fmla="*/ 42069 w 22"/>
                <a:gd name="T19" fmla="*/ 1529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5" name="文本框 71"/>
          <p:cNvSpPr txBox="1">
            <a:spLocks noChangeArrowheads="1"/>
          </p:cNvSpPr>
          <p:nvPr/>
        </p:nvSpPr>
        <p:spPr bwMode="auto">
          <a:xfrm>
            <a:off x="2435225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文本框 72"/>
          <p:cNvSpPr txBox="1">
            <a:spLocks noChangeArrowheads="1"/>
          </p:cNvSpPr>
          <p:nvPr/>
        </p:nvSpPr>
        <p:spPr bwMode="auto">
          <a:xfrm>
            <a:off x="5524500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文本框 73"/>
          <p:cNvSpPr txBox="1">
            <a:spLocks noChangeArrowheads="1"/>
          </p:cNvSpPr>
          <p:nvPr/>
        </p:nvSpPr>
        <p:spPr bwMode="auto">
          <a:xfrm>
            <a:off x="8737600" y="1420813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文本框 74"/>
          <p:cNvSpPr txBox="1">
            <a:spLocks noChangeArrowheads="1"/>
          </p:cNvSpPr>
          <p:nvPr/>
        </p:nvSpPr>
        <p:spPr bwMode="auto">
          <a:xfrm>
            <a:off x="2435225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75"/>
          <p:cNvSpPr txBox="1">
            <a:spLocks noChangeArrowheads="1"/>
          </p:cNvSpPr>
          <p:nvPr/>
        </p:nvSpPr>
        <p:spPr bwMode="auto">
          <a:xfrm>
            <a:off x="5524500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框 76"/>
          <p:cNvSpPr txBox="1">
            <a:spLocks noChangeArrowheads="1"/>
          </p:cNvSpPr>
          <p:nvPr/>
        </p:nvSpPr>
        <p:spPr bwMode="auto">
          <a:xfrm>
            <a:off x="8737600" y="4041775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5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2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8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1"/>
          <p:cNvSpPr/>
          <p:nvPr>
            <p:custDataLst>
              <p:tags r:id="rId3"/>
            </p:custDataLst>
          </p:nvPr>
        </p:nvSpPr>
        <p:spPr>
          <a:xfrm>
            <a:off x="5227638" y="2803525"/>
            <a:ext cx="1736725" cy="1736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3876675" y="2198688"/>
            <a:ext cx="2089150" cy="1430337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SubTitle_4"/>
          <p:cNvSpPr/>
          <p:nvPr>
            <p:custDataLst>
              <p:tags r:id="rId5"/>
            </p:custDataLst>
          </p:nvPr>
        </p:nvSpPr>
        <p:spPr>
          <a:xfrm>
            <a:off x="3876675" y="3833813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SubTitle_2"/>
          <p:cNvSpPr/>
          <p:nvPr>
            <p:custDataLst>
              <p:tags r:id="rId6"/>
            </p:custDataLst>
          </p:nvPr>
        </p:nvSpPr>
        <p:spPr>
          <a:xfrm>
            <a:off x="6226175" y="2198688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MH_SubTitle_3"/>
          <p:cNvSpPr/>
          <p:nvPr>
            <p:custDataLst>
              <p:tags r:id="rId7"/>
            </p:custDataLst>
          </p:nvPr>
        </p:nvSpPr>
        <p:spPr>
          <a:xfrm>
            <a:off x="6226175" y="3836988"/>
            <a:ext cx="2089150" cy="1431925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www.2ppt.com">
  <a:themeElements>
    <a:clrScheme name="丧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040"/>
      </a:accent1>
      <a:accent2>
        <a:srgbClr val="FEB11E"/>
      </a:accent2>
      <a:accent3>
        <a:srgbClr val="F45305"/>
      </a:accent3>
      <a:accent4>
        <a:srgbClr val="C7C7C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宽屏</PresentationFormat>
  <Paragraphs>115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2021-07-23T01:02:51Z</dcterms:created>
  <dcterms:modified xsi:type="dcterms:W3CDTF">2023-01-10T10:41:28Z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41B7CE3BCC884C21A7E5A5D088AFE595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