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64" r:id="rId5"/>
    <p:sldId id="265" r:id="rId6"/>
    <p:sldId id="266" r:id="rId7"/>
    <p:sldId id="262" r:id="rId8"/>
    <p:sldId id="259" r:id="rId9"/>
    <p:sldId id="268" r:id="rId10"/>
    <p:sldId id="269" r:id="rId11"/>
    <p:sldId id="267" r:id="rId12"/>
    <p:sldId id="260" r:id="rId13"/>
    <p:sldId id="271" r:id="rId14"/>
    <p:sldId id="270" r:id="rId15"/>
    <p:sldId id="272" r:id="rId16"/>
    <p:sldId id="261" r:id="rId17"/>
    <p:sldId id="273" r:id="rId18"/>
    <p:sldId id="274" r:id="rId19"/>
    <p:sldId id="275" r:id="rId20"/>
    <p:sldId id="263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044" autoAdjust="0"/>
    <p:restoredTop sz="94660"/>
  </p:normalViewPr>
  <p:slideViewPr>
    <p:cSldViewPr snapToGrid="0">
      <p:cViewPr varScale="1">
        <p:scale>
          <a:sx n="63" d="100"/>
          <a:sy n="63" d="100"/>
        </p:scale>
        <p:origin x="66" y="8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AE7A9F-AAE0-4B6E-9A7E-0FDA05F5CBC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BE02DC-52C4-4F20-9B84-745DF7BFE9A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E02DC-52C4-4F20-9B84-745DF7BFE9AF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E02DC-52C4-4F20-9B84-745DF7BFE9AF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E02DC-52C4-4F20-9B84-745DF7BFE9AF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EFE47-B3CF-46AA-9BA7-E64AD5AA2B0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6CA2C-1D12-4EC1-852A-FDBFB15833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EFE47-B3CF-46AA-9BA7-E64AD5AA2B0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6CA2C-1D12-4EC1-852A-FDBFB15833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EFE47-B3CF-46AA-9BA7-E64AD5AA2B0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6CA2C-1D12-4EC1-852A-FDBFB15833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EFE47-B3CF-46AA-9BA7-E64AD5AA2B0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6CA2C-1D12-4EC1-852A-FDBFB15833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EFE47-B3CF-46AA-9BA7-E64AD5AA2B0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6CA2C-1D12-4EC1-852A-FDBFB15833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EFE47-B3CF-46AA-9BA7-E64AD5AA2B0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6CA2C-1D12-4EC1-852A-FDBFB15833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EFE47-B3CF-46AA-9BA7-E64AD5AA2B0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6CA2C-1D12-4EC1-852A-FDBFB15833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EFE47-B3CF-46AA-9BA7-E64AD5AA2B0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6CA2C-1D12-4EC1-852A-FDBFB15833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EFE47-B3CF-46AA-9BA7-E64AD5AA2B0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6CA2C-1D12-4EC1-852A-FDBFB15833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EFE47-B3CF-46AA-9BA7-E64AD5AA2B0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6CA2C-1D12-4EC1-852A-FDBFB15833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EFE47-B3CF-46AA-9BA7-E64AD5AA2B0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A6CA2C-1D12-4EC1-852A-FDBFB15833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1800665"/>
            <a:ext cx="12192000" cy="37138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162436" y="-129784"/>
            <a:ext cx="9414663" cy="71323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523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35465" y="1279167"/>
            <a:ext cx="4456536" cy="572336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52" b="100000" l="181" r="100000"/>
                    </a14:imgEffect>
                  </a14:imgLayer>
                </a14:imgProps>
              </a:ext>
            </a:extLst>
          </a:blip>
          <a:srcRect r="33637"/>
          <a:stretch>
            <a:fillRect/>
          </a:stretch>
        </p:blipFill>
        <p:spPr>
          <a:xfrm>
            <a:off x="1128796" y="226794"/>
            <a:ext cx="3995224" cy="3839016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5557119" y="1919508"/>
            <a:ext cx="158926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>
                <a:solidFill>
                  <a:schemeClr val="accent2">
                    <a:lumMod val="50000"/>
                  </a:schemeClr>
                </a:solidFill>
                <a:latin typeface="汉仪PP体简" panose="00020600040101010101" pitchFamily="18" charset="-122"/>
                <a:ea typeface="汉仪PP体简" panose="00020600040101010101" pitchFamily="18" charset="-122"/>
              </a:rPr>
              <a:t>手绘清新通用模板</a:t>
            </a: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1581128" y="4065810"/>
            <a:ext cx="3975990" cy="62100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1200" dirty="0">
                <a:latin typeface="汉仪小麦体简" panose="00020600040101010101" pitchFamily="18" charset="-122"/>
                <a:ea typeface="汉仪小麦体简" panose="00020600040101010101" pitchFamily="18" charset="-122"/>
              </a:rPr>
              <a:t>THIS IS A ART TEMPLATE , THANK YOU WATCHING THIS ONE. THANK YOU WATCHING THIS ONE.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3207231" y="5104258"/>
            <a:ext cx="3658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mtClean="0"/>
              <a:t>汇报人：</a:t>
            </a:r>
            <a:r>
              <a:rPr lang="en-US" altLang="zh-CN" smtClean="0"/>
              <a:t>PPT818  </a:t>
            </a:r>
            <a:r>
              <a:rPr lang="zh-CN" altLang="en-US" smtClean="0"/>
              <a:t>时间：</a:t>
            </a:r>
            <a:r>
              <a:rPr lang="en-US" altLang="zh-CN" smtClean="0"/>
              <a:t>XX</a:t>
            </a:r>
            <a:r>
              <a:rPr lang="zh-CN" altLang="en-US" smtClean="0"/>
              <a:t>年</a:t>
            </a:r>
            <a:r>
              <a:rPr lang="en-US" altLang="zh-CN" smtClean="0"/>
              <a:t>XX</a:t>
            </a:r>
            <a:r>
              <a:rPr lang="zh-CN" altLang="en-US" smtClean="0"/>
              <a:t>月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52" b="100000" l="181" r="100000"/>
                    </a14:imgEffect>
                  </a14:imgLayer>
                </a14:imgProps>
              </a:ext>
            </a:extLst>
          </a:blip>
          <a:srcRect r="33637"/>
          <a:stretch>
            <a:fillRect/>
          </a:stretch>
        </p:blipFill>
        <p:spPr>
          <a:xfrm>
            <a:off x="129989" y="0"/>
            <a:ext cx="5151535" cy="4950117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870937" y="2887656"/>
            <a:ext cx="57630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+mj-ea"/>
                <a:ea typeface="+mj-ea"/>
              </a:rPr>
              <a:t>I will do somebody a good turn</a:t>
            </a:r>
            <a:r>
              <a:rPr lang="en-US" altLang="zh-CN" sz="1200" dirty="0">
                <a:latin typeface="+mj-ea"/>
                <a:ea typeface="+mj-ea"/>
              </a:rPr>
              <a:t>Just for today I will try to live through this day only and not tackle my whole</a:t>
            </a:r>
            <a:r>
              <a:rPr lang="zh-CN" altLang="en-US" sz="1200" dirty="0">
                <a:latin typeface="+mj-ea"/>
                <a:ea typeface="+mj-ea"/>
              </a:rPr>
              <a:t> three ways. I will do</a:t>
            </a:r>
            <a:endParaRPr lang="en-US" altLang="zh-CN" sz="1200" dirty="0">
              <a:latin typeface="+mj-ea"/>
              <a:ea typeface="+mj-ea"/>
            </a:endParaRPr>
          </a:p>
        </p:txBody>
      </p:sp>
      <p:sp>
        <p:nvSpPr>
          <p:cNvPr id="4" name="文本框 65"/>
          <p:cNvSpPr txBox="1">
            <a:spLocks noChangeArrowheads="1"/>
          </p:cNvSpPr>
          <p:nvPr/>
        </p:nvSpPr>
        <p:spPr bwMode="auto">
          <a:xfrm>
            <a:off x="5772464" y="2475058"/>
            <a:ext cx="40517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>
              <a:buFontTx/>
              <a:buNone/>
            </a:pPr>
            <a:r>
              <a:rPr lang="zh-CN" altLang="en-US" sz="2800" b="1" dirty="0">
                <a:latin typeface="汉仪歪歪体简" panose="00020600040101010101" pitchFamily="18" charset="-122"/>
                <a:ea typeface="汉仪歪歪体简" panose="00020600040101010101" pitchFamily="18" charset="-122"/>
              </a:rPr>
              <a:t>点击即可添加标题</a:t>
            </a:r>
            <a:endParaRPr lang="en-US" altLang="zh-CN" sz="2800" b="1" dirty="0">
              <a:latin typeface="汉仪歪歪体简" panose="00020600040101010101" pitchFamily="18" charset="-122"/>
              <a:ea typeface="汉仪歪歪体简" panose="00020600040101010101" pitchFamily="18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920174" y="4225598"/>
            <a:ext cx="57630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+mj-ea"/>
                <a:ea typeface="+mj-ea"/>
              </a:rPr>
              <a:t>I will do somebody a good turn</a:t>
            </a:r>
            <a:r>
              <a:rPr lang="en-US" altLang="zh-CN" sz="1200" dirty="0">
                <a:latin typeface="+mj-ea"/>
                <a:ea typeface="+mj-ea"/>
              </a:rPr>
              <a:t>Just for today I will try to live through this day only and not tackle my whole</a:t>
            </a:r>
            <a:r>
              <a:rPr lang="zh-CN" altLang="en-US" sz="1200" dirty="0">
                <a:latin typeface="+mj-ea"/>
                <a:ea typeface="+mj-ea"/>
              </a:rPr>
              <a:t> three ways. I will do</a:t>
            </a:r>
            <a:endParaRPr lang="en-US" altLang="zh-CN" sz="1200" dirty="0">
              <a:latin typeface="+mj-ea"/>
              <a:ea typeface="+mj-ea"/>
            </a:endParaRPr>
          </a:p>
        </p:txBody>
      </p:sp>
      <p:sp>
        <p:nvSpPr>
          <p:cNvPr id="6" name="文本框 65"/>
          <p:cNvSpPr txBox="1">
            <a:spLocks noChangeArrowheads="1"/>
          </p:cNvSpPr>
          <p:nvPr/>
        </p:nvSpPr>
        <p:spPr bwMode="auto">
          <a:xfrm>
            <a:off x="5821701" y="3813000"/>
            <a:ext cx="40517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>
              <a:buFontTx/>
              <a:buNone/>
            </a:pPr>
            <a:r>
              <a:rPr lang="zh-CN" altLang="en-US" sz="2800" b="1" dirty="0">
                <a:latin typeface="汉仪歪歪体简" panose="00020600040101010101" pitchFamily="18" charset="-122"/>
                <a:ea typeface="汉仪歪歪体简" panose="00020600040101010101" pitchFamily="18" charset="-122"/>
              </a:rPr>
              <a:t>点击即可添加标题</a:t>
            </a:r>
            <a:endParaRPr lang="en-US" altLang="zh-CN" sz="2800" b="1" dirty="0">
              <a:latin typeface="汉仪歪歪体简" panose="00020600040101010101" pitchFamily="18" charset="-122"/>
              <a:ea typeface="汉仪歪歪体简" panose="00020600040101010101" pitchFamily="18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973036" y="5117358"/>
            <a:ext cx="41898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latin typeface="+mj-ea"/>
                <a:ea typeface="+mj-ea"/>
              </a:rPr>
              <a:t>I will do somebody a good turn</a:t>
            </a:r>
            <a:r>
              <a:rPr lang="en-US" altLang="zh-CN" sz="1200" dirty="0">
                <a:latin typeface="+mj-ea"/>
                <a:ea typeface="+mj-ea"/>
              </a:rPr>
              <a:t>Just for today I will try to live through this day only and not tackle my whole</a:t>
            </a:r>
            <a:r>
              <a:rPr lang="zh-CN" altLang="en-US" sz="1200" dirty="0">
                <a:latin typeface="+mj-ea"/>
                <a:ea typeface="+mj-ea"/>
              </a:rPr>
              <a:t> three ways. I will do</a:t>
            </a:r>
            <a:endParaRPr lang="en-US" altLang="zh-CN" sz="1200" dirty="0">
              <a:latin typeface="+mj-ea"/>
              <a:ea typeface="+mj-e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327502" y="2027760"/>
            <a:ext cx="11545645" cy="3338292"/>
            <a:chOff x="397841" y="2365385"/>
            <a:chExt cx="11545645" cy="3338292"/>
          </a:xfrm>
        </p:grpSpPr>
        <p:sp>
          <p:nvSpPr>
            <p:cNvPr id="4" name="Freeform 11"/>
            <p:cNvSpPr/>
            <p:nvPr/>
          </p:nvSpPr>
          <p:spPr bwMode="auto">
            <a:xfrm>
              <a:off x="397841" y="3678697"/>
              <a:ext cx="3155361" cy="761461"/>
            </a:xfrm>
            <a:custGeom>
              <a:avLst/>
              <a:gdLst>
                <a:gd name="T0" fmla="*/ 856 w 878"/>
                <a:gd name="T1" fmla="*/ 33 h 210"/>
                <a:gd name="T2" fmla="*/ 418 w 878"/>
                <a:gd name="T3" fmla="*/ 33 h 210"/>
                <a:gd name="T4" fmla="*/ 396 w 878"/>
                <a:gd name="T5" fmla="*/ 0 h 210"/>
                <a:gd name="T6" fmla="*/ 375 w 878"/>
                <a:gd name="T7" fmla="*/ 33 h 210"/>
                <a:gd name="T8" fmla="*/ 22 w 878"/>
                <a:gd name="T9" fmla="*/ 33 h 210"/>
                <a:gd name="T10" fmla="*/ 0 w 878"/>
                <a:gd name="T11" fmla="*/ 56 h 210"/>
                <a:gd name="T12" fmla="*/ 0 w 878"/>
                <a:gd name="T13" fmla="*/ 187 h 210"/>
                <a:gd name="T14" fmla="*/ 22 w 878"/>
                <a:gd name="T15" fmla="*/ 210 h 210"/>
                <a:gd name="T16" fmla="*/ 856 w 878"/>
                <a:gd name="T17" fmla="*/ 210 h 210"/>
                <a:gd name="T18" fmla="*/ 878 w 878"/>
                <a:gd name="T19" fmla="*/ 187 h 210"/>
                <a:gd name="T20" fmla="*/ 878 w 878"/>
                <a:gd name="T21" fmla="*/ 56 h 210"/>
                <a:gd name="T22" fmla="*/ 856 w 878"/>
                <a:gd name="T23" fmla="*/ 3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78" h="210">
                  <a:moveTo>
                    <a:pt x="856" y="33"/>
                  </a:moveTo>
                  <a:cubicBezTo>
                    <a:pt x="418" y="33"/>
                    <a:pt x="418" y="33"/>
                    <a:pt x="418" y="33"/>
                  </a:cubicBezTo>
                  <a:cubicBezTo>
                    <a:pt x="396" y="0"/>
                    <a:pt x="396" y="0"/>
                    <a:pt x="396" y="0"/>
                  </a:cubicBezTo>
                  <a:cubicBezTo>
                    <a:pt x="375" y="33"/>
                    <a:pt x="375" y="33"/>
                    <a:pt x="375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10" y="33"/>
                    <a:pt x="0" y="43"/>
                    <a:pt x="0" y="56"/>
                  </a:cubicBezTo>
                  <a:cubicBezTo>
                    <a:pt x="0" y="187"/>
                    <a:pt x="0" y="187"/>
                    <a:pt x="0" y="187"/>
                  </a:cubicBezTo>
                  <a:cubicBezTo>
                    <a:pt x="0" y="200"/>
                    <a:pt x="10" y="210"/>
                    <a:pt x="22" y="210"/>
                  </a:cubicBezTo>
                  <a:cubicBezTo>
                    <a:pt x="856" y="210"/>
                    <a:pt x="856" y="210"/>
                    <a:pt x="856" y="210"/>
                  </a:cubicBezTo>
                  <a:cubicBezTo>
                    <a:pt x="868" y="210"/>
                    <a:pt x="878" y="200"/>
                    <a:pt x="878" y="187"/>
                  </a:cubicBezTo>
                  <a:cubicBezTo>
                    <a:pt x="878" y="56"/>
                    <a:pt x="878" y="56"/>
                    <a:pt x="878" y="56"/>
                  </a:cubicBezTo>
                  <a:cubicBezTo>
                    <a:pt x="878" y="43"/>
                    <a:pt x="868" y="33"/>
                    <a:pt x="856" y="33"/>
                  </a:cubicBezTo>
                  <a:close/>
                </a:path>
              </a:pathLst>
            </a:custGeom>
            <a:solidFill>
              <a:srgbClr val="E8ECEF"/>
            </a:solidFill>
            <a:ln>
              <a:solidFill>
                <a:schemeClr val="bg1"/>
              </a:solidFill>
            </a:ln>
          </p:spPr>
          <p:txBody>
            <a:bodyPr/>
            <a:lstStyle/>
            <a:p>
              <a:endParaRPr lang="zh-CN" altLang="en-US" sz="4000" dirty="0">
                <a:latin typeface="汉仪小麦体简" panose="00020600040101010101" pitchFamily="18" charset="-122"/>
                <a:ea typeface="汉仪小麦体简" panose="00020600040101010101" pitchFamily="18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5" name="Freeform 12"/>
            <p:cNvSpPr/>
            <p:nvPr/>
          </p:nvSpPr>
          <p:spPr bwMode="auto">
            <a:xfrm>
              <a:off x="3221817" y="3798801"/>
              <a:ext cx="3160164" cy="761461"/>
            </a:xfrm>
            <a:custGeom>
              <a:avLst/>
              <a:gdLst>
                <a:gd name="T0" fmla="*/ 856 w 879"/>
                <a:gd name="T1" fmla="*/ 0 h 210"/>
                <a:gd name="T2" fmla="*/ 23 w 879"/>
                <a:gd name="T3" fmla="*/ 0 h 210"/>
                <a:gd name="T4" fmla="*/ 0 w 879"/>
                <a:gd name="T5" fmla="*/ 23 h 210"/>
                <a:gd name="T6" fmla="*/ 0 w 879"/>
                <a:gd name="T7" fmla="*/ 154 h 210"/>
                <a:gd name="T8" fmla="*/ 23 w 879"/>
                <a:gd name="T9" fmla="*/ 177 h 210"/>
                <a:gd name="T10" fmla="*/ 397 w 879"/>
                <a:gd name="T11" fmla="*/ 177 h 210"/>
                <a:gd name="T12" fmla="*/ 418 w 879"/>
                <a:gd name="T13" fmla="*/ 210 h 210"/>
                <a:gd name="T14" fmla="*/ 440 w 879"/>
                <a:gd name="T15" fmla="*/ 177 h 210"/>
                <a:gd name="T16" fmla="*/ 856 w 879"/>
                <a:gd name="T17" fmla="*/ 177 h 210"/>
                <a:gd name="T18" fmla="*/ 879 w 879"/>
                <a:gd name="T19" fmla="*/ 154 h 210"/>
                <a:gd name="T20" fmla="*/ 879 w 879"/>
                <a:gd name="T21" fmla="*/ 23 h 210"/>
                <a:gd name="T22" fmla="*/ 856 w 879"/>
                <a:gd name="T23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79" h="210">
                  <a:moveTo>
                    <a:pt x="856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10" y="0"/>
                    <a:pt x="0" y="10"/>
                    <a:pt x="0" y="23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67"/>
                    <a:pt x="10" y="177"/>
                    <a:pt x="23" y="177"/>
                  </a:cubicBezTo>
                  <a:cubicBezTo>
                    <a:pt x="397" y="177"/>
                    <a:pt x="397" y="177"/>
                    <a:pt x="397" y="177"/>
                  </a:cubicBezTo>
                  <a:cubicBezTo>
                    <a:pt x="418" y="210"/>
                    <a:pt x="418" y="210"/>
                    <a:pt x="418" y="210"/>
                  </a:cubicBezTo>
                  <a:cubicBezTo>
                    <a:pt x="440" y="177"/>
                    <a:pt x="440" y="177"/>
                    <a:pt x="440" y="177"/>
                  </a:cubicBezTo>
                  <a:cubicBezTo>
                    <a:pt x="856" y="177"/>
                    <a:pt x="856" y="177"/>
                    <a:pt x="856" y="177"/>
                  </a:cubicBezTo>
                  <a:cubicBezTo>
                    <a:pt x="869" y="177"/>
                    <a:pt x="879" y="167"/>
                    <a:pt x="879" y="154"/>
                  </a:cubicBezTo>
                  <a:cubicBezTo>
                    <a:pt x="879" y="23"/>
                    <a:pt x="879" y="23"/>
                    <a:pt x="879" y="23"/>
                  </a:cubicBezTo>
                  <a:cubicBezTo>
                    <a:pt x="879" y="10"/>
                    <a:pt x="869" y="0"/>
                    <a:pt x="856" y="0"/>
                  </a:cubicBezTo>
                  <a:close/>
                </a:path>
              </a:pathLst>
            </a:custGeom>
            <a:solidFill>
              <a:srgbClr val="F5CFD1"/>
            </a:solidFill>
            <a:ln>
              <a:solidFill>
                <a:schemeClr val="bg1"/>
              </a:solidFill>
            </a:ln>
          </p:spPr>
          <p:txBody>
            <a:bodyPr/>
            <a:lstStyle/>
            <a:p>
              <a:endParaRPr lang="zh-CN" altLang="en-US" sz="4000" dirty="0">
                <a:latin typeface="汉仪小麦体简" panose="00020600040101010101" pitchFamily="18" charset="-122"/>
                <a:ea typeface="汉仪小麦体简" panose="00020600040101010101" pitchFamily="18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6" name="Freeform 13"/>
            <p:cNvSpPr/>
            <p:nvPr/>
          </p:nvSpPr>
          <p:spPr bwMode="auto">
            <a:xfrm>
              <a:off x="5961748" y="3678697"/>
              <a:ext cx="3152959" cy="761461"/>
            </a:xfrm>
            <a:custGeom>
              <a:avLst/>
              <a:gdLst>
                <a:gd name="T0" fmla="*/ 856 w 878"/>
                <a:gd name="T1" fmla="*/ 33 h 210"/>
                <a:gd name="T2" fmla="*/ 418 w 878"/>
                <a:gd name="T3" fmla="*/ 33 h 210"/>
                <a:gd name="T4" fmla="*/ 396 w 878"/>
                <a:gd name="T5" fmla="*/ 0 h 210"/>
                <a:gd name="T6" fmla="*/ 375 w 878"/>
                <a:gd name="T7" fmla="*/ 33 h 210"/>
                <a:gd name="T8" fmla="*/ 22 w 878"/>
                <a:gd name="T9" fmla="*/ 33 h 210"/>
                <a:gd name="T10" fmla="*/ 0 w 878"/>
                <a:gd name="T11" fmla="*/ 56 h 210"/>
                <a:gd name="T12" fmla="*/ 0 w 878"/>
                <a:gd name="T13" fmla="*/ 187 h 210"/>
                <a:gd name="T14" fmla="*/ 22 w 878"/>
                <a:gd name="T15" fmla="*/ 210 h 210"/>
                <a:gd name="T16" fmla="*/ 856 w 878"/>
                <a:gd name="T17" fmla="*/ 210 h 210"/>
                <a:gd name="T18" fmla="*/ 878 w 878"/>
                <a:gd name="T19" fmla="*/ 187 h 210"/>
                <a:gd name="T20" fmla="*/ 878 w 878"/>
                <a:gd name="T21" fmla="*/ 56 h 210"/>
                <a:gd name="T22" fmla="*/ 856 w 878"/>
                <a:gd name="T23" fmla="*/ 3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78" h="210">
                  <a:moveTo>
                    <a:pt x="856" y="33"/>
                  </a:moveTo>
                  <a:cubicBezTo>
                    <a:pt x="418" y="33"/>
                    <a:pt x="418" y="33"/>
                    <a:pt x="418" y="33"/>
                  </a:cubicBezTo>
                  <a:cubicBezTo>
                    <a:pt x="396" y="0"/>
                    <a:pt x="396" y="0"/>
                    <a:pt x="396" y="0"/>
                  </a:cubicBezTo>
                  <a:cubicBezTo>
                    <a:pt x="375" y="33"/>
                    <a:pt x="375" y="33"/>
                    <a:pt x="375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10" y="33"/>
                    <a:pt x="0" y="43"/>
                    <a:pt x="0" y="56"/>
                  </a:cubicBezTo>
                  <a:cubicBezTo>
                    <a:pt x="0" y="187"/>
                    <a:pt x="0" y="187"/>
                    <a:pt x="0" y="187"/>
                  </a:cubicBezTo>
                  <a:cubicBezTo>
                    <a:pt x="0" y="200"/>
                    <a:pt x="10" y="210"/>
                    <a:pt x="22" y="210"/>
                  </a:cubicBezTo>
                  <a:cubicBezTo>
                    <a:pt x="856" y="210"/>
                    <a:pt x="856" y="210"/>
                    <a:pt x="856" y="210"/>
                  </a:cubicBezTo>
                  <a:cubicBezTo>
                    <a:pt x="868" y="210"/>
                    <a:pt x="878" y="200"/>
                    <a:pt x="878" y="187"/>
                  </a:cubicBezTo>
                  <a:cubicBezTo>
                    <a:pt x="878" y="56"/>
                    <a:pt x="878" y="56"/>
                    <a:pt x="878" y="56"/>
                  </a:cubicBezTo>
                  <a:cubicBezTo>
                    <a:pt x="878" y="43"/>
                    <a:pt x="868" y="33"/>
                    <a:pt x="856" y="33"/>
                  </a:cubicBezTo>
                  <a:close/>
                </a:path>
              </a:pathLst>
            </a:custGeom>
            <a:solidFill>
              <a:srgbClr val="F5CFD1"/>
            </a:solidFill>
            <a:ln>
              <a:solidFill>
                <a:schemeClr val="bg1"/>
              </a:solidFill>
            </a:ln>
          </p:spPr>
          <p:txBody>
            <a:bodyPr/>
            <a:lstStyle/>
            <a:p>
              <a:endParaRPr lang="zh-CN" altLang="en-US" sz="4000" dirty="0">
                <a:latin typeface="汉仪小麦体简" panose="00020600040101010101" pitchFamily="18" charset="-122"/>
                <a:ea typeface="汉仪小麦体简" panose="00020600040101010101" pitchFamily="18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7" name="Freeform 14"/>
            <p:cNvSpPr/>
            <p:nvPr/>
          </p:nvSpPr>
          <p:spPr bwMode="auto">
            <a:xfrm>
              <a:off x="8788125" y="3798801"/>
              <a:ext cx="3155361" cy="761461"/>
            </a:xfrm>
            <a:custGeom>
              <a:avLst/>
              <a:gdLst>
                <a:gd name="T0" fmla="*/ 856 w 878"/>
                <a:gd name="T1" fmla="*/ 0 h 210"/>
                <a:gd name="T2" fmla="*/ 22 w 878"/>
                <a:gd name="T3" fmla="*/ 0 h 210"/>
                <a:gd name="T4" fmla="*/ 0 w 878"/>
                <a:gd name="T5" fmla="*/ 23 h 210"/>
                <a:gd name="T6" fmla="*/ 0 w 878"/>
                <a:gd name="T7" fmla="*/ 154 h 210"/>
                <a:gd name="T8" fmla="*/ 22 w 878"/>
                <a:gd name="T9" fmla="*/ 177 h 210"/>
                <a:gd name="T10" fmla="*/ 396 w 878"/>
                <a:gd name="T11" fmla="*/ 177 h 210"/>
                <a:gd name="T12" fmla="*/ 417 w 878"/>
                <a:gd name="T13" fmla="*/ 210 h 210"/>
                <a:gd name="T14" fmla="*/ 439 w 878"/>
                <a:gd name="T15" fmla="*/ 177 h 210"/>
                <a:gd name="T16" fmla="*/ 856 w 878"/>
                <a:gd name="T17" fmla="*/ 177 h 210"/>
                <a:gd name="T18" fmla="*/ 878 w 878"/>
                <a:gd name="T19" fmla="*/ 154 h 210"/>
                <a:gd name="T20" fmla="*/ 878 w 878"/>
                <a:gd name="T21" fmla="*/ 23 h 210"/>
                <a:gd name="T22" fmla="*/ 856 w 878"/>
                <a:gd name="T23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78" h="210">
                  <a:moveTo>
                    <a:pt x="856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0" y="10"/>
                    <a:pt x="0" y="23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67"/>
                    <a:pt x="10" y="177"/>
                    <a:pt x="22" y="177"/>
                  </a:cubicBezTo>
                  <a:cubicBezTo>
                    <a:pt x="396" y="177"/>
                    <a:pt x="396" y="177"/>
                    <a:pt x="396" y="177"/>
                  </a:cubicBezTo>
                  <a:cubicBezTo>
                    <a:pt x="417" y="210"/>
                    <a:pt x="417" y="210"/>
                    <a:pt x="417" y="210"/>
                  </a:cubicBezTo>
                  <a:cubicBezTo>
                    <a:pt x="439" y="177"/>
                    <a:pt x="439" y="177"/>
                    <a:pt x="439" y="177"/>
                  </a:cubicBezTo>
                  <a:cubicBezTo>
                    <a:pt x="856" y="177"/>
                    <a:pt x="856" y="177"/>
                    <a:pt x="856" y="177"/>
                  </a:cubicBezTo>
                  <a:cubicBezTo>
                    <a:pt x="868" y="177"/>
                    <a:pt x="878" y="167"/>
                    <a:pt x="878" y="154"/>
                  </a:cubicBezTo>
                  <a:cubicBezTo>
                    <a:pt x="878" y="23"/>
                    <a:pt x="878" y="23"/>
                    <a:pt x="878" y="23"/>
                  </a:cubicBezTo>
                  <a:cubicBezTo>
                    <a:pt x="878" y="10"/>
                    <a:pt x="868" y="0"/>
                    <a:pt x="856" y="0"/>
                  </a:cubicBezTo>
                  <a:close/>
                </a:path>
              </a:pathLst>
            </a:custGeom>
            <a:solidFill>
              <a:srgbClr val="F5CFD1"/>
            </a:solidFill>
            <a:ln>
              <a:solidFill>
                <a:schemeClr val="bg1"/>
              </a:solidFill>
            </a:ln>
          </p:spPr>
          <p:txBody>
            <a:bodyPr/>
            <a:lstStyle/>
            <a:p>
              <a:endParaRPr lang="zh-CN" altLang="en-US" sz="4000" dirty="0">
                <a:latin typeface="汉仪小麦体简" panose="00020600040101010101" pitchFamily="18" charset="-122"/>
                <a:ea typeface="汉仪小麦体简" panose="00020600040101010101" pitchFamily="18" charset="-122"/>
                <a:cs typeface="全字库正楷体" panose="02010604000101010101" pitchFamily="2" charset="-122"/>
              </a:endParaRPr>
            </a:p>
          </p:txBody>
        </p:sp>
        <p:grpSp>
          <p:nvGrpSpPr>
            <p:cNvPr id="8" name="Group 15"/>
            <p:cNvGrpSpPr/>
            <p:nvPr/>
          </p:nvGrpSpPr>
          <p:grpSpPr bwMode="auto">
            <a:xfrm>
              <a:off x="6230697" y="3978958"/>
              <a:ext cx="230529" cy="288250"/>
              <a:chOff x="0" y="0"/>
              <a:chExt cx="96" cy="120"/>
            </a:xfrm>
            <a:solidFill>
              <a:srgbClr val="F8F8F8"/>
            </a:solidFill>
          </p:grpSpPr>
          <p:sp>
            <p:nvSpPr>
              <p:cNvPr id="32" name="Freeform 16"/>
              <p:cNvSpPr>
                <a:spLocks noEditPoints="1"/>
              </p:cNvSpPr>
              <p:nvPr/>
            </p:nvSpPr>
            <p:spPr bwMode="auto">
              <a:xfrm>
                <a:off x="0" y="0"/>
                <a:ext cx="96" cy="120"/>
              </a:xfrm>
              <a:custGeom>
                <a:avLst/>
                <a:gdLst>
                  <a:gd name="T0" fmla="*/ 0 w 96"/>
                  <a:gd name="T1" fmla="*/ 0 h 120"/>
                  <a:gd name="T2" fmla="*/ 0 w 96"/>
                  <a:gd name="T3" fmla="*/ 120 h 120"/>
                  <a:gd name="T4" fmla="*/ 66 w 96"/>
                  <a:gd name="T5" fmla="*/ 120 h 120"/>
                  <a:gd name="T6" fmla="*/ 96 w 96"/>
                  <a:gd name="T7" fmla="*/ 89 h 120"/>
                  <a:gd name="T8" fmla="*/ 96 w 96"/>
                  <a:gd name="T9" fmla="*/ 0 h 120"/>
                  <a:gd name="T10" fmla="*/ 0 w 96"/>
                  <a:gd name="T11" fmla="*/ 0 h 120"/>
                  <a:gd name="T12" fmla="*/ 9 w 96"/>
                  <a:gd name="T13" fmla="*/ 11 h 120"/>
                  <a:gd name="T14" fmla="*/ 86 w 96"/>
                  <a:gd name="T15" fmla="*/ 11 h 120"/>
                  <a:gd name="T16" fmla="*/ 86 w 96"/>
                  <a:gd name="T17" fmla="*/ 82 h 120"/>
                  <a:gd name="T18" fmla="*/ 60 w 96"/>
                  <a:gd name="T19" fmla="*/ 82 h 120"/>
                  <a:gd name="T20" fmla="*/ 60 w 96"/>
                  <a:gd name="T21" fmla="*/ 109 h 120"/>
                  <a:gd name="T22" fmla="*/ 9 w 96"/>
                  <a:gd name="T23" fmla="*/ 109 h 120"/>
                  <a:gd name="T24" fmla="*/ 9 w 96"/>
                  <a:gd name="T25" fmla="*/ 11 h 120"/>
                  <a:gd name="T26" fmla="*/ 80 w 96"/>
                  <a:gd name="T27" fmla="*/ 92 h 120"/>
                  <a:gd name="T28" fmla="*/ 69 w 96"/>
                  <a:gd name="T29" fmla="*/ 101 h 120"/>
                  <a:gd name="T30" fmla="*/ 69 w 96"/>
                  <a:gd name="T31" fmla="*/ 92 h 120"/>
                  <a:gd name="T32" fmla="*/ 80 w 96"/>
                  <a:gd name="T33" fmla="*/ 92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6" h="120">
                    <a:moveTo>
                      <a:pt x="0" y="0"/>
                    </a:moveTo>
                    <a:lnTo>
                      <a:pt x="0" y="120"/>
                    </a:lnTo>
                    <a:lnTo>
                      <a:pt x="66" y="120"/>
                    </a:lnTo>
                    <a:lnTo>
                      <a:pt x="96" y="89"/>
                    </a:lnTo>
                    <a:lnTo>
                      <a:pt x="96" y="0"/>
                    </a:lnTo>
                    <a:lnTo>
                      <a:pt x="0" y="0"/>
                    </a:lnTo>
                    <a:close/>
                    <a:moveTo>
                      <a:pt x="9" y="11"/>
                    </a:moveTo>
                    <a:lnTo>
                      <a:pt x="86" y="11"/>
                    </a:lnTo>
                    <a:lnTo>
                      <a:pt x="86" y="82"/>
                    </a:lnTo>
                    <a:lnTo>
                      <a:pt x="60" y="82"/>
                    </a:lnTo>
                    <a:lnTo>
                      <a:pt x="60" y="109"/>
                    </a:lnTo>
                    <a:lnTo>
                      <a:pt x="9" y="109"/>
                    </a:lnTo>
                    <a:lnTo>
                      <a:pt x="9" y="11"/>
                    </a:lnTo>
                    <a:close/>
                    <a:moveTo>
                      <a:pt x="80" y="92"/>
                    </a:moveTo>
                    <a:lnTo>
                      <a:pt x="69" y="101"/>
                    </a:lnTo>
                    <a:lnTo>
                      <a:pt x="69" y="92"/>
                    </a:lnTo>
                    <a:lnTo>
                      <a:pt x="80" y="9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4000">
                  <a:latin typeface="汉仪小麦体简" panose="00020600040101010101" pitchFamily="18" charset="-122"/>
                  <a:ea typeface="汉仪小麦体简" panose="00020600040101010101" pitchFamily="18" charset="-122"/>
                  <a:cs typeface="全字库正楷体" panose="02010604000101010101" pitchFamily="2" charset="-122"/>
                </a:endParaRPr>
              </a:p>
            </p:txBody>
          </p:sp>
          <p:sp>
            <p:nvSpPr>
              <p:cNvPr id="33" name="Rectangle 17"/>
              <p:cNvSpPr>
                <a:spLocks noChangeArrowheads="1"/>
              </p:cNvSpPr>
              <p:nvPr/>
            </p:nvSpPr>
            <p:spPr bwMode="auto">
              <a:xfrm>
                <a:off x="27" y="33"/>
                <a:ext cx="42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4000">
                  <a:latin typeface="汉仪小麦体简" panose="00020600040101010101" pitchFamily="18" charset="-122"/>
                  <a:ea typeface="汉仪小麦体简" panose="00020600040101010101" pitchFamily="18" charset="-122"/>
                  <a:cs typeface="全字库正楷体" panose="02010604000101010101" pitchFamily="2" charset="-122"/>
                </a:endParaRPr>
              </a:p>
            </p:txBody>
          </p:sp>
          <p:sp>
            <p:nvSpPr>
              <p:cNvPr id="34" name="Rectangle 18"/>
              <p:cNvSpPr>
                <a:spLocks noChangeArrowheads="1"/>
              </p:cNvSpPr>
              <p:nvPr/>
            </p:nvSpPr>
            <p:spPr bwMode="auto">
              <a:xfrm>
                <a:off x="27" y="61"/>
                <a:ext cx="27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4000">
                  <a:latin typeface="汉仪小麦体简" panose="00020600040101010101" pitchFamily="18" charset="-122"/>
                  <a:ea typeface="汉仪小麦体简" panose="00020600040101010101" pitchFamily="18" charset="-122"/>
                  <a:cs typeface="全字库正楷体" panose="02010604000101010101" pitchFamily="2" charset="-122"/>
                </a:endParaRPr>
              </a:p>
            </p:txBody>
          </p:sp>
        </p:grpSp>
        <p:grpSp>
          <p:nvGrpSpPr>
            <p:cNvPr id="9" name="Group 19"/>
            <p:cNvGrpSpPr/>
            <p:nvPr/>
          </p:nvGrpSpPr>
          <p:grpSpPr bwMode="auto">
            <a:xfrm>
              <a:off x="9064280" y="3990967"/>
              <a:ext cx="280956" cy="261827"/>
              <a:chOff x="0" y="0"/>
              <a:chExt cx="117" cy="109"/>
            </a:xfrm>
            <a:solidFill>
              <a:srgbClr val="F8F8F8"/>
            </a:solidFill>
          </p:grpSpPr>
          <p:sp>
            <p:nvSpPr>
              <p:cNvPr id="29" name="Freeform 20"/>
              <p:cNvSpPr>
                <a:spLocks noEditPoints="1"/>
              </p:cNvSpPr>
              <p:nvPr/>
            </p:nvSpPr>
            <p:spPr bwMode="auto">
              <a:xfrm>
                <a:off x="0" y="0"/>
                <a:ext cx="117" cy="109"/>
              </a:xfrm>
              <a:custGeom>
                <a:avLst/>
                <a:gdLst>
                  <a:gd name="T0" fmla="*/ 100 w 117"/>
                  <a:gd name="T1" fmla="*/ 38 h 109"/>
                  <a:gd name="T2" fmla="*/ 100 w 117"/>
                  <a:gd name="T3" fmla="*/ 0 h 109"/>
                  <a:gd name="T4" fmla="*/ 0 w 117"/>
                  <a:gd name="T5" fmla="*/ 0 h 109"/>
                  <a:gd name="T6" fmla="*/ 0 w 117"/>
                  <a:gd name="T7" fmla="*/ 82 h 109"/>
                  <a:gd name="T8" fmla="*/ 24 w 117"/>
                  <a:gd name="T9" fmla="*/ 82 h 109"/>
                  <a:gd name="T10" fmla="*/ 24 w 117"/>
                  <a:gd name="T11" fmla="*/ 109 h 109"/>
                  <a:gd name="T12" fmla="*/ 54 w 117"/>
                  <a:gd name="T13" fmla="*/ 82 h 109"/>
                  <a:gd name="T14" fmla="*/ 57 w 117"/>
                  <a:gd name="T15" fmla="*/ 82 h 109"/>
                  <a:gd name="T16" fmla="*/ 57 w 117"/>
                  <a:gd name="T17" fmla="*/ 99 h 109"/>
                  <a:gd name="T18" fmla="*/ 60 w 117"/>
                  <a:gd name="T19" fmla="*/ 99 h 109"/>
                  <a:gd name="T20" fmla="*/ 117 w 117"/>
                  <a:gd name="T21" fmla="*/ 99 h 109"/>
                  <a:gd name="T22" fmla="*/ 117 w 117"/>
                  <a:gd name="T23" fmla="*/ 43 h 109"/>
                  <a:gd name="T24" fmla="*/ 117 w 117"/>
                  <a:gd name="T25" fmla="*/ 38 h 109"/>
                  <a:gd name="T26" fmla="*/ 100 w 117"/>
                  <a:gd name="T27" fmla="*/ 38 h 109"/>
                  <a:gd name="T28" fmla="*/ 51 w 117"/>
                  <a:gd name="T29" fmla="*/ 71 h 109"/>
                  <a:gd name="T30" fmla="*/ 34 w 117"/>
                  <a:gd name="T31" fmla="*/ 86 h 109"/>
                  <a:gd name="T32" fmla="*/ 34 w 117"/>
                  <a:gd name="T33" fmla="*/ 71 h 109"/>
                  <a:gd name="T34" fmla="*/ 10 w 117"/>
                  <a:gd name="T35" fmla="*/ 71 h 109"/>
                  <a:gd name="T36" fmla="*/ 10 w 117"/>
                  <a:gd name="T37" fmla="*/ 9 h 109"/>
                  <a:gd name="T38" fmla="*/ 90 w 117"/>
                  <a:gd name="T39" fmla="*/ 9 h 109"/>
                  <a:gd name="T40" fmla="*/ 90 w 117"/>
                  <a:gd name="T41" fmla="*/ 38 h 109"/>
                  <a:gd name="T42" fmla="*/ 57 w 117"/>
                  <a:gd name="T43" fmla="*/ 38 h 109"/>
                  <a:gd name="T44" fmla="*/ 57 w 117"/>
                  <a:gd name="T45" fmla="*/ 71 h 109"/>
                  <a:gd name="T46" fmla="*/ 51 w 117"/>
                  <a:gd name="T47" fmla="*/ 71 h 109"/>
                  <a:gd name="T48" fmla="*/ 108 w 117"/>
                  <a:gd name="T49" fmla="*/ 89 h 109"/>
                  <a:gd name="T50" fmla="*/ 67 w 117"/>
                  <a:gd name="T51" fmla="*/ 89 h 109"/>
                  <a:gd name="T52" fmla="*/ 67 w 117"/>
                  <a:gd name="T53" fmla="*/ 47 h 109"/>
                  <a:gd name="T54" fmla="*/ 108 w 117"/>
                  <a:gd name="T55" fmla="*/ 47 h 109"/>
                  <a:gd name="T56" fmla="*/ 108 w 117"/>
                  <a:gd name="T57" fmla="*/ 89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17" h="109">
                    <a:moveTo>
                      <a:pt x="100" y="38"/>
                    </a:moveTo>
                    <a:lnTo>
                      <a:pt x="100" y="0"/>
                    </a:lnTo>
                    <a:lnTo>
                      <a:pt x="0" y="0"/>
                    </a:lnTo>
                    <a:lnTo>
                      <a:pt x="0" y="82"/>
                    </a:lnTo>
                    <a:lnTo>
                      <a:pt x="24" y="82"/>
                    </a:lnTo>
                    <a:lnTo>
                      <a:pt x="24" y="109"/>
                    </a:lnTo>
                    <a:lnTo>
                      <a:pt x="54" y="82"/>
                    </a:lnTo>
                    <a:lnTo>
                      <a:pt x="57" y="82"/>
                    </a:lnTo>
                    <a:lnTo>
                      <a:pt x="57" y="99"/>
                    </a:lnTo>
                    <a:lnTo>
                      <a:pt x="60" y="99"/>
                    </a:lnTo>
                    <a:lnTo>
                      <a:pt x="117" y="99"/>
                    </a:lnTo>
                    <a:lnTo>
                      <a:pt x="117" y="43"/>
                    </a:lnTo>
                    <a:lnTo>
                      <a:pt x="117" y="38"/>
                    </a:lnTo>
                    <a:lnTo>
                      <a:pt x="100" y="38"/>
                    </a:lnTo>
                    <a:close/>
                    <a:moveTo>
                      <a:pt x="51" y="71"/>
                    </a:moveTo>
                    <a:lnTo>
                      <a:pt x="34" y="86"/>
                    </a:lnTo>
                    <a:lnTo>
                      <a:pt x="34" y="71"/>
                    </a:lnTo>
                    <a:lnTo>
                      <a:pt x="10" y="71"/>
                    </a:lnTo>
                    <a:lnTo>
                      <a:pt x="10" y="9"/>
                    </a:lnTo>
                    <a:lnTo>
                      <a:pt x="90" y="9"/>
                    </a:lnTo>
                    <a:lnTo>
                      <a:pt x="90" y="38"/>
                    </a:lnTo>
                    <a:lnTo>
                      <a:pt x="57" y="38"/>
                    </a:lnTo>
                    <a:lnTo>
                      <a:pt x="57" y="71"/>
                    </a:lnTo>
                    <a:lnTo>
                      <a:pt x="51" y="71"/>
                    </a:lnTo>
                    <a:close/>
                    <a:moveTo>
                      <a:pt x="108" y="89"/>
                    </a:moveTo>
                    <a:lnTo>
                      <a:pt x="67" y="89"/>
                    </a:lnTo>
                    <a:lnTo>
                      <a:pt x="67" y="47"/>
                    </a:lnTo>
                    <a:lnTo>
                      <a:pt x="108" y="47"/>
                    </a:lnTo>
                    <a:lnTo>
                      <a:pt x="108" y="8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4000">
                  <a:latin typeface="汉仪小麦体简" panose="00020600040101010101" pitchFamily="18" charset="-122"/>
                  <a:ea typeface="汉仪小麦体简" panose="00020600040101010101" pitchFamily="18" charset="-122"/>
                  <a:cs typeface="全字库正楷体" panose="02010604000101010101" pitchFamily="2" charset="-122"/>
                </a:endParaRPr>
              </a:p>
            </p:txBody>
          </p:sp>
          <p:sp>
            <p:nvSpPr>
              <p:cNvPr id="30" name="Rectangle 21"/>
              <p:cNvSpPr>
                <a:spLocks noChangeArrowheads="1"/>
              </p:cNvSpPr>
              <p:nvPr/>
            </p:nvSpPr>
            <p:spPr bwMode="auto">
              <a:xfrm>
                <a:off x="75" y="64"/>
                <a:ext cx="10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4000">
                  <a:latin typeface="汉仪小麦体简" panose="00020600040101010101" pitchFamily="18" charset="-122"/>
                  <a:ea typeface="汉仪小麦体简" panose="00020600040101010101" pitchFamily="18" charset="-122"/>
                  <a:cs typeface="全字库正楷体" panose="02010604000101010101" pitchFamily="2" charset="-122"/>
                </a:endParaRPr>
              </a:p>
            </p:txBody>
          </p:sp>
          <p:sp>
            <p:nvSpPr>
              <p:cNvPr id="31" name="Rectangle 22"/>
              <p:cNvSpPr>
                <a:spLocks noChangeArrowheads="1"/>
              </p:cNvSpPr>
              <p:nvPr/>
            </p:nvSpPr>
            <p:spPr bwMode="auto">
              <a:xfrm>
                <a:off x="90" y="64"/>
                <a:ext cx="9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4000">
                  <a:latin typeface="汉仪小麦体简" panose="00020600040101010101" pitchFamily="18" charset="-122"/>
                  <a:ea typeface="汉仪小麦体简" panose="00020600040101010101" pitchFamily="18" charset="-122"/>
                  <a:cs typeface="全字库正楷体" panose="02010604000101010101" pitchFamily="2" charset="-122"/>
                </a:endParaRPr>
              </a:p>
            </p:txBody>
          </p:sp>
        </p:grpSp>
        <p:grpSp>
          <p:nvGrpSpPr>
            <p:cNvPr id="10" name="Group 23"/>
            <p:cNvGrpSpPr/>
            <p:nvPr/>
          </p:nvGrpSpPr>
          <p:grpSpPr bwMode="auto">
            <a:xfrm>
              <a:off x="3447543" y="3981360"/>
              <a:ext cx="280958" cy="283446"/>
              <a:chOff x="0" y="0"/>
              <a:chExt cx="117" cy="118"/>
            </a:xfrm>
            <a:solidFill>
              <a:srgbClr val="F8F8F8"/>
            </a:solidFill>
          </p:grpSpPr>
          <p:sp>
            <p:nvSpPr>
              <p:cNvPr id="26" name="Freeform 24"/>
              <p:cNvSpPr>
                <a:spLocks noEditPoints="1"/>
              </p:cNvSpPr>
              <p:nvPr/>
            </p:nvSpPr>
            <p:spPr bwMode="auto">
              <a:xfrm>
                <a:off x="0" y="0"/>
                <a:ext cx="117" cy="118"/>
              </a:xfrm>
              <a:custGeom>
                <a:avLst/>
                <a:gdLst>
                  <a:gd name="T0" fmla="*/ 117 w 117"/>
                  <a:gd name="T1" fmla="*/ 21 h 118"/>
                  <a:gd name="T2" fmla="*/ 107 w 117"/>
                  <a:gd name="T3" fmla="*/ 21 h 118"/>
                  <a:gd name="T4" fmla="*/ 78 w 117"/>
                  <a:gd name="T5" fmla="*/ 21 h 118"/>
                  <a:gd name="T6" fmla="*/ 78 w 117"/>
                  <a:gd name="T7" fmla="*/ 0 h 118"/>
                  <a:gd name="T8" fmla="*/ 39 w 117"/>
                  <a:gd name="T9" fmla="*/ 0 h 118"/>
                  <a:gd name="T10" fmla="*/ 39 w 117"/>
                  <a:gd name="T11" fmla="*/ 21 h 118"/>
                  <a:gd name="T12" fmla="*/ 11 w 117"/>
                  <a:gd name="T13" fmla="*/ 21 h 118"/>
                  <a:gd name="T14" fmla="*/ 0 w 117"/>
                  <a:gd name="T15" fmla="*/ 21 h 118"/>
                  <a:gd name="T16" fmla="*/ 0 w 117"/>
                  <a:gd name="T17" fmla="*/ 31 h 118"/>
                  <a:gd name="T18" fmla="*/ 11 w 117"/>
                  <a:gd name="T19" fmla="*/ 31 h 118"/>
                  <a:gd name="T20" fmla="*/ 11 w 117"/>
                  <a:gd name="T21" fmla="*/ 118 h 118"/>
                  <a:gd name="T22" fmla="*/ 107 w 117"/>
                  <a:gd name="T23" fmla="*/ 118 h 118"/>
                  <a:gd name="T24" fmla="*/ 107 w 117"/>
                  <a:gd name="T25" fmla="*/ 31 h 118"/>
                  <a:gd name="T26" fmla="*/ 117 w 117"/>
                  <a:gd name="T27" fmla="*/ 31 h 118"/>
                  <a:gd name="T28" fmla="*/ 117 w 117"/>
                  <a:gd name="T29" fmla="*/ 21 h 118"/>
                  <a:gd name="T30" fmla="*/ 50 w 117"/>
                  <a:gd name="T31" fmla="*/ 10 h 118"/>
                  <a:gd name="T32" fmla="*/ 68 w 117"/>
                  <a:gd name="T33" fmla="*/ 10 h 118"/>
                  <a:gd name="T34" fmla="*/ 68 w 117"/>
                  <a:gd name="T35" fmla="*/ 21 h 118"/>
                  <a:gd name="T36" fmla="*/ 50 w 117"/>
                  <a:gd name="T37" fmla="*/ 21 h 118"/>
                  <a:gd name="T38" fmla="*/ 50 w 117"/>
                  <a:gd name="T39" fmla="*/ 10 h 118"/>
                  <a:gd name="T40" fmla="*/ 95 w 117"/>
                  <a:gd name="T41" fmla="*/ 105 h 118"/>
                  <a:gd name="T42" fmla="*/ 21 w 117"/>
                  <a:gd name="T43" fmla="*/ 105 h 118"/>
                  <a:gd name="T44" fmla="*/ 21 w 117"/>
                  <a:gd name="T45" fmla="*/ 31 h 118"/>
                  <a:gd name="T46" fmla="*/ 39 w 117"/>
                  <a:gd name="T47" fmla="*/ 31 h 118"/>
                  <a:gd name="T48" fmla="*/ 78 w 117"/>
                  <a:gd name="T49" fmla="*/ 31 h 118"/>
                  <a:gd name="T50" fmla="*/ 95 w 117"/>
                  <a:gd name="T51" fmla="*/ 31 h 118"/>
                  <a:gd name="T52" fmla="*/ 95 w 117"/>
                  <a:gd name="T53" fmla="*/ 105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17" h="118">
                    <a:moveTo>
                      <a:pt x="117" y="21"/>
                    </a:moveTo>
                    <a:lnTo>
                      <a:pt x="107" y="21"/>
                    </a:lnTo>
                    <a:lnTo>
                      <a:pt x="78" y="21"/>
                    </a:lnTo>
                    <a:lnTo>
                      <a:pt x="78" y="0"/>
                    </a:lnTo>
                    <a:lnTo>
                      <a:pt x="39" y="0"/>
                    </a:lnTo>
                    <a:lnTo>
                      <a:pt x="39" y="21"/>
                    </a:lnTo>
                    <a:lnTo>
                      <a:pt x="11" y="21"/>
                    </a:lnTo>
                    <a:lnTo>
                      <a:pt x="0" y="21"/>
                    </a:lnTo>
                    <a:lnTo>
                      <a:pt x="0" y="31"/>
                    </a:lnTo>
                    <a:lnTo>
                      <a:pt x="11" y="31"/>
                    </a:lnTo>
                    <a:lnTo>
                      <a:pt x="11" y="118"/>
                    </a:lnTo>
                    <a:lnTo>
                      <a:pt x="107" y="118"/>
                    </a:lnTo>
                    <a:lnTo>
                      <a:pt x="107" y="31"/>
                    </a:lnTo>
                    <a:lnTo>
                      <a:pt x="117" y="31"/>
                    </a:lnTo>
                    <a:lnTo>
                      <a:pt x="117" y="21"/>
                    </a:lnTo>
                    <a:close/>
                    <a:moveTo>
                      <a:pt x="50" y="10"/>
                    </a:moveTo>
                    <a:lnTo>
                      <a:pt x="68" y="10"/>
                    </a:lnTo>
                    <a:lnTo>
                      <a:pt x="68" y="21"/>
                    </a:lnTo>
                    <a:lnTo>
                      <a:pt x="50" y="21"/>
                    </a:lnTo>
                    <a:lnTo>
                      <a:pt x="50" y="10"/>
                    </a:lnTo>
                    <a:close/>
                    <a:moveTo>
                      <a:pt x="95" y="105"/>
                    </a:moveTo>
                    <a:lnTo>
                      <a:pt x="21" y="105"/>
                    </a:lnTo>
                    <a:lnTo>
                      <a:pt x="21" y="31"/>
                    </a:lnTo>
                    <a:lnTo>
                      <a:pt x="39" y="31"/>
                    </a:lnTo>
                    <a:lnTo>
                      <a:pt x="78" y="31"/>
                    </a:lnTo>
                    <a:lnTo>
                      <a:pt x="95" y="31"/>
                    </a:lnTo>
                    <a:lnTo>
                      <a:pt x="95" y="10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4000">
                  <a:latin typeface="汉仪小麦体简" panose="00020600040101010101" pitchFamily="18" charset="-122"/>
                  <a:ea typeface="汉仪小麦体简" panose="00020600040101010101" pitchFamily="18" charset="-122"/>
                  <a:cs typeface="全字库正楷体" panose="02010604000101010101" pitchFamily="2" charset="-122"/>
                </a:endParaRPr>
              </a:p>
            </p:txBody>
          </p:sp>
          <p:sp>
            <p:nvSpPr>
              <p:cNvPr id="27" name="Rectangle 25"/>
              <p:cNvSpPr>
                <a:spLocks noChangeArrowheads="1"/>
              </p:cNvSpPr>
              <p:nvPr/>
            </p:nvSpPr>
            <p:spPr bwMode="auto">
              <a:xfrm>
                <a:off x="36" y="48"/>
                <a:ext cx="12" cy="4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4000">
                  <a:latin typeface="汉仪小麦体简" panose="00020600040101010101" pitchFamily="18" charset="-122"/>
                  <a:ea typeface="汉仪小麦体简" panose="00020600040101010101" pitchFamily="18" charset="-122"/>
                  <a:cs typeface="全字库正楷体" panose="02010604000101010101" pitchFamily="2" charset="-122"/>
                </a:endParaRPr>
              </a:p>
            </p:txBody>
          </p:sp>
          <p:sp>
            <p:nvSpPr>
              <p:cNvPr id="28" name="Rectangle 26"/>
              <p:cNvSpPr>
                <a:spLocks noChangeArrowheads="1"/>
              </p:cNvSpPr>
              <p:nvPr/>
            </p:nvSpPr>
            <p:spPr bwMode="auto">
              <a:xfrm>
                <a:off x="69" y="48"/>
                <a:ext cx="11" cy="4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4000">
                  <a:latin typeface="汉仪小麦体简" panose="00020600040101010101" pitchFamily="18" charset="-122"/>
                  <a:ea typeface="汉仪小麦体简" panose="00020600040101010101" pitchFamily="18" charset="-122"/>
                  <a:cs typeface="全字库正楷体" panose="02010604000101010101" pitchFamily="2" charset="-122"/>
                </a:endParaRPr>
              </a:p>
            </p:txBody>
          </p:sp>
        </p:grpSp>
        <p:grpSp>
          <p:nvGrpSpPr>
            <p:cNvPr id="11" name="Group 27"/>
            <p:cNvGrpSpPr/>
            <p:nvPr/>
          </p:nvGrpSpPr>
          <p:grpSpPr bwMode="auto">
            <a:xfrm>
              <a:off x="616365" y="3978958"/>
              <a:ext cx="252140" cy="288250"/>
              <a:chOff x="0" y="0"/>
              <a:chExt cx="105" cy="120"/>
            </a:xfrm>
            <a:solidFill>
              <a:srgbClr val="F8F8F8"/>
            </a:solidFill>
          </p:grpSpPr>
          <p:sp>
            <p:nvSpPr>
              <p:cNvPr id="24" name="Freeform 28"/>
              <p:cNvSpPr/>
              <p:nvPr/>
            </p:nvSpPr>
            <p:spPr bwMode="auto">
              <a:xfrm>
                <a:off x="18" y="47"/>
                <a:ext cx="53" cy="26"/>
              </a:xfrm>
              <a:custGeom>
                <a:avLst/>
                <a:gdLst>
                  <a:gd name="T0" fmla="*/ 18 w 35"/>
                  <a:gd name="T1" fmla="*/ 11 h 17"/>
                  <a:gd name="T2" fmla="*/ 7 w 35"/>
                  <a:gd name="T3" fmla="*/ 0 h 17"/>
                  <a:gd name="T4" fmla="*/ 0 w 35"/>
                  <a:gd name="T5" fmla="*/ 0 h 17"/>
                  <a:gd name="T6" fmla="*/ 18 w 35"/>
                  <a:gd name="T7" fmla="*/ 17 h 17"/>
                  <a:gd name="T8" fmla="*/ 35 w 35"/>
                  <a:gd name="T9" fmla="*/ 0 h 17"/>
                  <a:gd name="T10" fmla="*/ 28 w 35"/>
                  <a:gd name="T11" fmla="*/ 0 h 17"/>
                  <a:gd name="T12" fmla="*/ 18 w 35"/>
                  <a:gd name="T13" fmla="*/ 1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" h="17">
                    <a:moveTo>
                      <a:pt x="18" y="11"/>
                    </a:moveTo>
                    <a:cubicBezTo>
                      <a:pt x="12" y="11"/>
                      <a:pt x="7" y="6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0"/>
                      <a:pt x="8" y="17"/>
                      <a:pt x="18" y="17"/>
                    </a:cubicBezTo>
                    <a:cubicBezTo>
                      <a:pt x="27" y="17"/>
                      <a:pt x="35" y="10"/>
                      <a:pt x="35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8" y="6"/>
                      <a:pt x="23" y="11"/>
                      <a:pt x="18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4000">
                  <a:latin typeface="汉仪小麦体简" panose="00020600040101010101" pitchFamily="18" charset="-122"/>
                  <a:ea typeface="汉仪小麦体简" panose="00020600040101010101" pitchFamily="18" charset="-122"/>
                  <a:cs typeface="全字库正楷体" panose="02010604000101010101" pitchFamily="2" charset="-122"/>
                </a:endParaRPr>
              </a:p>
            </p:txBody>
          </p:sp>
          <p:sp>
            <p:nvSpPr>
              <p:cNvPr id="25" name="Freeform 29"/>
              <p:cNvSpPr>
                <a:spLocks noEditPoints="1"/>
              </p:cNvSpPr>
              <p:nvPr/>
            </p:nvSpPr>
            <p:spPr bwMode="auto">
              <a:xfrm>
                <a:off x="0" y="0"/>
                <a:ext cx="105" cy="120"/>
              </a:xfrm>
              <a:custGeom>
                <a:avLst/>
                <a:gdLst>
                  <a:gd name="T0" fmla="*/ 105 w 105"/>
                  <a:gd name="T1" fmla="*/ 0 h 120"/>
                  <a:gd name="T2" fmla="*/ 23 w 105"/>
                  <a:gd name="T3" fmla="*/ 0 h 120"/>
                  <a:gd name="T4" fmla="*/ 23 w 105"/>
                  <a:gd name="T5" fmla="*/ 18 h 120"/>
                  <a:gd name="T6" fmla="*/ 0 w 105"/>
                  <a:gd name="T7" fmla="*/ 18 h 120"/>
                  <a:gd name="T8" fmla="*/ 0 w 105"/>
                  <a:gd name="T9" fmla="*/ 120 h 120"/>
                  <a:gd name="T10" fmla="*/ 89 w 105"/>
                  <a:gd name="T11" fmla="*/ 120 h 120"/>
                  <a:gd name="T12" fmla="*/ 89 w 105"/>
                  <a:gd name="T13" fmla="*/ 97 h 120"/>
                  <a:gd name="T14" fmla="*/ 105 w 105"/>
                  <a:gd name="T15" fmla="*/ 97 h 120"/>
                  <a:gd name="T16" fmla="*/ 105 w 105"/>
                  <a:gd name="T17" fmla="*/ 0 h 120"/>
                  <a:gd name="T18" fmla="*/ 78 w 105"/>
                  <a:gd name="T19" fmla="*/ 109 h 120"/>
                  <a:gd name="T20" fmla="*/ 11 w 105"/>
                  <a:gd name="T21" fmla="*/ 109 h 120"/>
                  <a:gd name="T22" fmla="*/ 11 w 105"/>
                  <a:gd name="T23" fmla="*/ 29 h 120"/>
                  <a:gd name="T24" fmla="*/ 23 w 105"/>
                  <a:gd name="T25" fmla="*/ 29 h 120"/>
                  <a:gd name="T26" fmla="*/ 78 w 105"/>
                  <a:gd name="T27" fmla="*/ 29 h 120"/>
                  <a:gd name="T28" fmla="*/ 78 w 105"/>
                  <a:gd name="T29" fmla="*/ 97 h 120"/>
                  <a:gd name="T30" fmla="*/ 78 w 105"/>
                  <a:gd name="T31" fmla="*/ 109 h 120"/>
                  <a:gd name="T32" fmla="*/ 96 w 105"/>
                  <a:gd name="T33" fmla="*/ 86 h 120"/>
                  <a:gd name="T34" fmla="*/ 89 w 105"/>
                  <a:gd name="T35" fmla="*/ 86 h 120"/>
                  <a:gd name="T36" fmla="*/ 89 w 105"/>
                  <a:gd name="T37" fmla="*/ 18 h 120"/>
                  <a:gd name="T38" fmla="*/ 32 w 105"/>
                  <a:gd name="T39" fmla="*/ 18 h 120"/>
                  <a:gd name="T40" fmla="*/ 32 w 105"/>
                  <a:gd name="T41" fmla="*/ 11 h 120"/>
                  <a:gd name="T42" fmla="*/ 96 w 105"/>
                  <a:gd name="T43" fmla="*/ 11 h 120"/>
                  <a:gd name="T44" fmla="*/ 96 w 105"/>
                  <a:gd name="T45" fmla="*/ 86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5" h="120">
                    <a:moveTo>
                      <a:pt x="105" y="0"/>
                    </a:moveTo>
                    <a:lnTo>
                      <a:pt x="23" y="0"/>
                    </a:lnTo>
                    <a:lnTo>
                      <a:pt x="23" y="18"/>
                    </a:lnTo>
                    <a:lnTo>
                      <a:pt x="0" y="18"/>
                    </a:lnTo>
                    <a:lnTo>
                      <a:pt x="0" y="120"/>
                    </a:lnTo>
                    <a:lnTo>
                      <a:pt x="89" y="120"/>
                    </a:lnTo>
                    <a:lnTo>
                      <a:pt x="89" y="97"/>
                    </a:lnTo>
                    <a:lnTo>
                      <a:pt x="105" y="97"/>
                    </a:lnTo>
                    <a:lnTo>
                      <a:pt x="105" y="0"/>
                    </a:lnTo>
                    <a:close/>
                    <a:moveTo>
                      <a:pt x="78" y="109"/>
                    </a:moveTo>
                    <a:lnTo>
                      <a:pt x="11" y="109"/>
                    </a:lnTo>
                    <a:lnTo>
                      <a:pt x="11" y="29"/>
                    </a:lnTo>
                    <a:lnTo>
                      <a:pt x="23" y="29"/>
                    </a:lnTo>
                    <a:lnTo>
                      <a:pt x="78" y="29"/>
                    </a:lnTo>
                    <a:lnTo>
                      <a:pt x="78" y="97"/>
                    </a:lnTo>
                    <a:lnTo>
                      <a:pt x="78" y="109"/>
                    </a:lnTo>
                    <a:close/>
                    <a:moveTo>
                      <a:pt x="96" y="86"/>
                    </a:moveTo>
                    <a:lnTo>
                      <a:pt x="89" y="86"/>
                    </a:lnTo>
                    <a:lnTo>
                      <a:pt x="89" y="18"/>
                    </a:lnTo>
                    <a:lnTo>
                      <a:pt x="32" y="18"/>
                    </a:lnTo>
                    <a:lnTo>
                      <a:pt x="32" y="11"/>
                    </a:lnTo>
                    <a:lnTo>
                      <a:pt x="96" y="11"/>
                    </a:lnTo>
                    <a:lnTo>
                      <a:pt x="96" y="8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4000">
                  <a:latin typeface="汉仪小麦体简" panose="00020600040101010101" pitchFamily="18" charset="-122"/>
                  <a:ea typeface="汉仪小麦体简" panose="00020600040101010101" pitchFamily="18" charset="-122"/>
                  <a:cs typeface="全字库正楷体" panose="02010604000101010101" pitchFamily="2" charset="-122"/>
                </a:endParaRPr>
              </a:p>
            </p:txBody>
          </p:sp>
        </p:grpSp>
        <p:sp>
          <p:nvSpPr>
            <p:cNvPr id="12" name="Text Box 30"/>
            <p:cNvSpPr txBox="1">
              <a:spLocks noChangeArrowheads="1"/>
            </p:cNvSpPr>
            <p:nvPr/>
          </p:nvSpPr>
          <p:spPr bwMode="auto">
            <a:xfrm>
              <a:off x="969451" y="3959741"/>
              <a:ext cx="1766830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zh-CN" sz="1600" b="1" dirty="0">
                  <a:solidFill>
                    <a:schemeClr val="bg1"/>
                  </a:solidFill>
                  <a:latin typeface="汉仪小麦体简" panose="00020600040101010101" pitchFamily="18" charset="-122"/>
                  <a:ea typeface="汉仪小麦体简" panose="00020600040101010101" pitchFamily="18" charset="-122"/>
                  <a:cs typeface="全字库正楷体" panose="02010604000101010101" pitchFamily="2" charset="-122"/>
                </a:rPr>
                <a:t>YOUR TEXT HERE</a:t>
              </a:r>
            </a:p>
          </p:txBody>
        </p:sp>
        <p:sp>
          <p:nvSpPr>
            <p:cNvPr id="13" name="Text Box 31"/>
            <p:cNvSpPr txBox="1">
              <a:spLocks noChangeArrowheads="1"/>
            </p:cNvSpPr>
            <p:nvPr/>
          </p:nvSpPr>
          <p:spPr bwMode="auto">
            <a:xfrm>
              <a:off x="3822244" y="3959741"/>
              <a:ext cx="1766830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zh-CN" sz="1600" b="1" dirty="0">
                  <a:solidFill>
                    <a:schemeClr val="bg1"/>
                  </a:solidFill>
                  <a:latin typeface="汉仪小麦体简" panose="00020600040101010101" pitchFamily="18" charset="-122"/>
                  <a:ea typeface="汉仪小麦体简" panose="00020600040101010101" pitchFamily="18" charset="-122"/>
                  <a:cs typeface="全字库正楷体" panose="02010604000101010101" pitchFamily="2" charset="-122"/>
                </a:rPr>
                <a:t>YOUR TEXT HERE</a:t>
              </a:r>
            </a:p>
          </p:txBody>
        </p:sp>
        <p:sp>
          <p:nvSpPr>
            <p:cNvPr id="14" name="Text Box 32"/>
            <p:cNvSpPr txBox="1">
              <a:spLocks noChangeArrowheads="1"/>
            </p:cNvSpPr>
            <p:nvPr/>
          </p:nvSpPr>
          <p:spPr bwMode="auto">
            <a:xfrm>
              <a:off x="6598195" y="3959741"/>
              <a:ext cx="1766830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zh-CN" sz="1600" b="1">
                  <a:solidFill>
                    <a:schemeClr val="bg1"/>
                  </a:solidFill>
                  <a:latin typeface="汉仪小麦体简" panose="00020600040101010101" pitchFamily="18" charset="-122"/>
                  <a:ea typeface="汉仪小麦体简" panose="00020600040101010101" pitchFamily="18" charset="-122"/>
                  <a:cs typeface="全字库正楷体" panose="02010604000101010101" pitchFamily="2" charset="-122"/>
                </a:rPr>
                <a:t>YOUR TEXT HERE</a:t>
              </a:r>
            </a:p>
          </p:txBody>
        </p:sp>
        <p:sp>
          <p:nvSpPr>
            <p:cNvPr id="15" name="Text Box 33"/>
            <p:cNvSpPr txBox="1">
              <a:spLocks noChangeArrowheads="1"/>
            </p:cNvSpPr>
            <p:nvPr/>
          </p:nvSpPr>
          <p:spPr bwMode="auto">
            <a:xfrm>
              <a:off x="9479803" y="3959741"/>
              <a:ext cx="1766830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zh-CN" sz="1600" b="1" dirty="0">
                  <a:solidFill>
                    <a:schemeClr val="bg1"/>
                  </a:solidFill>
                  <a:latin typeface="汉仪小麦体简" panose="00020600040101010101" pitchFamily="18" charset="-122"/>
                  <a:ea typeface="汉仪小麦体简" panose="00020600040101010101" pitchFamily="18" charset="-122"/>
                  <a:cs typeface="全字库正楷体" panose="02010604000101010101" pitchFamily="2" charset="-122"/>
                </a:rPr>
                <a:t>YOUR TEXT HERE</a:t>
              </a:r>
            </a:p>
          </p:txBody>
        </p:sp>
        <p:sp>
          <p:nvSpPr>
            <p:cNvPr id="16" name="Text Box 38"/>
            <p:cNvSpPr txBox="1">
              <a:spLocks noChangeArrowheads="1"/>
            </p:cNvSpPr>
            <p:nvPr/>
          </p:nvSpPr>
          <p:spPr bwMode="auto">
            <a:xfrm>
              <a:off x="1442872" y="4934236"/>
              <a:ext cx="614271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zh-CN" sz="2800" dirty="0">
                  <a:latin typeface="汉仪小麦体简" panose="00020600040101010101" pitchFamily="18" charset="-122"/>
                  <a:ea typeface="汉仪小麦体简" panose="00020600040101010101" pitchFamily="18" charset="-122"/>
                  <a:cs typeface="全字库正楷体" panose="02010604000101010101" pitchFamily="2" charset="-122"/>
                </a:rPr>
                <a:t>01</a:t>
              </a:r>
            </a:p>
          </p:txBody>
        </p:sp>
        <p:sp>
          <p:nvSpPr>
            <p:cNvPr id="17" name="Text Box 39"/>
            <p:cNvSpPr txBox="1">
              <a:spLocks noChangeArrowheads="1"/>
            </p:cNvSpPr>
            <p:nvPr/>
          </p:nvSpPr>
          <p:spPr bwMode="auto">
            <a:xfrm>
              <a:off x="7040396" y="4934237"/>
              <a:ext cx="614271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zh-CN" sz="2800" dirty="0">
                  <a:latin typeface="汉仪小麦体简" panose="00020600040101010101" pitchFamily="18" charset="-122"/>
                  <a:ea typeface="汉仪小麦体简" panose="00020600040101010101" pitchFamily="18" charset="-122"/>
                  <a:cs typeface="全字库正楷体" panose="02010604000101010101" pitchFamily="2" charset="-122"/>
                </a:rPr>
                <a:t>03</a:t>
              </a:r>
            </a:p>
          </p:txBody>
        </p:sp>
        <p:sp>
          <p:nvSpPr>
            <p:cNvPr id="18" name="Text Box 40"/>
            <p:cNvSpPr txBox="1">
              <a:spLocks noChangeArrowheads="1"/>
            </p:cNvSpPr>
            <p:nvPr/>
          </p:nvSpPr>
          <p:spPr bwMode="auto">
            <a:xfrm>
              <a:off x="4322079" y="2613823"/>
              <a:ext cx="614271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zh-CN" sz="2800" dirty="0">
                  <a:latin typeface="汉仪小麦体简" panose="00020600040101010101" pitchFamily="18" charset="-122"/>
                  <a:ea typeface="汉仪小麦体简" panose="00020600040101010101" pitchFamily="18" charset="-122"/>
                  <a:cs typeface="全字库正楷体" panose="02010604000101010101" pitchFamily="2" charset="-122"/>
                </a:rPr>
                <a:t>02</a:t>
              </a:r>
            </a:p>
          </p:txBody>
        </p:sp>
        <p:sp>
          <p:nvSpPr>
            <p:cNvPr id="19" name="Text Box 41"/>
            <p:cNvSpPr txBox="1">
              <a:spLocks noChangeArrowheads="1"/>
            </p:cNvSpPr>
            <p:nvPr/>
          </p:nvSpPr>
          <p:spPr bwMode="auto">
            <a:xfrm>
              <a:off x="9919602" y="2613823"/>
              <a:ext cx="614271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zh-CN" sz="2800" dirty="0">
                  <a:latin typeface="汉仪小麦体简" panose="00020600040101010101" pitchFamily="18" charset="-122"/>
                  <a:ea typeface="汉仪小麦体简" panose="00020600040101010101" pitchFamily="18" charset="-122"/>
                  <a:cs typeface="全字库正楷体" panose="02010604000101010101" pitchFamily="2" charset="-122"/>
                </a:rPr>
                <a:t>04</a:t>
              </a:r>
            </a:p>
          </p:txBody>
        </p:sp>
        <p:sp>
          <p:nvSpPr>
            <p:cNvPr id="20" name="矩形 19"/>
            <p:cNvSpPr>
              <a:spLocks noChangeArrowheads="1"/>
            </p:cNvSpPr>
            <p:nvPr/>
          </p:nvSpPr>
          <p:spPr bwMode="auto">
            <a:xfrm>
              <a:off x="523152" y="2367601"/>
              <a:ext cx="2698665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latin typeface="汉仪小麦体简" panose="00020600040101010101" pitchFamily="18" charset="-122"/>
                  <a:ea typeface="汉仪小麦体简" panose="00020600040101010101" pitchFamily="18" charset="-122"/>
                  <a:cs typeface="全字库正楷体" panose="02010604000101010101" pitchFamily="2" charset="-122"/>
                </a:rPr>
                <a:t>Just for today I will try to live through this day only and not tackle my whole life at once. I can do </a:t>
              </a:r>
              <a:r>
                <a:rPr lang="en-US" altLang="zh-CN" sz="1200" dirty="0">
                  <a:latin typeface="汉仪小麦体简" panose="00020600040101010101" pitchFamily="18" charset="-122"/>
                  <a:ea typeface="汉仪小麦体简" panose="00020600040101010101" pitchFamily="18" charset="-122"/>
                  <a:cs typeface="全字库正楷体" panose="02010604000101010101" pitchFamily="2" charset="-122"/>
                </a:rPr>
                <a:t>Just for today I will try to live through this day only and not</a:t>
              </a:r>
              <a:endParaRPr lang="zh-CN" altLang="en-US" sz="1200" dirty="0">
                <a:latin typeface="汉仪小麦体简" panose="00020600040101010101" pitchFamily="18" charset="-122"/>
                <a:ea typeface="汉仪小麦体简" panose="00020600040101010101" pitchFamily="18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21" name="矩形 23"/>
            <p:cNvSpPr>
              <a:spLocks noChangeArrowheads="1"/>
            </p:cNvSpPr>
            <p:nvPr/>
          </p:nvSpPr>
          <p:spPr bwMode="auto">
            <a:xfrm>
              <a:off x="3275073" y="4688014"/>
              <a:ext cx="2698665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latin typeface="汉仪小麦体简" panose="00020600040101010101" pitchFamily="18" charset="-122"/>
                  <a:ea typeface="汉仪小麦体简" panose="00020600040101010101" pitchFamily="18" charset="-122"/>
                  <a:cs typeface="全字库正楷体" panose="02010604000101010101" pitchFamily="2" charset="-122"/>
                </a:rPr>
                <a:t>Just for today I will try to live through this day only and not tackle my whole life at once. I can do </a:t>
              </a:r>
              <a:r>
                <a:rPr lang="en-US" altLang="zh-CN" sz="1200" dirty="0">
                  <a:latin typeface="汉仪小麦体简" panose="00020600040101010101" pitchFamily="18" charset="-122"/>
                  <a:ea typeface="汉仪小麦体简" panose="00020600040101010101" pitchFamily="18" charset="-122"/>
                  <a:cs typeface="全字库正楷体" panose="02010604000101010101" pitchFamily="2" charset="-122"/>
                </a:rPr>
                <a:t>Just for today I will try to live through this day only and not</a:t>
              </a:r>
              <a:endParaRPr lang="zh-CN" altLang="en-US" sz="1200" dirty="0">
                <a:latin typeface="汉仪小麦体简" panose="00020600040101010101" pitchFamily="18" charset="-122"/>
                <a:ea typeface="汉仪小麦体简" panose="00020600040101010101" pitchFamily="18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22" name="矩形 23"/>
            <p:cNvSpPr>
              <a:spLocks noChangeArrowheads="1"/>
            </p:cNvSpPr>
            <p:nvPr/>
          </p:nvSpPr>
          <p:spPr bwMode="auto">
            <a:xfrm>
              <a:off x="5993390" y="2365385"/>
              <a:ext cx="2698665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latin typeface="汉仪小麦体简" panose="00020600040101010101" pitchFamily="18" charset="-122"/>
                  <a:ea typeface="汉仪小麦体简" panose="00020600040101010101" pitchFamily="18" charset="-122"/>
                  <a:cs typeface="全字库正楷体" panose="02010604000101010101" pitchFamily="2" charset="-122"/>
                </a:rPr>
                <a:t>Just for today I will try to live through this day only and not tackle my whole life at once. I can do </a:t>
              </a:r>
              <a:r>
                <a:rPr lang="en-US" altLang="zh-CN" sz="1200" dirty="0">
                  <a:latin typeface="汉仪小麦体简" panose="00020600040101010101" pitchFamily="18" charset="-122"/>
                  <a:ea typeface="汉仪小麦体简" panose="00020600040101010101" pitchFamily="18" charset="-122"/>
                  <a:cs typeface="全字库正楷体" panose="02010604000101010101" pitchFamily="2" charset="-122"/>
                </a:rPr>
                <a:t>Just for today I will try to live through this day only and not</a:t>
              </a:r>
              <a:endParaRPr lang="zh-CN" altLang="en-US" sz="1200" dirty="0">
                <a:latin typeface="汉仪小麦体简" panose="00020600040101010101" pitchFamily="18" charset="-122"/>
                <a:ea typeface="汉仪小麦体简" panose="00020600040101010101" pitchFamily="18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23" name="矩形 23"/>
            <p:cNvSpPr>
              <a:spLocks noChangeArrowheads="1"/>
            </p:cNvSpPr>
            <p:nvPr/>
          </p:nvSpPr>
          <p:spPr bwMode="auto">
            <a:xfrm>
              <a:off x="9016472" y="4688014"/>
              <a:ext cx="2698665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latin typeface="汉仪小麦体简" panose="00020600040101010101" pitchFamily="18" charset="-122"/>
                  <a:ea typeface="汉仪小麦体简" panose="00020600040101010101" pitchFamily="18" charset="-122"/>
                  <a:cs typeface="全字库正楷体" panose="02010604000101010101" pitchFamily="2" charset="-122"/>
                </a:rPr>
                <a:t>Just for today I will try to live through this day only and not tackle my whole life at once. I can do </a:t>
              </a:r>
              <a:r>
                <a:rPr lang="en-US" altLang="zh-CN" sz="1200" dirty="0">
                  <a:latin typeface="汉仪小麦体简" panose="00020600040101010101" pitchFamily="18" charset="-122"/>
                  <a:ea typeface="汉仪小麦体简" panose="00020600040101010101" pitchFamily="18" charset="-122"/>
                  <a:cs typeface="全字库正楷体" panose="02010604000101010101" pitchFamily="2" charset="-122"/>
                </a:rPr>
                <a:t>Just for today I will try to live through this day only and not</a:t>
              </a:r>
              <a:endParaRPr lang="zh-CN" altLang="en-US" sz="1200" dirty="0">
                <a:latin typeface="汉仪小麦体简" panose="00020600040101010101" pitchFamily="18" charset="-122"/>
                <a:ea typeface="汉仪小麦体简" panose="00020600040101010101" pitchFamily="18" charset="-122"/>
                <a:cs typeface="全字库正楷体" panose="0201060400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5400000">
            <a:off x="5277746" y="1385062"/>
            <a:ext cx="1160940" cy="71374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589648" y="1923526"/>
            <a:ext cx="4670799" cy="3336284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783138" y="2903694"/>
            <a:ext cx="17704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第三章</a:t>
            </a:r>
          </a:p>
        </p:txBody>
      </p:sp>
      <p:sp>
        <p:nvSpPr>
          <p:cNvPr id="7" name="矩形 6"/>
          <p:cNvSpPr/>
          <p:nvPr/>
        </p:nvSpPr>
        <p:spPr>
          <a:xfrm>
            <a:off x="5201709" y="3701013"/>
            <a:ext cx="57630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+mj-ea"/>
                <a:ea typeface="+mj-ea"/>
              </a:rPr>
              <a:t>I will do somebody a good turn</a:t>
            </a:r>
            <a:r>
              <a:rPr lang="en-US" altLang="zh-CN" sz="1200" dirty="0">
                <a:latin typeface="+mj-ea"/>
                <a:ea typeface="+mj-ea"/>
              </a:rPr>
              <a:t>Just for today I will try to live through this day only and not tackle my whole</a:t>
            </a:r>
            <a:r>
              <a:rPr lang="zh-CN" altLang="en-US" sz="1200" dirty="0">
                <a:latin typeface="+mj-ea"/>
                <a:ea typeface="+mj-ea"/>
              </a:rPr>
              <a:t> three ways. I will do</a:t>
            </a:r>
            <a:endParaRPr lang="en-US" altLang="zh-CN" sz="1200" dirty="0">
              <a:latin typeface="+mj-ea"/>
              <a:ea typeface="+mj-ea"/>
            </a:endParaRPr>
          </a:p>
        </p:txBody>
      </p:sp>
      <p:sp>
        <p:nvSpPr>
          <p:cNvPr id="8" name="文本框 65"/>
          <p:cNvSpPr txBox="1">
            <a:spLocks noChangeArrowheads="1"/>
          </p:cNvSpPr>
          <p:nvPr/>
        </p:nvSpPr>
        <p:spPr bwMode="auto">
          <a:xfrm>
            <a:off x="5103236" y="3288415"/>
            <a:ext cx="40517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>
              <a:buFontTx/>
              <a:buNone/>
            </a:pPr>
            <a:r>
              <a:rPr lang="zh-CN" altLang="en-US" sz="2800" b="1" dirty="0">
                <a:latin typeface="汉仪歪歪体简" panose="00020600040101010101" pitchFamily="18" charset="-122"/>
                <a:ea typeface="汉仪歪歪体简" panose="00020600040101010101" pitchFamily="18" charset="-122"/>
              </a:rPr>
              <a:t>点击即可添加标题</a:t>
            </a:r>
            <a:endParaRPr lang="en-US" altLang="zh-CN" sz="2800" b="1" dirty="0">
              <a:latin typeface="汉仪歪歪体简" panose="00020600040101010101" pitchFamily="18" charset="-122"/>
              <a:ea typeface="汉仪歪歪体简" panose="00020600040101010101" pitchFamily="18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 bwMode="auto">
          <a:xfrm>
            <a:off x="5265738" y="2002791"/>
            <a:ext cx="1655762" cy="431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  <a:latin typeface="汉仪小麦体简" panose="00020600040101010101" pitchFamily="18" charset="-122"/>
              <a:ea typeface="汉仪小麦体简" panose="00020600040101010101" pitchFamily="18" charset="-122"/>
            </a:endParaRPr>
          </a:p>
        </p:txBody>
      </p:sp>
      <p:sp>
        <p:nvSpPr>
          <p:cNvPr id="3" name="矩形 2"/>
          <p:cNvSpPr/>
          <p:nvPr/>
        </p:nvSpPr>
        <p:spPr bwMode="auto">
          <a:xfrm>
            <a:off x="6662738" y="1858328"/>
            <a:ext cx="4364037" cy="431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  <a:latin typeface="汉仪小麦体简" panose="00020600040101010101" pitchFamily="18" charset="-122"/>
              <a:ea typeface="汉仪小麦体简" panose="00020600040101010101" pitchFamily="18" charset="-122"/>
            </a:endParaRPr>
          </a:p>
        </p:txBody>
      </p:sp>
      <p:sp>
        <p:nvSpPr>
          <p:cNvPr id="4" name="直角三角形 3"/>
          <p:cNvSpPr/>
          <p:nvPr/>
        </p:nvSpPr>
        <p:spPr bwMode="auto">
          <a:xfrm rot="5400000" flipV="1">
            <a:off x="6719887" y="2232979"/>
            <a:ext cx="144463" cy="258762"/>
          </a:xfrm>
          <a:prstGeom prst="rt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  <a:latin typeface="汉仪小麦体简" panose="00020600040101010101" pitchFamily="18" charset="-122"/>
              <a:ea typeface="汉仪小麦体简" panose="00020600040101010101" pitchFamily="18" charset="-122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10764841" y="1826578"/>
            <a:ext cx="15128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75%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 bwMode="auto">
          <a:xfrm>
            <a:off x="5265738" y="2947353"/>
            <a:ext cx="1655762" cy="4333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  <a:latin typeface="汉仪小麦体简" panose="00020600040101010101" pitchFamily="18" charset="-122"/>
              <a:ea typeface="汉仪小麦体简" panose="00020600040101010101" pitchFamily="18" charset="-122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6661150" y="2796541"/>
            <a:ext cx="3644900" cy="4333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  <a:latin typeface="汉仪小麦体简" panose="00020600040101010101" pitchFamily="18" charset="-122"/>
              <a:ea typeface="汉仪小麦体简" panose="00020600040101010101" pitchFamily="18" charset="-122"/>
            </a:endParaRPr>
          </a:p>
        </p:txBody>
      </p:sp>
      <p:sp>
        <p:nvSpPr>
          <p:cNvPr id="8" name="直角三角形 7"/>
          <p:cNvSpPr/>
          <p:nvPr/>
        </p:nvSpPr>
        <p:spPr bwMode="auto">
          <a:xfrm rot="5400000" flipV="1">
            <a:off x="6719093" y="3178335"/>
            <a:ext cx="144463" cy="260350"/>
          </a:xfrm>
          <a:prstGeom prst="rt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  <a:latin typeface="汉仪小麦体简" panose="00020600040101010101" pitchFamily="18" charset="-122"/>
              <a:ea typeface="汉仪小麦体简" panose="00020600040101010101" pitchFamily="18" charset="-122"/>
            </a:endParaRPr>
          </a:p>
        </p:txBody>
      </p:sp>
      <p:sp>
        <p:nvSpPr>
          <p:cNvPr id="9" name="文本框 65"/>
          <p:cNvSpPr txBox="1">
            <a:spLocks noChangeArrowheads="1"/>
          </p:cNvSpPr>
          <p:nvPr/>
        </p:nvSpPr>
        <p:spPr bwMode="auto">
          <a:xfrm>
            <a:off x="10044116" y="2772728"/>
            <a:ext cx="1511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>
                <a:latin typeface="汉仪小麦体简" panose="00020600040101010101" pitchFamily="18" charset="-122"/>
                <a:ea typeface="汉仪小麦体简" panose="00020600040101010101" pitchFamily="18" charset="-122"/>
              </a:rPr>
              <a:t>65%</a:t>
            </a:r>
            <a:endParaRPr lang="zh-CN" altLang="en-US" sz="2800">
              <a:latin typeface="汉仪小麦体简" panose="00020600040101010101" pitchFamily="18" charset="-122"/>
              <a:ea typeface="汉仪小麦体简" panose="00020600040101010101" pitchFamily="18" charset="-122"/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5265738" y="3893503"/>
            <a:ext cx="1655762" cy="4333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  <a:latin typeface="汉仪小麦体简" panose="00020600040101010101" pitchFamily="18" charset="-122"/>
              <a:ea typeface="汉仪小麦体简" panose="00020600040101010101" pitchFamily="18" charset="-122"/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6662738" y="3736341"/>
            <a:ext cx="2924175" cy="4333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  <a:latin typeface="汉仪小麦体简" panose="00020600040101010101" pitchFamily="18" charset="-122"/>
              <a:ea typeface="汉仪小麦体简" panose="00020600040101010101" pitchFamily="18" charset="-122"/>
            </a:endParaRPr>
          </a:p>
        </p:txBody>
      </p:sp>
      <p:sp>
        <p:nvSpPr>
          <p:cNvPr id="12" name="直角三角形 11"/>
          <p:cNvSpPr/>
          <p:nvPr/>
        </p:nvSpPr>
        <p:spPr bwMode="auto">
          <a:xfrm rot="5400000" flipV="1">
            <a:off x="6719887" y="4125279"/>
            <a:ext cx="144463" cy="258762"/>
          </a:xfrm>
          <a:prstGeom prst="rt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  <a:latin typeface="汉仪小麦体简" panose="00020600040101010101" pitchFamily="18" charset="-122"/>
              <a:ea typeface="汉仪小麦体简" panose="00020600040101010101" pitchFamily="18" charset="-122"/>
            </a:endParaRPr>
          </a:p>
        </p:txBody>
      </p:sp>
      <p:sp>
        <p:nvSpPr>
          <p:cNvPr id="13" name="文本框 69"/>
          <p:cNvSpPr txBox="1">
            <a:spLocks noChangeArrowheads="1"/>
          </p:cNvSpPr>
          <p:nvPr/>
        </p:nvSpPr>
        <p:spPr bwMode="auto">
          <a:xfrm>
            <a:off x="9280528" y="3720466"/>
            <a:ext cx="15128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>
                <a:latin typeface="汉仪小麦体简" panose="00020600040101010101" pitchFamily="18" charset="-122"/>
                <a:ea typeface="汉仪小麦体简" panose="00020600040101010101" pitchFamily="18" charset="-122"/>
              </a:rPr>
              <a:t>55%</a:t>
            </a:r>
            <a:endParaRPr lang="zh-CN" altLang="en-US" sz="2800">
              <a:latin typeface="汉仪小麦体简" panose="00020600040101010101" pitchFamily="18" charset="-122"/>
              <a:ea typeface="汉仪小麦体简" panose="00020600040101010101" pitchFamily="18" charset="-122"/>
            </a:endParaRPr>
          </a:p>
        </p:txBody>
      </p:sp>
      <p:sp>
        <p:nvSpPr>
          <p:cNvPr id="14" name="矩形 13"/>
          <p:cNvSpPr/>
          <p:nvPr/>
        </p:nvSpPr>
        <p:spPr bwMode="auto">
          <a:xfrm>
            <a:off x="5265738" y="4839653"/>
            <a:ext cx="1657350" cy="431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  <a:latin typeface="汉仪小麦体简" panose="00020600040101010101" pitchFamily="18" charset="-122"/>
              <a:ea typeface="汉仪小麦体简" panose="00020600040101010101" pitchFamily="18" charset="-122"/>
            </a:endParaRPr>
          </a:p>
        </p:txBody>
      </p:sp>
      <p:sp>
        <p:nvSpPr>
          <p:cNvPr id="15" name="矩形 14"/>
          <p:cNvSpPr/>
          <p:nvPr/>
        </p:nvSpPr>
        <p:spPr bwMode="auto">
          <a:xfrm>
            <a:off x="6662738" y="4695191"/>
            <a:ext cx="2492375" cy="431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  <a:latin typeface="汉仪小麦体简" panose="00020600040101010101" pitchFamily="18" charset="-122"/>
              <a:ea typeface="汉仪小麦体简" panose="00020600040101010101" pitchFamily="18" charset="-122"/>
            </a:endParaRPr>
          </a:p>
        </p:txBody>
      </p:sp>
      <p:sp>
        <p:nvSpPr>
          <p:cNvPr id="16" name="直角三角形 15"/>
          <p:cNvSpPr/>
          <p:nvPr/>
        </p:nvSpPr>
        <p:spPr bwMode="auto">
          <a:xfrm rot="5400000" flipV="1">
            <a:off x="6720682" y="5069047"/>
            <a:ext cx="144462" cy="260350"/>
          </a:xfrm>
          <a:prstGeom prst="rt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  <a:latin typeface="汉仪小麦体简" panose="00020600040101010101" pitchFamily="18" charset="-122"/>
              <a:ea typeface="汉仪小麦体简" panose="00020600040101010101" pitchFamily="18" charset="-122"/>
            </a:endParaRPr>
          </a:p>
        </p:txBody>
      </p:sp>
      <p:sp>
        <p:nvSpPr>
          <p:cNvPr id="17" name="文本框 73"/>
          <p:cNvSpPr txBox="1">
            <a:spLocks noChangeArrowheads="1"/>
          </p:cNvSpPr>
          <p:nvPr/>
        </p:nvSpPr>
        <p:spPr bwMode="auto">
          <a:xfrm>
            <a:off x="8855078" y="4666616"/>
            <a:ext cx="15128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dirty="0">
                <a:latin typeface="汉仪小麦体简" panose="00020600040101010101" pitchFamily="18" charset="-122"/>
                <a:ea typeface="汉仪小麦体简" panose="00020600040101010101" pitchFamily="18" charset="-122"/>
              </a:rPr>
              <a:t>45%</a:t>
            </a:r>
            <a:endParaRPr lang="zh-CN" altLang="en-US" sz="2800" dirty="0">
              <a:latin typeface="汉仪小麦体简" panose="00020600040101010101" pitchFamily="18" charset="-122"/>
              <a:ea typeface="汉仪小麦体简" panose="00020600040101010101" pitchFamily="18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738873" y="2290128"/>
            <a:ext cx="360494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+mj-ea"/>
                <a:ea typeface="+mj-ea"/>
              </a:rPr>
              <a:t>I will do somebody a good turn</a:t>
            </a:r>
            <a:r>
              <a:rPr lang="en-US" altLang="zh-CN" sz="1200" dirty="0">
                <a:latin typeface="+mj-ea"/>
                <a:ea typeface="+mj-ea"/>
              </a:rPr>
              <a:t>Just for today I will try to live through this day only and not tackle my whole</a:t>
            </a:r>
            <a:r>
              <a:rPr lang="zh-CN" altLang="en-US" sz="1200" dirty="0">
                <a:latin typeface="+mj-ea"/>
                <a:ea typeface="+mj-ea"/>
              </a:rPr>
              <a:t> three ways. I will do</a:t>
            </a:r>
            <a:endParaRPr lang="en-US" altLang="zh-CN" sz="1200" dirty="0">
              <a:latin typeface="+mj-ea"/>
              <a:ea typeface="+mj-ea"/>
            </a:endParaRPr>
          </a:p>
        </p:txBody>
      </p:sp>
      <p:sp>
        <p:nvSpPr>
          <p:cNvPr id="19" name="文本框 65"/>
          <p:cNvSpPr txBox="1">
            <a:spLocks noChangeArrowheads="1"/>
          </p:cNvSpPr>
          <p:nvPr/>
        </p:nvSpPr>
        <p:spPr bwMode="auto">
          <a:xfrm>
            <a:off x="640400" y="1877530"/>
            <a:ext cx="40517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>
              <a:buFontTx/>
              <a:buNone/>
            </a:pPr>
            <a:r>
              <a:rPr lang="zh-CN" altLang="en-US" sz="2800" b="1" dirty="0">
                <a:latin typeface="汉仪歪歪体简" panose="00020600040101010101" pitchFamily="18" charset="-122"/>
                <a:ea typeface="汉仪歪歪体简" panose="00020600040101010101" pitchFamily="18" charset="-122"/>
              </a:rPr>
              <a:t>点击即可添加标题</a:t>
            </a:r>
            <a:endParaRPr lang="en-US" altLang="zh-CN" sz="2800" b="1" dirty="0">
              <a:latin typeface="汉仪歪歪体简" panose="00020600040101010101" pitchFamily="18" charset="-122"/>
              <a:ea typeface="汉仪歪歪体简" panose="00020600040101010101" pitchFamily="18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738873" y="3903136"/>
            <a:ext cx="360494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+mj-ea"/>
                <a:ea typeface="+mj-ea"/>
              </a:rPr>
              <a:t>I will do somebody a good turn</a:t>
            </a:r>
            <a:r>
              <a:rPr lang="en-US" altLang="zh-CN" sz="1200" dirty="0">
                <a:latin typeface="+mj-ea"/>
                <a:ea typeface="+mj-ea"/>
              </a:rPr>
              <a:t>Just for today I will try to live through this day only and not tackle my whole</a:t>
            </a:r>
            <a:r>
              <a:rPr lang="zh-CN" altLang="en-US" sz="1200" dirty="0">
                <a:latin typeface="+mj-ea"/>
                <a:ea typeface="+mj-ea"/>
              </a:rPr>
              <a:t> three ways. I will do</a:t>
            </a:r>
            <a:endParaRPr lang="en-US" altLang="zh-CN" sz="1200" dirty="0">
              <a:latin typeface="+mj-ea"/>
              <a:ea typeface="+mj-ea"/>
            </a:endParaRPr>
          </a:p>
        </p:txBody>
      </p:sp>
      <p:sp>
        <p:nvSpPr>
          <p:cNvPr id="21" name="文本框 65"/>
          <p:cNvSpPr txBox="1">
            <a:spLocks noChangeArrowheads="1"/>
          </p:cNvSpPr>
          <p:nvPr/>
        </p:nvSpPr>
        <p:spPr bwMode="auto">
          <a:xfrm>
            <a:off x="640400" y="3490538"/>
            <a:ext cx="40517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>
              <a:buFontTx/>
              <a:buNone/>
            </a:pPr>
            <a:r>
              <a:rPr lang="zh-CN" altLang="en-US" sz="2800" b="1" dirty="0">
                <a:latin typeface="汉仪歪歪体简" panose="00020600040101010101" pitchFamily="18" charset="-122"/>
                <a:ea typeface="汉仪歪歪体简" panose="00020600040101010101" pitchFamily="18" charset="-122"/>
              </a:rPr>
              <a:t>点击即可添加标题</a:t>
            </a:r>
            <a:endParaRPr lang="en-US" altLang="zh-CN" sz="2800" b="1" dirty="0">
              <a:latin typeface="汉仪歪歪体简" panose="00020600040101010101" pitchFamily="18" charset="-122"/>
              <a:ea typeface="汉仪歪歪体简" panose="00020600040101010101" pitchFamily="18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52" b="100000" l="181" r="100000"/>
                    </a14:imgEffect>
                  </a14:imgLayer>
                </a14:imgProps>
              </a:ext>
            </a:extLst>
          </a:blip>
          <a:srcRect r="33637"/>
          <a:stretch>
            <a:fillRect/>
          </a:stretch>
        </p:blipFill>
        <p:spPr>
          <a:xfrm flipH="1">
            <a:off x="9903890" y="4182428"/>
            <a:ext cx="2458952" cy="236281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15" y="1480568"/>
            <a:ext cx="5466277" cy="4106838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870937" y="2887656"/>
            <a:ext cx="57630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+mj-ea"/>
                <a:ea typeface="+mj-ea"/>
              </a:rPr>
              <a:t>I will do somebody a good turn</a:t>
            </a:r>
            <a:r>
              <a:rPr lang="en-US" altLang="zh-CN" sz="1200" dirty="0">
                <a:latin typeface="+mj-ea"/>
                <a:ea typeface="+mj-ea"/>
              </a:rPr>
              <a:t>Just for today I will try to live through this day only and not tackle my whole</a:t>
            </a:r>
            <a:r>
              <a:rPr lang="zh-CN" altLang="en-US" sz="1200" dirty="0">
                <a:latin typeface="+mj-ea"/>
                <a:ea typeface="+mj-ea"/>
              </a:rPr>
              <a:t> three ways. I will do</a:t>
            </a:r>
            <a:endParaRPr lang="en-US" altLang="zh-CN" sz="1200" dirty="0">
              <a:latin typeface="+mj-ea"/>
              <a:ea typeface="+mj-ea"/>
            </a:endParaRPr>
          </a:p>
        </p:txBody>
      </p:sp>
      <p:sp>
        <p:nvSpPr>
          <p:cNvPr id="4" name="文本框 65"/>
          <p:cNvSpPr txBox="1">
            <a:spLocks noChangeArrowheads="1"/>
          </p:cNvSpPr>
          <p:nvPr/>
        </p:nvSpPr>
        <p:spPr bwMode="auto">
          <a:xfrm>
            <a:off x="5772464" y="2475058"/>
            <a:ext cx="40517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>
              <a:buFontTx/>
              <a:buNone/>
            </a:pPr>
            <a:r>
              <a:rPr lang="zh-CN" altLang="en-US" sz="2800" b="1" dirty="0">
                <a:latin typeface="汉仪歪歪体简" panose="00020600040101010101" pitchFamily="18" charset="-122"/>
                <a:ea typeface="汉仪歪歪体简" panose="00020600040101010101" pitchFamily="18" charset="-122"/>
              </a:rPr>
              <a:t>点击即可添加标题</a:t>
            </a:r>
            <a:endParaRPr lang="en-US" altLang="zh-CN" sz="2800" b="1" dirty="0">
              <a:latin typeface="汉仪歪歪体简" panose="00020600040101010101" pitchFamily="18" charset="-122"/>
              <a:ea typeface="汉仪歪歪体简" panose="00020600040101010101" pitchFamily="18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920174" y="4225598"/>
            <a:ext cx="57630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+mj-ea"/>
                <a:ea typeface="+mj-ea"/>
              </a:rPr>
              <a:t>I will do somebody a good turn</a:t>
            </a:r>
            <a:r>
              <a:rPr lang="en-US" altLang="zh-CN" sz="1200" dirty="0">
                <a:latin typeface="+mj-ea"/>
                <a:ea typeface="+mj-ea"/>
              </a:rPr>
              <a:t>Just for today I will try to live through this day only and not tackle my whole</a:t>
            </a:r>
            <a:r>
              <a:rPr lang="zh-CN" altLang="en-US" sz="1200" dirty="0">
                <a:latin typeface="+mj-ea"/>
                <a:ea typeface="+mj-ea"/>
              </a:rPr>
              <a:t> three ways. I will do</a:t>
            </a:r>
            <a:endParaRPr lang="en-US" altLang="zh-CN" sz="1200" dirty="0">
              <a:latin typeface="+mj-ea"/>
              <a:ea typeface="+mj-ea"/>
            </a:endParaRPr>
          </a:p>
        </p:txBody>
      </p:sp>
      <p:sp>
        <p:nvSpPr>
          <p:cNvPr id="6" name="文本框 65"/>
          <p:cNvSpPr txBox="1">
            <a:spLocks noChangeArrowheads="1"/>
          </p:cNvSpPr>
          <p:nvPr/>
        </p:nvSpPr>
        <p:spPr bwMode="auto">
          <a:xfrm>
            <a:off x="5821701" y="3813000"/>
            <a:ext cx="40517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>
              <a:buFontTx/>
              <a:buNone/>
            </a:pPr>
            <a:r>
              <a:rPr lang="zh-CN" altLang="en-US" sz="2800" b="1" dirty="0">
                <a:latin typeface="汉仪歪歪体简" panose="00020600040101010101" pitchFamily="18" charset="-122"/>
                <a:ea typeface="汉仪歪歪体简" panose="00020600040101010101" pitchFamily="18" charset="-122"/>
              </a:rPr>
              <a:t>点击即可添加标题</a:t>
            </a:r>
            <a:endParaRPr lang="en-US" altLang="zh-CN" sz="2800" b="1" dirty="0">
              <a:latin typeface="汉仪歪歪体简" panose="00020600040101010101" pitchFamily="18" charset="-122"/>
              <a:ea typeface="汉仪歪歪体简" panose="00020600040101010101" pitchFamily="18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稻壳儿小白白(http://dwz.cn/Wu2UP)"/>
          <p:cNvSpPr>
            <a:spLocks noChangeShapeType="1"/>
          </p:cNvSpPr>
          <p:nvPr/>
        </p:nvSpPr>
        <p:spPr bwMode="auto">
          <a:xfrm flipV="1">
            <a:off x="1533525" y="3571875"/>
            <a:ext cx="9166225" cy="0"/>
          </a:xfrm>
          <a:prstGeom prst="line">
            <a:avLst/>
          </a:prstGeom>
          <a:noFill/>
          <a:ln w="12700">
            <a:solidFill>
              <a:srgbClr val="AECEC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zh-CN" altLang="en-US">
              <a:latin typeface="汉仪小麦体简" panose="00020600040101010101" pitchFamily="18" charset="-122"/>
              <a:ea typeface="汉仪小麦体简" panose="00020600040101010101" pitchFamily="18" charset="-122"/>
            </a:endParaRPr>
          </a:p>
        </p:txBody>
      </p:sp>
      <p:sp>
        <p:nvSpPr>
          <p:cNvPr id="3" name="稻壳儿小白白(http://dwz.cn/Wu2UP)"/>
          <p:cNvSpPr>
            <a:spLocks noChangeShapeType="1"/>
          </p:cNvSpPr>
          <p:nvPr/>
        </p:nvSpPr>
        <p:spPr bwMode="auto">
          <a:xfrm flipV="1">
            <a:off x="5872163" y="1700213"/>
            <a:ext cx="0" cy="4021137"/>
          </a:xfrm>
          <a:prstGeom prst="line">
            <a:avLst/>
          </a:prstGeom>
          <a:noFill/>
          <a:ln w="12700">
            <a:solidFill>
              <a:srgbClr val="AECEC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zh-CN" altLang="en-US">
              <a:latin typeface="汉仪小麦体简" panose="00020600040101010101" pitchFamily="18" charset="-122"/>
              <a:ea typeface="汉仪小麦体简" panose="00020600040101010101" pitchFamily="18" charset="-122"/>
            </a:endParaRPr>
          </a:p>
        </p:txBody>
      </p:sp>
      <p:sp>
        <p:nvSpPr>
          <p:cNvPr id="4" name="稻壳儿小白白(http://dwz.cn/Wu2UP)"/>
          <p:cNvSpPr>
            <a:spLocks noChangeArrowheads="1"/>
          </p:cNvSpPr>
          <p:nvPr/>
        </p:nvSpPr>
        <p:spPr bwMode="auto">
          <a:xfrm>
            <a:off x="1506538" y="2041525"/>
            <a:ext cx="914400" cy="914400"/>
          </a:xfrm>
          <a:prstGeom prst="ellipse">
            <a:avLst/>
          </a:prstGeom>
          <a:solidFill>
            <a:srgbClr val="F5CFD1"/>
          </a:solidFill>
          <a:ln>
            <a:noFill/>
          </a:ln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zh-CN" altLang="en-US">
              <a:latin typeface="汉仪小麦体简" panose="00020600040101010101" pitchFamily="18" charset="-122"/>
              <a:ea typeface="汉仪小麦体简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5" name="稻壳儿小白白(http://dwz.cn/Wu2UP)"/>
          <p:cNvSpPr>
            <a:spLocks noChangeArrowheads="1"/>
          </p:cNvSpPr>
          <p:nvPr/>
        </p:nvSpPr>
        <p:spPr bwMode="auto">
          <a:xfrm>
            <a:off x="6270625" y="2001838"/>
            <a:ext cx="914400" cy="914400"/>
          </a:xfrm>
          <a:prstGeom prst="ellipse">
            <a:avLst/>
          </a:prstGeom>
          <a:solidFill>
            <a:srgbClr val="E8ECEF"/>
          </a:solidFill>
          <a:ln>
            <a:noFill/>
          </a:ln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zh-CN" altLang="en-US" dirty="0">
              <a:latin typeface="汉仪小麦体简" panose="00020600040101010101" pitchFamily="18" charset="-122"/>
              <a:ea typeface="汉仪小麦体简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6" name="稻壳儿小白白(http://dwz.cn/Wu2UP)"/>
          <p:cNvSpPr>
            <a:spLocks noChangeArrowheads="1"/>
          </p:cNvSpPr>
          <p:nvPr/>
        </p:nvSpPr>
        <p:spPr bwMode="auto">
          <a:xfrm>
            <a:off x="1493286" y="4316413"/>
            <a:ext cx="914400" cy="914400"/>
          </a:xfrm>
          <a:prstGeom prst="ellipse">
            <a:avLst/>
          </a:prstGeom>
          <a:solidFill>
            <a:srgbClr val="E8ECEF"/>
          </a:solidFill>
          <a:ln>
            <a:noFill/>
          </a:ln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zh-CN" altLang="en-US" dirty="0">
              <a:latin typeface="汉仪小麦体简" panose="00020600040101010101" pitchFamily="18" charset="-122"/>
              <a:ea typeface="汉仪小麦体简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7" name="稻壳儿小白白(http://dwz.cn/Wu2UP)"/>
          <p:cNvSpPr>
            <a:spLocks noChangeArrowheads="1"/>
          </p:cNvSpPr>
          <p:nvPr/>
        </p:nvSpPr>
        <p:spPr bwMode="auto">
          <a:xfrm>
            <a:off x="6297129" y="4276725"/>
            <a:ext cx="914400" cy="914400"/>
          </a:xfrm>
          <a:prstGeom prst="ellipse">
            <a:avLst/>
          </a:prstGeom>
          <a:solidFill>
            <a:srgbClr val="E8ECEF"/>
          </a:solidFill>
          <a:ln>
            <a:noFill/>
          </a:ln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zh-CN" altLang="en-US">
              <a:latin typeface="汉仪小麦体简" panose="00020600040101010101" pitchFamily="18" charset="-122"/>
              <a:ea typeface="汉仪小麦体简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8" name="稻壳儿小白白(http://dwz.cn/Wu2UP)"/>
          <p:cNvSpPr/>
          <p:nvPr/>
        </p:nvSpPr>
        <p:spPr bwMode="auto">
          <a:xfrm>
            <a:off x="1778000" y="4627563"/>
            <a:ext cx="347663" cy="349250"/>
          </a:xfrm>
          <a:custGeom>
            <a:avLst/>
            <a:gdLst>
              <a:gd name="T0" fmla="*/ 139895728 w 288"/>
              <a:gd name="T1" fmla="*/ 0 h 288"/>
              <a:gd name="T2" fmla="*/ 209843592 w 288"/>
              <a:gd name="T3" fmla="*/ 58823159 h 288"/>
              <a:gd name="T4" fmla="*/ 279790249 w 288"/>
              <a:gd name="T5" fmla="*/ 0 h 288"/>
              <a:gd name="T6" fmla="*/ 419685978 w 288"/>
              <a:gd name="T7" fmla="*/ 52940479 h 288"/>
              <a:gd name="T8" fmla="*/ 419685978 w 288"/>
              <a:gd name="T9" fmla="*/ 158822650 h 288"/>
              <a:gd name="T10" fmla="*/ 326422964 w 288"/>
              <a:gd name="T11" fmla="*/ 132352411 h 288"/>
              <a:gd name="T12" fmla="*/ 326422964 w 288"/>
              <a:gd name="T13" fmla="*/ 423526259 h 288"/>
              <a:gd name="T14" fmla="*/ 93263014 w 288"/>
              <a:gd name="T15" fmla="*/ 423526259 h 288"/>
              <a:gd name="T16" fmla="*/ 93263014 w 288"/>
              <a:gd name="T17" fmla="*/ 132352411 h 288"/>
              <a:gd name="T18" fmla="*/ 0 w 288"/>
              <a:gd name="T19" fmla="*/ 158822650 h 288"/>
              <a:gd name="T20" fmla="*/ 0 w 288"/>
              <a:gd name="T21" fmla="*/ 52940479 h 288"/>
              <a:gd name="T22" fmla="*/ 139895728 w 288"/>
              <a:gd name="T23" fmla="*/ 0 h 28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88" h="288">
                <a:moveTo>
                  <a:pt x="96" y="0"/>
                </a:moveTo>
                <a:cubicBezTo>
                  <a:pt x="96" y="0"/>
                  <a:pt x="109" y="40"/>
                  <a:pt x="144" y="40"/>
                </a:cubicBezTo>
                <a:cubicBezTo>
                  <a:pt x="179" y="40"/>
                  <a:pt x="192" y="0"/>
                  <a:pt x="192" y="0"/>
                </a:cubicBezTo>
                <a:cubicBezTo>
                  <a:pt x="288" y="36"/>
                  <a:pt x="288" y="36"/>
                  <a:pt x="288" y="36"/>
                </a:cubicBezTo>
                <a:cubicBezTo>
                  <a:pt x="288" y="108"/>
                  <a:pt x="288" y="108"/>
                  <a:pt x="288" y="108"/>
                </a:cubicBezTo>
                <a:cubicBezTo>
                  <a:pt x="224" y="90"/>
                  <a:pt x="224" y="90"/>
                  <a:pt x="224" y="90"/>
                </a:cubicBezTo>
                <a:cubicBezTo>
                  <a:pt x="224" y="288"/>
                  <a:pt x="224" y="288"/>
                  <a:pt x="224" y="288"/>
                </a:cubicBezTo>
                <a:cubicBezTo>
                  <a:pt x="64" y="288"/>
                  <a:pt x="64" y="288"/>
                  <a:pt x="64" y="288"/>
                </a:cubicBezTo>
                <a:cubicBezTo>
                  <a:pt x="64" y="90"/>
                  <a:pt x="64" y="90"/>
                  <a:pt x="64" y="90"/>
                </a:cubicBezTo>
                <a:cubicBezTo>
                  <a:pt x="0" y="108"/>
                  <a:pt x="0" y="108"/>
                  <a:pt x="0" y="108"/>
                </a:cubicBezTo>
                <a:cubicBezTo>
                  <a:pt x="0" y="36"/>
                  <a:pt x="0" y="36"/>
                  <a:pt x="0" y="36"/>
                </a:cubicBezTo>
                <a:lnTo>
                  <a:pt x="9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latin typeface="汉仪小麦体简" panose="00020600040101010101" pitchFamily="18" charset="-122"/>
              <a:ea typeface="汉仪小麦体简" panose="00020600040101010101" pitchFamily="18" charset="-122"/>
            </a:endParaRPr>
          </a:p>
        </p:txBody>
      </p:sp>
      <p:sp>
        <p:nvSpPr>
          <p:cNvPr id="9" name="稻壳儿小白白(http://dwz.cn/Wu2UP)"/>
          <p:cNvSpPr>
            <a:spLocks noEditPoints="1"/>
          </p:cNvSpPr>
          <p:nvPr/>
        </p:nvSpPr>
        <p:spPr bwMode="auto">
          <a:xfrm>
            <a:off x="6545263" y="2286000"/>
            <a:ext cx="365125" cy="341313"/>
          </a:xfrm>
          <a:custGeom>
            <a:avLst/>
            <a:gdLst>
              <a:gd name="T0" fmla="*/ 391410361 w 301"/>
              <a:gd name="T1" fmla="*/ 281260067 h 282"/>
              <a:gd name="T2" fmla="*/ 344322579 w 301"/>
              <a:gd name="T3" fmla="*/ 101078272 h 282"/>
              <a:gd name="T4" fmla="*/ 119188445 w 301"/>
              <a:gd name="T5" fmla="*/ 52736489 h 282"/>
              <a:gd name="T6" fmla="*/ 47086569 w 301"/>
              <a:gd name="T7" fmla="*/ 4394707 h 282"/>
              <a:gd name="T8" fmla="*/ 17657008 w 301"/>
              <a:gd name="T9" fmla="*/ 19043329 h 282"/>
              <a:gd name="T10" fmla="*/ 89758885 w 301"/>
              <a:gd name="T11" fmla="*/ 83499442 h 282"/>
              <a:gd name="T12" fmla="*/ 194233157 w 301"/>
              <a:gd name="T13" fmla="*/ 364759509 h 282"/>
              <a:gd name="T14" fmla="*/ 442911181 w 301"/>
              <a:gd name="T15" fmla="*/ 380873839 h 282"/>
              <a:gd name="T16" fmla="*/ 391410361 w 301"/>
              <a:gd name="T17" fmla="*/ 281260067 h 282"/>
              <a:gd name="T18" fmla="*/ 356095131 w 301"/>
              <a:gd name="T19" fmla="*/ 339856973 h 282"/>
              <a:gd name="T20" fmla="*/ 353152297 w 301"/>
              <a:gd name="T21" fmla="*/ 341321472 h 282"/>
              <a:gd name="T22" fmla="*/ 350208249 w 301"/>
              <a:gd name="T23" fmla="*/ 339856973 h 282"/>
              <a:gd name="T24" fmla="*/ 233962638 w 301"/>
              <a:gd name="T25" fmla="*/ 202156543 h 282"/>
              <a:gd name="T26" fmla="*/ 155975092 w 301"/>
              <a:gd name="T27" fmla="*/ 109867686 h 282"/>
              <a:gd name="T28" fmla="*/ 155975092 w 301"/>
              <a:gd name="T29" fmla="*/ 104007270 h 282"/>
              <a:gd name="T30" fmla="*/ 160389344 w 301"/>
              <a:gd name="T31" fmla="*/ 104007270 h 282"/>
              <a:gd name="T32" fmla="*/ 261920781 w 301"/>
              <a:gd name="T33" fmla="*/ 178717296 h 282"/>
              <a:gd name="T34" fmla="*/ 357566549 w 301"/>
              <a:gd name="T35" fmla="*/ 335462266 h 282"/>
              <a:gd name="T36" fmla="*/ 356095131 w 301"/>
              <a:gd name="T37" fmla="*/ 339856973 h 28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301" h="282">
                <a:moveTo>
                  <a:pt x="266" y="192"/>
                </a:moveTo>
                <a:cubicBezTo>
                  <a:pt x="268" y="152"/>
                  <a:pt x="252" y="95"/>
                  <a:pt x="234" y="69"/>
                </a:cubicBezTo>
                <a:cubicBezTo>
                  <a:pt x="197" y="16"/>
                  <a:pt x="116" y="0"/>
                  <a:pt x="81" y="36"/>
                </a:cubicBezTo>
                <a:cubicBezTo>
                  <a:pt x="74" y="43"/>
                  <a:pt x="32" y="3"/>
                  <a:pt x="32" y="3"/>
                </a:cubicBezTo>
                <a:cubicBezTo>
                  <a:pt x="12" y="13"/>
                  <a:pt x="12" y="13"/>
                  <a:pt x="12" y="13"/>
                </a:cubicBezTo>
                <a:cubicBezTo>
                  <a:pt x="61" y="57"/>
                  <a:pt x="61" y="57"/>
                  <a:pt x="61" y="57"/>
                </a:cubicBezTo>
                <a:cubicBezTo>
                  <a:pt x="61" y="57"/>
                  <a:pt x="0" y="152"/>
                  <a:pt x="132" y="249"/>
                </a:cubicBezTo>
                <a:cubicBezTo>
                  <a:pt x="177" y="282"/>
                  <a:pt x="241" y="269"/>
                  <a:pt x="301" y="260"/>
                </a:cubicBezTo>
                <a:cubicBezTo>
                  <a:pt x="301" y="260"/>
                  <a:pt x="265" y="248"/>
                  <a:pt x="266" y="192"/>
                </a:cubicBezTo>
                <a:close/>
                <a:moveTo>
                  <a:pt x="242" y="232"/>
                </a:moveTo>
                <a:cubicBezTo>
                  <a:pt x="241" y="233"/>
                  <a:pt x="241" y="233"/>
                  <a:pt x="240" y="233"/>
                </a:cubicBezTo>
                <a:cubicBezTo>
                  <a:pt x="240" y="233"/>
                  <a:pt x="239" y="232"/>
                  <a:pt x="238" y="232"/>
                </a:cubicBezTo>
                <a:cubicBezTo>
                  <a:pt x="238" y="232"/>
                  <a:pt x="198" y="182"/>
                  <a:pt x="159" y="138"/>
                </a:cubicBezTo>
                <a:cubicBezTo>
                  <a:pt x="115" y="89"/>
                  <a:pt x="106" y="75"/>
                  <a:pt x="106" y="75"/>
                </a:cubicBezTo>
                <a:cubicBezTo>
                  <a:pt x="105" y="74"/>
                  <a:pt x="105" y="72"/>
                  <a:pt x="106" y="71"/>
                </a:cubicBezTo>
                <a:cubicBezTo>
                  <a:pt x="107" y="71"/>
                  <a:pt x="108" y="70"/>
                  <a:pt x="109" y="71"/>
                </a:cubicBezTo>
                <a:cubicBezTo>
                  <a:pt x="109" y="71"/>
                  <a:pt x="144" y="87"/>
                  <a:pt x="178" y="122"/>
                </a:cubicBezTo>
                <a:cubicBezTo>
                  <a:pt x="210" y="156"/>
                  <a:pt x="243" y="229"/>
                  <a:pt x="243" y="229"/>
                </a:cubicBezTo>
                <a:cubicBezTo>
                  <a:pt x="243" y="230"/>
                  <a:pt x="243" y="232"/>
                  <a:pt x="242" y="2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latin typeface="汉仪小麦体简" panose="00020600040101010101" pitchFamily="18" charset="-122"/>
              <a:ea typeface="汉仪小麦体简" panose="00020600040101010101" pitchFamily="18" charset="-122"/>
            </a:endParaRPr>
          </a:p>
        </p:txBody>
      </p:sp>
      <p:sp>
        <p:nvSpPr>
          <p:cNvPr id="10" name="稻壳儿小白白(http://dwz.cn/Wu2UP)"/>
          <p:cNvSpPr>
            <a:spLocks noEditPoints="1"/>
          </p:cNvSpPr>
          <p:nvPr/>
        </p:nvSpPr>
        <p:spPr bwMode="auto">
          <a:xfrm>
            <a:off x="6596063" y="4541838"/>
            <a:ext cx="327025" cy="349250"/>
          </a:xfrm>
          <a:custGeom>
            <a:avLst/>
            <a:gdLst>
              <a:gd name="T0" fmla="*/ 370963058 w 269"/>
              <a:gd name="T1" fmla="*/ 282350435 h 288"/>
              <a:gd name="T2" fmla="*/ 345838055 w 269"/>
              <a:gd name="T3" fmla="*/ 307350914 h 288"/>
              <a:gd name="T4" fmla="*/ 345838055 w 269"/>
              <a:gd name="T5" fmla="*/ 310291648 h 288"/>
              <a:gd name="T6" fmla="*/ 297066349 w 269"/>
              <a:gd name="T7" fmla="*/ 342644567 h 288"/>
              <a:gd name="T8" fmla="*/ 236470683 w 269"/>
              <a:gd name="T9" fmla="*/ 352938953 h 288"/>
              <a:gd name="T10" fmla="*/ 218735960 w 269"/>
              <a:gd name="T11" fmla="*/ 274997995 h 288"/>
              <a:gd name="T12" fmla="*/ 215779362 w 269"/>
              <a:gd name="T13" fmla="*/ 177940450 h 288"/>
              <a:gd name="T14" fmla="*/ 285242389 w 269"/>
              <a:gd name="T15" fmla="*/ 177940450 h 288"/>
              <a:gd name="T16" fmla="*/ 311845691 w 269"/>
              <a:gd name="T17" fmla="*/ 172057770 h 288"/>
              <a:gd name="T18" fmla="*/ 328103332 w 269"/>
              <a:gd name="T19" fmla="*/ 180881183 h 288"/>
              <a:gd name="T20" fmla="*/ 348794653 w 269"/>
              <a:gd name="T21" fmla="*/ 160292411 h 288"/>
              <a:gd name="T22" fmla="*/ 328103332 w 269"/>
              <a:gd name="T23" fmla="*/ 139704851 h 288"/>
              <a:gd name="T24" fmla="*/ 310367392 w 269"/>
              <a:gd name="T25" fmla="*/ 148528264 h 288"/>
              <a:gd name="T26" fmla="*/ 214301063 w 269"/>
              <a:gd name="T27" fmla="*/ 148528264 h 288"/>
              <a:gd name="T28" fmla="*/ 212823980 w 269"/>
              <a:gd name="T29" fmla="*/ 99999491 h 288"/>
              <a:gd name="T30" fmla="*/ 249771726 w 269"/>
              <a:gd name="T31" fmla="*/ 51470719 h 288"/>
              <a:gd name="T32" fmla="*/ 198044638 w 269"/>
              <a:gd name="T33" fmla="*/ 0 h 288"/>
              <a:gd name="T34" fmla="*/ 146316334 w 269"/>
              <a:gd name="T35" fmla="*/ 51470719 h 288"/>
              <a:gd name="T36" fmla="*/ 183265296 w 269"/>
              <a:gd name="T37" fmla="*/ 99999491 h 288"/>
              <a:gd name="T38" fmla="*/ 181786997 w 269"/>
              <a:gd name="T39" fmla="*/ 148528264 h 288"/>
              <a:gd name="T40" fmla="*/ 85720668 w 269"/>
              <a:gd name="T41" fmla="*/ 148528264 h 288"/>
              <a:gd name="T42" fmla="*/ 67984729 w 269"/>
              <a:gd name="T43" fmla="*/ 139704851 h 288"/>
              <a:gd name="T44" fmla="*/ 47294623 w 269"/>
              <a:gd name="T45" fmla="*/ 160292411 h 288"/>
              <a:gd name="T46" fmla="*/ 67984729 w 269"/>
              <a:gd name="T47" fmla="*/ 180881183 h 288"/>
              <a:gd name="T48" fmla="*/ 84242369 w 269"/>
              <a:gd name="T49" fmla="*/ 172057770 h 288"/>
              <a:gd name="T50" fmla="*/ 112323970 w 269"/>
              <a:gd name="T51" fmla="*/ 177940450 h 288"/>
              <a:gd name="T52" fmla="*/ 180308699 w 269"/>
              <a:gd name="T53" fmla="*/ 177940450 h 288"/>
              <a:gd name="T54" fmla="*/ 177353316 w 269"/>
              <a:gd name="T55" fmla="*/ 274997995 h 288"/>
              <a:gd name="T56" fmla="*/ 161095676 w 269"/>
              <a:gd name="T57" fmla="*/ 351467980 h 288"/>
              <a:gd name="T58" fmla="*/ 87198967 w 269"/>
              <a:gd name="T59" fmla="*/ 333821154 h 288"/>
              <a:gd name="T60" fmla="*/ 50250005 w 269"/>
              <a:gd name="T61" fmla="*/ 311762621 h 288"/>
              <a:gd name="T62" fmla="*/ 51728304 w 269"/>
              <a:gd name="T63" fmla="*/ 307350914 h 288"/>
              <a:gd name="T64" fmla="*/ 25125003 w 269"/>
              <a:gd name="T65" fmla="*/ 282350435 h 288"/>
              <a:gd name="T66" fmla="*/ 0 w 269"/>
              <a:gd name="T67" fmla="*/ 307350914 h 288"/>
              <a:gd name="T68" fmla="*/ 25125003 w 269"/>
              <a:gd name="T69" fmla="*/ 333821154 h 288"/>
              <a:gd name="T70" fmla="*/ 31036982 w 269"/>
              <a:gd name="T71" fmla="*/ 332350181 h 288"/>
              <a:gd name="T72" fmla="*/ 70941327 w 269"/>
              <a:gd name="T73" fmla="*/ 363232127 h 288"/>
              <a:gd name="T74" fmla="*/ 150750015 w 269"/>
              <a:gd name="T75" fmla="*/ 401467726 h 288"/>
              <a:gd name="T76" fmla="*/ 199521721 w 269"/>
              <a:gd name="T77" fmla="*/ 423526259 h 288"/>
              <a:gd name="T78" fmla="*/ 245338045 w 269"/>
              <a:gd name="T79" fmla="*/ 401467726 h 288"/>
              <a:gd name="T80" fmla="*/ 325146734 w 269"/>
              <a:gd name="T81" fmla="*/ 363232127 h 288"/>
              <a:gd name="T82" fmla="*/ 365051078 w 269"/>
              <a:gd name="T83" fmla="*/ 332350181 h 288"/>
              <a:gd name="T84" fmla="*/ 370963058 w 269"/>
              <a:gd name="T85" fmla="*/ 333821154 h 288"/>
              <a:gd name="T86" fmla="*/ 397566359 w 269"/>
              <a:gd name="T87" fmla="*/ 307350914 h 288"/>
              <a:gd name="T88" fmla="*/ 370963058 w 269"/>
              <a:gd name="T89" fmla="*/ 282350435 h 288"/>
              <a:gd name="T90" fmla="*/ 169963038 w 269"/>
              <a:gd name="T91" fmla="*/ 51470719 h 288"/>
              <a:gd name="T92" fmla="*/ 198044638 w 269"/>
              <a:gd name="T93" fmla="*/ 23529506 h 288"/>
              <a:gd name="T94" fmla="*/ 224646724 w 269"/>
              <a:gd name="T95" fmla="*/ 51470719 h 288"/>
              <a:gd name="T96" fmla="*/ 198044638 w 269"/>
              <a:gd name="T97" fmla="*/ 77940958 h 288"/>
              <a:gd name="T98" fmla="*/ 169963038 w 269"/>
              <a:gd name="T99" fmla="*/ 51470719 h 288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269" h="288">
                <a:moveTo>
                  <a:pt x="251" y="192"/>
                </a:moveTo>
                <a:cubicBezTo>
                  <a:pt x="241" y="192"/>
                  <a:pt x="234" y="200"/>
                  <a:pt x="234" y="209"/>
                </a:cubicBezTo>
                <a:cubicBezTo>
                  <a:pt x="234" y="210"/>
                  <a:pt x="234" y="211"/>
                  <a:pt x="234" y="211"/>
                </a:cubicBezTo>
                <a:cubicBezTo>
                  <a:pt x="226" y="217"/>
                  <a:pt x="215" y="224"/>
                  <a:pt x="201" y="233"/>
                </a:cubicBezTo>
                <a:cubicBezTo>
                  <a:pt x="189" y="240"/>
                  <a:pt x="174" y="241"/>
                  <a:pt x="160" y="240"/>
                </a:cubicBezTo>
                <a:cubicBezTo>
                  <a:pt x="148" y="187"/>
                  <a:pt x="148" y="187"/>
                  <a:pt x="148" y="187"/>
                </a:cubicBezTo>
                <a:cubicBezTo>
                  <a:pt x="148" y="187"/>
                  <a:pt x="147" y="153"/>
                  <a:pt x="146" y="121"/>
                </a:cubicBezTo>
                <a:cubicBezTo>
                  <a:pt x="193" y="121"/>
                  <a:pt x="193" y="121"/>
                  <a:pt x="193" y="121"/>
                </a:cubicBezTo>
                <a:cubicBezTo>
                  <a:pt x="211" y="117"/>
                  <a:pt x="211" y="117"/>
                  <a:pt x="211" y="117"/>
                </a:cubicBezTo>
                <a:cubicBezTo>
                  <a:pt x="213" y="120"/>
                  <a:pt x="217" y="123"/>
                  <a:pt x="222" y="123"/>
                </a:cubicBezTo>
                <a:cubicBezTo>
                  <a:pt x="230" y="123"/>
                  <a:pt x="236" y="116"/>
                  <a:pt x="236" y="109"/>
                </a:cubicBezTo>
                <a:cubicBezTo>
                  <a:pt x="236" y="101"/>
                  <a:pt x="230" y="95"/>
                  <a:pt x="222" y="95"/>
                </a:cubicBezTo>
                <a:cubicBezTo>
                  <a:pt x="217" y="95"/>
                  <a:pt x="213" y="97"/>
                  <a:pt x="210" y="101"/>
                </a:cubicBezTo>
                <a:cubicBezTo>
                  <a:pt x="145" y="101"/>
                  <a:pt x="145" y="101"/>
                  <a:pt x="145" y="101"/>
                </a:cubicBezTo>
                <a:cubicBezTo>
                  <a:pt x="145" y="87"/>
                  <a:pt x="144" y="75"/>
                  <a:pt x="144" y="68"/>
                </a:cubicBezTo>
                <a:cubicBezTo>
                  <a:pt x="158" y="63"/>
                  <a:pt x="169" y="50"/>
                  <a:pt x="169" y="35"/>
                </a:cubicBezTo>
                <a:cubicBezTo>
                  <a:pt x="169" y="16"/>
                  <a:pt x="153" y="0"/>
                  <a:pt x="134" y="0"/>
                </a:cubicBezTo>
                <a:cubicBezTo>
                  <a:pt x="115" y="0"/>
                  <a:pt x="99" y="16"/>
                  <a:pt x="99" y="35"/>
                </a:cubicBezTo>
                <a:cubicBezTo>
                  <a:pt x="99" y="50"/>
                  <a:pt x="110" y="64"/>
                  <a:pt x="124" y="68"/>
                </a:cubicBezTo>
                <a:cubicBezTo>
                  <a:pt x="124" y="75"/>
                  <a:pt x="124" y="87"/>
                  <a:pt x="123" y="101"/>
                </a:cubicBezTo>
                <a:cubicBezTo>
                  <a:pt x="58" y="101"/>
                  <a:pt x="58" y="101"/>
                  <a:pt x="58" y="101"/>
                </a:cubicBezTo>
                <a:cubicBezTo>
                  <a:pt x="55" y="97"/>
                  <a:pt x="51" y="95"/>
                  <a:pt x="46" y="95"/>
                </a:cubicBezTo>
                <a:cubicBezTo>
                  <a:pt x="38" y="95"/>
                  <a:pt x="32" y="101"/>
                  <a:pt x="32" y="109"/>
                </a:cubicBezTo>
                <a:cubicBezTo>
                  <a:pt x="32" y="116"/>
                  <a:pt x="38" y="123"/>
                  <a:pt x="46" y="123"/>
                </a:cubicBezTo>
                <a:cubicBezTo>
                  <a:pt x="51" y="123"/>
                  <a:pt x="55" y="120"/>
                  <a:pt x="57" y="117"/>
                </a:cubicBezTo>
                <a:cubicBezTo>
                  <a:pt x="76" y="121"/>
                  <a:pt x="76" y="121"/>
                  <a:pt x="76" y="121"/>
                </a:cubicBezTo>
                <a:cubicBezTo>
                  <a:pt x="122" y="121"/>
                  <a:pt x="122" y="121"/>
                  <a:pt x="122" y="121"/>
                </a:cubicBezTo>
                <a:cubicBezTo>
                  <a:pt x="121" y="153"/>
                  <a:pt x="120" y="187"/>
                  <a:pt x="120" y="187"/>
                </a:cubicBezTo>
                <a:cubicBezTo>
                  <a:pt x="109" y="239"/>
                  <a:pt x="109" y="239"/>
                  <a:pt x="109" y="239"/>
                </a:cubicBezTo>
                <a:cubicBezTo>
                  <a:pt x="91" y="239"/>
                  <a:pt x="73" y="237"/>
                  <a:pt x="59" y="227"/>
                </a:cubicBezTo>
                <a:cubicBezTo>
                  <a:pt x="49" y="221"/>
                  <a:pt x="41" y="217"/>
                  <a:pt x="34" y="212"/>
                </a:cubicBezTo>
                <a:cubicBezTo>
                  <a:pt x="35" y="211"/>
                  <a:pt x="35" y="210"/>
                  <a:pt x="35" y="209"/>
                </a:cubicBezTo>
                <a:cubicBezTo>
                  <a:pt x="35" y="200"/>
                  <a:pt x="27" y="192"/>
                  <a:pt x="17" y="192"/>
                </a:cubicBezTo>
                <a:cubicBezTo>
                  <a:pt x="8" y="192"/>
                  <a:pt x="0" y="200"/>
                  <a:pt x="0" y="209"/>
                </a:cubicBezTo>
                <a:cubicBezTo>
                  <a:pt x="0" y="219"/>
                  <a:pt x="8" y="227"/>
                  <a:pt x="17" y="227"/>
                </a:cubicBezTo>
                <a:cubicBezTo>
                  <a:pt x="19" y="227"/>
                  <a:pt x="20" y="227"/>
                  <a:pt x="21" y="226"/>
                </a:cubicBezTo>
                <a:cubicBezTo>
                  <a:pt x="28" y="232"/>
                  <a:pt x="37" y="239"/>
                  <a:pt x="48" y="247"/>
                </a:cubicBezTo>
                <a:cubicBezTo>
                  <a:pt x="64" y="257"/>
                  <a:pt x="82" y="267"/>
                  <a:pt x="102" y="273"/>
                </a:cubicBezTo>
                <a:cubicBezTo>
                  <a:pt x="105" y="274"/>
                  <a:pt x="128" y="288"/>
                  <a:pt x="135" y="288"/>
                </a:cubicBezTo>
                <a:cubicBezTo>
                  <a:pt x="141" y="288"/>
                  <a:pt x="161" y="276"/>
                  <a:pt x="166" y="273"/>
                </a:cubicBezTo>
                <a:cubicBezTo>
                  <a:pt x="186" y="267"/>
                  <a:pt x="205" y="257"/>
                  <a:pt x="220" y="247"/>
                </a:cubicBezTo>
                <a:cubicBezTo>
                  <a:pt x="231" y="239"/>
                  <a:pt x="241" y="232"/>
                  <a:pt x="247" y="226"/>
                </a:cubicBezTo>
                <a:cubicBezTo>
                  <a:pt x="248" y="227"/>
                  <a:pt x="250" y="227"/>
                  <a:pt x="251" y="227"/>
                </a:cubicBezTo>
                <a:cubicBezTo>
                  <a:pt x="261" y="227"/>
                  <a:pt x="269" y="219"/>
                  <a:pt x="269" y="209"/>
                </a:cubicBezTo>
                <a:cubicBezTo>
                  <a:pt x="269" y="200"/>
                  <a:pt x="261" y="192"/>
                  <a:pt x="251" y="192"/>
                </a:cubicBezTo>
                <a:close/>
                <a:moveTo>
                  <a:pt x="115" y="35"/>
                </a:moveTo>
                <a:cubicBezTo>
                  <a:pt x="115" y="25"/>
                  <a:pt x="124" y="16"/>
                  <a:pt x="134" y="16"/>
                </a:cubicBezTo>
                <a:cubicBezTo>
                  <a:pt x="144" y="16"/>
                  <a:pt x="152" y="25"/>
                  <a:pt x="152" y="35"/>
                </a:cubicBezTo>
                <a:cubicBezTo>
                  <a:pt x="152" y="45"/>
                  <a:pt x="144" y="53"/>
                  <a:pt x="134" y="53"/>
                </a:cubicBezTo>
                <a:cubicBezTo>
                  <a:pt x="124" y="53"/>
                  <a:pt x="115" y="45"/>
                  <a:pt x="115" y="3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latin typeface="汉仪小麦体简" panose="00020600040101010101" pitchFamily="18" charset="-122"/>
              <a:ea typeface="汉仪小麦体简" panose="00020600040101010101" pitchFamily="18" charset="-122"/>
            </a:endParaRPr>
          </a:p>
        </p:txBody>
      </p:sp>
      <p:pic>
        <p:nvPicPr>
          <p:cNvPr id="11" name="稻壳儿小白白(http://dwz.cn/Wu2UP)"/>
          <p:cNvPicPr>
            <a:picLocks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73238" y="2322513"/>
            <a:ext cx="347662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稻壳儿小白白(http://dwz.cn/Wu2UP)"/>
          <p:cNvSpPr>
            <a:spLocks noChangeArrowheads="1"/>
          </p:cNvSpPr>
          <p:nvPr/>
        </p:nvSpPr>
        <p:spPr bwMode="auto">
          <a:xfrm>
            <a:off x="2630488" y="2259013"/>
            <a:ext cx="312920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200" dirty="0">
                <a:latin typeface="汉仪小麦体简" panose="00020600040101010101" pitchFamily="18" charset="-122"/>
                <a:ea typeface="汉仪小麦体简" panose="00020600040101010101" pitchFamily="18" charset="-122"/>
              </a:rPr>
              <a:t>Just for today I will try to live through this day only and not tackle my whole life problem at once. </a:t>
            </a:r>
          </a:p>
        </p:txBody>
      </p:sp>
      <p:sp>
        <p:nvSpPr>
          <p:cNvPr id="13" name="稻壳儿小白白(http://dwz.cn/Wu2UP)"/>
          <p:cNvSpPr txBox="1">
            <a:spLocks noChangeArrowheads="1"/>
          </p:cNvSpPr>
          <p:nvPr/>
        </p:nvSpPr>
        <p:spPr bwMode="auto">
          <a:xfrm>
            <a:off x="2630487" y="1878013"/>
            <a:ext cx="283537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b="1" dirty="0">
                <a:latin typeface="汉仪小麦体简" panose="00020600040101010101" pitchFamily="18" charset="-122"/>
                <a:ea typeface="汉仪小麦体简" panose="00020600040101010101" pitchFamily="18" charset="-122"/>
              </a:rPr>
              <a:t>输入文本内容</a:t>
            </a:r>
          </a:p>
        </p:txBody>
      </p:sp>
      <p:sp>
        <p:nvSpPr>
          <p:cNvPr id="14" name="稻壳儿小白白(http://dwz.cn/Wu2UP)"/>
          <p:cNvSpPr>
            <a:spLocks noChangeArrowheads="1"/>
          </p:cNvSpPr>
          <p:nvPr/>
        </p:nvSpPr>
        <p:spPr bwMode="auto">
          <a:xfrm>
            <a:off x="7421563" y="2259013"/>
            <a:ext cx="312920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200" dirty="0">
                <a:latin typeface="汉仪小麦体简" panose="00020600040101010101" pitchFamily="18" charset="-122"/>
                <a:ea typeface="汉仪小麦体简" panose="00020600040101010101" pitchFamily="18" charset="-122"/>
              </a:rPr>
              <a:t>Just for today I will try to live through this day only and not tackle my whole life problem at once. </a:t>
            </a:r>
          </a:p>
        </p:txBody>
      </p:sp>
      <p:sp>
        <p:nvSpPr>
          <p:cNvPr id="15" name="稻壳儿小白白(http://dwz.cn/Wu2UP)"/>
          <p:cNvSpPr txBox="1">
            <a:spLocks noChangeArrowheads="1"/>
          </p:cNvSpPr>
          <p:nvPr/>
        </p:nvSpPr>
        <p:spPr bwMode="auto">
          <a:xfrm>
            <a:off x="7421562" y="1878013"/>
            <a:ext cx="254105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b="1" dirty="0">
                <a:latin typeface="汉仪小麦体简" panose="00020600040101010101" pitchFamily="18" charset="-122"/>
                <a:ea typeface="汉仪小麦体简" panose="00020600040101010101" pitchFamily="18" charset="-122"/>
              </a:rPr>
              <a:t>输入文本内容</a:t>
            </a:r>
          </a:p>
        </p:txBody>
      </p:sp>
      <p:sp>
        <p:nvSpPr>
          <p:cNvPr id="16" name="稻壳儿小白白(http://dwz.cn/Wu2UP)"/>
          <p:cNvSpPr>
            <a:spLocks noChangeArrowheads="1"/>
          </p:cNvSpPr>
          <p:nvPr/>
        </p:nvSpPr>
        <p:spPr bwMode="auto">
          <a:xfrm>
            <a:off x="2630488" y="4391025"/>
            <a:ext cx="312920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200" dirty="0">
                <a:latin typeface="汉仪小麦体简" panose="00020600040101010101" pitchFamily="18" charset="-122"/>
                <a:ea typeface="汉仪小麦体简" panose="00020600040101010101" pitchFamily="18" charset="-122"/>
              </a:rPr>
              <a:t>Just for today I will try to live through this day only and not tackle my whole life problem at once. </a:t>
            </a:r>
          </a:p>
        </p:txBody>
      </p:sp>
      <p:sp>
        <p:nvSpPr>
          <p:cNvPr id="17" name="稻壳儿小白白(http://dwz.cn/Wu2UP)"/>
          <p:cNvSpPr txBox="1">
            <a:spLocks noChangeArrowheads="1"/>
          </p:cNvSpPr>
          <p:nvPr/>
        </p:nvSpPr>
        <p:spPr bwMode="auto">
          <a:xfrm>
            <a:off x="2630487" y="4010025"/>
            <a:ext cx="283537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b="1" dirty="0">
                <a:latin typeface="汉仪小麦体简" panose="00020600040101010101" pitchFamily="18" charset="-122"/>
                <a:ea typeface="汉仪小麦体简" panose="00020600040101010101" pitchFamily="18" charset="-122"/>
              </a:rPr>
              <a:t>输入文本内容</a:t>
            </a:r>
          </a:p>
        </p:txBody>
      </p:sp>
      <p:sp>
        <p:nvSpPr>
          <p:cNvPr id="18" name="稻壳儿小白白(http://dwz.cn/Wu2UP)"/>
          <p:cNvSpPr>
            <a:spLocks noChangeArrowheads="1"/>
          </p:cNvSpPr>
          <p:nvPr/>
        </p:nvSpPr>
        <p:spPr bwMode="auto">
          <a:xfrm>
            <a:off x="7421563" y="4391025"/>
            <a:ext cx="312920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200" dirty="0">
                <a:latin typeface="汉仪小麦体简" panose="00020600040101010101" pitchFamily="18" charset="-122"/>
                <a:ea typeface="汉仪小麦体简" panose="00020600040101010101" pitchFamily="18" charset="-122"/>
              </a:rPr>
              <a:t>Just for today I will try to live through this day only and not tackle my whole life problem at once. </a:t>
            </a:r>
          </a:p>
        </p:txBody>
      </p:sp>
      <p:sp>
        <p:nvSpPr>
          <p:cNvPr id="19" name="稻壳儿小白白(http://dwz.cn/Wu2UP)"/>
          <p:cNvSpPr txBox="1">
            <a:spLocks noChangeArrowheads="1"/>
          </p:cNvSpPr>
          <p:nvPr/>
        </p:nvSpPr>
        <p:spPr bwMode="auto">
          <a:xfrm>
            <a:off x="7421563" y="4010025"/>
            <a:ext cx="25188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b="1" dirty="0">
                <a:latin typeface="汉仪小麦体简" panose="00020600040101010101" pitchFamily="18" charset="-122"/>
                <a:ea typeface="汉仪小麦体简" panose="00020600040101010101" pitchFamily="18" charset="-122"/>
              </a:rPr>
              <a:t>输入文本内容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5400000">
            <a:off x="5277746" y="1385062"/>
            <a:ext cx="1160940" cy="71374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589648" y="1923526"/>
            <a:ext cx="4670799" cy="3336284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783138" y="2903694"/>
            <a:ext cx="17704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第四章</a:t>
            </a:r>
          </a:p>
        </p:txBody>
      </p:sp>
      <p:sp>
        <p:nvSpPr>
          <p:cNvPr id="7" name="矩形 6"/>
          <p:cNvSpPr/>
          <p:nvPr/>
        </p:nvSpPr>
        <p:spPr>
          <a:xfrm>
            <a:off x="5201709" y="3701013"/>
            <a:ext cx="57630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+mj-ea"/>
                <a:ea typeface="+mj-ea"/>
              </a:rPr>
              <a:t>I will do somebody a good turn</a:t>
            </a:r>
            <a:r>
              <a:rPr lang="en-US" altLang="zh-CN" sz="1200" dirty="0">
                <a:latin typeface="+mj-ea"/>
                <a:ea typeface="+mj-ea"/>
              </a:rPr>
              <a:t>Just for today I will try to live through this day only and not tackle my whole</a:t>
            </a:r>
            <a:r>
              <a:rPr lang="zh-CN" altLang="en-US" sz="1200" dirty="0">
                <a:latin typeface="+mj-ea"/>
                <a:ea typeface="+mj-ea"/>
              </a:rPr>
              <a:t> three ways. I will do</a:t>
            </a:r>
            <a:endParaRPr lang="en-US" altLang="zh-CN" sz="1200" dirty="0">
              <a:latin typeface="+mj-ea"/>
              <a:ea typeface="+mj-ea"/>
            </a:endParaRPr>
          </a:p>
        </p:txBody>
      </p:sp>
      <p:sp>
        <p:nvSpPr>
          <p:cNvPr id="8" name="文本框 65"/>
          <p:cNvSpPr txBox="1">
            <a:spLocks noChangeArrowheads="1"/>
          </p:cNvSpPr>
          <p:nvPr/>
        </p:nvSpPr>
        <p:spPr bwMode="auto">
          <a:xfrm>
            <a:off x="5103236" y="3288415"/>
            <a:ext cx="40517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>
              <a:buFontTx/>
              <a:buNone/>
            </a:pPr>
            <a:r>
              <a:rPr lang="zh-CN" altLang="en-US" sz="2800" b="1" dirty="0">
                <a:latin typeface="汉仪歪歪体简" panose="00020600040101010101" pitchFamily="18" charset="-122"/>
                <a:ea typeface="汉仪歪歪体简" panose="00020600040101010101" pitchFamily="18" charset="-122"/>
              </a:rPr>
              <a:t>点击即可添加标题</a:t>
            </a:r>
            <a:endParaRPr lang="en-US" altLang="zh-CN" sz="2800" b="1" dirty="0">
              <a:latin typeface="汉仪歪歪体简" panose="00020600040101010101" pitchFamily="18" charset="-122"/>
              <a:ea typeface="汉仪歪歪体简" panose="00020600040101010101" pitchFamily="18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24221" y="378037"/>
            <a:ext cx="6001661" cy="6001661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6106588" y="1999973"/>
            <a:ext cx="4683332" cy="1267383"/>
            <a:chOff x="758826" y="1453617"/>
            <a:chExt cx="6464759" cy="1267383"/>
          </a:xfrm>
        </p:grpSpPr>
        <p:sp>
          <p:nvSpPr>
            <p:cNvPr id="3" name="矩形 2"/>
            <p:cNvSpPr/>
            <p:nvPr/>
          </p:nvSpPr>
          <p:spPr>
            <a:xfrm>
              <a:off x="776474" y="1453617"/>
              <a:ext cx="5295083" cy="496060"/>
            </a:xfrm>
            <a:prstGeom prst="rect">
              <a:avLst/>
            </a:prstGeom>
            <a:solidFill>
              <a:srgbClr val="F5CFD1"/>
            </a:solidFill>
            <a:ln>
              <a:noFill/>
            </a:ln>
            <a:effectLst>
              <a:outerShdw blurRad="50800" dist="152400" dir="2040000" algn="ctr" rotWithShape="0">
                <a:schemeClr val="tx1">
                  <a:lumMod val="95000"/>
                  <a:lumOff val="5000"/>
                  <a:alpha val="43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 dirty="0">
                <a:latin typeface="汉仪小麦体简" panose="00020600040101010101" pitchFamily="18" charset="-122"/>
                <a:ea typeface="汉仪小麦体简" panose="00020600040101010101" pitchFamily="18" charset="-122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758826" y="1516908"/>
              <a:ext cx="6464759" cy="1204092"/>
              <a:chOff x="758826" y="1516908"/>
              <a:chExt cx="6464759" cy="1204092"/>
            </a:xfrm>
          </p:grpSpPr>
          <p:sp>
            <p:nvSpPr>
              <p:cNvPr id="5" name="矩形 4"/>
              <p:cNvSpPr/>
              <p:nvPr/>
            </p:nvSpPr>
            <p:spPr>
              <a:xfrm>
                <a:off x="815853" y="1516908"/>
                <a:ext cx="237914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2000" b="1" dirty="0">
                    <a:solidFill>
                      <a:schemeClr val="bg1"/>
                    </a:solidFill>
                    <a:latin typeface="汉仪小麦体简" panose="00020600040101010101" pitchFamily="18" charset="-122"/>
                    <a:ea typeface="汉仪小麦体简" panose="00020600040101010101" pitchFamily="18" charset="-122"/>
                  </a:rPr>
                  <a:t>输入文本内容</a:t>
                </a:r>
              </a:p>
            </p:txBody>
          </p:sp>
          <p:sp>
            <p:nvSpPr>
              <p:cNvPr id="6" name="矩形 5"/>
              <p:cNvSpPr/>
              <p:nvPr/>
            </p:nvSpPr>
            <p:spPr>
              <a:xfrm>
                <a:off x="758826" y="1982336"/>
                <a:ext cx="6464759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400" dirty="0">
                    <a:latin typeface="汉仪小麦体简" panose="00020600040101010101" pitchFamily="18" charset="-122"/>
                    <a:ea typeface="汉仪小麦体简" panose="00020600040101010101" pitchFamily="18" charset="-122"/>
                  </a:rPr>
                  <a:t>Just for today I will exercise my soul in three ways. I will do somebody a good turn</a:t>
                </a:r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6147900" y="3916863"/>
            <a:ext cx="4754561" cy="1267383"/>
            <a:chOff x="758825" y="1453617"/>
            <a:chExt cx="6563082" cy="1267383"/>
          </a:xfrm>
        </p:grpSpPr>
        <p:sp>
          <p:nvSpPr>
            <p:cNvPr id="8" name="矩形 7"/>
            <p:cNvSpPr/>
            <p:nvPr/>
          </p:nvSpPr>
          <p:spPr>
            <a:xfrm>
              <a:off x="776474" y="1453617"/>
              <a:ext cx="5295083" cy="496060"/>
            </a:xfrm>
            <a:prstGeom prst="rect">
              <a:avLst/>
            </a:prstGeom>
            <a:solidFill>
              <a:srgbClr val="F5CFD1"/>
            </a:solidFill>
            <a:ln>
              <a:noFill/>
            </a:ln>
            <a:effectLst>
              <a:outerShdw blurRad="50800" dist="152400" dir="2040000" algn="ctr" rotWithShape="0">
                <a:schemeClr val="tx1">
                  <a:lumMod val="95000"/>
                  <a:lumOff val="5000"/>
                  <a:alpha val="43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汉仪小麦体简" panose="00020600040101010101" pitchFamily="18" charset="-122"/>
                <a:ea typeface="汉仪小麦体简" panose="00020600040101010101" pitchFamily="18" charset="-122"/>
              </a:endParaRP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758825" y="1516908"/>
              <a:ext cx="6563082" cy="1204092"/>
              <a:chOff x="758825" y="1516908"/>
              <a:chExt cx="6563082" cy="1204092"/>
            </a:xfrm>
          </p:grpSpPr>
          <p:sp>
            <p:nvSpPr>
              <p:cNvPr id="10" name="矩形 9"/>
              <p:cNvSpPr/>
              <p:nvPr/>
            </p:nvSpPr>
            <p:spPr>
              <a:xfrm>
                <a:off x="815852" y="1516908"/>
                <a:ext cx="237914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2000" b="1" dirty="0">
                    <a:solidFill>
                      <a:schemeClr val="bg1"/>
                    </a:solidFill>
                    <a:latin typeface="汉仪小麦体简" panose="00020600040101010101" pitchFamily="18" charset="-122"/>
                    <a:ea typeface="汉仪小麦体简" panose="00020600040101010101" pitchFamily="18" charset="-122"/>
                  </a:rPr>
                  <a:t>输入文本内容</a:t>
                </a: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758825" y="1982336"/>
                <a:ext cx="6563082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zh-CN" altLang="en-US" sz="1400" dirty="0">
                    <a:latin typeface="汉仪小麦体简" panose="00020600040101010101" pitchFamily="18" charset="-122"/>
                    <a:ea typeface="汉仪小麦体简" panose="00020600040101010101" pitchFamily="18" charset="-122"/>
                  </a:rPr>
                  <a:t>Just for today I will exercise my soul in three ways. I will do somebody a good turn</a:t>
                </a:r>
              </a:p>
            </p:txBody>
          </p:sp>
        </p:grp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542557" y="143076"/>
            <a:ext cx="4474974" cy="6431678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7202659" y="2703443"/>
            <a:ext cx="4765531" cy="1709531"/>
            <a:chOff x="980661" y="1842052"/>
            <a:chExt cx="3445565" cy="1709531"/>
          </a:xfrm>
          <a:solidFill>
            <a:srgbClr val="A9D9FE"/>
          </a:solidFill>
        </p:grpSpPr>
        <p:sp>
          <p:nvSpPr>
            <p:cNvPr id="4" name="矩形 3"/>
            <p:cNvSpPr/>
            <p:nvPr/>
          </p:nvSpPr>
          <p:spPr>
            <a:xfrm>
              <a:off x="980661" y="1842052"/>
              <a:ext cx="3445565" cy="1709531"/>
            </a:xfrm>
            <a:prstGeom prst="rect">
              <a:avLst/>
            </a:prstGeom>
            <a:solidFill>
              <a:srgbClr val="5FA8BE"/>
            </a:solidFill>
            <a:ln>
              <a:solidFill>
                <a:srgbClr val="D0E8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汉仪小麦体简" panose="00020600040101010101" pitchFamily="18" charset="-122"/>
                <a:ea typeface="汉仪小麦体简" panose="00020600040101010101" pitchFamily="18" charset="-122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980661" y="2251470"/>
              <a:ext cx="3445565" cy="62100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汉仪小麦体简" panose="00020600040101010101" pitchFamily="18" charset="-122"/>
                  <a:ea typeface="汉仪小麦体简" panose="00020600040101010101" pitchFamily="18" charset="-122"/>
                </a:rPr>
                <a:t>Just for today I will exercise my soul in three ways. I will do somebody a good turnJust for today I will exercise my soul</a:t>
              </a:r>
            </a:p>
          </p:txBody>
        </p:sp>
      </p:grpSp>
      <p:sp>
        <p:nvSpPr>
          <p:cNvPr id="6" name="矩形 5"/>
          <p:cNvSpPr/>
          <p:nvPr/>
        </p:nvSpPr>
        <p:spPr>
          <a:xfrm>
            <a:off x="716135" y="1989979"/>
            <a:ext cx="36435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latin typeface="汉仪小麦体简" panose="00020600040101010101" pitchFamily="18" charset="-122"/>
                <a:ea typeface="汉仪小麦体简" panose="00020600040101010101" pitchFamily="18" charset="-122"/>
              </a:rPr>
              <a:t>THIS IS A ART TEMPLATE ,THANK YOU WATCHING THIS ONE </a:t>
            </a:r>
            <a:endParaRPr lang="zh-CN" altLang="en-US" sz="1400" dirty="0">
              <a:latin typeface="汉仪小麦体简" panose="00020600040101010101" pitchFamily="18" charset="-122"/>
              <a:ea typeface="汉仪小麦体简" panose="00020600040101010101" pitchFamily="18" charset="-122"/>
            </a:endParaRPr>
          </a:p>
        </p:txBody>
      </p:sp>
      <p:sp>
        <p:nvSpPr>
          <p:cNvPr id="7" name="矩形 23"/>
          <p:cNvSpPr>
            <a:spLocks noChangeArrowheads="1"/>
          </p:cNvSpPr>
          <p:nvPr/>
        </p:nvSpPr>
        <p:spPr bwMode="auto">
          <a:xfrm>
            <a:off x="716135" y="2332252"/>
            <a:ext cx="3643542" cy="283699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</a:pPr>
            <a:endParaRPr lang="en-US" sz="1200" dirty="0">
              <a:latin typeface="汉仪小麦体简" panose="00020600040101010101" pitchFamily="18" charset="-122"/>
              <a:ea typeface="汉仪小麦体简" panose="00020600040101010101" pitchFamily="18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1200" dirty="0">
                <a:latin typeface="汉仪小麦体简" panose="00020600040101010101" pitchFamily="18" charset="-122"/>
                <a:ea typeface="汉仪小麦体简" panose="00020600040101010101" pitchFamily="18" charset="-122"/>
              </a:rPr>
              <a:t>Just for today I will try to live through this day only and not tackle my whole life problem at once. I can do for twelve hours that</a:t>
            </a:r>
          </a:p>
          <a:p>
            <a:pPr eaLnBrk="1" hangingPunct="1">
              <a:lnSpc>
                <a:spcPct val="150000"/>
              </a:lnSpc>
            </a:pPr>
            <a:endParaRPr lang="en-US" altLang="zh-CN" sz="1200" dirty="0">
              <a:latin typeface="汉仪小麦体简" panose="00020600040101010101" pitchFamily="18" charset="-122"/>
              <a:ea typeface="汉仪小麦体简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>
                <a:latin typeface="汉仪小麦体简" panose="00020600040101010101" pitchFamily="18" charset="-122"/>
                <a:ea typeface="汉仪小麦体简" panose="00020600040101010101" pitchFamily="18" charset="-122"/>
              </a:rPr>
              <a:t>Just for today I will try to live through this day only and not tackle my whole life problem at once. I can do for twelve hours that hours that Just for today I will try to live through this day only and not tackle my</a:t>
            </a:r>
            <a:endParaRPr lang="zh-CN" altLang="en-US" sz="1200" dirty="0">
              <a:latin typeface="汉仪小麦体简" panose="00020600040101010101" pitchFamily="18" charset="-122"/>
              <a:ea typeface="汉仪小麦体简" panose="00020600040101010101" pitchFamily="18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882350" y="3139174"/>
            <a:ext cx="2381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汉仪小麦体简" panose="00020600040101010101" pitchFamily="18" charset="-122"/>
                <a:ea typeface="汉仪小麦体简" panose="00020600040101010101" pitchFamily="18" charset="-122"/>
              </a:rPr>
              <a:t>输入文本内容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882350" y="4528085"/>
            <a:ext cx="2381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汉仪小麦体简" panose="00020600040101010101" pitchFamily="18" charset="-122"/>
                <a:ea typeface="汉仪小麦体简" panose="00020600040101010101" pitchFamily="18" charset="-122"/>
              </a:rPr>
              <a:t>输入文本内容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882350" y="3508506"/>
            <a:ext cx="2381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汉仪小麦体简" panose="00020600040101010101" pitchFamily="18" charset="-122"/>
                <a:ea typeface="汉仪小麦体简" panose="00020600040101010101" pitchFamily="18" charset="-122"/>
              </a:rPr>
              <a:t>CLICK HERE TO ADD YOUR CONTENTS</a:t>
            </a:r>
            <a:endParaRPr lang="zh-CN" altLang="en-US" sz="1600" dirty="0">
              <a:latin typeface="汉仪小麦体简" panose="00020600040101010101" pitchFamily="18" charset="-122"/>
              <a:ea typeface="汉仪小麦体简" panose="00020600040101010101" pitchFamily="18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882350" y="4897417"/>
            <a:ext cx="2381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汉仪小麦体简" panose="00020600040101010101" pitchFamily="18" charset="-122"/>
                <a:ea typeface="汉仪小麦体简" panose="00020600040101010101" pitchFamily="18" charset="-122"/>
              </a:rPr>
              <a:t>CLICK HERE TO ADD YOUR CONTENTS</a:t>
            </a:r>
            <a:endParaRPr lang="zh-CN" altLang="en-US" sz="1600" dirty="0">
              <a:latin typeface="汉仪小麦体简" panose="00020600040101010101" pitchFamily="18" charset="-122"/>
              <a:ea typeface="汉仪小麦体简" panose="00020600040101010101" pitchFamily="18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896508" y="4533532"/>
            <a:ext cx="857250" cy="857250"/>
          </a:xfrm>
          <a:prstGeom prst="rect">
            <a:avLst/>
          </a:prstGeom>
          <a:solidFill>
            <a:srgbClr val="F5CF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汉仪小麦体简" panose="00020600040101010101" pitchFamily="18" charset="-122"/>
              <a:ea typeface="汉仪小麦体简" panose="00020600040101010101" pitchFamily="18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896508" y="3176880"/>
            <a:ext cx="857250" cy="857250"/>
          </a:xfrm>
          <a:prstGeom prst="rect">
            <a:avLst/>
          </a:prstGeom>
          <a:solidFill>
            <a:srgbClr val="F5CF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汉仪小麦体简" panose="00020600040101010101" pitchFamily="18" charset="-122"/>
              <a:ea typeface="汉仪小麦体简" panose="00020600040101010101" pitchFamily="18" charset="-122"/>
            </a:endParaRPr>
          </a:p>
        </p:txBody>
      </p:sp>
      <p:sp>
        <p:nvSpPr>
          <p:cNvPr id="8" name="任意多边形 20"/>
          <p:cNvSpPr>
            <a:spLocks noChangeAspect="1"/>
          </p:cNvSpPr>
          <p:nvPr/>
        </p:nvSpPr>
        <p:spPr>
          <a:xfrm>
            <a:off x="2118288" y="3425505"/>
            <a:ext cx="413690" cy="360000"/>
          </a:xfrm>
          <a:custGeom>
            <a:avLst/>
            <a:gdLst>
              <a:gd name="connsiteX0" fmla="*/ 2136838 w 4244134"/>
              <a:gd name="connsiteY0" fmla="*/ 2537631 h 3693319"/>
              <a:gd name="connsiteX1" fmla="*/ 2299844 w 4244134"/>
              <a:gd name="connsiteY1" fmla="*/ 2700637 h 3693319"/>
              <a:gd name="connsiteX2" fmla="*/ 2462850 w 4244134"/>
              <a:gd name="connsiteY2" fmla="*/ 2537631 h 3693319"/>
              <a:gd name="connsiteX3" fmla="*/ 616723 w 4244134"/>
              <a:gd name="connsiteY3" fmla="*/ 1748051 h 3693319"/>
              <a:gd name="connsiteX4" fmla="*/ 2488723 w 4244134"/>
              <a:gd name="connsiteY4" fmla="*/ 1748051 h 3693319"/>
              <a:gd name="connsiteX5" fmla="*/ 2488723 w 4244134"/>
              <a:gd name="connsiteY5" fmla="*/ 1884677 h 3693319"/>
              <a:gd name="connsiteX6" fmla="*/ 616723 w 4244134"/>
              <a:gd name="connsiteY6" fmla="*/ 1884677 h 3693319"/>
              <a:gd name="connsiteX7" fmla="*/ 616723 w 4244134"/>
              <a:gd name="connsiteY7" fmla="*/ 1421574 h 3693319"/>
              <a:gd name="connsiteX8" fmla="*/ 2488723 w 4244134"/>
              <a:gd name="connsiteY8" fmla="*/ 1421574 h 3693319"/>
              <a:gd name="connsiteX9" fmla="*/ 2488723 w 4244134"/>
              <a:gd name="connsiteY9" fmla="*/ 1558200 h 3693319"/>
              <a:gd name="connsiteX10" fmla="*/ 616723 w 4244134"/>
              <a:gd name="connsiteY10" fmla="*/ 1558200 h 3693319"/>
              <a:gd name="connsiteX11" fmla="*/ 616723 w 4244134"/>
              <a:gd name="connsiteY11" fmla="*/ 1095097 h 3693319"/>
              <a:gd name="connsiteX12" fmla="*/ 2488723 w 4244134"/>
              <a:gd name="connsiteY12" fmla="*/ 1095097 h 3693319"/>
              <a:gd name="connsiteX13" fmla="*/ 2488723 w 4244134"/>
              <a:gd name="connsiteY13" fmla="*/ 1231723 h 3693319"/>
              <a:gd name="connsiteX14" fmla="*/ 616723 w 4244134"/>
              <a:gd name="connsiteY14" fmla="*/ 1231723 h 3693319"/>
              <a:gd name="connsiteX15" fmla="*/ 204718 w 4244134"/>
              <a:gd name="connsiteY15" fmla="*/ 204718 h 3693319"/>
              <a:gd name="connsiteX16" fmla="*/ 204718 w 4244134"/>
              <a:gd name="connsiteY16" fmla="*/ 3488601 h 3693319"/>
              <a:gd name="connsiteX17" fmla="*/ 2907082 w 4244134"/>
              <a:gd name="connsiteY17" fmla="*/ 3488601 h 3693319"/>
              <a:gd name="connsiteX18" fmla="*/ 2907082 w 4244134"/>
              <a:gd name="connsiteY18" fmla="*/ 3096000 h 3693319"/>
              <a:gd name="connsiteX19" fmla="*/ 2907082 w 4244134"/>
              <a:gd name="connsiteY19" fmla="*/ 2973318 h 3693319"/>
              <a:gd name="connsiteX20" fmla="*/ 2907082 w 4244134"/>
              <a:gd name="connsiteY20" fmla="*/ 2619924 h 3693319"/>
              <a:gd name="connsiteX21" fmla="*/ 2302633 w 4244134"/>
              <a:gd name="connsiteY21" fmla="*/ 3224372 h 3693319"/>
              <a:gd name="connsiteX22" fmla="*/ 2288873 w 4244134"/>
              <a:gd name="connsiteY22" fmla="*/ 3210611 h 3693319"/>
              <a:gd name="connsiteX23" fmla="*/ 2286083 w 4244134"/>
              <a:gd name="connsiteY23" fmla="*/ 3213400 h 3693319"/>
              <a:gd name="connsiteX24" fmla="*/ 1610314 w 4244134"/>
              <a:gd name="connsiteY24" fmla="*/ 2537631 h 3693319"/>
              <a:gd name="connsiteX25" fmla="*/ 616723 w 4244134"/>
              <a:gd name="connsiteY25" fmla="*/ 2537631 h 3693319"/>
              <a:gd name="connsiteX26" fmla="*/ 616723 w 4244134"/>
              <a:gd name="connsiteY26" fmla="*/ 2401005 h 3693319"/>
              <a:gd name="connsiteX27" fmla="*/ 1473688 w 4244134"/>
              <a:gd name="connsiteY27" fmla="*/ 2401005 h 3693319"/>
              <a:gd name="connsiteX28" fmla="*/ 1340342 w 4244134"/>
              <a:gd name="connsiteY28" fmla="*/ 2267659 h 3693319"/>
              <a:gd name="connsiteX29" fmla="*/ 1396846 w 4244134"/>
              <a:gd name="connsiteY29" fmla="*/ 2211154 h 3693319"/>
              <a:gd name="connsiteX30" fmla="*/ 616723 w 4244134"/>
              <a:gd name="connsiteY30" fmla="*/ 2211154 h 3693319"/>
              <a:gd name="connsiteX31" fmla="*/ 616723 w 4244134"/>
              <a:gd name="connsiteY31" fmla="*/ 2074528 h 3693319"/>
              <a:gd name="connsiteX32" fmla="*/ 1533472 w 4244134"/>
              <a:gd name="connsiteY32" fmla="*/ 2074528 h 3693319"/>
              <a:gd name="connsiteX33" fmla="*/ 1603604 w 4244134"/>
              <a:gd name="connsiteY33" fmla="*/ 2004396 h 3693319"/>
              <a:gd name="connsiteX34" fmla="*/ 1673735 w 4244134"/>
              <a:gd name="connsiteY34" fmla="*/ 2074528 h 3693319"/>
              <a:gd name="connsiteX35" fmla="*/ 2488723 w 4244134"/>
              <a:gd name="connsiteY35" fmla="*/ 2074528 h 3693319"/>
              <a:gd name="connsiteX36" fmla="*/ 2488723 w 4244134"/>
              <a:gd name="connsiteY36" fmla="*/ 2211154 h 3693319"/>
              <a:gd name="connsiteX37" fmla="*/ 1810361 w 4244134"/>
              <a:gd name="connsiteY37" fmla="*/ 2211154 h 3693319"/>
              <a:gd name="connsiteX38" fmla="*/ 2000212 w 4244134"/>
              <a:gd name="connsiteY38" fmla="*/ 2401005 h 3693319"/>
              <a:gd name="connsiteX39" fmla="*/ 2488723 w 4244134"/>
              <a:gd name="connsiteY39" fmla="*/ 2401005 h 3693319"/>
              <a:gd name="connsiteX40" fmla="*/ 2488723 w 4244134"/>
              <a:gd name="connsiteY40" fmla="*/ 2511758 h 3693319"/>
              <a:gd name="connsiteX41" fmla="*/ 2907082 w 4244134"/>
              <a:gd name="connsiteY41" fmla="*/ 2093399 h 3693319"/>
              <a:gd name="connsiteX42" fmla="*/ 2907082 w 4244134"/>
              <a:gd name="connsiteY42" fmla="*/ 204718 h 3693319"/>
              <a:gd name="connsiteX43" fmla="*/ 0 w 4244134"/>
              <a:gd name="connsiteY43" fmla="*/ 0 h 3693319"/>
              <a:gd name="connsiteX44" fmla="*/ 204718 w 4244134"/>
              <a:gd name="connsiteY44" fmla="*/ 0 h 3693319"/>
              <a:gd name="connsiteX45" fmla="*/ 204718 w 4244134"/>
              <a:gd name="connsiteY45" fmla="*/ 1 h 3693319"/>
              <a:gd name="connsiteX46" fmla="*/ 2907082 w 4244134"/>
              <a:gd name="connsiteY46" fmla="*/ 1 h 3693319"/>
              <a:gd name="connsiteX47" fmla="*/ 2907082 w 4244134"/>
              <a:gd name="connsiteY47" fmla="*/ 0 h 3693319"/>
              <a:gd name="connsiteX48" fmla="*/ 3111799 w 4244134"/>
              <a:gd name="connsiteY48" fmla="*/ 0 h 3693319"/>
              <a:gd name="connsiteX49" fmla="*/ 3111799 w 4244134"/>
              <a:gd name="connsiteY49" fmla="*/ 1888682 h 3693319"/>
              <a:gd name="connsiteX50" fmla="*/ 3980872 w 4244134"/>
              <a:gd name="connsiteY50" fmla="*/ 1019609 h 3693319"/>
              <a:gd name="connsiteX51" fmla="*/ 4244134 w 4244134"/>
              <a:gd name="connsiteY51" fmla="*/ 1282871 h 3693319"/>
              <a:gd name="connsiteX52" fmla="*/ 3111799 w 4244134"/>
              <a:gd name="connsiteY52" fmla="*/ 2415207 h 3693319"/>
              <a:gd name="connsiteX53" fmla="*/ 3111799 w 4244134"/>
              <a:gd name="connsiteY53" fmla="*/ 2973318 h 3693319"/>
              <a:gd name="connsiteX54" fmla="*/ 3111799 w 4244134"/>
              <a:gd name="connsiteY54" fmla="*/ 3096000 h 3693319"/>
              <a:gd name="connsiteX55" fmla="*/ 3111799 w 4244134"/>
              <a:gd name="connsiteY55" fmla="*/ 3693319 h 3693319"/>
              <a:gd name="connsiteX56" fmla="*/ 2907082 w 4244134"/>
              <a:gd name="connsiteY56" fmla="*/ 3693319 h 3693319"/>
              <a:gd name="connsiteX57" fmla="*/ 2907082 w 4244134"/>
              <a:gd name="connsiteY57" fmla="*/ 3693318 h 3693319"/>
              <a:gd name="connsiteX58" fmla="*/ 1 w 4244134"/>
              <a:gd name="connsiteY58" fmla="*/ 3693318 h 3693319"/>
              <a:gd name="connsiteX59" fmla="*/ 1 w 4244134"/>
              <a:gd name="connsiteY59" fmla="*/ 3636000 h 3693319"/>
              <a:gd name="connsiteX60" fmla="*/ 0 w 4244134"/>
              <a:gd name="connsiteY60" fmla="*/ 3636000 h 3693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4244134" h="3693319">
                <a:moveTo>
                  <a:pt x="2136838" y="2537631"/>
                </a:moveTo>
                <a:lnTo>
                  <a:pt x="2299844" y="2700637"/>
                </a:lnTo>
                <a:lnTo>
                  <a:pt x="2462850" y="2537631"/>
                </a:lnTo>
                <a:close/>
                <a:moveTo>
                  <a:pt x="616723" y="1748051"/>
                </a:moveTo>
                <a:lnTo>
                  <a:pt x="2488723" y="1748051"/>
                </a:lnTo>
                <a:lnTo>
                  <a:pt x="2488723" y="1884677"/>
                </a:lnTo>
                <a:lnTo>
                  <a:pt x="616723" y="1884677"/>
                </a:lnTo>
                <a:close/>
                <a:moveTo>
                  <a:pt x="616723" y="1421574"/>
                </a:moveTo>
                <a:lnTo>
                  <a:pt x="2488723" y="1421574"/>
                </a:lnTo>
                <a:lnTo>
                  <a:pt x="2488723" y="1558200"/>
                </a:lnTo>
                <a:lnTo>
                  <a:pt x="616723" y="1558200"/>
                </a:lnTo>
                <a:close/>
                <a:moveTo>
                  <a:pt x="616723" y="1095097"/>
                </a:moveTo>
                <a:lnTo>
                  <a:pt x="2488723" y="1095097"/>
                </a:lnTo>
                <a:lnTo>
                  <a:pt x="2488723" y="1231723"/>
                </a:lnTo>
                <a:lnTo>
                  <a:pt x="616723" y="1231723"/>
                </a:lnTo>
                <a:close/>
                <a:moveTo>
                  <a:pt x="204718" y="204718"/>
                </a:moveTo>
                <a:lnTo>
                  <a:pt x="204718" y="3488601"/>
                </a:lnTo>
                <a:lnTo>
                  <a:pt x="2907082" y="3488601"/>
                </a:lnTo>
                <a:lnTo>
                  <a:pt x="2907082" y="3096000"/>
                </a:lnTo>
                <a:lnTo>
                  <a:pt x="2907082" y="2973318"/>
                </a:lnTo>
                <a:lnTo>
                  <a:pt x="2907082" y="2619924"/>
                </a:lnTo>
                <a:lnTo>
                  <a:pt x="2302633" y="3224372"/>
                </a:lnTo>
                <a:lnTo>
                  <a:pt x="2288873" y="3210611"/>
                </a:lnTo>
                <a:lnTo>
                  <a:pt x="2286083" y="3213400"/>
                </a:lnTo>
                <a:lnTo>
                  <a:pt x="1610314" y="2537631"/>
                </a:lnTo>
                <a:lnTo>
                  <a:pt x="616723" y="2537631"/>
                </a:lnTo>
                <a:lnTo>
                  <a:pt x="616723" y="2401005"/>
                </a:lnTo>
                <a:lnTo>
                  <a:pt x="1473688" y="2401005"/>
                </a:lnTo>
                <a:lnTo>
                  <a:pt x="1340342" y="2267659"/>
                </a:lnTo>
                <a:lnTo>
                  <a:pt x="1396846" y="2211154"/>
                </a:lnTo>
                <a:lnTo>
                  <a:pt x="616723" y="2211154"/>
                </a:lnTo>
                <a:lnTo>
                  <a:pt x="616723" y="2074528"/>
                </a:lnTo>
                <a:lnTo>
                  <a:pt x="1533472" y="2074528"/>
                </a:lnTo>
                <a:lnTo>
                  <a:pt x="1603604" y="2004396"/>
                </a:lnTo>
                <a:lnTo>
                  <a:pt x="1673735" y="2074528"/>
                </a:lnTo>
                <a:lnTo>
                  <a:pt x="2488723" y="2074528"/>
                </a:lnTo>
                <a:lnTo>
                  <a:pt x="2488723" y="2211154"/>
                </a:lnTo>
                <a:lnTo>
                  <a:pt x="1810361" y="2211154"/>
                </a:lnTo>
                <a:lnTo>
                  <a:pt x="2000212" y="2401005"/>
                </a:lnTo>
                <a:lnTo>
                  <a:pt x="2488723" y="2401005"/>
                </a:lnTo>
                <a:lnTo>
                  <a:pt x="2488723" y="2511758"/>
                </a:lnTo>
                <a:lnTo>
                  <a:pt x="2907082" y="2093399"/>
                </a:lnTo>
                <a:lnTo>
                  <a:pt x="2907082" y="204718"/>
                </a:lnTo>
                <a:close/>
                <a:moveTo>
                  <a:pt x="0" y="0"/>
                </a:moveTo>
                <a:lnTo>
                  <a:pt x="204718" y="0"/>
                </a:lnTo>
                <a:lnTo>
                  <a:pt x="204718" y="1"/>
                </a:lnTo>
                <a:lnTo>
                  <a:pt x="2907082" y="1"/>
                </a:lnTo>
                <a:lnTo>
                  <a:pt x="2907082" y="0"/>
                </a:lnTo>
                <a:lnTo>
                  <a:pt x="3111799" y="0"/>
                </a:lnTo>
                <a:lnTo>
                  <a:pt x="3111799" y="1888682"/>
                </a:lnTo>
                <a:lnTo>
                  <a:pt x="3980872" y="1019609"/>
                </a:lnTo>
                <a:lnTo>
                  <a:pt x="4244134" y="1282871"/>
                </a:lnTo>
                <a:lnTo>
                  <a:pt x="3111799" y="2415207"/>
                </a:lnTo>
                <a:lnTo>
                  <a:pt x="3111799" y="2973318"/>
                </a:lnTo>
                <a:lnTo>
                  <a:pt x="3111799" y="3096000"/>
                </a:lnTo>
                <a:lnTo>
                  <a:pt x="3111799" y="3693319"/>
                </a:lnTo>
                <a:lnTo>
                  <a:pt x="2907082" y="3693319"/>
                </a:lnTo>
                <a:lnTo>
                  <a:pt x="2907082" y="3693318"/>
                </a:lnTo>
                <a:lnTo>
                  <a:pt x="1" y="3693318"/>
                </a:lnTo>
                <a:lnTo>
                  <a:pt x="1" y="3636000"/>
                </a:lnTo>
                <a:lnTo>
                  <a:pt x="0" y="3636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汉仪小麦体简" panose="00020600040101010101" pitchFamily="18" charset="-122"/>
              <a:ea typeface="汉仪小麦体简" panose="00020600040101010101" pitchFamily="18" charset="-122"/>
            </a:endParaRPr>
          </a:p>
        </p:txBody>
      </p:sp>
      <p:sp>
        <p:nvSpPr>
          <p:cNvPr id="9" name="任意多边形 21"/>
          <p:cNvSpPr>
            <a:spLocks noChangeAspect="1"/>
          </p:cNvSpPr>
          <p:nvPr/>
        </p:nvSpPr>
        <p:spPr>
          <a:xfrm>
            <a:off x="2134864" y="4782157"/>
            <a:ext cx="364369" cy="360000"/>
          </a:xfrm>
          <a:custGeom>
            <a:avLst/>
            <a:gdLst>
              <a:gd name="connsiteX0" fmla="*/ 3577275 w 5691115"/>
              <a:gd name="connsiteY0" fmla="*/ 3207225 h 5622876"/>
              <a:gd name="connsiteX1" fmla="*/ 3268639 w 5691115"/>
              <a:gd name="connsiteY1" fmla="*/ 3515861 h 5622876"/>
              <a:gd name="connsiteX2" fmla="*/ 3268639 w 5691115"/>
              <a:gd name="connsiteY2" fmla="*/ 5089053 h 5622876"/>
              <a:gd name="connsiteX3" fmla="*/ 3577275 w 5691115"/>
              <a:gd name="connsiteY3" fmla="*/ 5397689 h 5622876"/>
              <a:gd name="connsiteX4" fmla="*/ 5150467 w 5691115"/>
              <a:gd name="connsiteY4" fmla="*/ 5397689 h 5622876"/>
              <a:gd name="connsiteX5" fmla="*/ 5459103 w 5691115"/>
              <a:gd name="connsiteY5" fmla="*/ 5089053 h 5622876"/>
              <a:gd name="connsiteX6" fmla="*/ 5459103 w 5691115"/>
              <a:gd name="connsiteY6" fmla="*/ 3515861 h 5622876"/>
              <a:gd name="connsiteX7" fmla="*/ 5150467 w 5691115"/>
              <a:gd name="connsiteY7" fmla="*/ 3207225 h 5622876"/>
              <a:gd name="connsiteX8" fmla="*/ 533824 w 5691115"/>
              <a:gd name="connsiteY8" fmla="*/ 3207225 h 5622876"/>
              <a:gd name="connsiteX9" fmla="*/ 225188 w 5691115"/>
              <a:gd name="connsiteY9" fmla="*/ 3515861 h 5622876"/>
              <a:gd name="connsiteX10" fmla="*/ 225188 w 5691115"/>
              <a:gd name="connsiteY10" fmla="*/ 5089053 h 5622876"/>
              <a:gd name="connsiteX11" fmla="*/ 533824 w 5691115"/>
              <a:gd name="connsiteY11" fmla="*/ 5397689 h 5622876"/>
              <a:gd name="connsiteX12" fmla="*/ 2107016 w 5691115"/>
              <a:gd name="connsiteY12" fmla="*/ 5397689 h 5622876"/>
              <a:gd name="connsiteX13" fmla="*/ 2415652 w 5691115"/>
              <a:gd name="connsiteY13" fmla="*/ 5089053 h 5622876"/>
              <a:gd name="connsiteX14" fmla="*/ 2415652 w 5691115"/>
              <a:gd name="connsiteY14" fmla="*/ 3515861 h 5622876"/>
              <a:gd name="connsiteX15" fmla="*/ 2107016 w 5691115"/>
              <a:gd name="connsiteY15" fmla="*/ 3207225 h 5622876"/>
              <a:gd name="connsiteX16" fmla="*/ 3416507 w 5691115"/>
              <a:gd name="connsiteY16" fmla="*/ 2975212 h 5622876"/>
              <a:gd name="connsiteX17" fmla="*/ 5318059 w 5691115"/>
              <a:gd name="connsiteY17" fmla="*/ 2975212 h 5622876"/>
              <a:gd name="connsiteX18" fmla="*/ 5691115 w 5691115"/>
              <a:gd name="connsiteY18" fmla="*/ 3348268 h 5622876"/>
              <a:gd name="connsiteX19" fmla="*/ 5691115 w 5691115"/>
              <a:gd name="connsiteY19" fmla="*/ 5249820 h 5622876"/>
              <a:gd name="connsiteX20" fmla="*/ 5318059 w 5691115"/>
              <a:gd name="connsiteY20" fmla="*/ 5622876 h 5622876"/>
              <a:gd name="connsiteX21" fmla="*/ 3416507 w 5691115"/>
              <a:gd name="connsiteY21" fmla="*/ 5622876 h 5622876"/>
              <a:gd name="connsiteX22" fmla="*/ 3043451 w 5691115"/>
              <a:gd name="connsiteY22" fmla="*/ 5249820 h 5622876"/>
              <a:gd name="connsiteX23" fmla="*/ 3043451 w 5691115"/>
              <a:gd name="connsiteY23" fmla="*/ 3348268 h 5622876"/>
              <a:gd name="connsiteX24" fmla="*/ 3416507 w 5691115"/>
              <a:gd name="connsiteY24" fmla="*/ 2975212 h 5622876"/>
              <a:gd name="connsiteX25" fmla="*/ 373056 w 5691115"/>
              <a:gd name="connsiteY25" fmla="*/ 2975212 h 5622876"/>
              <a:gd name="connsiteX26" fmla="*/ 2274608 w 5691115"/>
              <a:gd name="connsiteY26" fmla="*/ 2975212 h 5622876"/>
              <a:gd name="connsiteX27" fmla="*/ 2647664 w 5691115"/>
              <a:gd name="connsiteY27" fmla="*/ 3348268 h 5622876"/>
              <a:gd name="connsiteX28" fmla="*/ 2647664 w 5691115"/>
              <a:gd name="connsiteY28" fmla="*/ 5249820 h 5622876"/>
              <a:gd name="connsiteX29" fmla="*/ 2274608 w 5691115"/>
              <a:gd name="connsiteY29" fmla="*/ 5622876 h 5622876"/>
              <a:gd name="connsiteX30" fmla="*/ 373056 w 5691115"/>
              <a:gd name="connsiteY30" fmla="*/ 5622876 h 5622876"/>
              <a:gd name="connsiteX31" fmla="*/ 0 w 5691115"/>
              <a:gd name="connsiteY31" fmla="*/ 5249820 h 5622876"/>
              <a:gd name="connsiteX32" fmla="*/ 0 w 5691115"/>
              <a:gd name="connsiteY32" fmla="*/ 3348268 h 5622876"/>
              <a:gd name="connsiteX33" fmla="*/ 373056 w 5691115"/>
              <a:gd name="connsiteY33" fmla="*/ 2975212 h 5622876"/>
              <a:gd name="connsiteX34" fmla="*/ 3577275 w 5691115"/>
              <a:gd name="connsiteY34" fmla="*/ 232013 h 5622876"/>
              <a:gd name="connsiteX35" fmla="*/ 3268639 w 5691115"/>
              <a:gd name="connsiteY35" fmla="*/ 540649 h 5622876"/>
              <a:gd name="connsiteX36" fmla="*/ 3268639 w 5691115"/>
              <a:gd name="connsiteY36" fmla="*/ 2113841 h 5622876"/>
              <a:gd name="connsiteX37" fmla="*/ 3577275 w 5691115"/>
              <a:gd name="connsiteY37" fmla="*/ 2422477 h 5622876"/>
              <a:gd name="connsiteX38" fmla="*/ 5150467 w 5691115"/>
              <a:gd name="connsiteY38" fmla="*/ 2422477 h 5622876"/>
              <a:gd name="connsiteX39" fmla="*/ 5459103 w 5691115"/>
              <a:gd name="connsiteY39" fmla="*/ 2113841 h 5622876"/>
              <a:gd name="connsiteX40" fmla="*/ 5459103 w 5691115"/>
              <a:gd name="connsiteY40" fmla="*/ 540649 h 5622876"/>
              <a:gd name="connsiteX41" fmla="*/ 5150467 w 5691115"/>
              <a:gd name="connsiteY41" fmla="*/ 232013 h 5622876"/>
              <a:gd name="connsiteX42" fmla="*/ 533824 w 5691115"/>
              <a:gd name="connsiteY42" fmla="*/ 232013 h 5622876"/>
              <a:gd name="connsiteX43" fmla="*/ 225188 w 5691115"/>
              <a:gd name="connsiteY43" fmla="*/ 540649 h 5622876"/>
              <a:gd name="connsiteX44" fmla="*/ 225188 w 5691115"/>
              <a:gd name="connsiteY44" fmla="*/ 2113841 h 5622876"/>
              <a:gd name="connsiteX45" fmla="*/ 533824 w 5691115"/>
              <a:gd name="connsiteY45" fmla="*/ 2422477 h 5622876"/>
              <a:gd name="connsiteX46" fmla="*/ 2107016 w 5691115"/>
              <a:gd name="connsiteY46" fmla="*/ 2422477 h 5622876"/>
              <a:gd name="connsiteX47" fmla="*/ 2415652 w 5691115"/>
              <a:gd name="connsiteY47" fmla="*/ 2113841 h 5622876"/>
              <a:gd name="connsiteX48" fmla="*/ 2415652 w 5691115"/>
              <a:gd name="connsiteY48" fmla="*/ 540649 h 5622876"/>
              <a:gd name="connsiteX49" fmla="*/ 2107016 w 5691115"/>
              <a:gd name="connsiteY49" fmla="*/ 232013 h 5622876"/>
              <a:gd name="connsiteX50" fmla="*/ 3416507 w 5691115"/>
              <a:gd name="connsiteY50" fmla="*/ 0 h 5622876"/>
              <a:gd name="connsiteX51" fmla="*/ 5318059 w 5691115"/>
              <a:gd name="connsiteY51" fmla="*/ 0 h 5622876"/>
              <a:gd name="connsiteX52" fmla="*/ 5691115 w 5691115"/>
              <a:gd name="connsiteY52" fmla="*/ 373056 h 5622876"/>
              <a:gd name="connsiteX53" fmla="*/ 5691115 w 5691115"/>
              <a:gd name="connsiteY53" fmla="*/ 2274608 h 5622876"/>
              <a:gd name="connsiteX54" fmla="*/ 5318059 w 5691115"/>
              <a:gd name="connsiteY54" fmla="*/ 2647664 h 5622876"/>
              <a:gd name="connsiteX55" fmla="*/ 3416507 w 5691115"/>
              <a:gd name="connsiteY55" fmla="*/ 2647664 h 5622876"/>
              <a:gd name="connsiteX56" fmla="*/ 3043451 w 5691115"/>
              <a:gd name="connsiteY56" fmla="*/ 2274608 h 5622876"/>
              <a:gd name="connsiteX57" fmla="*/ 3043451 w 5691115"/>
              <a:gd name="connsiteY57" fmla="*/ 373056 h 5622876"/>
              <a:gd name="connsiteX58" fmla="*/ 3416507 w 5691115"/>
              <a:gd name="connsiteY58" fmla="*/ 0 h 5622876"/>
              <a:gd name="connsiteX59" fmla="*/ 373056 w 5691115"/>
              <a:gd name="connsiteY59" fmla="*/ 0 h 5622876"/>
              <a:gd name="connsiteX60" fmla="*/ 2274608 w 5691115"/>
              <a:gd name="connsiteY60" fmla="*/ 0 h 5622876"/>
              <a:gd name="connsiteX61" fmla="*/ 2647664 w 5691115"/>
              <a:gd name="connsiteY61" fmla="*/ 373056 h 5622876"/>
              <a:gd name="connsiteX62" fmla="*/ 2647664 w 5691115"/>
              <a:gd name="connsiteY62" fmla="*/ 2274608 h 5622876"/>
              <a:gd name="connsiteX63" fmla="*/ 2274608 w 5691115"/>
              <a:gd name="connsiteY63" fmla="*/ 2647664 h 5622876"/>
              <a:gd name="connsiteX64" fmla="*/ 373056 w 5691115"/>
              <a:gd name="connsiteY64" fmla="*/ 2647664 h 5622876"/>
              <a:gd name="connsiteX65" fmla="*/ 0 w 5691115"/>
              <a:gd name="connsiteY65" fmla="*/ 2274608 h 5622876"/>
              <a:gd name="connsiteX66" fmla="*/ 0 w 5691115"/>
              <a:gd name="connsiteY66" fmla="*/ 373056 h 5622876"/>
              <a:gd name="connsiteX67" fmla="*/ 373056 w 5691115"/>
              <a:gd name="connsiteY67" fmla="*/ 0 h 5622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5691115" h="5622876">
                <a:moveTo>
                  <a:pt x="3577275" y="3207225"/>
                </a:moveTo>
                <a:cubicBezTo>
                  <a:pt x="3406820" y="3207225"/>
                  <a:pt x="3268639" y="3345406"/>
                  <a:pt x="3268639" y="3515861"/>
                </a:cubicBezTo>
                <a:lnTo>
                  <a:pt x="3268639" y="5089053"/>
                </a:lnTo>
                <a:cubicBezTo>
                  <a:pt x="3268639" y="5259508"/>
                  <a:pt x="3406820" y="5397689"/>
                  <a:pt x="3577275" y="5397689"/>
                </a:cubicBezTo>
                <a:lnTo>
                  <a:pt x="5150467" y="5397689"/>
                </a:lnTo>
                <a:cubicBezTo>
                  <a:pt x="5320922" y="5397689"/>
                  <a:pt x="5459103" y="5259508"/>
                  <a:pt x="5459103" y="5089053"/>
                </a:cubicBezTo>
                <a:lnTo>
                  <a:pt x="5459103" y="3515861"/>
                </a:lnTo>
                <a:cubicBezTo>
                  <a:pt x="5459103" y="3345406"/>
                  <a:pt x="5320922" y="3207225"/>
                  <a:pt x="5150467" y="3207225"/>
                </a:cubicBezTo>
                <a:close/>
                <a:moveTo>
                  <a:pt x="533824" y="3207225"/>
                </a:moveTo>
                <a:cubicBezTo>
                  <a:pt x="363369" y="3207225"/>
                  <a:pt x="225188" y="3345406"/>
                  <a:pt x="225188" y="3515861"/>
                </a:cubicBezTo>
                <a:lnTo>
                  <a:pt x="225188" y="5089053"/>
                </a:lnTo>
                <a:cubicBezTo>
                  <a:pt x="225188" y="5259508"/>
                  <a:pt x="363369" y="5397689"/>
                  <a:pt x="533824" y="5397689"/>
                </a:cubicBezTo>
                <a:lnTo>
                  <a:pt x="2107016" y="5397689"/>
                </a:lnTo>
                <a:cubicBezTo>
                  <a:pt x="2277471" y="5397689"/>
                  <a:pt x="2415652" y="5259508"/>
                  <a:pt x="2415652" y="5089053"/>
                </a:cubicBezTo>
                <a:lnTo>
                  <a:pt x="2415652" y="3515861"/>
                </a:lnTo>
                <a:cubicBezTo>
                  <a:pt x="2415652" y="3345406"/>
                  <a:pt x="2277471" y="3207225"/>
                  <a:pt x="2107016" y="3207225"/>
                </a:cubicBezTo>
                <a:close/>
                <a:moveTo>
                  <a:pt x="3416507" y="2975212"/>
                </a:moveTo>
                <a:lnTo>
                  <a:pt x="5318059" y="2975212"/>
                </a:lnTo>
                <a:cubicBezTo>
                  <a:pt x="5524092" y="2975212"/>
                  <a:pt x="5691115" y="3142235"/>
                  <a:pt x="5691115" y="3348268"/>
                </a:cubicBezTo>
                <a:lnTo>
                  <a:pt x="5691115" y="5249820"/>
                </a:lnTo>
                <a:cubicBezTo>
                  <a:pt x="5691115" y="5455853"/>
                  <a:pt x="5524092" y="5622876"/>
                  <a:pt x="5318059" y="5622876"/>
                </a:cubicBezTo>
                <a:lnTo>
                  <a:pt x="3416507" y="5622876"/>
                </a:lnTo>
                <a:cubicBezTo>
                  <a:pt x="3210474" y="5622876"/>
                  <a:pt x="3043451" y="5455853"/>
                  <a:pt x="3043451" y="5249820"/>
                </a:cubicBezTo>
                <a:lnTo>
                  <a:pt x="3043451" y="3348268"/>
                </a:lnTo>
                <a:cubicBezTo>
                  <a:pt x="3043451" y="3142235"/>
                  <a:pt x="3210474" y="2975212"/>
                  <a:pt x="3416507" y="2975212"/>
                </a:cubicBezTo>
                <a:close/>
                <a:moveTo>
                  <a:pt x="373056" y="2975212"/>
                </a:moveTo>
                <a:lnTo>
                  <a:pt x="2274608" y="2975212"/>
                </a:lnTo>
                <a:cubicBezTo>
                  <a:pt x="2480641" y="2975212"/>
                  <a:pt x="2647664" y="3142235"/>
                  <a:pt x="2647664" y="3348268"/>
                </a:cubicBezTo>
                <a:lnTo>
                  <a:pt x="2647664" y="5249820"/>
                </a:lnTo>
                <a:cubicBezTo>
                  <a:pt x="2647664" y="5455853"/>
                  <a:pt x="2480641" y="5622876"/>
                  <a:pt x="2274608" y="5622876"/>
                </a:cubicBezTo>
                <a:lnTo>
                  <a:pt x="373056" y="5622876"/>
                </a:lnTo>
                <a:cubicBezTo>
                  <a:pt x="167023" y="5622876"/>
                  <a:pt x="0" y="5455853"/>
                  <a:pt x="0" y="5249820"/>
                </a:cubicBezTo>
                <a:lnTo>
                  <a:pt x="0" y="3348268"/>
                </a:lnTo>
                <a:cubicBezTo>
                  <a:pt x="0" y="3142235"/>
                  <a:pt x="167023" y="2975212"/>
                  <a:pt x="373056" y="2975212"/>
                </a:cubicBezTo>
                <a:close/>
                <a:moveTo>
                  <a:pt x="3577275" y="232013"/>
                </a:moveTo>
                <a:cubicBezTo>
                  <a:pt x="3406820" y="232013"/>
                  <a:pt x="3268639" y="370194"/>
                  <a:pt x="3268639" y="540649"/>
                </a:cubicBezTo>
                <a:lnTo>
                  <a:pt x="3268639" y="2113841"/>
                </a:lnTo>
                <a:cubicBezTo>
                  <a:pt x="3268639" y="2284296"/>
                  <a:pt x="3406820" y="2422477"/>
                  <a:pt x="3577275" y="2422477"/>
                </a:cubicBezTo>
                <a:lnTo>
                  <a:pt x="5150467" y="2422477"/>
                </a:lnTo>
                <a:cubicBezTo>
                  <a:pt x="5320922" y="2422477"/>
                  <a:pt x="5459103" y="2284296"/>
                  <a:pt x="5459103" y="2113841"/>
                </a:cubicBezTo>
                <a:lnTo>
                  <a:pt x="5459103" y="540649"/>
                </a:lnTo>
                <a:cubicBezTo>
                  <a:pt x="5459103" y="370194"/>
                  <a:pt x="5320922" y="232013"/>
                  <a:pt x="5150467" y="232013"/>
                </a:cubicBezTo>
                <a:close/>
                <a:moveTo>
                  <a:pt x="533824" y="232013"/>
                </a:moveTo>
                <a:cubicBezTo>
                  <a:pt x="363369" y="232013"/>
                  <a:pt x="225188" y="370194"/>
                  <a:pt x="225188" y="540649"/>
                </a:cubicBezTo>
                <a:lnTo>
                  <a:pt x="225188" y="2113841"/>
                </a:lnTo>
                <a:cubicBezTo>
                  <a:pt x="225188" y="2284296"/>
                  <a:pt x="363369" y="2422477"/>
                  <a:pt x="533824" y="2422477"/>
                </a:cubicBezTo>
                <a:lnTo>
                  <a:pt x="2107016" y="2422477"/>
                </a:lnTo>
                <a:cubicBezTo>
                  <a:pt x="2277471" y="2422477"/>
                  <a:pt x="2415652" y="2284296"/>
                  <a:pt x="2415652" y="2113841"/>
                </a:cubicBezTo>
                <a:lnTo>
                  <a:pt x="2415652" y="540649"/>
                </a:lnTo>
                <a:cubicBezTo>
                  <a:pt x="2415652" y="370194"/>
                  <a:pt x="2277471" y="232013"/>
                  <a:pt x="2107016" y="232013"/>
                </a:cubicBezTo>
                <a:close/>
                <a:moveTo>
                  <a:pt x="3416507" y="0"/>
                </a:moveTo>
                <a:lnTo>
                  <a:pt x="5318059" y="0"/>
                </a:lnTo>
                <a:cubicBezTo>
                  <a:pt x="5524092" y="0"/>
                  <a:pt x="5691115" y="167023"/>
                  <a:pt x="5691115" y="373056"/>
                </a:cubicBezTo>
                <a:lnTo>
                  <a:pt x="5691115" y="2274608"/>
                </a:lnTo>
                <a:cubicBezTo>
                  <a:pt x="5691115" y="2480641"/>
                  <a:pt x="5524092" y="2647664"/>
                  <a:pt x="5318059" y="2647664"/>
                </a:cubicBezTo>
                <a:lnTo>
                  <a:pt x="3416507" y="2647664"/>
                </a:lnTo>
                <a:cubicBezTo>
                  <a:pt x="3210474" y="2647664"/>
                  <a:pt x="3043451" y="2480641"/>
                  <a:pt x="3043451" y="2274608"/>
                </a:cubicBezTo>
                <a:lnTo>
                  <a:pt x="3043451" y="373056"/>
                </a:lnTo>
                <a:cubicBezTo>
                  <a:pt x="3043451" y="167023"/>
                  <a:pt x="3210474" y="0"/>
                  <a:pt x="3416507" y="0"/>
                </a:cubicBezTo>
                <a:close/>
                <a:moveTo>
                  <a:pt x="373056" y="0"/>
                </a:moveTo>
                <a:lnTo>
                  <a:pt x="2274608" y="0"/>
                </a:lnTo>
                <a:cubicBezTo>
                  <a:pt x="2480641" y="0"/>
                  <a:pt x="2647664" y="167023"/>
                  <a:pt x="2647664" y="373056"/>
                </a:cubicBezTo>
                <a:lnTo>
                  <a:pt x="2647664" y="2274608"/>
                </a:lnTo>
                <a:cubicBezTo>
                  <a:pt x="2647664" y="2480641"/>
                  <a:pt x="2480641" y="2647664"/>
                  <a:pt x="2274608" y="2647664"/>
                </a:cubicBezTo>
                <a:lnTo>
                  <a:pt x="373056" y="2647664"/>
                </a:lnTo>
                <a:cubicBezTo>
                  <a:pt x="167023" y="2647664"/>
                  <a:pt x="0" y="2480641"/>
                  <a:pt x="0" y="2274608"/>
                </a:cubicBezTo>
                <a:lnTo>
                  <a:pt x="0" y="373056"/>
                </a:lnTo>
                <a:cubicBezTo>
                  <a:pt x="0" y="167023"/>
                  <a:pt x="167023" y="0"/>
                  <a:pt x="37305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汉仪小麦体简" panose="00020600040101010101" pitchFamily="18" charset="-122"/>
              <a:ea typeface="汉仪小麦体简" panose="00020600040101010101" pitchFamily="18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887416" y="3139174"/>
            <a:ext cx="2381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汉仪小麦体简" panose="00020600040101010101" pitchFamily="18" charset="-122"/>
                <a:ea typeface="汉仪小麦体简" panose="00020600040101010101" pitchFamily="18" charset="-122"/>
              </a:rPr>
              <a:t>输入文本内容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7887416" y="4528085"/>
            <a:ext cx="2381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汉仪小麦体简" panose="00020600040101010101" pitchFamily="18" charset="-122"/>
                <a:ea typeface="汉仪小麦体简" panose="00020600040101010101" pitchFamily="18" charset="-122"/>
              </a:rPr>
              <a:t>输入文本内容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7887416" y="3508506"/>
            <a:ext cx="2381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汉仪小麦体简" panose="00020600040101010101" pitchFamily="18" charset="-122"/>
                <a:ea typeface="汉仪小麦体简" panose="00020600040101010101" pitchFamily="18" charset="-122"/>
              </a:rPr>
              <a:t>CLICK HERE TO ADD YOUR CONTENTS</a:t>
            </a:r>
            <a:endParaRPr lang="zh-CN" altLang="en-US" sz="1600" dirty="0">
              <a:latin typeface="汉仪小麦体简" panose="00020600040101010101" pitchFamily="18" charset="-122"/>
              <a:ea typeface="汉仪小麦体简" panose="00020600040101010101" pitchFamily="18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887416" y="4897417"/>
            <a:ext cx="2381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汉仪小麦体简" panose="00020600040101010101" pitchFamily="18" charset="-122"/>
                <a:ea typeface="汉仪小麦体简" panose="00020600040101010101" pitchFamily="18" charset="-122"/>
              </a:rPr>
              <a:t>CLICK HERE TO ADD YOUR CONTENTS</a:t>
            </a:r>
            <a:endParaRPr lang="zh-CN" altLang="en-US" sz="1600" dirty="0">
              <a:latin typeface="汉仪小麦体简" panose="00020600040101010101" pitchFamily="18" charset="-122"/>
              <a:ea typeface="汉仪小麦体简" panose="00020600040101010101" pitchFamily="18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901574" y="4533532"/>
            <a:ext cx="857250" cy="857250"/>
          </a:xfrm>
          <a:prstGeom prst="rect">
            <a:avLst/>
          </a:prstGeom>
          <a:solidFill>
            <a:srgbClr val="F5CF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汉仪小麦体简" panose="00020600040101010101" pitchFamily="18" charset="-122"/>
              <a:ea typeface="汉仪小麦体简" panose="00020600040101010101" pitchFamily="18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901574" y="3176880"/>
            <a:ext cx="857250" cy="857250"/>
          </a:xfrm>
          <a:prstGeom prst="rect">
            <a:avLst/>
          </a:prstGeom>
          <a:solidFill>
            <a:srgbClr val="F5CF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汉仪小麦体简" panose="00020600040101010101" pitchFamily="18" charset="-122"/>
              <a:ea typeface="汉仪小麦体简" panose="00020600040101010101" pitchFamily="18" charset="-122"/>
            </a:endParaRPr>
          </a:p>
        </p:txBody>
      </p:sp>
      <p:sp>
        <p:nvSpPr>
          <p:cNvPr id="16" name="任意多边形 28"/>
          <p:cNvSpPr>
            <a:spLocks noChangeAspect="1"/>
          </p:cNvSpPr>
          <p:nvPr/>
        </p:nvSpPr>
        <p:spPr>
          <a:xfrm>
            <a:off x="7163833" y="3419985"/>
            <a:ext cx="349825" cy="360000"/>
          </a:xfrm>
          <a:custGeom>
            <a:avLst/>
            <a:gdLst>
              <a:gd name="connsiteX0" fmla="*/ 1913593 w 4735848"/>
              <a:gd name="connsiteY0" fmla="*/ 451664 h 4873594"/>
              <a:gd name="connsiteX1" fmla="*/ 874786 w 4735848"/>
              <a:gd name="connsiteY1" fmla="*/ 881952 h 4873594"/>
              <a:gd name="connsiteX2" fmla="*/ 444498 w 4735848"/>
              <a:gd name="connsiteY2" fmla="*/ 1920759 h 4873594"/>
              <a:gd name="connsiteX3" fmla="*/ 1913592 w 4735848"/>
              <a:gd name="connsiteY3" fmla="*/ 1920759 h 4873594"/>
              <a:gd name="connsiteX4" fmla="*/ 1913593 w 4735848"/>
              <a:gd name="connsiteY4" fmla="*/ 451664 h 4873594"/>
              <a:gd name="connsiteX5" fmla="*/ 2518011 w 4735848"/>
              <a:gd name="connsiteY5" fmla="*/ 438017 h 4873594"/>
              <a:gd name="connsiteX6" fmla="*/ 4575743 w 4735848"/>
              <a:gd name="connsiteY6" fmla="*/ 1828610 h 4873594"/>
              <a:gd name="connsiteX7" fmla="*/ 4052974 w 4735848"/>
              <a:gd name="connsiteY7" fmla="*/ 4256515 h 4873594"/>
              <a:gd name="connsiteX8" fmla="*/ 1605283 w 4735848"/>
              <a:gd name="connsiteY8" fmla="*/ 4677015 h 4873594"/>
              <a:gd name="connsiteX9" fmla="*/ 302200 w 4735848"/>
              <a:gd name="connsiteY9" fmla="*/ 2562782 h 4873594"/>
              <a:gd name="connsiteX10" fmla="*/ 648266 w 4735848"/>
              <a:gd name="connsiteY10" fmla="*/ 2577306 h 4873594"/>
              <a:gd name="connsiteX11" fmla="*/ 1747834 w 4735848"/>
              <a:gd name="connsiteY11" fmla="*/ 4361339 h 4873594"/>
              <a:gd name="connsiteX12" fmla="*/ 3813244 w 4735848"/>
              <a:gd name="connsiteY12" fmla="*/ 4006513 h 4873594"/>
              <a:gd name="connsiteX13" fmla="*/ 4254367 w 4735848"/>
              <a:gd name="connsiteY13" fmla="*/ 1957798 h 4873594"/>
              <a:gd name="connsiteX14" fmla="*/ 2518012 w 4735848"/>
              <a:gd name="connsiteY14" fmla="*/ 784388 h 4873594"/>
              <a:gd name="connsiteX15" fmla="*/ 2251880 w 4735848"/>
              <a:gd name="connsiteY15" fmla="*/ 0 h 4873594"/>
              <a:gd name="connsiteX16" fmla="*/ 2251880 w 4735848"/>
              <a:gd name="connsiteY16" fmla="*/ 2251879 h 4873594"/>
              <a:gd name="connsiteX17" fmla="*/ 0 w 4735848"/>
              <a:gd name="connsiteY17" fmla="*/ 2251880 h 4873594"/>
              <a:gd name="connsiteX18" fmla="*/ 659560 w 4735848"/>
              <a:gd name="connsiteY18" fmla="*/ 659560 h 4873594"/>
              <a:gd name="connsiteX19" fmla="*/ 2251880 w 4735848"/>
              <a:gd name="connsiteY19" fmla="*/ 0 h 4873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735848" h="4873594">
                <a:moveTo>
                  <a:pt x="1913593" y="451664"/>
                </a:moveTo>
                <a:cubicBezTo>
                  <a:pt x="1523965" y="451664"/>
                  <a:pt x="1150295" y="606443"/>
                  <a:pt x="874786" y="881952"/>
                </a:cubicBezTo>
                <a:cubicBezTo>
                  <a:pt x="599277" y="1157461"/>
                  <a:pt x="444498" y="1531131"/>
                  <a:pt x="444498" y="1920759"/>
                </a:cubicBezTo>
                <a:lnTo>
                  <a:pt x="1913592" y="1920759"/>
                </a:lnTo>
                <a:cubicBezTo>
                  <a:pt x="1913592" y="1431061"/>
                  <a:pt x="1913593" y="941362"/>
                  <a:pt x="1913593" y="451664"/>
                </a:cubicBezTo>
                <a:close/>
                <a:moveTo>
                  <a:pt x="2518011" y="438017"/>
                </a:moveTo>
                <a:cubicBezTo>
                  <a:pt x="3423484" y="438017"/>
                  <a:pt x="4238024" y="988475"/>
                  <a:pt x="4575743" y="1828610"/>
                </a:cubicBezTo>
                <a:cubicBezTo>
                  <a:pt x="4913461" y="2668746"/>
                  <a:pt x="4706527" y="3629817"/>
                  <a:pt x="4052974" y="4256515"/>
                </a:cubicBezTo>
                <a:cubicBezTo>
                  <a:pt x="3399422" y="4883213"/>
                  <a:pt x="2430518" y="5049665"/>
                  <a:pt x="1605283" y="4677015"/>
                </a:cubicBezTo>
                <a:cubicBezTo>
                  <a:pt x="780048" y="4304364"/>
                  <a:pt x="264230" y="3467458"/>
                  <a:pt x="302200" y="2562782"/>
                </a:cubicBezTo>
                <a:lnTo>
                  <a:pt x="648266" y="2577306"/>
                </a:lnTo>
                <a:cubicBezTo>
                  <a:pt x="616227" y="3340690"/>
                  <a:pt x="1051484" y="4046888"/>
                  <a:pt x="1747834" y="4361339"/>
                </a:cubicBezTo>
                <a:cubicBezTo>
                  <a:pt x="2444184" y="4675789"/>
                  <a:pt x="3261764" y="4535333"/>
                  <a:pt x="3813244" y="4006513"/>
                </a:cubicBezTo>
                <a:cubicBezTo>
                  <a:pt x="4364725" y="3477693"/>
                  <a:pt x="4539341" y="2666722"/>
                  <a:pt x="4254367" y="1957798"/>
                </a:cubicBezTo>
                <a:cubicBezTo>
                  <a:pt x="3969393" y="1248875"/>
                  <a:pt x="3282068" y="784388"/>
                  <a:pt x="2518012" y="784388"/>
                </a:cubicBezTo>
                <a:close/>
                <a:moveTo>
                  <a:pt x="2251880" y="0"/>
                </a:moveTo>
                <a:lnTo>
                  <a:pt x="2251880" y="2251879"/>
                </a:lnTo>
                <a:lnTo>
                  <a:pt x="0" y="2251880"/>
                </a:lnTo>
                <a:cubicBezTo>
                  <a:pt x="0" y="1654644"/>
                  <a:pt x="237251" y="1081869"/>
                  <a:pt x="659560" y="659560"/>
                </a:cubicBezTo>
                <a:cubicBezTo>
                  <a:pt x="1081870" y="237250"/>
                  <a:pt x="1654644" y="-1"/>
                  <a:pt x="22518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汉仪小麦体简" panose="00020600040101010101" pitchFamily="18" charset="-122"/>
              <a:ea typeface="汉仪小麦体简" panose="00020600040101010101" pitchFamily="18" charset="-122"/>
            </a:endParaRPr>
          </a:p>
        </p:txBody>
      </p:sp>
      <p:sp>
        <p:nvSpPr>
          <p:cNvPr id="17" name="任意多边形 29"/>
          <p:cNvSpPr>
            <a:spLocks noChangeAspect="1"/>
          </p:cNvSpPr>
          <p:nvPr/>
        </p:nvSpPr>
        <p:spPr>
          <a:xfrm>
            <a:off x="7163833" y="4779545"/>
            <a:ext cx="360772" cy="360000"/>
          </a:xfrm>
          <a:custGeom>
            <a:avLst/>
            <a:gdLst>
              <a:gd name="connsiteX0" fmla="*/ 816378 w 5074852"/>
              <a:gd name="connsiteY0" fmla="*/ 3584162 h 5063990"/>
              <a:gd name="connsiteX1" fmla="*/ 494757 w 5074852"/>
              <a:gd name="connsiteY1" fmla="*/ 4562500 h 5063990"/>
              <a:gd name="connsiteX2" fmla="*/ 1522998 w 5074852"/>
              <a:gd name="connsiteY2" fmla="*/ 4251342 h 5063990"/>
              <a:gd name="connsiteX3" fmla="*/ 1446260 w 5074852"/>
              <a:gd name="connsiteY3" fmla="*/ 4131002 h 5063990"/>
              <a:gd name="connsiteX4" fmla="*/ 923382 w 5074852"/>
              <a:gd name="connsiteY4" fmla="*/ 3642561 h 5063990"/>
              <a:gd name="connsiteX5" fmla="*/ 3542907 w 5074852"/>
              <a:gd name="connsiteY5" fmla="*/ 705484 h 5063990"/>
              <a:gd name="connsiteX6" fmla="*/ 985516 w 5074852"/>
              <a:gd name="connsiteY6" fmla="*/ 3262875 h 5063990"/>
              <a:gd name="connsiteX7" fmla="*/ 1113448 w 5074852"/>
              <a:gd name="connsiteY7" fmla="*/ 3332695 h 5063990"/>
              <a:gd name="connsiteX8" fmla="*/ 1742481 w 5074852"/>
              <a:gd name="connsiteY8" fmla="*/ 3920299 h 5063990"/>
              <a:gd name="connsiteX9" fmla="*/ 1832850 w 5074852"/>
              <a:gd name="connsiteY9" fmla="*/ 4062016 h 5063990"/>
              <a:gd name="connsiteX10" fmla="*/ 4417890 w 5074852"/>
              <a:gd name="connsiteY10" fmla="*/ 1476978 h 5063990"/>
              <a:gd name="connsiteX11" fmla="*/ 4415770 w 5074852"/>
              <a:gd name="connsiteY11" fmla="*/ 1472766 h 5063990"/>
              <a:gd name="connsiteX12" fmla="*/ 3636524 w 5074852"/>
              <a:gd name="connsiteY12" fmla="*/ 744840 h 5063990"/>
              <a:gd name="connsiteX13" fmla="*/ 4176835 w 5074852"/>
              <a:gd name="connsiteY13" fmla="*/ 341562 h 5063990"/>
              <a:gd name="connsiteX14" fmla="*/ 3853383 w 5074852"/>
              <a:gd name="connsiteY14" fmla="*/ 434650 h 5063990"/>
              <a:gd name="connsiteX15" fmla="*/ 3842392 w 5074852"/>
              <a:gd name="connsiteY15" fmla="*/ 443598 h 5063990"/>
              <a:gd name="connsiteX16" fmla="*/ 3985575 w 5074852"/>
              <a:gd name="connsiteY16" fmla="*/ 521743 h 5063990"/>
              <a:gd name="connsiteX17" fmla="*/ 4614609 w 5074852"/>
              <a:gd name="connsiteY17" fmla="*/ 1109348 h 5063990"/>
              <a:gd name="connsiteX18" fmla="*/ 4661937 w 5074852"/>
              <a:gd name="connsiteY18" fmla="*/ 1183566 h 5063990"/>
              <a:gd name="connsiteX19" fmla="*/ 4671494 w 5074852"/>
              <a:gd name="connsiteY19" fmla="*/ 1167546 h 5063990"/>
              <a:gd name="connsiteX20" fmla="*/ 4721960 w 5074852"/>
              <a:gd name="connsiteY20" fmla="*/ 796243 h 5063990"/>
              <a:gd name="connsiteX21" fmla="*/ 4328896 w 5074852"/>
              <a:gd name="connsiteY21" fmla="*/ 365548 h 5063990"/>
              <a:gd name="connsiteX22" fmla="*/ 4176835 w 5074852"/>
              <a:gd name="connsiteY22" fmla="*/ 341562 h 5063990"/>
              <a:gd name="connsiteX23" fmla="*/ 4183824 w 5074852"/>
              <a:gd name="connsiteY23" fmla="*/ 189 h 5063990"/>
              <a:gd name="connsiteX24" fmla="*/ 4427259 w 5074852"/>
              <a:gd name="connsiteY24" fmla="*/ 38588 h 5063990"/>
              <a:gd name="connsiteX25" fmla="*/ 5056526 w 5074852"/>
              <a:gd name="connsiteY25" fmla="*/ 728098 h 5063990"/>
              <a:gd name="connsiteX26" fmla="*/ 4913426 w 5074852"/>
              <a:gd name="connsiteY26" fmla="*/ 1426963 h 5063990"/>
              <a:gd name="connsiteX27" fmla="*/ 4897039 w 5074852"/>
              <a:gd name="connsiteY27" fmla="*/ 1447543 h 5063990"/>
              <a:gd name="connsiteX28" fmla="*/ 4901285 w 5074852"/>
              <a:gd name="connsiteY28" fmla="*/ 1451788 h 5063990"/>
              <a:gd name="connsiteX29" fmla="*/ 4863862 w 5074852"/>
              <a:gd name="connsiteY29" fmla="*/ 1489211 h 5063990"/>
              <a:gd name="connsiteX30" fmla="*/ 4837026 w 5074852"/>
              <a:gd name="connsiteY30" fmla="*/ 1522915 h 5063990"/>
              <a:gd name="connsiteX31" fmla="*/ 4747085 w 5074852"/>
              <a:gd name="connsiteY31" fmla="*/ 1608804 h 5063990"/>
              <a:gd name="connsiteX32" fmla="*/ 4745805 w 5074852"/>
              <a:gd name="connsiteY32" fmla="*/ 1607267 h 5063990"/>
              <a:gd name="connsiteX33" fmla="*/ 1881323 w 5074852"/>
              <a:gd name="connsiteY33" fmla="*/ 4471749 h 5063990"/>
              <a:gd name="connsiteX34" fmla="*/ 1884004 w 5074852"/>
              <a:gd name="connsiteY34" fmla="*/ 4480607 h 5063990"/>
              <a:gd name="connsiteX35" fmla="*/ 1867459 w 5074852"/>
              <a:gd name="connsiteY35" fmla="*/ 4485614 h 5063990"/>
              <a:gd name="connsiteX36" fmla="*/ 1850684 w 5074852"/>
              <a:gd name="connsiteY36" fmla="*/ 4502388 h 5063990"/>
              <a:gd name="connsiteX37" fmla="*/ 1841703 w 5074852"/>
              <a:gd name="connsiteY37" fmla="*/ 4493407 h 5063990"/>
              <a:gd name="connsiteX38" fmla="*/ 598435 w 5074852"/>
              <a:gd name="connsiteY38" fmla="*/ 4869636 h 5063990"/>
              <a:gd name="connsiteX39" fmla="*/ 0 w 5074852"/>
              <a:gd name="connsiteY39" fmla="*/ 5063990 h 5063990"/>
              <a:gd name="connsiteX40" fmla="*/ 95240 w 5074852"/>
              <a:gd name="connsiteY40" fmla="*/ 4745484 h 5063990"/>
              <a:gd name="connsiteX41" fmla="*/ 93708 w 5074852"/>
              <a:gd name="connsiteY41" fmla="*/ 4744980 h 5063990"/>
              <a:gd name="connsiteX42" fmla="*/ 112315 w 5074852"/>
              <a:gd name="connsiteY42" fmla="*/ 4688384 h 5063990"/>
              <a:gd name="connsiteX43" fmla="*/ 166429 w 5074852"/>
              <a:gd name="connsiteY43" fmla="*/ 4507414 h 5063990"/>
              <a:gd name="connsiteX44" fmla="*/ 170700 w 5074852"/>
              <a:gd name="connsiteY44" fmla="*/ 4510779 h 5063990"/>
              <a:gd name="connsiteX45" fmla="*/ 604148 w 5074852"/>
              <a:gd name="connsiteY45" fmla="*/ 3192281 h 5063990"/>
              <a:gd name="connsiteX46" fmla="*/ 601026 w 5074852"/>
              <a:gd name="connsiteY46" fmla="*/ 3189159 h 5063990"/>
              <a:gd name="connsiteX47" fmla="*/ 607205 w 5074852"/>
              <a:gd name="connsiteY47" fmla="*/ 3182980 h 5063990"/>
              <a:gd name="connsiteX48" fmla="*/ 610885 w 5074852"/>
              <a:gd name="connsiteY48" fmla="*/ 3171785 h 5063990"/>
              <a:gd name="connsiteX49" fmla="*/ 616540 w 5074852"/>
              <a:gd name="connsiteY49" fmla="*/ 3173645 h 5063990"/>
              <a:gd name="connsiteX50" fmla="*/ 3522874 w 5074852"/>
              <a:gd name="connsiteY50" fmla="*/ 267311 h 5063990"/>
              <a:gd name="connsiteX51" fmla="*/ 3522007 w 5074852"/>
              <a:gd name="connsiteY51" fmla="*/ 266444 h 5063990"/>
              <a:gd name="connsiteX52" fmla="*/ 3539763 w 5074852"/>
              <a:gd name="connsiteY52" fmla="*/ 250422 h 5063990"/>
              <a:gd name="connsiteX53" fmla="*/ 3548848 w 5074852"/>
              <a:gd name="connsiteY53" fmla="*/ 241337 h 5063990"/>
              <a:gd name="connsiteX54" fmla="*/ 3549314 w 5074852"/>
              <a:gd name="connsiteY54" fmla="*/ 241803 h 5063990"/>
              <a:gd name="connsiteX55" fmla="*/ 3591419 w 5074852"/>
              <a:gd name="connsiteY55" fmla="*/ 203809 h 5063990"/>
              <a:gd name="connsiteX56" fmla="*/ 4183824 w 5074852"/>
              <a:gd name="connsiteY56" fmla="*/ 189 h 5063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5074852" h="5063990">
                <a:moveTo>
                  <a:pt x="816378" y="3584162"/>
                </a:moveTo>
                <a:lnTo>
                  <a:pt x="494757" y="4562500"/>
                </a:lnTo>
                <a:lnTo>
                  <a:pt x="1522998" y="4251342"/>
                </a:lnTo>
                <a:lnTo>
                  <a:pt x="1446260" y="4131002"/>
                </a:lnTo>
                <a:cubicBezTo>
                  <a:pt x="1306625" y="3934700"/>
                  <a:pt x="1128728" y="3768520"/>
                  <a:pt x="923382" y="3642561"/>
                </a:cubicBezTo>
                <a:close/>
                <a:moveTo>
                  <a:pt x="3542907" y="705484"/>
                </a:moveTo>
                <a:lnTo>
                  <a:pt x="985516" y="3262875"/>
                </a:lnTo>
                <a:lnTo>
                  <a:pt x="1113448" y="3332695"/>
                </a:lnTo>
                <a:cubicBezTo>
                  <a:pt x="1360483" y="3484226"/>
                  <a:pt x="1574498" y="3684145"/>
                  <a:pt x="1742481" y="3920299"/>
                </a:cubicBezTo>
                <a:lnTo>
                  <a:pt x="1832850" y="4062016"/>
                </a:lnTo>
                <a:lnTo>
                  <a:pt x="4417890" y="1476978"/>
                </a:lnTo>
                <a:lnTo>
                  <a:pt x="4415770" y="1472766"/>
                </a:lnTo>
                <a:cubicBezTo>
                  <a:pt x="4236029" y="1156670"/>
                  <a:pt x="3964114" y="902663"/>
                  <a:pt x="3636524" y="744840"/>
                </a:cubicBezTo>
                <a:close/>
                <a:moveTo>
                  <a:pt x="4176835" y="341562"/>
                </a:moveTo>
                <a:cubicBezTo>
                  <a:pt x="4062433" y="339228"/>
                  <a:pt x="3949500" y="371545"/>
                  <a:pt x="3853383" y="434650"/>
                </a:cubicBezTo>
                <a:lnTo>
                  <a:pt x="3842392" y="443598"/>
                </a:lnTo>
                <a:lnTo>
                  <a:pt x="3985575" y="521743"/>
                </a:lnTo>
                <a:cubicBezTo>
                  <a:pt x="4232611" y="673273"/>
                  <a:pt x="4446625" y="873192"/>
                  <a:pt x="4614609" y="1109348"/>
                </a:cubicBezTo>
                <a:lnTo>
                  <a:pt x="4661937" y="1183566"/>
                </a:lnTo>
                <a:lnTo>
                  <a:pt x="4671494" y="1167546"/>
                </a:lnTo>
                <a:cubicBezTo>
                  <a:pt x="4728833" y="1054946"/>
                  <a:pt x="4748054" y="924352"/>
                  <a:pt x="4721960" y="796243"/>
                </a:cubicBezTo>
                <a:cubicBezTo>
                  <a:pt x="4680210" y="591268"/>
                  <a:pt x="4529210" y="425811"/>
                  <a:pt x="4328896" y="365548"/>
                </a:cubicBezTo>
                <a:cubicBezTo>
                  <a:pt x="4278817" y="350482"/>
                  <a:pt x="4227681" y="342599"/>
                  <a:pt x="4176835" y="341562"/>
                </a:cubicBezTo>
                <a:close/>
                <a:moveTo>
                  <a:pt x="4183824" y="189"/>
                </a:moveTo>
                <a:cubicBezTo>
                  <a:pt x="4265224" y="1850"/>
                  <a:pt x="4347087" y="14469"/>
                  <a:pt x="4427259" y="38588"/>
                </a:cubicBezTo>
                <a:cubicBezTo>
                  <a:pt x="4747948" y="135065"/>
                  <a:pt x="4989688" y="399949"/>
                  <a:pt x="5056526" y="728098"/>
                </a:cubicBezTo>
                <a:cubicBezTo>
                  <a:pt x="5106655" y="974209"/>
                  <a:pt x="5052319" y="1226049"/>
                  <a:pt x="4913426" y="1426963"/>
                </a:cubicBezTo>
                <a:lnTo>
                  <a:pt x="4897039" y="1447543"/>
                </a:lnTo>
                <a:lnTo>
                  <a:pt x="4901285" y="1451788"/>
                </a:lnTo>
                <a:lnTo>
                  <a:pt x="4863862" y="1489211"/>
                </a:lnTo>
                <a:lnTo>
                  <a:pt x="4837026" y="1522915"/>
                </a:lnTo>
                <a:cubicBezTo>
                  <a:pt x="4809271" y="1553308"/>
                  <a:pt x="4779260" y="1582027"/>
                  <a:pt x="4747085" y="1608804"/>
                </a:cubicBezTo>
                <a:lnTo>
                  <a:pt x="4745805" y="1607267"/>
                </a:lnTo>
                <a:lnTo>
                  <a:pt x="1881323" y="4471749"/>
                </a:lnTo>
                <a:lnTo>
                  <a:pt x="1884004" y="4480607"/>
                </a:lnTo>
                <a:lnTo>
                  <a:pt x="1867459" y="4485614"/>
                </a:lnTo>
                <a:lnTo>
                  <a:pt x="1850684" y="4502388"/>
                </a:lnTo>
                <a:lnTo>
                  <a:pt x="1841703" y="4493407"/>
                </a:lnTo>
                <a:lnTo>
                  <a:pt x="598435" y="4869636"/>
                </a:lnTo>
                <a:lnTo>
                  <a:pt x="0" y="5063990"/>
                </a:lnTo>
                <a:lnTo>
                  <a:pt x="95240" y="4745484"/>
                </a:lnTo>
                <a:lnTo>
                  <a:pt x="93708" y="4744980"/>
                </a:lnTo>
                <a:lnTo>
                  <a:pt x="112315" y="4688384"/>
                </a:lnTo>
                <a:lnTo>
                  <a:pt x="166429" y="4507414"/>
                </a:lnTo>
                <a:lnTo>
                  <a:pt x="170700" y="4510779"/>
                </a:lnTo>
                <a:lnTo>
                  <a:pt x="604148" y="3192281"/>
                </a:lnTo>
                <a:lnTo>
                  <a:pt x="601026" y="3189159"/>
                </a:lnTo>
                <a:lnTo>
                  <a:pt x="607205" y="3182980"/>
                </a:lnTo>
                <a:lnTo>
                  <a:pt x="610885" y="3171785"/>
                </a:lnTo>
                <a:lnTo>
                  <a:pt x="616540" y="3173645"/>
                </a:lnTo>
                <a:lnTo>
                  <a:pt x="3522874" y="267311"/>
                </a:lnTo>
                <a:lnTo>
                  <a:pt x="3522007" y="266444"/>
                </a:lnTo>
                <a:lnTo>
                  <a:pt x="3539763" y="250422"/>
                </a:lnTo>
                <a:lnTo>
                  <a:pt x="3548848" y="241337"/>
                </a:lnTo>
                <a:lnTo>
                  <a:pt x="3549314" y="241803"/>
                </a:lnTo>
                <a:lnTo>
                  <a:pt x="3591419" y="203809"/>
                </a:lnTo>
                <a:cubicBezTo>
                  <a:pt x="3759677" y="66975"/>
                  <a:pt x="3970150" y="-4171"/>
                  <a:pt x="4183824" y="18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汉仪小麦体简" panose="00020600040101010101" pitchFamily="18" charset="-122"/>
              <a:ea typeface="汉仪小麦体简" panose="00020600040101010101" pitchFamily="18" charset="-122"/>
            </a:endParaRPr>
          </a:p>
        </p:txBody>
      </p:sp>
      <p:sp>
        <p:nvSpPr>
          <p:cNvPr id="18" name="文本框 65"/>
          <p:cNvSpPr txBox="1">
            <a:spLocks noChangeArrowheads="1"/>
          </p:cNvSpPr>
          <p:nvPr/>
        </p:nvSpPr>
        <p:spPr bwMode="auto">
          <a:xfrm>
            <a:off x="1185862" y="1223159"/>
            <a:ext cx="47502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eaLnBrk="1" hangingPunct="1"/>
            <a:r>
              <a:rPr lang="zh-CN" altLang="en-US" sz="2800" b="1" dirty="0">
                <a:latin typeface="汉仪小麦体简" panose="00020600040101010101" pitchFamily="18" charset="-122"/>
                <a:ea typeface="汉仪小麦体简" panose="00020600040101010101" pitchFamily="18" charset="-122"/>
                <a:cs typeface="Arial" panose="020B0604020202020204" pitchFamily="34" charset="0"/>
              </a:rPr>
              <a:t>输入文本内容</a:t>
            </a:r>
          </a:p>
        </p:txBody>
      </p:sp>
      <p:sp>
        <p:nvSpPr>
          <p:cNvPr id="19" name="矩形 18"/>
          <p:cNvSpPr/>
          <p:nvPr/>
        </p:nvSpPr>
        <p:spPr>
          <a:xfrm>
            <a:off x="1185862" y="1846512"/>
            <a:ext cx="977265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latin typeface="汉仪小麦体简" panose="00020600040101010101" pitchFamily="18" charset="-122"/>
                <a:ea typeface="汉仪小麦体简" panose="00020600040101010101" pitchFamily="18" charset="-122"/>
              </a:rPr>
              <a:t>three ways. I will do somebody a good turn</a:t>
            </a:r>
            <a:r>
              <a:rPr lang="en-US" altLang="zh-CN" sz="1400" dirty="0">
                <a:latin typeface="汉仪小麦体简" panose="00020600040101010101" pitchFamily="18" charset="-122"/>
                <a:ea typeface="汉仪小麦体简" panose="00020600040101010101" pitchFamily="18" charset="-122"/>
              </a:rPr>
              <a:t>Just for today I will try to live through this day only and not tackle my whole</a:t>
            </a:r>
            <a:r>
              <a:rPr lang="zh-CN" altLang="en-US" sz="1400" dirty="0">
                <a:latin typeface="汉仪小麦体简" panose="00020600040101010101" pitchFamily="18" charset="-122"/>
                <a:ea typeface="汉仪小麦体简" panose="00020600040101010101" pitchFamily="18" charset="-122"/>
              </a:rPr>
              <a:t> a good turn</a:t>
            </a:r>
            <a:r>
              <a:rPr lang="en-US" altLang="zh-CN" sz="1400" dirty="0">
                <a:latin typeface="汉仪小麦体简" panose="00020600040101010101" pitchFamily="18" charset="-122"/>
                <a:ea typeface="汉仪小麦体简" panose="00020600040101010101" pitchFamily="18" charset="-122"/>
              </a:rPr>
              <a:t>Just for today I will try to live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  <a:latin typeface="汉仪小麦体简" panose="00020600040101010101" pitchFamily="18" charset="-122"/>
              <a:ea typeface="汉仪小麦体简" panose="00020600040101010101" pitchFamily="18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0758" y="3249095"/>
            <a:ext cx="4435596" cy="333248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945986" y="1055077"/>
            <a:ext cx="869876" cy="814839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914335" y="1382724"/>
            <a:ext cx="57630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+mj-ea"/>
                <a:ea typeface="+mj-ea"/>
              </a:rPr>
              <a:t>I will do somebody a good turn</a:t>
            </a:r>
            <a:r>
              <a:rPr lang="en-US" altLang="zh-CN" sz="1200" dirty="0">
                <a:latin typeface="+mj-ea"/>
                <a:ea typeface="+mj-ea"/>
              </a:rPr>
              <a:t>Just for today I will try to live through this day only and not tackle my whole</a:t>
            </a:r>
            <a:r>
              <a:rPr lang="zh-CN" altLang="en-US" sz="1200" dirty="0">
                <a:latin typeface="+mj-ea"/>
                <a:ea typeface="+mj-ea"/>
              </a:rPr>
              <a:t> three ways. I will do</a:t>
            </a:r>
            <a:endParaRPr lang="en-US" altLang="zh-CN" sz="1200" dirty="0">
              <a:latin typeface="+mj-ea"/>
              <a:ea typeface="+mj-ea"/>
            </a:endParaRPr>
          </a:p>
        </p:txBody>
      </p:sp>
      <p:sp>
        <p:nvSpPr>
          <p:cNvPr id="6" name="文本框 65"/>
          <p:cNvSpPr txBox="1">
            <a:spLocks noChangeArrowheads="1"/>
          </p:cNvSpPr>
          <p:nvPr/>
        </p:nvSpPr>
        <p:spPr bwMode="auto">
          <a:xfrm>
            <a:off x="4815862" y="970126"/>
            <a:ext cx="40517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>
              <a:buFontTx/>
              <a:buNone/>
            </a:pPr>
            <a:r>
              <a:rPr lang="zh-CN" altLang="en-US" sz="2800" b="1" dirty="0">
                <a:latin typeface="汉仪歪歪体简" panose="00020600040101010101" pitchFamily="18" charset="-122"/>
                <a:ea typeface="汉仪歪歪体简" panose="00020600040101010101" pitchFamily="18" charset="-122"/>
              </a:rPr>
              <a:t>点击即可添加标题</a:t>
            </a:r>
            <a:endParaRPr lang="en-US" altLang="zh-CN" sz="2800" b="1" dirty="0">
              <a:latin typeface="汉仪歪歪体简" panose="00020600040101010101" pitchFamily="18" charset="-122"/>
              <a:ea typeface="汉仪歪歪体简" panose="00020600040101010101" pitchFamily="18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945986" y="2317743"/>
            <a:ext cx="869876" cy="814839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4914335" y="2645390"/>
            <a:ext cx="57630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+mj-ea"/>
                <a:ea typeface="+mj-ea"/>
              </a:rPr>
              <a:t>I will do somebody a good turn</a:t>
            </a:r>
            <a:r>
              <a:rPr lang="en-US" altLang="zh-CN" sz="1200" dirty="0">
                <a:latin typeface="+mj-ea"/>
                <a:ea typeface="+mj-ea"/>
              </a:rPr>
              <a:t>Just for today I will try to live through this day only and not tackle my whole</a:t>
            </a:r>
            <a:r>
              <a:rPr lang="zh-CN" altLang="en-US" sz="1200" dirty="0">
                <a:latin typeface="+mj-ea"/>
                <a:ea typeface="+mj-ea"/>
              </a:rPr>
              <a:t> three ways. I will do</a:t>
            </a:r>
            <a:endParaRPr lang="en-US" altLang="zh-CN" sz="1200" dirty="0">
              <a:latin typeface="+mj-ea"/>
              <a:ea typeface="+mj-ea"/>
            </a:endParaRPr>
          </a:p>
        </p:txBody>
      </p:sp>
      <p:sp>
        <p:nvSpPr>
          <p:cNvPr id="12" name="文本框 65"/>
          <p:cNvSpPr txBox="1">
            <a:spLocks noChangeArrowheads="1"/>
          </p:cNvSpPr>
          <p:nvPr/>
        </p:nvSpPr>
        <p:spPr bwMode="auto">
          <a:xfrm>
            <a:off x="4815862" y="2232792"/>
            <a:ext cx="40517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>
              <a:buFontTx/>
              <a:buNone/>
            </a:pPr>
            <a:r>
              <a:rPr lang="zh-CN" altLang="en-US" sz="2800" b="1" dirty="0">
                <a:latin typeface="汉仪歪歪体简" panose="00020600040101010101" pitchFamily="18" charset="-122"/>
                <a:ea typeface="汉仪歪歪体简" panose="00020600040101010101" pitchFamily="18" charset="-122"/>
              </a:rPr>
              <a:t>点击即可添加标题</a:t>
            </a:r>
            <a:endParaRPr lang="en-US" altLang="zh-CN" sz="2800" b="1" dirty="0">
              <a:latin typeface="汉仪歪歪体简" panose="00020600040101010101" pitchFamily="18" charset="-122"/>
              <a:ea typeface="汉仪歪歪体简" panose="00020600040101010101" pitchFamily="18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945986" y="3596399"/>
            <a:ext cx="869876" cy="814839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4914335" y="3924046"/>
            <a:ext cx="57630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+mj-ea"/>
                <a:ea typeface="+mj-ea"/>
              </a:rPr>
              <a:t>I will do somebody a good turn</a:t>
            </a:r>
            <a:r>
              <a:rPr lang="en-US" altLang="zh-CN" sz="1200" dirty="0">
                <a:latin typeface="+mj-ea"/>
                <a:ea typeface="+mj-ea"/>
              </a:rPr>
              <a:t>Just for today I will try to live through this day only and not tackle my whole</a:t>
            </a:r>
            <a:r>
              <a:rPr lang="zh-CN" altLang="en-US" sz="1200" dirty="0">
                <a:latin typeface="+mj-ea"/>
                <a:ea typeface="+mj-ea"/>
              </a:rPr>
              <a:t> three ways. I will do</a:t>
            </a:r>
            <a:endParaRPr lang="en-US" altLang="zh-CN" sz="1200" dirty="0">
              <a:latin typeface="+mj-ea"/>
              <a:ea typeface="+mj-ea"/>
            </a:endParaRPr>
          </a:p>
        </p:txBody>
      </p:sp>
      <p:sp>
        <p:nvSpPr>
          <p:cNvPr id="15" name="文本框 65"/>
          <p:cNvSpPr txBox="1">
            <a:spLocks noChangeArrowheads="1"/>
          </p:cNvSpPr>
          <p:nvPr/>
        </p:nvSpPr>
        <p:spPr bwMode="auto">
          <a:xfrm>
            <a:off x="4815862" y="3511448"/>
            <a:ext cx="40517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>
              <a:buFontTx/>
              <a:buNone/>
            </a:pPr>
            <a:r>
              <a:rPr lang="zh-CN" altLang="en-US" sz="2800" b="1" dirty="0">
                <a:latin typeface="汉仪歪歪体简" panose="00020600040101010101" pitchFamily="18" charset="-122"/>
                <a:ea typeface="汉仪歪歪体简" panose="00020600040101010101" pitchFamily="18" charset="-122"/>
              </a:rPr>
              <a:t>点击即可添加标题</a:t>
            </a:r>
            <a:endParaRPr lang="en-US" altLang="zh-CN" sz="2800" b="1" dirty="0">
              <a:latin typeface="汉仪歪歪体简" panose="00020600040101010101" pitchFamily="18" charset="-122"/>
              <a:ea typeface="汉仪歪歪体简" panose="00020600040101010101" pitchFamily="18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945986" y="4915337"/>
            <a:ext cx="869876" cy="814839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4914335" y="5242984"/>
            <a:ext cx="57630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+mj-ea"/>
                <a:ea typeface="+mj-ea"/>
              </a:rPr>
              <a:t>I will do somebody a good turn</a:t>
            </a:r>
            <a:r>
              <a:rPr lang="en-US" altLang="zh-CN" sz="1200" dirty="0">
                <a:latin typeface="+mj-ea"/>
                <a:ea typeface="+mj-ea"/>
              </a:rPr>
              <a:t>Just for today I will try to live through this day only and not tackle my whole</a:t>
            </a:r>
            <a:r>
              <a:rPr lang="zh-CN" altLang="en-US" sz="1200" dirty="0">
                <a:latin typeface="+mj-ea"/>
                <a:ea typeface="+mj-ea"/>
              </a:rPr>
              <a:t> three ways. I will do</a:t>
            </a:r>
            <a:endParaRPr lang="en-US" altLang="zh-CN" sz="1200" dirty="0">
              <a:latin typeface="+mj-ea"/>
              <a:ea typeface="+mj-ea"/>
            </a:endParaRPr>
          </a:p>
        </p:txBody>
      </p:sp>
      <p:sp>
        <p:nvSpPr>
          <p:cNvPr id="18" name="文本框 65"/>
          <p:cNvSpPr txBox="1">
            <a:spLocks noChangeArrowheads="1"/>
          </p:cNvSpPr>
          <p:nvPr/>
        </p:nvSpPr>
        <p:spPr bwMode="auto">
          <a:xfrm>
            <a:off x="4815862" y="4830386"/>
            <a:ext cx="40517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>
              <a:buFontTx/>
              <a:buNone/>
            </a:pPr>
            <a:r>
              <a:rPr lang="zh-CN" altLang="en-US" sz="2800" b="1" dirty="0">
                <a:latin typeface="汉仪歪歪体简" panose="00020600040101010101" pitchFamily="18" charset="-122"/>
                <a:ea typeface="汉仪歪歪体简" panose="00020600040101010101" pitchFamily="18" charset="-122"/>
              </a:rPr>
              <a:t>点击即可添加标题</a:t>
            </a:r>
            <a:endParaRPr lang="en-US" altLang="zh-CN" sz="2800" b="1" dirty="0">
              <a:latin typeface="汉仪歪歪体简" panose="00020600040101010101" pitchFamily="18" charset="-122"/>
              <a:ea typeface="汉仪歪歪体简" panose="00020600040101010101" pitchFamily="18" charset="-122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-46843" y="1971608"/>
            <a:ext cx="4670799" cy="3336284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1188851" y="2853302"/>
            <a:ext cx="17704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目  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1800665"/>
            <a:ext cx="12192000" cy="37138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162436" y="-129784"/>
            <a:ext cx="9414663" cy="71323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523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35465" y="1279167"/>
            <a:ext cx="4456536" cy="572336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52" b="100000" l="181" r="100000"/>
                    </a14:imgEffect>
                  </a14:imgLayer>
                </a14:imgProps>
              </a:ext>
            </a:extLst>
          </a:blip>
          <a:srcRect r="33637"/>
          <a:stretch>
            <a:fillRect/>
          </a:stretch>
        </p:blipFill>
        <p:spPr>
          <a:xfrm>
            <a:off x="1128796" y="226794"/>
            <a:ext cx="3995224" cy="3839016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5766547" y="1912882"/>
            <a:ext cx="10560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>
                <a:solidFill>
                  <a:schemeClr val="accent2">
                    <a:lumMod val="50000"/>
                  </a:schemeClr>
                </a:solidFill>
                <a:latin typeface="汉仪PP体简" panose="00020600040101010101" pitchFamily="18" charset="-122"/>
                <a:ea typeface="汉仪PP体简" panose="00020600040101010101" pitchFamily="18" charset="-122"/>
              </a:rPr>
              <a:t>谢谢观看</a:t>
            </a: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1581128" y="4065810"/>
            <a:ext cx="3975990" cy="62100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1200" dirty="0">
                <a:latin typeface="汉仪小麦体简" panose="00020600040101010101" pitchFamily="18" charset="-122"/>
                <a:ea typeface="汉仪小麦体简" panose="00020600040101010101" pitchFamily="18" charset="-122"/>
              </a:rPr>
              <a:t>THIS IS A ART TEMPLATE , THANK YOU WATCHING THIS ONE. THANK YOU WATCHING THIS ONE.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5400000">
            <a:off x="5277746" y="1385062"/>
            <a:ext cx="1160940" cy="71374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589648" y="1923526"/>
            <a:ext cx="4670799" cy="3336284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783138" y="2903694"/>
            <a:ext cx="17704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第一章</a:t>
            </a:r>
          </a:p>
        </p:txBody>
      </p:sp>
      <p:sp>
        <p:nvSpPr>
          <p:cNvPr id="7" name="矩形 6"/>
          <p:cNvSpPr/>
          <p:nvPr/>
        </p:nvSpPr>
        <p:spPr>
          <a:xfrm>
            <a:off x="5201709" y="3701013"/>
            <a:ext cx="57630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+mj-ea"/>
                <a:ea typeface="+mj-ea"/>
              </a:rPr>
              <a:t>I will do somebody a good turn</a:t>
            </a:r>
            <a:r>
              <a:rPr lang="en-US" altLang="zh-CN" sz="1200" dirty="0">
                <a:latin typeface="+mj-ea"/>
                <a:ea typeface="+mj-ea"/>
              </a:rPr>
              <a:t>Just for today I will try to live through this day only and not tackle my whole</a:t>
            </a:r>
            <a:r>
              <a:rPr lang="zh-CN" altLang="en-US" sz="1200" dirty="0">
                <a:latin typeface="+mj-ea"/>
                <a:ea typeface="+mj-ea"/>
              </a:rPr>
              <a:t> three ways. I will do</a:t>
            </a:r>
            <a:endParaRPr lang="en-US" altLang="zh-CN" sz="1200" dirty="0">
              <a:latin typeface="+mj-ea"/>
              <a:ea typeface="+mj-ea"/>
            </a:endParaRPr>
          </a:p>
        </p:txBody>
      </p:sp>
      <p:sp>
        <p:nvSpPr>
          <p:cNvPr id="8" name="文本框 65"/>
          <p:cNvSpPr txBox="1">
            <a:spLocks noChangeArrowheads="1"/>
          </p:cNvSpPr>
          <p:nvPr/>
        </p:nvSpPr>
        <p:spPr bwMode="auto">
          <a:xfrm>
            <a:off x="5103236" y="3288415"/>
            <a:ext cx="40517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>
              <a:buFontTx/>
              <a:buNone/>
            </a:pPr>
            <a:r>
              <a:rPr lang="zh-CN" altLang="en-US" sz="2800" b="1" dirty="0">
                <a:latin typeface="汉仪歪歪体简" panose="00020600040101010101" pitchFamily="18" charset="-122"/>
                <a:ea typeface="汉仪歪歪体简" panose="00020600040101010101" pitchFamily="18" charset="-122"/>
              </a:rPr>
              <a:t>点击即可添加标题</a:t>
            </a:r>
            <a:endParaRPr lang="en-US" altLang="zh-CN" sz="2800" b="1" dirty="0">
              <a:latin typeface="汉仪歪歪体简" panose="00020600040101010101" pitchFamily="18" charset="-122"/>
              <a:ea typeface="汉仪歪歪体简" panose="00020600040101010101" pitchFamily="18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858130" y="393896"/>
            <a:ext cx="3314388" cy="3092757"/>
          </a:xfrm>
          <a:prstGeom prst="rect">
            <a:avLst/>
          </a:prstGeom>
        </p:spPr>
      </p:pic>
      <p:sp>
        <p:nvSpPr>
          <p:cNvPr id="5" name="文本框 22"/>
          <p:cNvSpPr txBox="1">
            <a:spLocks noChangeArrowheads="1"/>
          </p:cNvSpPr>
          <p:nvPr/>
        </p:nvSpPr>
        <p:spPr bwMode="auto">
          <a:xfrm>
            <a:off x="1444297" y="1709441"/>
            <a:ext cx="2142053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algn="ctr"/>
            <a:r>
              <a:rPr lang="zh-CN" altLang="en-US" sz="2400" b="1" dirty="0">
                <a:latin typeface="汉仪小麦体简" panose="00020600040101010101" pitchFamily="18" charset="-122"/>
                <a:ea typeface="汉仪小麦体简" panose="00020600040101010101" pitchFamily="18" charset="-122"/>
                <a:sym typeface="微软雅黑" panose="020B0503020204020204" pitchFamily="34" charset="-122"/>
              </a:rPr>
              <a:t>输入文本内容</a:t>
            </a:r>
            <a:endParaRPr lang="zh-CN" altLang="en-US" sz="2400" dirty="0">
              <a:latin typeface="汉仪小麦体简" panose="00020600040101010101" pitchFamily="18" charset="-122"/>
              <a:ea typeface="汉仪小麦体简" panose="00020600040101010101" pitchFamily="18" charset="-122"/>
            </a:endParaRPr>
          </a:p>
        </p:txBody>
      </p:sp>
      <p:sp>
        <p:nvSpPr>
          <p:cNvPr id="6" name="矩形 23"/>
          <p:cNvSpPr>
            <a:spLocks noChangeArrowheads="1"/>
          </p:cNvSpPr>
          <p:nvPr/>
        </p:nvSpPr>
        <p:spPr bwMode="auto">
          <a:xfrm>
            <a:off x="4490454" y="1704824"/>
            <a:ext cx="5318794" cy="9325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latin typeface="汉仪小麦体简" panose="00020600040101010101" pitchFamily="18" charset="-122"/>
                <a:ea typeface="汉仪小麦体简" panose="00020600040101010101" pitchFamily="18" charset="-122"/>
              </a:rPr>
              <a:t>I will do somebody a good turn</a:t>
            </a:r>
            <a:r>
              <a:rPr lang="en-US" altLang="zh-CN" sz="1400" dirty="0">
                <a:latin typeface="汉仪小麦体简" panose="00020600040101010101" pitchFamily="18" charset="-122"/>
                <a:ea typeface="汉仪小麦体简" panose="00020600040101010101" pitchFamily="18" charset="-122"/>
              </a:rPr>
              <a:t>Just for today I will try to live through this day only and not tackle my whole</a:t>
            </a:r>
            <a:r>
              <a:rPr lang="zh-CN" altLang="en-US" sz="1400" dirty="0">
                <a:latin typeface="汉仪小麦体简" panose="00020600040101010101" pitchFamily="18" charset="-122"/>
                <a:ea typeface="汉仪小麦体简" panose="00020600040101010101" pitchFamily="18" charset="-122"/>
              </a:rPr>
              <a:t> three ways.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917767" y="2839329"/>
            <a:ext cx="3314388" cy="3092757"/>
          </a:xfrm>
          <a:prstGeom prst="rect">
            <a:avLst/>
          </a:prstGeom>
        </p:spPr>
      </p:pic>
      <p:sp>
        <p:nvSpPr>
          <p:cNvPr id="8" name="文本框 22"/>
          <p:cNvSpPr txBox="1">
            <a:spLocks noChangeArrowheads="1"/>
          </p:cNvSpPr>
          <p:nvPr/>
        </p:nvSpPr>
        <p:spPr bwMode="auto">
          <a:xfrm>
            <a:off x="8503934" y="4154874"/>
            <a:ext cx="2142053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algn="ctr"/>
            <a:r>
              <a:rPr lang="zh-CN" altLang="en-US" sz="2400" b="1" dirty="0">
                <a:latin typeface="汉仪小麦体简" panose="00020600040101010101" pitchFamily="18" charset="-122"/>
                <a:ea typeface="汉仪小麦体简" panose="00020600040101010101" pitchFamily="18" charset="-122"/>
                <a:sym typeface="微软雅黑" panose="020B0503020204020204" pitchFamily="34" charset="-122"/>
              </a:rPr>
              <a:t>输入文本内容</a:t>
            </a:r>
            <a:endParaRPr lang="zh-CN" altLang="en-US" sz="2400" dirty="0">
              <a:latin typeface="汉仪小麦体简" panose="00020600040101010101" pitchFamily="18" charset="-122"/>
              <a:ea typeface="汉仪小麦体简" panose="00020600040101010101" pitchFamily="18" charset="-122"/>
            </a:endParaRPr>
          </a:p>
        </p:txBody>
      </p:sp>
      <p:sp>
        <p:nvSpPr>
          <p:cNvPr id="10" name="矩形 23"/>
          <p:cNvSpPr>
            <a:spLocks noChangeArrowheads="1"/>
          </p:cNvSpPr>
          <p:nvPr/>
        </p:nvSpPr>
        <p:spPr bwMode="auto">
          <a:xfrm>
            <a:off x="2305890" y="4150257"/>
            <a:ext cx="5318794" cy="9325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400" dirty="0">
                <a:latin typeface="汉仪小麦体简" panose="00020600040101010101" pitchFamily="18" charset="-122"/>
                <a:ea typeface="汉仪小麦体简" panose="00020600040101010101" pitchFamily="18" charset="-122"/>
              </a:rPr>
              <a:t>I will do somebody a good turn</a:t>
            </a:r>
            <a:r>
              <a:rPr lang="en-US" altLang="zh-CN" sz="1400" dirty="0">
                <a:latin typeface="汉仪小麦体简" panose="00020600040101010101" pitchFamily="18" charset="-122"/>
                <a:ea typeface="汉仪小麦体简" panose="00020600040101010101" pitchFamily="18" charset="-122"/>
              </a:rPr>
              <a:t>Just for today I will try to live through this day only and not tackle my whole</a:t>
            </a:r>
            <a:r>
              <a:rPr lang="zh-CN" altLang="en-US" sz="1400" dirty="0">
                <a:latin typeface="汉仪小麦体简" panose="00020600040101010101" pitchFamily="18" charset="-122"/>
                <a:ea typeface="汉仪小麦体简" panose="00020600040101010101" pitchFamily="18" charset="-122"/>
              </a:rPr>
              <a:t> three ways.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30698" y="1169287"/>
            <a:ext cx="4950117" cy="4950117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4657136" y="1697358"/>
            <a:ext cx="1053545" cy="1119809"/>
            <a:chOff x="5758072" y="954157"/>
            <a:chExt cx="1053545" cy="1119809"/>
          </a:xfrm>
        </p:grpSpPr>
        <p:sp>
          <p:nvSpPr>
            <p:cNvPr id="5" name="菱形 4"/>
            <p:cNvSpPr/>
            <p:nvPr/>
          </p:nvSpPr>
          <p:spPr>
            <a:xfrm>
              <a:off x="5764696" y="954157"/>
              <a:ext cx="1046921" cy="1046921"/>
            </a:xfrm>
            <a:prstGeom prst="diamond">
              <a:avLst/>
            </a:prstGeom>
            <a:noFill/>
            <a:ln w="28575">
              <a:solidFill>
                <a:srgbClr val="D0E8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latin typeface="汉仪小麦体简" panose="00020600040101010101" pitchFamily="18" charset="-122"/>
                <a:ea typeface="汉仪小麦体简" panose="00020600040101010101" pitchFamily="18" charset="-122"/>
              </a:endParaRPr>
            </a:p>
          </p:txBody>
        </p:sp>
        <p:sp>
          <p:nvSpPr>
            <p:cNvPr id="6" name="菱形 5"/>
            <p:cNvSpPr/>
            <p:nvPr/>
          </p:nvSpPr>
          <p:spPr>
            <a:xfrm>
              <a:off x="5758072" y="1027045"/>
              <a:ext cx="1046921" cy="1046921"/>
            </a:xfrm>
            <a:prstGeom prst="diamond">
              <a:avLst/>
            </a:prstGeom>
            <a:noFill/>
            <a:ln w="12700">
              <a:solidFill>
                <a:srgbClr val="D0E8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汉仪小麦体简" panose="00020600040101010101" pitchFamily="18" charset="-122"/>
                <a:ea typeface="汉仪小麦体简" panose="00020600040101010101" pitchFamily="18" charset="-122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4875794" y="2062873"/>
            <a:ext cx="622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latin typeface="汉仪小麦体简" panose="00020600040101010101" pitchFamily="18" charset="-122"/>
                <a:ea typeface="汉仪小麦体简" panose="00020600040101010101" pitchFamily="18" charset="-122"/>
              </a:rPr>
              <a:t>01</a:t>
            </a:r>
            <a:endParaRPr lang="zh-CN" altLang="en-US" sz="2400" b="1" dirty="0">
              <a:latin typeface="汉仪小麦体简" panose="00020600040101010101" pitchFamily="18" charset="-122"/>
              <a:ea typeface="汉仪小麦体简" panose="00020600040101010101" pitchFamily="18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4663765" y="3047999"/>
            <a:ext cx="1053545" cy="1119809"/>
            <a:chOff x="5758072" y="954157"/>
            <a:chExt cx="1053545" cy="1119809"/>
          </a:xfrm>
        </p:grpSpPr>
        <p:sp>
          <p:nvSpPr>
            <p:cNvPr id="9" name="菱形 8"/>
            <p:cNvSpPr/>
            <p:nvPr/>
          </p:nvSpPr>
          <p:spPr>
            <a:xfrm>
              <a:off x="5764696" y="954157"/>
              <a:ext cx="1046921" cy="1046921"/>
            </a:xfrm>
            <a:prstGeom prst="diamond">
              <a:avLst/>
            </a:prstGeom>
            <a:noFill/>
            <a:ln w="28575">
              <a:solidFill>
                <a:srgbClr val="D0E8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latin typeface="汉仪小麦体简" panose="00020600040101010101" pitchFamily="18" charset="-122"/>
                <a:ea typeface="汉仪小麦体简" panose="00020600040101010101" pitchFamily="18" charset="-122"/>
              </a:endParaRPr>
            </a:p>
          </p:txBody>
        </p:sp>
        <p:sp>
          <p:nvSpPr>
            <p:cNvPr id="10" name="菱形 9"/>
            <p:cNvSpPr/>
            <p:nvPr/>
          </p:nvSpPr>
          <p:spPr>
            <a:xfrm>
              <a:off x="5758072" y="1027045"/>
              <a:ext cx="1046921" cy="1046921"/>
            </a:xfrm>
            <a:prstGeom prst="diamond">
              <a:avLst/>
            </a:prstGeom>
            <a:noFill/>
            <a:ln w="12700">
              <a:solidFill>
                <a:srgbClr val="D0E8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汉仪小麦体简" panose="00020600040101010101" pitchFamily="18" charset="-122"/>
                <a:ea typeface="汉仪小麦体简" panose="00020600040101010101" pitchFamily="18" charset="-122"/>
              </a:endParaRP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4882423" y="3413514"/>
            <a:ext cx="622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latin typeface="汉仪小麦体简" panose="00020600040101010101" pitchFamily="18" charset="-122"/>
                <a:ea typeface="汉仪小麦体简" panose="00020600040101010101" pitchFamily="18" charset="-122"/>
              </a:rPr>
              <a:t>02</a:t>
            </a:r>
            <a:endParaRPr lang="zh-CN" altLang="en-US" sz="2400" b="1" dirty="0">
              <a:latin typeface="汉仪小麦体简" panose="00020600040101010101" pitchFamily="18" charset="-122"/>
              <a:ea typeface="汉仪小麦体简" panose="00020600040101010101" pitchFamily="18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4657136" y="4429500"/>
            <a:ext cx="1053545" cy="1119809"/>
            <a:chOff x="5758072" y="954157"/>
            <a:chExt cx="1053545" cy="1119809"/>
          </a:xfrm>
        </p:grpSpPr>
        <p:sp>
          <p:nvSpPr>
            <p:cNvPr id="13" name="菱形 12"/>
            <p:cNvSpPr/>
            <p:nvPr/>
          </p:nvSpPr>
          <p:spPr>
            <a:xfrm>
              <a:off x="5764696" y="954157"/>
              <a:ext cx="1046921" cy="1046921"/>
            </a:xfrm>
            <a:prstGeom prst="diamond">
              <a:avLst/>
            </a:prstGeom>
            <a:noFill/>
            <a:ln w="28575">
              <a:solidFill>
                <a:srgbClr val="D0E8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汉仪小麦体简" panose="00020600040101010101" pitchFamily="18" charset="-122"/>
                <a:ea typeface="汉仪小麦体简" panose="00020600040101010101" pitchFamily="18" charset="-122"/>
              </a:endParaRPr>
            </a:p>
          </p:txBody>
        </p:sp>
        <p:sp>
          <p:nvSpPr>
            <p:cNvPr id="14" name="菱形 13"/>
            <p:cNvSpPr/>
            <p:nvPr/>
          </p:nvSpPr>
          <p:spPr>
            <a:xfrm>
              <a:off x="5758072" y="1027045"/>
              <a:ext cx="1046921" cy="1046921"/>
            </a:xfrm>
            <a:prstGeom prst="diamond">
              <a:avLst/>
            </a:prstGeom>
            <a:noFill/>
            <a:ln w="12700">
              <a:solidFill>
                <a:srgbClr val="D0E8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汉仪小麦体简" panose="00020600040101010101" pitchFamily="18" charset="-122"/>
                <a:ea typeface="汉仪小麦体简" panose="00020600040101010101" pitchFamily="18" charset="-122"/>
              </a:endParaRP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4875794" y="4795015"/>
            <a:ext cx="622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latin typeface="汉仪小麦体简" panose="00020600040101010101" pitchFamily="18" charset="-122"/>
                <a:ea typeface="汉仪小麦体简" panose="00020600040101010101" pitchFamily="18" charset="-122"/>
              </a:rPr>
              <a:t>03</a:t>
            </a:r>
            <a:endParaRPr lang="zh-CN" altLang="en-US" sz="2400" b="1" dirty="0">
              <a:latin typeface="汉仪小麦体简" panose="00020600040101010101" pitchFamily="18" charset="-122"/>
              <a:ea typeface="汉仪小麦体简" panose="00020600040101010101" pitchFamily="18" charset="-122"/>
            </a:endParaRPr>
          </a:p>
        </p:txBody>
      </p:sp>
      <p:sp>
        <p:nvSpPr>
          <p:cNvPr id="16" name="文本框 22"/>
          <p:cNvSpPr txBox="1">
            <a:spLocks noChangeArrowheads="1"/>
          </p:cNvSpPr>
          <p:nvPr/>
        </p:nvSpPr>
        <p:spPr bwMode="auto">
          <a:xfrm>
            <a:off x="6087547" y="1750368"/>
            <a:ext cx="3515460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r>
              <a:rPr lang="zh-CN" altLang="en-US" sz="2400" b="1" dirty="0">
                <a:latin typeface="汉仪小麦体简" panose="00020600040101010101" pitchFamily="18" charset="-122"/>
                <a:ea typeface="汉仪小麦体简" panose="00020600040101010101" pitchFamily="18" charset="-122"/>
                <a:sym typeface="微软雅黑" panose="020B0503020204020204" pitchFamily="34" charset="-122"/>
              </a:rPr>
              <a:t>输入文本内容</a:t>
            </a:r>
            <a:endParaRPr lang="zh-CN" altLang="en-US" sz="2400" dirty="0">
              <a:latin typeface="汉仪小麦体简" panose="00020600040101010101" pitchFamily="18" charset="-122"/>
              <a:ea typeface="汉仪小麦体简" panose="00020600040101010101" pitchFamily="18" charset="-122"/>
            </a:endParaRPr>
          </a:p>
        </p:txBody>
      </p:sp>
      <p:sp>
        <p:nvSpPr>
          <p:cNvPr id="17" name="矩形 23"/>
          <p:cNvSpPr>
            <a:spLocks noChangeArrowheads="1"/>
          </p:cNvSpPr>
          <p:nvPr/>
        </p:nvSpPr>
        <p:spPr bwMode="auto">
          <a:xfrm>
            <a:off x="6094171" y="2212033"/>
            <a:ext cx="5318794" cy="9325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latin typeface="汉仪小麦体简" panose="00020600040101010101" pitchFamily="18" charset="-122"/>
                <a:ea typeface="汉仪小麦体简" panose="00020600040101010101" pitchFamily="18" charset="-122"/>
              </a:rPr>
              <a:t>I will do somebody a good turn</a:t>
            </a:r>
            <a:r>
              <a:rPr lang="en-US" altLang="zh-CN" sz="1400" dirty="0">
                <a:latin typeface="汉仪小麦体简" panose="00020600040101010101" pitchFamily="18" charset="-122"/>
                <a:ea typeface="汉仪小麦体简" panose="00020600040101010101" pitchFamily="18" charset="-122"/>
              </a:rPr>
              <a:t>Just for today I will try to live through this day only and not tackle my whole</a:t>
            </a:r>
            <a:r>
              <a:rPr lang="zh-CN" altLang="en-US" sz="1400" dirty="0">
                <a:latin typeface="汉仪小麦体简" panose="00020600040101010101" pitchFamily="18" charset="-122"/>
                <a:ea typeface="汉仪小麦体简" panose="00020600040101010101" pitchFamily="18" charset="-122"/>
              </a:rPr>
              <a:t> three ways.</a:t>
            </a:r>
          </a:p>
        </p:txBody>
      </p:sp>
      <p:sp>
        <p:nvSpPr>
          <p:cNvPr id="18" name="文本框 17"/>
          <p:cNvSpPr txBox="1">
            <a:spLocks noChangeArrowheads="1"/>
          </p:cNvSpPr>
          <p:nvPr/>
        </p:nvSpPr>
        <p:spPr bwMode="auto">
          <a:xfrm>
            <a:off x="6115869" y="3047999"/>
            <a:ext cx="3515460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r>
              <a:rPr lang="zh-CN" altLang="en-US" sz="2400" b="1" dirty="0">
                <a:latin typeface="汉仪小麦体简" panose="00020600040101010101" pitchFamily="18" charset="-122"/>
                <a:ea typeface="汉仪小麦体简" panose="00020600040101010101" pitchFamily="18" charset="-122"/>
                <a:sym typeface="微软雅黑" panose="020B0503020204020204" pitchFamily="34" charset="-122"/>
              </a:rPr>
              <a:t>输入文本内容</a:t>
            </a:r>
            <a:endParaRPr lang="zh-CN" altLang="en-US" sz="2400" dirty="0">
              <a:latin typeface="汉仪小麦体简" panose="00020600040101010101" pitchFamily="18" charset="-122"/>
              <a:ea typeface="汉仪小麦体简" panose="00020600040101010101" pitchFamily="18" charset="-122"/>
            </a:endParaRPr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6122493" y="3509664"/>
            <a:ext cx="5367412" cy="9325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latin typeface="汉仪小麦体简" panose="00020600040101010101" pitchFamily="18" charset="-122"/>
                <a:ea typeface="汉仪小麦体简" panose="00020600040101010101" pitchFamily="18" charset="-122"/>
              </a:rPr>
              <a:t>I will do somebody a good turn</a:t>
            </a:r>
            <a:r>
              <a:rPr lang="en-US" altLang="zh-CN" sz="1400" dirty="0">
                <a:latin typeface="汉仪小麦体简" panose="00020600040101010101" pitchFamily="18" charset="-122"/>
                <a:ea typeface="汉仪小麦体简" panose="00020600040101010101" pitchFamily="18" charset="-122"/>
              </a:rPr>
              <a:t>Just for today I will try to live through this day only and not tackle my whole</a:t>
            </a:r>
            <a:r>
              <a:rPr lang="zh-CN" altLang="en-US" sz="1400" dirty="0">
                <a:latin typeface="汉仪小麦体简" panose="00020600040101010101" pitchFamily="18" charset="-122"/>
                <a:ea typeface="汉仪小麦体简" panose="00020600040101010101" pitchFamily="18" charset="-122"/>
              </a:rPr>
              <a:t> three ways.</a:t>
            </a:r>
          </a:p>
        </p:txBody>
      </p:sp>
      <p:sp>
        <p:nvSpPr>
          <p:cNvPr id="20" name="文本框 19"/>
          <p:cNvSpPr txBox="1">
            <a:spLocks noChangeArrowheads="1"/>
          </p:cNvSpPr>
          <p:nvPr/>
        </p:nvSpPr>
        <p:spPr bwMode="auto">
          <a:xfrm>
            <a:off x="6106656" y="4429500"/>
            <a:ext cx="3515460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r>
              <a:rPr lang="zh-CN" altLang="en-US" sz="2400" b="1" dirty="0">
                <a:latin typeface="汉仪小麦体简" panose="00020600040101010101" pitchFamily="18" charset="-122"/>
                <a:ea typeface="汉仪小麦体简" panose="00020600040101010101" pitchFamily="18" charset="-122"/>
                <a:sym typeface="微软雅黑" panose="020B0503020204020204" pitchFamily="34" charset="-122"/>
              </a:rPr>
              <a:t>输入文本内容</a:t>
            </a:r>
            <a:endParaRPr lang="zh-CN" altLang="en-US" sz="2400" dirty="0">
              <a:latin typeface="汉仪小麦体简" panose="00020600040101010101" pitchFamily="18" charset="-122"/>
              <a:ea typeface="汉仪小麦体简" panose="00020600040101010101" pitchFamily="18" charset="-122"/>
            </a:endParaRPr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6113280" y="4891165"/>
            <a:ext cx="5309687" cy="9325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latin typeface="汉仪小麦体简" panose="00020600040101010101" pitchFamily="18" charset="-122"/>
                <a:ea typeface="汉仪小麦体简" panose="00020600040101010101" pitchFamily="18" charset="-122"/>
              </a:rPr>
              <a:t>I will do somebody a good turn</a:t>
            </a:r>
            <a:r>
              <a:rPr lang="en-US" altLang="zh-CN" sz="1400" dirty="0">
                <a:latin typeface="汉仪小麦体简" panose="00020600040101010101" pitchFamily="18" charset="-122"/>
                <a:ea typeface="汉仪小麦体简" panose="00020600040101010101" pitchFamily="18" charset="-122"/>
              </a:rPr>
              <a:t>Just for today I will try to live through this day only and not tackle my whole</a:t>
            </a:r>
            <a:r>
              <a:rPr lang="zh-CN" altLang="en-US" sz="1400" dirty="0">
                <a:latin typeface="汉仪小麦体简" panose="00020600040101010101" pitchFamily="18" charset="-122"/>
                <a:ea typeface="汉仪小麦体简" panose="00020600040101010101" pitchFamily="18" charset="-122"/>
              </a:rPr>
              <a:t> three ways.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523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36898" y="125171"/>
            <a:ext cx="5355103" cy="6877366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073855" y="1998822"/>
            <a:ext cx="57630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+mj-ea"/>
                <a:ea typeface="+mj-ea"/>
              </a:rPr>
              <a:t>I will do somebody a good turn</a:t>
            </a:r>
            <a:r>
              <a:rPr lang="en-US" altLang="zh-CN" sz="1200" dirty="0">
                <a:latin typeface="+mj-ea"/>
                <a:ea typeface="+mj-ea"/>
              </a:rPr>
              <a:t>Just for today I will try to live through this day only and not tackle my whole</a:t>
            </a:r>
            <a:r>
              <a:rPr lang="zh-CN" altLang="en-US" sz="1200" dirty="0">
                <a:latin typeface="+mj-ea"/>
                <a:ea typeface="+mj-ea"/>
              </a:rPr>
              <a:t> three ways. I will do</a:t>
            </a:r>
            <a:endParaRPr lang="en-US" altLang="zh-CN" sz="1200" dirty="0">
              <a:latin typeface="+mj-ea"/>
              <a:ea typeface="+mj-ea"/>
            </a:endParaRPr>
          </a:p>
        </p:txBody>
      </p:sp>
      <p:sp>
        <p:nvSpPr>
          <p:cNvPr id="4" name="文本框 65"/>
          <p:cNvSpPr txBox="1">
            <a:spLocks noChangeArrowheads="1"/>
          </p:cNvSpPr>
          <p:nvPr/>
        </p:nvSpPr>
        <p:spPr bwMode="auto">
          <a:xfrm>
            <a:off x="975382" y="1586224"/>
            <a:ext cx="40517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>
              <a:buFontTx/>
              <a:buNone/>
            </a:pPr>
            <a:r>
              <a:rPr lang="zh-CN" altLang="en-US" sz="2800" b="1" dirty="0">
                <a:latin typeface="汉仪歪歪体简" panose="00020600040101010101" pitchFamily="18" charset="-122"/>
                <a:ea typeface="汉仪歪歪体简" panose="00020600040101010101" pitchFamily="18" charset="-122"/>
              </a:rPr>
              <a:t>点击即可添加标题</a:t>
            </a:r>
            <a:endParaRPr lang="en-US" altLang="zh-CN" sz="2800" b="1" dirty="0">
              <a:latin typeface="汉仪歪歪体简" panose="00020600040101010101" pitchFamily="18" charset="-122"/>
              <a:ea typeface="汉仪歪歪体简" panose="00020600040101010101" pitchFamily="18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123092" y="3336764"/>
            <a:ext cx="57630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+mj-ea"/>
                <a:ea typeface="+mj-ea"/>
              </a:rPr>
              <a:t>I will do somebody a good turn</a:t>
            </a:r>
            <a:r>
              <a:rPr lang="en-US" altLang="zh-CN" sz="1200" dirty="0">
                <a:latin typeface="+mj-ea"/>
                <a:ea typeface="+mj-ea"/>
              </a:rPr>
              <a:t>Just for today I will try to live through this day only and not tackle my whole</a:t>
            </a:r>
            <a:r>
              <a:rPr lang="zh-CN" altLang="en-US" sz="1200" dirty="0">
                <a:latin typeface="+mj-ea"/>
                <a:ea typeface="+mj-ea"/>
              </a:rPr>
              <a:t> three ways. I will do</a:t>
            </a:r>
            <a:endParaRPr lang="en-US" altLang="zh-CN" sz="1200" dirty="0">
              <a:latin typeface="+mj-ea"/>
              <a:ea typeface="+mj-ea"/>
            </a:endParaRPr>
          </a:p>
        </p:txBody>
      </p:sp>
      <p:sp>
        <p:nvSpPr>
          <p:cNvPr id="6" name="文本框 65"/>
          <p:cNvSpPr txBox="1">
            <a:spLocks noChangeArrowheads="1"/>
          </p:cNvSpPr>
          <p:nvPr/>
        </p:nvSpPr>
        <p:spPr bwMode="auto">
          <a:xfrm>
            <a:off x="1024619" y="2924166"/>
            <a:ext cx="40517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>
              <a:buFontTx/>
              <a:buNone/>
            </a:pPr>
            <a:r>
              <a:rPr lang="zh-CN" altLang="en-US" sz="2800" b="1" dirty="0">
                <a:latin typeface="汉仪歪歪体简" panose="00020600040101010101" pitchFamily="18" charset="-122"/>
                <a:ea typeface="汉仪歪歪体简" panose="00020600040101010101" pitchFamily="18" charset="-122"/>
              </a:rPr>
              <a:t>点击即可添加标题</a:t>
            </a:r>
            <a:endParaRPr lang="en-US" altLang="zh-CN" sz="2800" b="1" dirty="0">
              <a:latin typeface="汉仪歪歪体简" panose="00020600040101010101" pitchFamily="18" charset="-122"/>
              <a:ea typeface="汉仪歪歪体简" panose="00020600040101010101" pitchFamily="18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73855" y="4674706"/>
            <a:ext cx="57630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+mj-ea"/>
                <a:ea typeface="+mj-ea"/>
              </a:rPr>
              <a:t>I will do somebody a good turn</a:t>
            </a:r>
            <a:r>
              <a:rPr lang="en-US" altLang="zh-CN" sz="1200" dirty="0">
                <a:latin typeface="+mj-ea"/>
                <a:ea typeface="+mj-ea"/>
              </a:rPr>
              <a:t>Just for today I will try to live through this day only and not tackle my whole</a:t>
            </a:r>
            <a:r>
              <a:rPr lang="zh-CN" altLang="en-US" sz="1200" dirty="0">
                <a:latin typeface="+mj-ea"/>
                <a:ea typeface="+mj-ea"/>
              </a:rPr>
              <a:t> three ways. I will do</a:t>
            </a:r>
            <a:endParaRPr lang="en-US" altLang="zh-CN" sz="1200" dirty="0">
              <a:latin typeface="+mj-ea"/>
              <a:ea typeface="+mj-ea"/>
            </a:endParaRPr>
          </a:p>
        </p:txBody>
      </p:sp>
      <p:sp>
        <p:nvSpPr>
          <p:cNvPr id="8" name="文本框 65"/>
          <p:cNvSpPr txBox="1">
            <a:spLocks noChangeArrowheads="1"/>
          </p:cNvSpPr>
          <p:nvPr/>
        </p:nvSpPr>
        <p:spPr bwMode="auto">
          <a:xfrm>
            <a:off x="975382" y="4262108"/>
            <a:ext cx="40517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>
              <a:buFontTx/>
              <a:buNone/>
            </a:pPr>
            <a:r>
              <a:rPr lang="zh-CN" altLang="en-US" sz="2800" b="1" dirty="0">
                <a:latin typeface="汉仪歪歪体简" panose="00020600040101010101" pitchFamily="18" charset="-122"/>
                <a:ea typeface="汉仪歪歪体简" panose="00020600040101010101" pitchFamily="18" charset="-122"/>
              </a:rPr>
              <a:t>点击即可添加标题</a:t>
            </a:r>
            <a:endParaRPr lang="en-US" altLang="zh-CN" sz="2800" b="1" dirty="0">
              <a:latin typeface="汉仪歪歪体简" panose="00020600040101010101" pitchFamily="18" charset="-122"/>
              <a:ea typeface="汉仪歪歪体简" panose="00020600040101010101" pitchFamily="18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91452" y="1280160"/>
            <a:ext cx="3242604" cy="271189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785662" y="4641879"/>
            <a:ext cx="36528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latin typeface="+mj-ea"/>
                <a:ea typeface="+mj-ea"/>
              </a:rPr>
              <a:t>I will do somebody a good turn</a:t>
            </a:r>
            <a:r>
              <a:rPr lang="en-US" altLang="zh-CN" sz="1200" dirty="0">
                <a:latin typeface="+mj-ea"/>
                <a:ea typeface="+mj-ea"/>
              </a:rPr>
              <a:t>Just for today I will try to live through this day only and not tackle my whole</a:t>
            </a:r>
            <a:r>
              <a:rPr lang="zh-CN" altLang="en-US" sz="1200" dirty="0">
                <a:latin typeface="+mj-ea"/>
                <a:ea typeface="+mj-ea"/>
              </a:rPr>
              <a:t> three ways. I will do</a:t>
            </a:r>
            <a:endParaRPr lang="en-US" altLang="zh-CN" sz="1200" dirty="0">
              <a:latin typeface="+mj-ea"/>
              <a:ea typeface="+mj-ea"/>
            </a:endParaRPr>
          </a:p>
        </p:txBody>
      </p:sp>
      <p:sp>
        <p:nvSpPr>
          <p:cNvPr id="6" name="文本框 65"/>
          <p:cNvSpPr txBox="1">
            <a:spLocks noChangeArrowheads="1"/>
          </p:cNvSpPr>
          <p:nvPr/>
        </p:nvSpPr>
        <p:spPr bwMode="auto">
          <a:xfrm>
            <a:off x="1586216" y="4118659"/>
            <a:ext cx="40517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algn="ctr">
              <a:buFontTx/>
              <a:buNone/>
            </a:pPr>
            <a:r>
              <a:rPr lang="zh-CN" altLang="en-US" sz="2800" b="1" dirty="0">
                <a:latin typeface="汉仪歪歪体简" panose="00020600040101010101" pitchFamily="18" charset="-122"/>
                <a:ea typeface="汉仪歪歪体简" panose="00020600040101010101" pitchFamily="18" charset="-122"/>
              </a:rPr>
              <a:t>点击即可添加标题</a:t>
            </a:r>
            <a:endParaRPr lang="en-US" altLang="zh-CN" sz="2800" b="1" dirty="0">
              <a:latin typeface="汉仪歪歪体简" panose="00020600040101010101" pitchFamily="18" charset="-122"/>
              <a:ea typeface="汉仪歪歪体简" panose="00020600040101010101" pitchFamily="18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83132" y="1280160"/>
            <a:ext cx="3242604" cy="271189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6777342" y="4641879"/>
            <a:ext cx="36528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latin typeface="+mj-ea"/>
                <a:ea typeface="+mj-ea"/>
              </a:rPr>
              <a:t>I will do somebody a good turn</a:t>
            </a:r>
            <a:r>
              <a:rPr lang="en-US" altLang="zh-CN" sz="1200" dirty="0">
                <a:latin typeface="+mj-ea"/>
                <a:ea typeface="+mj-ea"/>
              </a:rPr>
              <a:t>Just for today I will try to live through this day only and not tackle my whole</a:t>
            </a:r>
            <a:r>
              <a:rPr lang="zh-CN" altLang="en-US" sz="1200" dirty="0">
                <a:latin typeface="+mj-ea"/>
                <a:ea typeface="+mj-ea"/>
              </a:rPr>
              <a:t> three ways. I will do</a:t>
            </a:r>
            <a:endParaRPr lang="en-US" altLang="zh-CN" sz="1200" dirty="0">
              <a:latin typeface="+mj-ea"/>
              <a:ea typeface="+mj-ea"/>
            </a:endParaRPr>
          </a:p>
        </p:txBody>
      </p:sp>
      <p:sp>
        <p:nvSpPr>
          <p:cNvPr id="9" name="文本框 65"/>
          <p:cNvSpPr txBox="1">
            <a:spLocks noChangeArrowheads="1"/>
          </p:cNvSpPr>
          <p:nvPr/>
        </p:nvSpPr>
        <p:spPr bwMode="auto">
          <a:xfrm>
            <a:off x="6577896" y="4118659"/>
            <a:ext cx="40517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algn="ctr">
              <a:buFontTx/>
              <a:buNone/>
            </a:pPr>
            <a:r>
              <a:rPr lang="zh-CN" altLang="en-US" sz="2800" b="1" dirty="0">
                <a:latin typeface="汉仪歪歪体简" panose="00020600040101010101" pitchFamily="18" charset="-122"/>
                <a:ea typeface="汉仪歪歪体简" panose="00020600040101010101" pitchFamily="18" charset="-122"/>
              </a:rPr>
              <a:t>点击即可添加标题</a:t>
            </a:r>
            <a:endParaRPr lang="en-US" altLang="zh-CN" sz="2800" b="1" dirty="0">
              <a:latin typeface="汉仪歪歪体简" panose="00020600040101010101" pitchFamily="18" charset="-122"/>
              <a:ea typeface="汉仪歪歪体简" panose="00020600040101010101" pitchFamily="18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5400000">
            <a:off x="5277746" y="1385062"/>
            <a:ext cx="1160940" cy="71374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589648" y="1923526"/>
            <a:ext cx="4670799" cy="3336284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783138" y="2903694"/>
            <a:ext cx="17704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第二章</a:t>
            </a:r>
          </a:p>
        </p:txBody>
      </p:sp>
      <p:sp>
        <p:nvSpPr>
          <p:cNvPr id="7" name="矩形 6"/>
          <p:cNvSpPr/>
          <p:nvPr/>
        </p:nvSpPr>
        <p:spPr>
          <a:xfrm>
            <a:off x="5201709" y="3701013"/>
            <a:ext cx="57630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+mj-ea"/>
                <a:ea typeface="+mj-ea"/>
              </a:rPr>
              <a:t>I will do somebody a good turn</a:t>
            </a:r>
            <a:r>
              <a:rPr lang="en-US" altLang="zh-CN" sz="1200" dirty="0">
                <a:latin typeface="+mj-ea"/>
                <a:ea typeface="+mj-ea"/>
              </a:rPr>
              <a:t>Just for today I will try to live through this day only and not tackle my whole</a:t>
            </a:r>
            <a:r>
              <a:rPr lang="zh-CN" altLang="en-US" sz="1200" dirty="0">
                <a:latin typeface="+mj-ea"/>
                <a:ea typeface="+mj-ea"/>
              </a:rPr>
              <a:t> three ways. I will do</a:t>
            </a:r>
            <a:endParaRPr lang="en-US" altLang="zh-CN" sz="1200" dirty="0">
              <a:latin typeface="+mj-ea"/>
              <a:ea typeface="+mj-ea"/>
            </a:endParaRPr>
          </a:p>
        </p:txBody>
      </p:sp>
      <p:sp>
        <p:nvSpPr>
          <p:cNvPr id="8" name="文本框 65"/>
          <p:cNvSpPr txBox="1">
            <a:spLocks noChangeArrowheads="1"/>
          </p:cNvSpPr>
          <p:nvPr/>
        </p:nvSpPr>
        <p:spPr bwMode="auto">
          <a:xfrm>
            <a:off x="5103236" y="3288415"/>
            <a:ext cx="40517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>
              <a:buFontTx/>
              <a:buNone/>
            </a:pPr>
            <a:r>
              <a:rPr lang="zh-CN" altLang="en-US" sz="2800" b="1" dirty="0">
                <a:latin typeface="汉仪歪歪体简" panose="00020600040101010101" pitchFamily="18" charset="-122"/>
                <a:ea typeface="汉仪歪歪体简" panose="00020600040101010101" pitchFamily="18" charset="-122"/>
              </a:rPr>
              <a:t>点击即可添加标题</a:t>
            </a:r>
            <a:endParaRPr lang="en-US" altLang="zh-CN" sz="2800" b="1" dirty="0">
              <a:latin typeface="汉仪歪歪体简" panose="00020600040101010101" pitchFamily="18" charset="-122"/>
              <a:ea typeface="汉仪歪歪体简" panose="00020600040101010101" pitchFamily="18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3838921" flipH="1">
            <a:off x="4419896" y="1449281"/>
            <a:ext cx="3132498" cy="4132233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16013" y="3643074"/>
            <a:ext cx="36528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200" dirty="0">
                <a:latin typeface="+mj-ea"/>
                <a:ea typeface="+mj-ea"/>
              </a:rPr>
              <a:t>I will do somebody a good turn</a:t>
            </a:r>
            <a:r>
              <a:rPr lang="en-US" altLang="zh-CN" sz="1200" dirty="0">
                <a:latin typeface="+mj-ea"/>
                <a:ea typeface="+mj-ea"/>
              </a:rPr>
              <a:t>Just for today I will try to live through this day only and not tackle my whole</a:t>
            </a:r>
            <a:r>
              <a:rPr lang="zh-CN" altLang="en-US" sz="1200" dirty="0">
                <a:latin typeface="+mj-ea"/>
                <a:ea typeface="+mj-ea"/>
              </a:rPr>
              <a:t> three ways. I will do</a:t>
            </a:r>
            <a:endParaRPr lang="en-US" altLang="zh-CN" sz="1200" dirty="0">
              <a:latin typeface="+mj-ea"/>
              <a:ea typeface="+mj-ea"/>
            </a:endParaRPr>
          </a:p>
        </p:txBody>
      </p:sp>
      <p:sp>
        <p:nvSpPr>
          <p:cNvPr id="4" name="文本框 65"/>
          <p:cNvSpPr txBox="1">
            <a:spLocks noChangeArrowheads="1"/>
          </p:cNvSpPr>
          <p:nvPr/>
        </p:nvSpPr>
        <p:spPr bwMode="auto">
          <a:xfrm>
            <a:off x="-182879" y="3119854"/>
            <a:ext cx="40517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algn="r">
              <a:buFontTx/>
              <a:buNone/>
            </a:pPr>
            <a:r>
              <a:rPr lang="zh-CN" altLang="en-US" sz="2800" b="1" dirty="0">
                <a:latin typeface="汉仪歪歪体简" panose="00020600040101010101" pitchFamily="18" charset="-122"/>
                <a:ea typeface="汉仪歪歪体简" panose="00020600040101010101" pitchFamily="18" charset="-122"/>
              </a:rPr>
              <a:t>点击即可添加标题</a:t>
            </a:r>
            <a:endParaRPr lang="en-US" altLang="zh-CN" sz="2800" b="1" dirty="0">
              <a:latin typeface="汉仪歪歪体简" panose="00020600040101010101" pitchFamily="18" charset="-122"/>
              <a:ea typeface="汉仪歪歪体简" panose="00020600040101010101" pitchFamily="18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156784" y="3643074"/>
            <a:ext cx="36528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+mj-ea"/>
                <a:ea typeface="+mj-ea"/>
              </a:rPr>
              <a:t>I will do somebody a good turn</a:t>
            </a:r>
            <a:r>
              <a:rPr lang="en-US" altLang="zh-CN" sz="1200" dirty="0">
                <a:latin typeface="+mj-ea"/>
                <a:ea typeface="+mj-ea"/>
              </a:rPr>
              <a:t>Just for today I will try to live through this day only and not tackle my whole</a:t>
            </a:r>
            <a:r>
              <a:rPr lang="zh-CN" altLang="en-US" sz="1200" dirty="0">
                <a:latin typeface="+mj-ea"/>
                <a:ea typeface="+mj-ea"/>
              </a:rPr>
              <a:t> three ways. I will do</a:t>
            </a:r>
            <a:endParaRPr lang="en-US" altLang="zh-CN" sz="1200" dirty="0">
              <a:latin typeface="+mj-ea"/>
              <a:ea typeface="+mj-ea"/>
            </a:endParaRPr>
          </a:p>
        </p:txBody>
      </p:sp>
      <p:sp>
        <p:nvSpPr>
          <p:cNvPr id="6" name="文本框 65"/>
          <p:cNvSpPr txBox="1">
            <a:spLocks noChangeArrowheads="1"/>
          </p:cNvSpPr>
          <p:nvPr/>
        </p:nvSpPr>
        <p:spPr bwMode="auto">
          <a:xfrm>
            <a:off x="7957338" y="3119854"/>
            <a:ext cx="40517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>
              <a:buFontTx/>
              <a:buNone/>
            </a:pPr>
            <a:r>
              <a:rPr lang="zh-CN" altLang="en-US" sz="2800" b="1" dirty="0">
                <a:latin typeface="汉仪歪歪体简" panose="00020600040101010101" pitchFamily="18" charset="-122"/>
                <a:ea typeface="汉仪歪歪体简" panose="00020600040101010101" pitchFamily="18" charset="-122"/>
              </a:rPr>
              <a:t>点击即可添加标题</a:t>
            </a:r>
            <a:endParaRPr lang="en-US" altLang="zh-CN" sz="2800" b="1" dirty="0">
              <a:latin typeface="汉仪歪歪体简" panose="00020600040101010101" pitchFamily="18" charset="-122"/>
              <a:ea typeface="汉仪歪歪体简" panose="00020600040101010101" pitchFamily="18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1465</Words>
  <Application>Microsoft Office PowerPoint</Application>
  <PresentationFormat>宽屏</PresentationFormat>
  <Paragraphs>113</Paragraphs>
  <Slides>20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0" baseType="lpstr">
      <vt:lpstr>等线</vt:lpstr>
      <vt:lpstr>等线 Light</vt:lpstr>
      <vt:lpstr>汉仪PP体简</vt:lpstr>
      <vt:lpstr>汉仪歪歪体简</vt:lpstr>
      <vt:lpstr>汉仪小麦体简</vt:lpstr>
      <vt:lpstr>楷体</vt:lpstr>
      <vt:lpstr>全字库正楷体</vt:lpstr>
      <vt:lpstr>微软雅黑</vt:lpstr>
      <vt:lpstr>Arial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2021-07-14T00:52:08Z</dcterms:created>
  <dcterms:modified xsi:type="dcterms:W3CDTF">2023-01-10T10:41:31Z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86F36F672FEF44D0AE39A78DF29237BB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