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8" r:id="rId2"/>
    <p:sldId id="269" r:id="rId3"/>
    <p:sldId id="309" r:id="rId4"/>
    <p:sldId id="312" r:id="rId5"/>
    <p:sldId id="313" r:id="rId6"/>
    <p:sldId id="271" r:id="rId7"/>
    <p:sldId id="322" r:id="rId8"/>
    <p:sldId id="324" r:id="rId9"/>
    <p:sldId id="325" r:id="rId10"/>
    <p:sldId id="326" r:id="rId11"/>
    <p:sldId id="327" r:id="rId12"/>
    <p:sldId id="331" r:id="rId13"/>
    <p:sldId id="333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84420" y="1135204"/>
            <a:ext cx="10185738" cy="3498235"/>
            <a:chOff x="2615" y="-149"/>
            <a:chExt cx="11853" cy="5089"/>
          </a:xfrm>
        </p:grpSpPr>
        <p:sp>
          <p:nvSpPr>
            <p:cNvPr id="9" name="Rectangle 5"/>
            <p:cNvSpPr/>
            <p:nvPr/>
          </p:nvSpPr>
          <p:spPr>
            <a:xfrm>
              <a:off x="2983" y="3910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3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</a:p>
          </p:txBody>
        </p:sp>
        <p:sp>
          <p:nvSpPr>
            <p:cNvPr id="10" name="文本框 5"/>
            <p:cNvSpPr txBox="1"/>
            <p:nvPr/>
          </p:nvSpPr>
          <p:spPr>
            <a:xfrm>
              <a:off x="2615" y="-149"/>
              <a:ext cx="11853" cy="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13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We're trying to save the earth!</a:t>
              </a:r>
              <a:endParaRPr lang="zh-CN" altLang="zh-CN" sz="54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04730" y="2130116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0" y="565343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80295" y="1308357"/>
            <a:ext cx="1109436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 am Grace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Cortese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I am 10 years old. I believe I can make a difference in 1.________the environment, because my science teacher, Jillian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Esby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teaches us that there are many ways we can help if we pay 2.________ and are willing to change our habits.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90497" y="2142291"/>
            <a:ext cx="1528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99974" y="3530970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562" y="1237806"/>
            <a:ext cx="113151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Every year at my birthday party, I ask for charitable donations(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慈善捐款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instead of gifts. 3.________ I was eight, I asked my friends to 4.________ to the Natural Resources Defense Council (NRDC) to save the polar bears. I raised almost $150. Last year, my friend, Mary, also did that. Imagine how much money we could raise to 5.________the environment if everyone asked 6.________ charitable donations for their birthdays!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50722" y="2076979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62255" y="2772528"/>
            <a:ext cx="106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64784" y="4817597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312211" y="4829320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8833" y="1434085"/>
            <a:ext cx="113151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My whole 7.________ is doing things to help protect the earth, too. Our school makes a car pool 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拼车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program to 8.________ the number of cars on campus, and we have a “Walk to School” day once a year. My science teacher, Mrs.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Esby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has a “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Teenie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Greenies” club at lunch and she teaches a class  how to recycle after school. And we also do beach clean­ups.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54602" y="1578634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70177" y="2265606"/>
            <a:ext cx="1067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2901" y="1602898"/>
            <a:ext cx="113151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If you want to do something for the 9.__________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through the Grades of Green website. It is 10.________ of great ideas for us to reduce, reuse and recycle waste, and it also has a lot of really interesting facts.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47105" y="1733379"/>
            <a:ext cx="185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037131" y="2462554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308676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48588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2355958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用括号中所给单词的适当形式填空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3035305"/>
            <a:ext cx="1130324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turn off the shower when you are ________ (wash) your hair.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________(real) shouldn't use paper napkins.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stop ________(use) plastic bags to protect the environment.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864833" y="3201894"/>
            <a:ext cx="1263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085875" y="4553106"/>
            <a:ext cx="929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81142" y="5282282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68461" y="2026263"/>
            <a:ext cx="1080399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Glass can be________ (recycle) again and again.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talking about ________ (take) the bags when shopping.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70326" y="2164938"/>
            <a:ext cx="127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recycled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66557" y="2876431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1799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488070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根据所给的提示词翻译句子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2322397"/>
            <a:ext cx="108039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．当你离开房间的时候，要记得关灯。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(when, leave)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．老师生气了，咱们别说话了。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(got, stop)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14729" y="3114628"/>
            <a:ext cx="7755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to turn off the lights when you leave the room.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27363" y="4520682"/>
            <a:ext cx="5564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teacher got angry. Let's stop talking.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68461" y="1421841"/>
            <a:ext cx="108039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．要听懂他们所说的话是困难的。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(hard, what, said)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．我们已经决定不开车了。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(already, stop)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．当你去购物的时候，你最好带上自己的袋子。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(when, better)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9708" y="2204519"/>
            <a:ext cx="5293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hard to understand what they said.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6483" y="3595074"/>
            <a:ext cx="5520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already decided to stop driving.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6788" y="4984477"/>
            <a:ext cx="7599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You'd better take your own bag when (you go) shopping.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011" y="18337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47735" y="1635424"/>
            <a:ext cx="10564837" cy="676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+mn-ea"/>
              </a:rPr>
              <a:t>Ⅰ.</a:t>
            </a:r>
            <a:r>
              <a:rPr lang="zh-CN" altLang="zh-CN" sz="3000" b="1" dirty="0" smtClean="0">
                <a:latin typeface="+mn-ea"/>
              </a:rPr>
              <a:t>补全对话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125" y="2353388"/>
            <a:ext cx="113518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Environmental problems have become more and more serious.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Yes, I think so. Last weekend I planned to swim in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Qingcheng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River. When I got there, I was shocked by what I saw. 1.________ But now, it is full of rubbish, and there is no fish at all.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2.________ And the air pollution is serious, too. How I miss the blue sky and the fresh air! 3.________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914427" y="392292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07899" y="527012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660102" y="595709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550" y="1277832"/>
            <a:ext cx="113151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First, we must take action from ourselves.  4.________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I agree. Being volunteers really helps.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Then, we need to invite more people to join us.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Good idea! But how can we do that?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5.________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Sounds good! Let's do that!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should we do?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819530" y="145440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44141" y="4186916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70338" y="1254739"/>
          <a:ext cx="11006896" cy="3520440"/>
        </p:xfrm>
        <a:graphic>
          <a:graphicData uri="http://schemas.openxmlformats.org/drawingml/2006/table">
            <a:tbl>
              <a:tblPr/>
              <a:tblGrid>
                <a:gridCol w="11006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2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 should we do?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That's terrible.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used to be clean.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 about making a speech about the environment in public?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can be volunteers to help protect the environment.</a:t>
                      </a:r>
                      <a:endParaRPr lang="zh-CN" altLang="zh-CN" sz="30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4050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55077" y="1311409"/>
            <a:ext cx="100865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 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短文填空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用方框中所给单词的适当形式填空，使短文完整、通顺。每个单词限用一次。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071" y="3447581"/>
            <a:ext cx="11315155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for, full, school, when, save, reduce,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environment, donate, protect, attention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宽屏</PresentationFormat>
  <Paragraphs>72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57964AB3AB834526B3D57FB3064310E4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